
<file path=[Content_Types].xml><?xml version="1.0" encoding="utf-8"?>
<Types xmlns="http://schemas.openxmlformats.org/package/2006/content-types">
  <Default Extension="png" ContentType="image/png"/>
  <Default Extension="mp3" ContentType="audio/mpe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7" r:id="rId10"/>
    <p:sldId id="264" r:id="rId11"/>
    <p:sldId id="265" r:id="rId12"/>
    <p:sldId id="266" r:id="rId13"/>
    <p:sldId id="267" r:id="rId14"/>
    <p:sldId id="268" r:id="rId15"/>
    <p:sldId id="278" r:id="rId16"/>
    <p:sldId id="269" r:id="rId17"/>
    <p:sldId id="270" r:id="rId18"/>
    <p:sldId id="271" r:id="rId19"/>
    <p:sldId id="272" r:id="rId20"/>
    <p:sldId id="279" r:id="rId21"/>
    <p:sldId id="273" r:id="rId22"/>
    <p:sldId id="274" r:id="rId23"/>
    <p:sldId id="275" r:id="rId24"/>
    <p:sldId id="276" r:id="rId25"/>
    <p:sldId id="280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6A5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04" autoAdjust="0"/>
    <p:restoredTop sz="96353" autoAdjust="0"/>
  </p:normalViewPr>
  <p:slideViewPr>
    <p:cSldViewPr snapToGrid="0">
      <p:cViewPr>
        <p:scale>
          <a:sx n="100" d="100"/>
          <a:sy n="100" d="100"/>
        </p:scale>
        <p:origin x="330" y="52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B49F3364-3BCE-4B68-810E-CD6779E153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066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8607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5A8286-D2ED-4CCA-8248-E6D3012896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BD898BA-28EE-4769-A778-11D54CEEDC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1ADE445-B545-48CA-BD63-E7F672AF44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50544-64E4-45FF-ADAC-65201BD031E2}" type="datetimeFigureOut">
              <a:rPr lang="zh-CN" altLang="en-US" smtClean="0"/>
              <a:t>2017/7/18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3B29693-7D9E-43B1-B5B8-9E6A7C8041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FBA6D47-DC24-4EB2-AF5B-5631391D7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41CA5-8CEB-4500-9DCE-745948E3BD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278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D15F3292-1945-4162-B123-99B665F229D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4362A90-0DEE-4BB4-B4BC-DBA2DDC14D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CAE9556-6A45-4433-BDCD-D647B3589F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50544-64E4-45FF-ADAC-65201BD031E2}" type="datetimeFigureOut">
              <a:rPr lang="zh-CN" altLang="en-US" smtClean="0"/>
              <a:t>2017/7/18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C5FE2A1-6DBC-4204-83F1-2D41EDAD19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A9A1D3B-BE09-4D38-B222-9BD1FE566E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41CA5-8CEB-4500-9DCE-745948E3BD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559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612C9902-54C0-455B-8C6F-4C9CB6738E2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066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103E1532-4A58-41E7-B4B4-1572E8CA0443}"/>
              </a:ext>
            </a:extLst>
          </p:cNvPr>
          <p:cNvGrpSpPr/>
          <p:nvPr userDrawn="1"/>
        </p:nvGrpSpPr>
        <p:grpSpPr>
          <a:xfrm>
            <a:off x="-277198" y="0"/>
            <a:ext cx="12209665" cy="6858000"/>
            <a:chOff x="-277198" y="0"/>
            <a:chExt cx="12209665" cy="6858000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BC1DDF27-BF0C-445D-B07A-96CCDA794AC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1262743" y="4601029"/>
              <a:ext cx="10669724" cy="2256971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FD4A4869-CB5E-46CB-A20D-0DAAF396241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-277198" y="522513"/>
              <a:ext cx="3291261" cy="5842000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BD4360BE-E8CC-47B8-AFA7-FC84106EFF6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7557425" y="0"/>
              <a:ext cx="4252486" cy="5450114"/>
            </a:xfrm>
            <a:prstGeom prst="rect">
              <a:avLst/>
            </a:prstGeom>
          </p:spPr>
        </p:pic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F46F212E-80EC-483A-8F87-D0B3D339A2E0}"/>
              </a:ext>
            </a:extLst>
          </p:cNvPr>
          <p:cNvSpPr/>
          <p:nvPr userDrawn="1"/>
        </p:nvSpPr>
        <p:spPr>
          <a:xfrm>
            <a:off x="3859936" y="375576"/>
            <a:ext cx="32008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3200" b="1" spc="160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2785394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3A396F4-4D0B-4455-BCB1-5EC44DFCF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EFB2BDD-15CF-42BD-A3C8-DD9037FB46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511A65D-3AF0-4996-A5A6-8DB152CA71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50544-64E4-45FF-ADAC-65201BD031E2}" type="datetimeFigureOut">
              <a:rPr lang="zh-CN" altLang="en-US" smtClean="0"/>
              <a:t>2017/7/18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F842B9C-2E66-41E9-99CD-C9995CBEE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B68BC4F-E239-4EEC-B0D0-F33E8B8C0A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41CA5-8CEB-4500-9DCE-745948E3BD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5776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83D5F9E-8F47-422B-B3A9-ED4E1FFF9F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F43F95F-2A03-42A1-B3D3-C7F6D686494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304C6D3-069D-45D4-82A0-6F18F06A17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46FBE89-7125-497C-80A3-FBCD1B0DB8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50544-64E4-45FF-ADAC-65201BD031E2}" type="datetimeFigureOut">
              <a:rPr lang="zh-CN" altLang="en-US" smtClean="0"/>
              <a:t>2017/7/18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05D750B-C242-4A2A-912C-94F43E17BD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E717074-E6E5-44DA-BE60-4471ED9C41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41CA5-8CEB-4500-9DCE-745948E3BD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616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177D4A3-3B8B-4B77-B1E5-A2DA007BDB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C1A4291-5834-4DA0-8DDA-559483D506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F524AFB-E200-46A2-92E9-E0A6E964D4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7E84EE1-E75F-4147-B070-FB19AEC9B57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20D3F55-EBBC-4674-83B3-0F82AAAB3BF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3CC3350-92DC-4397-896A-50ACC9E381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50544-64E4-45FF-ADAC-65201BD031E2}" type="datetimeFigureOut">
              <a:rPr lang="zh-CN" altLang="en-US" smtClean="0"/>
              <a:t>2017/7/18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365101D-7B31-452D-91D8-F42155EB7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2F7FDE36-26BF-487A-8CB1-69CD4F7354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41CA5-8CEB-4500-9DCE-745948E3BD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177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20810E4-BD35-4B7B-ACAF-985EB2D2C1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DF0DF7C-AF1D-4C08-A4DC-401755CDBD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50544-64E4-45FF-ADAC-65201BD031E2}" type="datetimeFigureOut">
              <a:rPr lang="zh-CN" altLang="en-US" smtClean="0"/>
              <a:t>2017/7/18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EFD45CF-283C-4EB4-967F-B3F92A3530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F8C3314-2FDE-4D1C-870C-68F0D4C7F5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41CA5-8CEB-4500-9DCE-745948E3BD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183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70358E9-B377-4E46-A6C8-FD9578BE5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50544-64E4-45FF-ADAC-65201BD031E2}" type="datetimeFigureOut">
              <a:rPr lang="zh-CN" altLang="en-US" smtClean="0"/>
              <a:t>2017/7/18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5844D0E-6F1C-4E50-A3EA-14914B224C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932A0A0-0280-444B-B286-C2DE007973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41CA5-8CEB-4500-9DCE-745948E3BD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64913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08D018-FF32-40C5-B18C-F9FF2FE35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BF0952B-3F97-4BE4-9511-CB085C99B5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78BA93E-965E-4B98-AC48-57ED468BE0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EEB0385-34B0-4B38-97BE-80FCD7FC23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50544-64E4-45FF-ADAC-65201BD031E2}" type="datetimeFigureOut">
              <a:rPr lang="zh-CN" altLang="en-US" smtClean="0"/>
              <a:t>2017/7/18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79150AE-04A4-489B-A85F-CDD0FC0B6F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0D31511-93A5-4A0D-AF74-7BA4B2486B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41CA5-8CEB-4500-9DCE-745948E3BD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23975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79E8AEF-1A78-4FD8-B7A9-410B81851F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596AC4C9-F912-4C5F-95D6-1BA2E5FC08F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1991AAB-5700-4CD8-98A9-3571C79E88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09F201B-F842-497E-94F7-DD1799BBCE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50544-64E4-45FF-ADAC-65201BD031E2}" type="datetimeFigureOut">
              <a:rPr lang="zh-CN" altLang="en-US" smtClean="0"/>
              <a:t>2017/7/18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E5E1CF3-9847-472B-BD87-2D1F0625A0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E4E0C32-9CB7-43E1-8700-9B1693F0A0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41CA5-8CEB-4500-9DCE-745948E3BD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24864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8C24E16-0646-48CE-B81C-08388DC6AA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7892D7C-41F9-4316-955E-11A09FC29C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0F907E7-8EB6-46D9-B79C-84335DA223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250544-64E4-45FF-ADAC-65201BD031E2}" type="datetimeFigureOut">
              <a:rPr lang="zh-CN" altLang="en-US" smtClean="0"/>
              <a:t>2017/7/18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E471512-C5BA-4DCA-9402-00BF483E42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8A1BEA9-1928-4D91-9206-804D4823BE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B41CA5-8CEB-4500-9DCE-745948E3BD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5543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13" Type="http://schemas.openxmlformats.org/officeDocument/2006/relationships/image" Target="../media/image14.emf"/><Relationship Id="rId18" Type="http://schemas.openxmlformats.org/officeDocument/2006/relationships/image" Target="../media/image18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8.emf"/><Relationship Id="rId12" Type="http://schemas.openxmlformats.org/officeDocument/2006/relationships/image" Target="../media/image13.emf"/><Relationship Id="rId17" Type="http://schemas.openxmlformats.org/officeDocument/2006/relationships/image" Target="../media/image5.png"/><Relationship Id="rId2" Type="http://schemas.openxmlformats.org/officeDocument/2006/relationships/audio" Target="../media/media1.mp3"/><Relationship Id="rId16" Type="http://schemas.openxmlformats.org/officeDocument/2006/relationships/image" Target="../media/image17.emf"/><Relationship Id="rId1" Type="http://schemas.microsoft.com/office/2007/relationships/media" Target="../media/media1.mp3"/><Relationship Id="rId6" Type="http://schemas.openxmlformats.org/officeDocument/2006/relationships/image" Target="../media/image7.emf"/><Relationship Id="rId11" Type="http://schemas.openxmlformats.org/officeDocument/2006/relationships/image" Target="../media/image12.emf"/><Relationship Id="rId5" Type="http://schemas.openxmlformats.org/officeDocument/2006/relationships/image" Target="../media/image1.emf"/><Relationship Id="rId15" Type="http://schemas.openxmlformats.org/officeDocument/2006/relationships/image" Target="../media/image16.emf"/><Relationship Id="rId10" Type="http://schemas.openxmlformats.org/officeDocument/2006/relationships/image" Target="../media/image11.emf"/><Relationship Id="rId4" Type="http://schemas.openxmlformats.org/officeDocument/2006/relationships/image" Target="../media/image6.png"/><Relationship Id="rId9" Type="http://schemas.openxmlformats.org/officeDocument/2006/relationships/image" Target="../media/image10.emf"/><Relationship Id="rId14" Type="http://schemas.openxmlformats.org/officeDocument/2006/relationships/image" Target="../media/image15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microsoft.com/office/2007/relationships/hdphoto" Target="../media/hdphoto5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microsoft.com/office/2007/relationships/hdphoto" Target="../media/hdphoto5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tags" Target="../tags/tag15.xml"/><Relationship Id="rId7" Type="http://schemas.openxmlformats.org/officeDocument/2006/relationships/image" Target="../media/image37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43.png"/><Relationship Id="rId5" Type="http://schemas.openxmlformats.org/officeDocument/2006/relationships/slideLayout" Target="../slideLayouts/slideLayout2.xml"/><Relationship Id="rId10" Type="http://schemas.microsoft.com/office/2007/relationships/hdphoto" Target="../media/hdphoto2.wdp"/><Relationship Id="rId4" Type="http://schemas.openxmlformats.org/officeDocument/2006/relationships/tags" Target="../tags/tag16.xml"/><Relationship Id="rId9" Type="http://schemas.openxmlformats.org/officeDocument/2006/relationships/image" Target="../media/image4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13" Type="http://schemas.openxmlformats.org/officeDocument/2006/relationships/image" Target="../media/image22.emf"/><Relationship Id="rId3" Type="http://schemas.openxmlformats.org/officeDocument/2006/relationships/image" Target="../media/image8.emf"/><Relationship Id="rId7" Type="http://schemas.openxmlformats.org/officeDocument/2006/relationships/image" Target="../media/image12.emf"/><Relationship Id="rId12" Type="http://schemas.openxmlformats.org/officeDocument/2006/relationships/image" Target="../media/image17.e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emf"/><Relationship Id="rId11" Type="http://schemas.openxmlformats.org/officeDocument/2006/relationships/image" Target="../media/image16.emf"/><Relationship Id="rId5" Type="http://schemas.openxmlformats.org/officeDocument/2006/relationships/image" Target="../media/image10.emf"/><Relationship Id="rId10" Type="http://schemas.openxmlformats.org/officeDocument/2006/relationships/image" Target="../media/image15.emf"/><Relationship Id="rId4" Type="http://schemas.openxmlformats.org/officeDocument/2006/relationships/image" Target="../media/image9.emf"/><Relationship Id="rId9" Type="http://schemas.openxmlformats.org/officeDocument/2006/relationships/image" Target="../media/image14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0.png"/><Relationship Id="rId7" Type="http://schemas.openxmlformats.org/officeDocument/2006/relationships/image" Target="../media/image39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46.png"/><Relationship Id="rId4" Type="http://schemas.openxmlformats.org/officeDocument/2006/relationships/image" Target="../media/image43.png"/><Relationship Id="rId9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50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5" Type="http://schemas.openxmlformats.org/officeDocument/2006/relationships/image" Target="../media/image49.png"/><Relationship Id="rId4" Type="http://schemas.microsoft.com/office/2007/relationships/hdphoto" Target="../media/hdphoto3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13" Type="http://schemas.openxmlformats.org/officeDocument/2006/relationships/image" Target="../media/image13.emf"/><Relationship Id="rId3" Type="http://schemas.openxmlformats.org/officeDocument/2006/relationships/image" Target="../media/image19.emf"/><Relationship Id="rId7" Type="http://schemas.openxmlformats.org/officeDocument/2006/relationships/image" Target="../media/image23.emf"/><Relationship Id="rId12" Type="http://schemas.openxmlformats.org/officeDocument/2006/relationships/image" Target="../media/image12.emf"/><Relationship Id="rId17" Type="http://schemas.openxmlformats.org/officeDocument/2006/relationships/image" Target="../media/image17.emf"/><Relationship Id="rId2" Type="http://schemas.openxmlformats.org/officeDocument/2006/relationships/image" Target="../media/image5.png"/><Relationship Id="rId16" Type="http://schemas.openxmlformats.org/officeDocument/2006/relationships/image" Target="../media/image16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emf"/><Relationship Id="rId11" Type="http://schemas.openxmlformats.org/officeDocument/2006/relationships/image" Target="../media/image11.emf"/><Relationship Id="rId5" Type="http://schemas.openxmlformats.org/officeDocument/2006/relationships/image" Target="../media/image21.emf"/><Relationship Id="rId15" Type="http://schemas.openxmlformats.org/officeDocument/2006/relationships/image" Target="../media/image15.emf"/><Relationship Id="rId10" Type="http://schemas.openxmlformats.org/officeDocument/2006/relationships/image" Target="../media/image10.emf"/><Relationship Id="rId4" Type="http://schemas.openxmlformats.org/officeDocument/2006/relationships/image" Target="../media/image20.emf"/><Relationship Id="rId9" Type="http://schemas.openxmlformats.org/officeDocument/2006/relationships/image" Target="../media/image9.emf"/><Relationship Id="rId14" Type="http://schemas.openxmlformats.org/officeDocument/2006/relationships/image" Target="../media/image14.e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13" Type="http://schemas.openxmlformats.org/officeDocument/2006/relationships/image" Target="../media/image23.emf"/><Relationship Id="rId3" Type="http://schemas.openxmlformats.org/officeDocument/2006/relationships/image" Target="../media/image8.emf"/><Relationship Id="rId7" Type="http://schemas.openxmlformats.org/officeDocument/2006/relationships/image" Target="../media/image12.emf"/><Relationship Id="rId12" Type="http://schemas.openxmlformats.org/officeDocument/2006/relationships/image" Target="../media/image17.e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emf"/><Relationship Id="rId11" Type="http://schemas.openxmlformats.org/officeDocument/2006/relationships/image" Target="../media/image16.emf"/><Relationship Id="rId5" Type="http://schemas.openxmlformats.org/officeDocument/2006/relationships/image" Target="../media/image10.emf"/><Relationship Id="rId10" Type="http://schemas.openxmlformats.org/officeDocument/2006/relationships/image" Target="../media/image15.emf"/><Relationship Id="rId4" Type="http://schemas.openxmlformats.org/officeDocument/2006/relationships/image" Target="../media/image9.emf"/><Relationship Id="rId9" Type="http://schemas.openxmlformats.org/officeDocument/2006/relationships/image" Target="../media/image14.e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rapidesign.cn/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13" Type="http://schemas.openxmlformats.org/officeDocument/2006/relationships/image" Target="../media/image17.emf"/><Relationship Id="rId3" Type="http://schemas.openxmlformats.org/officeDocument/2006/relationships/image" Target="../media/image7.emf"/><Relationship Id="rId7" Type="http://schemas.openxmlformats.org/officeDocument/2006/relationships/image" Target="../media/image11.emf"/><Relationship Id="rId12" Type="http://schemas.openxmlformats.org/officeDocument/2006/relationships/image" Target="../media/image16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emf"/><Relationship Id="rId11" Type="http://schemas.openxmlformats.org/officeDocument/2006/relationships/image" Target="../media/image15.emf"/><Relationship Id="rId5" Type="http://schemas.openxmlformats.org/officeDocument/2006/relationships/image" Target="../media/image9.emf"/><Relationship Id="rId15" Type="http://schemas.openxmlformats.org/officeDocument/2006/relationships/image" Target="../media/image5.png"/><Relationship Id="rId10" Type="http://schemas.openxmlformats.org/officeDocument/2006/relationships/image" Target="../media/image14.emf"/><Relationship Id="rId4" Type="http://schemas.openxmlformats.org/officeDocument/2006/relationships/image" Target="../media/image8.emf"/><Relationship Id="rId9" Type="http://schemas.openxmlformats.org/officeDocument/2006/relationships/image" Target="../media/image13.emf"/><Relationship Id="rId1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13" Type="http://schemas.openxmlformats.org/officeDocument/2006/relationships/image" Target="../media/image20.emf"/><Relationship Id="rId3" Type="http://schemas.openxmlformats.org/officeDocument/2006/relationships/image" Target="../media/image8.emf"/><Relationship Id="rId7" Type="http://schemas.openxmlformats.org/officeDocument/2006/relationships/image" Target="../media/image12.emf"/><Relationship Id="rId12" Type="http://schemas.openxmlformats.org/officeDocument/2006/relationships/image" Target="../media/image17.e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emf"/><Relationship Id="rId11" Type="http://schemas.openxmlformats.org/officeDocument/2006/relationships/image" Target="../media/image16.emf"/><Relationship Id="rId5" Type="http://schemas.openxmlformats.org/officeDocument/2006/relationships/image" Target="../media/image10.emf"/><Relationship Id="rId10" Type="http://schemas.openxmlformats.org/officeDocument/2006/relationships/image" Target="../media/image15.emf"/><Relationship Id="rId4" Type="http://schemas.openxmlformats.org/officeDocument/2006/relationships/image" Target="../media/image9.emf"/><Relationship Id="rId9" Type="http://schemas.openxmlformats.org/officeDocument/2006/relationships/image" Target="../media/image1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8.png"/><Relationship Id="rId4" Type="http://schemas.openxmlformats.org/officeDocument/2006/relationships/image" Target="../media/image29.png"/><Relationship Id="rId9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microsoft.com/office/2007/relationships/hdphoto" Target="../media/hdphoto4.wdp"/><Relationship Id="rId3" Type="http://schemas.openxmlformats.org/officeDocument/2006/relationships/tags" Target="../tags/tag3.xml"/><Relationship Id="rId7" Type="http://schemas.microsoft.com/office/2007/relationships/hdphoto" Target="../media/hdphoto1.wdp"/><Relationship Id="rId12" Type="http://schemas.openxmlformats.org/officeDocument/2006/relationships/image" Target="../media/image36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33.png"/><Relationship Id="rId11" Type="http://schemas.microsoft.com/office/2007/relationships/hdphoto" Target="../media/hdphoto3.wdp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35.png"/><Relationship Id="rId4" Type="http://schemas.openxmlformats.org/officeDocument/2006/relationships/tags" Target="../tags/tag4.xml"/><Relationship Id="rId9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13" Type="http://schemas.openxmlformats.org/officeDocument/2006/relationships/image" Target="../media/image39.png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12" Type="http://schemas.microsoft.com/office/2007/relationships/hdphoto" Target="../media/hdphoto4.wdp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image" Target="../media/image38.png"/><Relationship Id="rId5" Type="http://schemas.openxmlformats.org/officeDocument/2006/relationships/tags" Target="../tags/tag9.xml"/><Relationship Id="rId10" Type="http://schemas.openxmlformats.org/officeDocument/2006/relationships/image" Target="../media/image37.png"/><Relationship Id="rId4" Type="http://schemas.openxmlformats.org/officeDocument/2006/relationships/tags" Target="../tags/tag8.xml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40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13" Type="http://schemas.openxmlformats.org/officeDocument/2006/relationships/image" Target="../media/image21.emf"/><Relationship Id="rId3" Type="http://schemas.openxmlformats.org/officeDocument/2006/relationships/image" Target="../media/image8.emf"/><Relationship Id="rId7" Type="http://schemas.openxmlformats.org/officeDocument/2006/relationships/image" Target="../media/image12.emf"/><Relationship Id="rId12" Type="http://schemas.openxmlformats.org/officeDocument/2006/relationships/image" Target="../media/image17.e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emf"/><Relationship Id="rId11" Type="http://schemas.openxmlformats.org/officeDocument/2006/relationships/image" Target="../media/image16.emf"/><Relationship Id="rId5" Type="http://schemas.openxmlformats.org/officeDocument/2006/relationships/image" Target="../media/image10.emf"/><Relationship Id="rId10" Type="http://schemas.openxmlformats.org/officeDocument/2006/relationships/image" Target="../media/image15.emf"/><Relationship Id="rId4" Type="http://schemas.openxmlformats.org/officeDocument/2006/relationships/image" Target="../media/image9.emf"/><Relationship Id="rId9" Type="http://schemas.openxmlformats.org/officeDocument/2006/relationships/image" Target="../media/image1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FD6C6C7-5734-4E49-8F6A-55574ECAE61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066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972E968-E500-46A7-9FF1-9A53AC00A5E2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566642" y="420914"/>
            <a:ext cx="8023142" cy="601617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9473560-04F6-4B4D-8D76-D2259C5796ED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76969" y="597115"/>
            <a:ext cx="1189673" cy="114364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46B2AD26-3AFF-4B3C-AD47-BE8223AE4928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9144291">
            <a:off x="1082243" y="3548170"/>
            <a:ext cx="713371" cy="93670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D956A230-5220-4CB3-851F-F67AF31CF51A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5833614">
            <a:off x="453739" y="2808518"/>
            <a:ext cx="817754" cy="61704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5D1E42A-E68B-488E-863E-F1EB5C73871E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48236" y="5456963"/>
            <a:ext cx="1237022" cy="668167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98BCB4FF-E781-40D9-A7D2-E9E1CFDBA921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3558304">
            <a:off x="9298523" y="5069977"/>
            <a:ext cx="724353" cy="142298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2A256D1-5B51-48AF-9D50-11DD736CC345}"/>
              </a:ext>
            </a:extLst>
          </p:cNvPr>
          <p:cNvPicPr>
            <a:picLocks noChangeAspect="1"/>
          </p:cNvPicPr>
          <p:nvPr/>
        </p:nvPicPr>
        <p:blipFill>
          <a:blip r:embed="rId1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731613" y="2395800"/>
            <a:ext cx="1424813" cy="84186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17B5C53E-E0FC-41E9-B269-62CD34BF0D82}"/>
              </a:ext>
            </a:extLst>
          </p:cNvPr>
          <p:cNvPicPr>
            <a:picLocks noChangeAspect="1"/>
          </p:cNvPicPr>
          <p:nvPr/>
        </p:nvPicPr>
        <p:blipFill>
          <a:blip r:embed="rId13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325957" y="597115"/>
            <a:ext cx="1453500" cy="1253233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16E8150E-5D21-4E05-B660-4C00ACB54765}"/>
              </a:ext>
            </a:extLst>
          </p:cNvPr>
          <p:cNvPicPr>
            <a:picLocks noChangeAspect="1"/>
          </p:cNvPicPr>
          <p:nvPr/>
        </p:nvPicPr>
        <p:blipFill>
          <a:blip r:embed="rId14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608190" y="3930529"/>
            <a:ext cx="1088897" cy="111730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0882860B-E229-49AF-B420-9FCBCAE84928}"/>
              </a:ext>
            </a:extLst>
          </p:cNvPr>
          <p:cNvPicPr>
            <a:picLocks noChangeAspect="1"/>
          </p:cNvPicPr>
          <p:nvPr/>
        </p:nvPicPr>
        <p:blipFill>
          <a:blip r:embed="rId15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406829" y="194003"/>
            <a:ext cx="698971" cy="80622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9751D694-198B-4F4D-9825-1672F44DB89E}"/>
              </a:ext>
            </a:extLst>
          </p:cNvPr>
          <p:cNvPicPr>
            <a:picLocks noChangeAspect="1"/>
          </p:cNvPicPr>
          <p:nvPr/>
        </p:nvPicPr>
        <p:blipFill>
          <a:blip r:embed="rId16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227666" y="5702820"/>
            <a:ext cx="761047" cy="753279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DD818839-7505-47E5-8811-0833540E8A96}"/>
              </a:ext>
            </a:extLst>
          </p:cNvPr>
          <p:cNvSpPr txBox="1"/>
          <p:nvPr/>
        </p:nvSpPr>
        <p:spPr>
          <a:xfrm>
            <a:off x="4020263" y="2672601"/>
            <a:ext cx="387798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800" b="1" spc="16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blipFill dpi="0" rotWithShape="1">
                  <a:blip r:embed="rId1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手绘教师课件</a:t>
            </a:r>
            <a:endParaRPr lang="en-US" altLang="zh-CN" dirty="0">
              <a:blipFill dpi="0" rotWithShape="1">
                <a:blip r:embed="rId1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  <a:p>
            <a:r>
              <a:rPr lang="zh-CN" altLang="en-US" dirty="0">
                <a:blipFill dpi="0" rotWithShape="1">
                  <a:blip r:embed="rId1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动态</a:t>
            </a:r>
            <a:r>
              <a:rPr lang="en-US" altLang="zh-CN" dirty="0">
                <a:blipFill dpi="0" rotWithShape="1">
                  <a:blip r:embed="rId1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PPT</a:t>
            </a:r>
            <a:r>
              <a:rPr lang="zh-CN" altLang="en-US" dirty="0">
                <a:blipFill dpi="0" rotWithShape="1">
                  <a:blip r:embed="rId1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模板</a:t>
            </a:r>
          </a:p>
        </p:txBody>
      </p:sp>
      <p:pic>
        <p:nvPicPr>
          <p:cNvPr id="19" name="まももP - 歴史を紡ぐ者">
            <a:hlinkClick r:id="" action="ppaction://media"/>
            <a:extLst>
              <a:ext uri="{FF2B5EF4-FFF2-40B4-BE49-F238E27FC236}">
                <a16:creationId xmlns:a16="http://schemas.microsoft.com/office/drawing/2014/main" id="{52FBD96E-4D6A-437F-8A67-E93FBB23C20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8716357" y="-81105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0173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8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181D640D-A9F5-491A-8F61-8596900FAFD4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142218" y="1640262"/>
            <a:ext cx="872615" cy="111236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7D516133-62F7-489B-8302-8B4DFE270930}"/>
              </a:ext>
            </a:extLst>
          </p:cNvPr>
          <p:cNvSpPr/>
          <p:nvPr/>
        </p:nvSpPr>
        <p:spPr>
          <a:xfrm>
            <a:off x="4216923" y="1965611"/>
            <a:ext cx="352248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76A5C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  <a:p>
            <a:endParaRPr lang="zh-CN" altLang="en-US" sz="1200" dirty="0">
              <a:solidFill>
                <a:srgbClr val="76A5C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6DF36D3-0792-4FB2-AE8B-ADD543CD902B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739405" y="3365369"/>
            <a:ext cx="882153" cy="1074592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D78CA13C-9F25-4358-A176-521166BB52B9}"/>
              </a:ext>
            </a:extLst>
          </p:cNvPr>
          <p:cNvSpPr/>
          <p:nvPr/>
        </p:nvSpPr>
        <p:spPr>
          <a:xfrm>
            <a:off x="4114799" y="3394833"/>
            <a:ext cx="352248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76A5C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  <a:p>
            <a:endParaRPr lang="zh-CN" altLang="en-US" sz="1200" dirty="0">
              <a:solidFill>
                <a:srgbClr val="76A5C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0426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7">
            <a:extLst>
              <a:ext uri="{FF2B5EF4-FFF2-40B4-BE49-F238E27FC236}">
                <a16:creationId xmlns:a16="http://schemas.microsoft.com/office/drawing/2014/main" id="{8A0B6D1B-7570-4162-BCC5-A72E530B27D2}"/>
              </a:ext>
            </a:extLst>
          </p:cNvPr>
          <p:cNvCxnSpPr/>
          <p:nvPr/>
        </p:nvCxnSpPr>
        <p:spPr>
          <a:xfrm>
            <a:off x="1813669" y="4598047"/>
            <a:ext cx="9108000" cy="1816"/>
          </a:xfrm>
          <a:prstGeom prst="line">
            <a:avLst/>
          </a:prstGeom>
          <a:ln w="12700" cap="flat">
            <a:solidFill>
              <a:srgbClr val="76A5C8"/>
            </a:soli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Oval 12">
            <a:extLst>
              <a:ext uri="{FF2B5EF4-FFF2-40B4-BE49-F238E27FC236}">
                <a16:creationId xmlns:a16="http://schemas.microsoft.com/office/drawing/2014/main" id="{33CBB196-C0C6-44EE-B704-2119ED4E0707}"/>
              </a:ext>
            </a:extLst>
          </p:cNvPr>
          <p:cNvSpPr/>
          <p:nvPr/>
        </p:nvSpPr>
        <p:spPr>
          <a:xfrm>
            <a:off x="2953094" y="4479007"/>
            <a:ext cx="238080" cy="238080"/>
          </a:xfrm>
          <a:prstGeom prst="ellipse">
            <a:avLst/>
          </a:prstGeom>
          <a:solidFill>
            <a:srgbClr val="76A5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rgbClr val="76A5C8"/>
              </a:solidFill>
            </a:endParaRPr>
          </a:p>
        </p:txBody>
      </p:sp>
      <p:grpSp>
        <p:nvGrpSpPr>
          <p:cNvPr id="4" name="Group 66">
            <a:extLst>
              <a:ext uri="{FF2B5EF4-FFF2-40B4-BE49-F238E27FC236}">
                <a16:creationId xmlns:a16="http://schemas.microsoft.com/office/drawing/2014/main" id="{E723379B-689F-4700-BF9C-188F5E0A1955}"/>
              </a:ext>
            </a:extLst>
          </p:cNvPr>
          <p:cNvGrpSpPr/>
          <p:nvPr/>
        </p:nvGrpSpPr>
        <p:grpSpPr>
          <a:xfrm>
            <a:off x="3152858" y="2401175"/>
            <a:ext cx="1529055" cy="1240104"/>
            <a:chOff x="2285984" y="2232596"/>
            <a:chExt cx="1337190" cy="1084497"/>
          </a:xfrm>
        </p:grpSpPr>
        <p:sp>
          <p:nvSpPr>
            <p:cNvPr id="5" name="Rectangle 43">
              <a:extLst>
                <a:ext uri="{FF2B5EF4-FFF2-40B4-BE49-F238E27FC236}">
                  <a16:creationId xmlns:a16="http://schemas.microsoft.com/office/drawing/2014/main" id="{5F967D1F-BB2D-4823-8F65-EFDE418F14BA}"/>
                </a:ext>
              </a:extLst>
            </p:cNvPr>
            <p:cNvSpPr/>
            <p:nvPr/>
          </p:nvSpPr>
          <p:spPr>
            <a:xfrm>
              <a:off x="2285984" y="2428874"/>
              <a:ext cx="1337190" cy="8882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088232">
                <a:lnSpc>
                  <a:spcPct val="150000"/>
                </a:lnSpc>
              </a:pPr>
              <a:r>
                <a:rPr lang="zh-CN" altLang="en-US" sz="800" dirty="0">
                  <a:solidFill>
                    <a:srgbClr val="76A5C8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您的内容打在这里，或者通过复制您的文本后，在此框中选择粘贴，并选择只保留文字；您的内容打在这里或者通过复制您的文本后</a:t>
              </a:r>
              <a:endParaRPr lang="en-US" altLang="zh-CN" sz="800" dirty="0">
                <a:solidFill>
                  <a:srgbClr val="76A5C8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6" name="Rectangle 44">
              <a:extLst>
                <a:ext uri="{FF2B5EF4-FFF2-40B4-BE49-F238E27FC236}">
                  <a16:creationId xmlns:a16="http://schemas.microsoft.com/office/drawing/2014/main" id="{818E75C2-A0E0-481C-B316-0114D5D9B6C8}"/>
                </a:ext>
              </a:extLst>
            </p:cNvPr>
            <p:cNvSpPr/>
            <p:nvPr/>
          </p:nvSpPr>
          <p:spPr>
            <a:xfrm>
              <a:off x="2285984" y="2232596"/>
              <a:ext cx="632519" cy="222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50" dirty="0">
                  <a:solidFill>
                    <a:srgbClr val="76A5C8"/>
                  </a:solidFill>
                </a:rPr>
                <a:t>添加标题</a:t>
              </a:r>
              <a:endParaRPr lang="en-US" altLang="zh-CN" sz="1050" dirty="0">
                <a:solidFill>
                  <a:srgbClr val="76A5C8"/>
                </a:solidFill>
              </a:endParaRPr>
            </a:p>
          </p:txBody>
        </p:sp>
      </p:grpSp>
      <p:cxnSp>
        <p:nvCxnSpPr>
          <p:cNvPr id="7" name="Straight Connector 26">
            <a:extLst>
              <a:ext uri="{FF2B5EF4-FFF2-40B4-BE49-F238E27FC236}">
                <a16:creationId xmlns:a16="http://schemas.microsoft.com/office/drawing/2014/main" id="{B64A7AB8-6937-43E0-94E9-6810D511FF6D}"/>
              </a:ext>
            </a:extLst>
          </p:cNvPr>
          <p:cNvCxnSpPr/>
          <p:nvPr/>
        </p:nvCxnSpPr>
        <p:spPr>
          <a:xfrm rot="16200000" flipH="1">
            <a:off x="2068023" y="3465388"/>
            <a:ext cx="2016369" cy="10073"/>
          </a:xfrm>
          <a:prstGeom prst="line">
            <a:avLst/>
          </a:prstGeom>
          <a:ln>
            <a:solidFill>
              <a:srgbClr val="76A5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59">
            <a:extLst>
              <a:ext uri="{FF2B5EF4-FFF2-40B4-BE49-F238E27FC236}">
                <a16:creationId xmlns:a16="http://schemas.microsoft.com/office/drawing/2014/main" id="{94F818AA-E0A8-4EA6-918F-1A368863B703}"/>
              </a:ext>
            </a:extLst>
          </p:cNvPr>
          <p:cNvGrpSpPr/>
          <p:nvPr/>
        </p:nvGrpSpPr>
        <p:grpSpPr>
          <a:xfrm>
            <a:off x="2832603" y="1720822"/>
            <a:ext cx="478297" cy="478297"/>
            <a:chOff x="2005914" y="1637612"/>
            <a:chExt cx="418280" cy="418280"/>
          </a:xfrm>
        </p:grpSpPr>
        <p:sp>
          <p:nvSpPr>
            <p:cNvPr id="9" name="Teardrop 25">
              <a:extLst>
                <a:ext uri="{FF2B5EF4-FFF2-40B4-BE49-F238E27FC236}">
                  <a16:creationId xmlns:a16="http://schemas.microsoft.com/office/drawing/2014/main" id="{44BC8085-CF62-404B-B937-FDD1250CED1F}"/>
                </a:ext>
              </a:extLst>
            </p:cNvPr>
            <p:cNvSpPr/>
            <p:nvPr/>
          </p:nvSpPr>
          <p:spPr>
            <a:xfrm rot="8100000">
              <a:off x="2005914" y="1637612"/>
              <a:ext cx="418280" cy="418280"/>
            </a:xfrm>
            <a:prstGeom prst="teardrop">
              <a:avLst>
                <a:gd name="adj" fmla="val 131619"/>
              </a:avLst>
            </a:prstGeom>
            <a:blipFill dpi="0" rotWithShape="1">
              <a:blip r:embed="rId2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76A5C8"/>
                </a:solidFill>
              </a:endParaRPr>
            </a:p>
          </p:txBody>
        </p:sp>
        <p:sp>
          <p:nvSpPr>
            <p:cNvPr id="10" name="Freeform 63">
              <a:extLst>
                <a:ext uri="{FF2B5EF4-FFF2-40B4-BE49-F238E27FC236}">
                  <a16:creationId xmlns:a16="http://schemas.microsoft.com/office/drawing/2014/main" id="{6C5FF8C6-3213-4EAC-81BB-8D266AA2C2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15407" y="1762183"/>
              <a:ext cx="199914" cy="171356"/>
            </a:xfrm>
            <a:custGeom>
              <a:avLst/>
              <a:gdLst/>
              <a:ahLst/>
              <a:cxnLst>
                <a:cxn ang="0">
                  <a:pos x="15" y="2"/>
                </a:cxn>
                <a:cxn ang="0">
                  <a:pos x="0" y="4"/>
                </a:cxn>
                <a:cxn ang="0">
                  <a:pos x="0" y="62"/>
                </a:cxn>
                <a:cxn ang="0">
                  <a:pos x="9" y="71"/>
                </a:cxn>
                <a:cxn ang="0">
                  <a:pos x="53" y="45"/>
                </a:cxn>
                <a:cxn ang="0">
                  <a:pos x="58" y="31"/>
                </a:cxn>
                <a:cxn ang="0">
                  <a:pos x="307" y="11"/>
                </a:cxn>
                <a:cxn ang="0">
                  <a:pos x="95" y="11"/>
                </a:cxn>
                <a:cxn ang="0">
                  <a:pos x="85" y="27"/>
                </a:cxn>
                <a:cxn ang="0">
                  <a:pos x="85" y="51"/>
                </a:cxn>
                <a:cxn ang="0">
                  <a:pos x="102" y="62"/>
                </a:cxn>
                <a:cxn ang="0">
                  <a:pos x="314" y="60"/>
                </a:cxn>
                <a:cxn ang="0">
                  <a:pos x="323" y="43"/>
                </a:cxn>
                <a:cxn ang="0">
                  <a:pos x="323" y="20"/>
                </a:cxn>
                <a:cxn ang="0">
                  <a:pos x="307" y="11"/>
                </a:cxn>
                <a:cxn ang="0">
                  <a:pos x="53" y="147"/>
                </a:cxn>
                <a:cxn ang="0">
                  <a:pos x="60" y="138"/>
                </a:cxn>
                <a:cxn ang="0">
                  <a:pos x="15" y="112"/>
                </a:cxn>
                <a:cxn ang="0">
                  <a:pos x="4" y="111"/>
                </a:cxn>
                <a:cxn ang="0">
                  <a:pos x="0" y="163"/>
                </a:cxn>
                <a:cxn ang="0">
                  <a:pos x="4" y="172"/>
                </a:cxn>
                <a:cxn ang="0">
                  <a:pos x="15" y="172"/>
                </a:cxn>
                <a:cxn ang="0">
                  <a:pos x="102" y="112"/>
                </a:cxn>
                <a:cxn ang="0">
                  <a:pos x="85" y="123"/>
                </a:cxn>
                <a:cxn ang="0">
                  <a:pos x="85" y="147"/>
                </a:cxn>
                <a:cxn ang="0">
                  <a:pos x="95" y="163"/>
                </a:cxn>
                <a:cxn ang="0">
                  <a:pos x="307" y="163"/>
                </a:cxn>
                <a:cxn ang="0">
                  <a:pos x="323" y="154"/>
                </a:cxn>
                <a:cxn ang="0">
                  <a:pos x="323" y="129"/>
                </a:cxn>
                <a:cxn ang="0">
                  <a:pos x="314" y="114"/>
                </a:cxn>
                <a:cxn ang="0">
                  <a:pos x="53" y="232"/>
                </a:cxn>
                <a:cxn ang="0">
                  <a:pos x="9" y="205"/>
                </a:cxn>
                <a:cxn ang="0">
                  <a:pos x="0" y="214"/>
                </a:cxn>
                <a:cxn ang="0">
                  <a:pos x="0" y="272"/>
                </a:cxn>
                <a:cxn ang="0">
                  <a:pos x="15" y="274"/>
                </a:cxn>
                <a:cxn ang="0">
                  <a:pos x="58" y="245"/>
                </a:cxn>
                <a:cxn ang="0">
                  <a:pos x="53" y="232"/>
                </a:cxn>
                <a:cxn ang="0">
                  <a:pos x="102" y="214"/>
                </a:cxn>
                <a:cxn ang="0">
                  <a:pos x="91" y="219"/>
                </a:cxn>
                <a:cxn ang="0">
                  <a:pos x="85" y="248"/>
                </a:cxn>
                <a:cxn ang="0">
                  <a:pos x="91" y="261"/>
                </a:cxn>
                <a:cxn ang="0">
                  <a:pos x="307" y="266"/>
                </a:cxn>
                <a:cxn ang="0">
                  <a:pos x="319" y="261"/>
                </a:cxn>
                <a:cxn ang="0">
                  <a:pos x="323" y="232"/>
                </a:cxn>
                <a:cxn ang="0">
                  <a:pos x="319" y="219"/>
                </a:cxn>
                <a:cxn ang="0">
                  <a:pos x="307" y="214"/>
                </a:cxn>
              </a:cxnLst>
              <a:rect l="0" t="0" r="r" b="b"/>
              <a:pathLst>
                <a:path w="323" h="275">
                  <a:moveTo>
                    <a:pt x="53" y="27"/>
                  </a:moveTo>
                  <a:lnTo>
                    <a:pt x="15" y="2"/>
                  </a:lnTo>
                  <a:lnTo>
                    <a:pt x="15" y="2"/>
                  </a:lnTo>
                  <a:lnTo>
                    <a:pt x="9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11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7"/>
                  </a:lnTo>
                  <a:lnTo>
                    <a:pt x="4" y="71"/>
                  </a:lnTo>
                  <a:lnTo>
                    <a:pt x="9" y="71"/>
                  </a:lnTo>
                  <a:lnTo>
                    <a:pt x="15" y="69"/>
                  </a:lnTo>
                  <a:lnTo>
                    <a:pt x="53" y="45"/>
                  </a:lnTo>
                  <a:lnTo>
                    <a:pt x="53" y="45"/>
                  </a:lnTo>
                  <a:lnTo>
                    <a:pt x="58" y="40"/>
                  </a:lnTo>
                  <a:lnTo>
                    <a:pt x="60" y="36"/>
                  </a:lnTo>
                  <a:lnTo>
                    <a:pt x="58" y="31"/>
                  </a:lnTo>
                  <a:lnTo>
                    <a:pt x="53" y="27"/>
                  </a:lnTo>
                  <a:lnTo>
                    <a:pt x="53" y="27"/>
                  </a:lnTo>
                  <a:close/>
                  <a:moveTo>
                    <a:pt x="307" y="11"/>
                  </a:moveTo>
                  <a:lnTo>
                    <a:pt x="102" y="11"/>
                  </a:lnTo>
                  <a:lnTo>
                    <a:pt x="102" y="11"/>
                  </a:lnTo>
                  <a:lnTo>
                    <a:pt x="95" y="11"/>
                  </a:lnTo>
                  <a:lnTo>
                    <a:pt x="91" y="14"/>
                  </a:lnTo>
                  <a:lnTo>
                    <a:pt x="85" y="20"/>
                  </a:lnTo>
                  <a:lnTo>
                    <a:pt x="85" y="27"/>
                  </a:lnTo>
                  <a:lnTo>
                    <a:pt x="85" y="43"/>
                  </a:lnTo>
                  <a:lnTo>
                    <a:pt x="85" y="43"/>
                  </a:lnTo>
                  <a:lnTo>
                    <a:pt x="85" y="51"/>
                  </a:lnTo>
                  <a:lnTo>
                    <a:pt x="91" y="56"/>
                  </a:lnTo>
                  <a:lnTo>
                    <a:pt x="95" y="60"/>
                  </a:lnTo>
                  <a:lnTo>
                    <a:pt x="102" y="62"/>
                  </a:lnTo>
                  <a:lnTo>
                    <a:pt x="307" y="62"/>
                  </a:lnTo>
                  <a:lnTo>
                    <a:pt x="307" y="62"/>
                  </a:lnTo>
                  <a:lnTo>
                    <a:pt x="314" y="60"/>
                  </a:lnTo>
                  <a:lnTo>
                    <a:pt x="319" y="56"/>
                  </a:lnTo>
                  <a:lnTo>
                    <a:pt x="323" y="51"/>
                  </a:lnTo>
                  <a:lnTo>
                    <a:pt x="323" y="43"/>
                  </a:lnTo>
                  <a:lnTo>
                    <a:pt x="323" y="27"/>
                  </a:lnTo>
                  <a:lnTo>
                    <a:pt x="323" y="27"/>
                  </a:lnTo>
                  <a:lnTo>
                    <a:pt x="323" y="20"/>
                  </a:lnTo>
                  <a:lnTo>
                    <a:pt x="319" y="14"/>
                  </a:lnTo>
                  <a:lnTo>
                    <a:pt x="314" y="11"/>
                  </a:lnTo>
                  <a:lnTo>
                    <a:pt x="307" y="11"/>
                  </a:lnTo>
                  <a:lnTo>
                    <a:pt x="307" y="11"/>
                  </a:lnTo>
                  <a:close/>
                  <a:moveTo>
                    <a:pt x="15" y="172"/>
                  </a:moveTo>
                  <a:lnTo>
                    <a:pt x="53" y="147"/>
                  </a:lnTo>
                  <a:lnTo>
                    <a:pt x="53" y="147"/>
                  </a:lnTo>
                  <a:lnTo>
                    <a:pt x="58" y="143"/>
                  </a:lnTo>
                  <a:lnTo>
                    <a:pt x="60" y="138"/>
                  </a:lnTo>
                  <a:lnTo>
                    <a:pt x="58" y="134"/>
                  </a:lnTo>
                  <a:lnTo>
                    <a:pt x="53" y="130"/>
                  </a:lnTo>
                  <a:lnTo>
                    <a:pt x="15" y="112"/>
                  </a:lnTo>
                  <a:lnTo>
                    <a:pt x="15" y="112"/>
                  </a:lnTo>
                  <a:lnTo>
                    <a:pt x="9" y="111"/>
                  </a:lnTo>
                  <a:lnTo>
                    <a:pt x="4" y="111"/>
                  </a:lnTo>
                  <a:lnTo>
                    <a:pt x="0" y="114"/>
                  </a:lnTo>
                  <a:lnTo>
                    <a:pt x="0" y="121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0" y="170"/>
                  </a:lnTo>
                  <a:lnTo>
                    <a:pt x="4" y="172"/>
                  </a:lnTo>
                  <a:lnTo>
                    <a:pt x="9" y="174"/>
                  </a:lnTo>
                  <a:lnTo>
                    <a:pt x="15" y="172"/>
                  </a:lnTo>
                  <a:lnTo>
                    <a:pt x="15" y="172"/>
                  </a:lnTo>
                  <a:close/>
                  <a:moveTo>
                    <a:pt x="307" y="112"/>
                  </a:moveTo>
                  <a:lnTo>
                    <a:pt x="102" y="112"/>
                  </a:lnTo>
                  <a:lnTo>
                    <a:pt x="102" y="112"/>
                  </a:lnTo>
                  <a:lnTo>
                    <a:pt x="95" y="114"/>
                  </a:lnTo>
                  <a:lnTo>
                    <a:pt x="91" y="118"/>
                  </a:lnTo>
                  <a:lnTo>
                    <a:pt x="85" y="123"/>
                  </a:lnTo>
                  <a:lnTo>
                    <a:pt x="85" y="129"/>
                  </a:lnTo>
                  <a:lnTo>
                    <a:pt x="85" y="147"/>
                  </a:lnTo>
                  <a:lnTo>
                    <a:pt x="85" y="147"/>
                  </a:lnTo>
                  <a:lnTo>
                    <a:pt x="85" y="154"/>
                  </a:lnTo>
                  <a:lnTo>
                    <a:pt x="91" y="159"/>
                  </a:lnTo>
                  <a:lnTo>
                    <a:pt x="95" y="163"/>
                  </a:lnTo>
                  <a:lnTo>
                    <a:pt x="102" y="163"/>
                  </a:lnTo>
                  <a:lnTo>
                    <a:pt x="307" y="163"/>
                  </a:lnTo>
                  <a:lnTo>
                    <a:pt x="307" y="163"/>
                  </a:lnTo>
                  <a:lnTo>
                    <a:pt x="314" y="163"/>
                  </a:lnTo>
                  <a:lnTo>
                    <a:pt x="319" y="159"/>
                  </a:lnTo>
                  <a:lnTo>
                    <a:pt x="323" y="154"/>
                  </a:lnTo>
                  <a:lnTo>
                    <a:pt x="323" y="147"/>
                  </a:lnTo>
                  <a:lnTo>
                    <a:pt x="323" y="129"/>
                  </a:lnTo>
                  <a:lnTo>
                    <a:pt x="323" y="129"/>
                  </a:lnTo>
                  <a:lnTo>
                    <a:pt x="323" y="123"/>
                  </a:lnTo>
                  <a:lnTo>
                    <a:pt x="319" y="118"/>
                  </a:lnTo>
                  <a:lnTo>
                    <a:pt x="314" y="114"/>
                  </a:lnTo>
                  <a:lnTo>
                    <a:pt x="307" y="112"/>
                  </a:lnTo>
                  <a:lnTo>
                    <a:pt x="307" y="112"/>
                  </a:lnTo>
                  <a:close/>
                  <a:moveTo>
                    <a:pt x="53" y="232"/>
                  </a:moveTo>
                  <a:lnTo>
                    <a:pt x="15" y="207"/>
                  </a:lnTo>
                  <a:lnTo>
                    <a:pt x="15" y="207"/>
                  </a:lnTo>
                  <a:lnTo>
                    <a:pt x="9" y="205"/>
                  </a:lnTo>
                  <a:lnTo>
                    <a:pt x="4" y="205"/>
                  </a:lnTo>
                  <a:lnTo>
                    <a:pt x="0" y="208"/>
                  </a:lnTo>
                  <a:lnTo>
                    <a:pt x="0" y="214"/>
                  </a:lnTo>
                  <a:lnTo>
                    <a:pt x="0" y="266"/>
                  </a:lnTo>
                  <a:lnTo>
                    <a:pt x="0" y="266"/>
                  </a:lnTo>
                  <a:lnTo>
                    <a:pt x="0" y="272"/>
                  </a:lnTo>
                  <a:lnTo>
                    <a:pt x="4" y="275"/>
                  </a:lnTo>
                  <a:lnTo>
                    <a:pt x="9" y="275"/>
                  </a:lnTo>
                  <a:lnTo>
                    <a:pt x="15" y="274"/>
                  </a:lnTo>
                  <a:lnTo>
                    <a:pt x="53" y="250"/>
                  </a:lnTo>
                  <a:lnTo>
                    <a:pt x="53" y="250"/>
                  </a:lnTo>
                  <a:lnTo>
                    <a:pt x="58" y="245"/>
                  </a:lnTo>
                  <a:lnTo>
                    <a:pt x="60" y="241"/>
                  </a:lnTo>
                  <a:lnTo>
                    <a:pt x="58" y="236"/>
                  </a:lnTo>
                  <a:lnTo>
                    <a:pt x="53" y="232"/>
                  </a:lnTo>
                  <a:lnTo>
                    <a:pt x="53" y="232"/>
                  </a:lnTo>
                  <a:close/>
                  <a:moveTo>
                    <a:pt x="307" y="214"/>
                  </a:moveTo>
                  <a:lnTo>
                    <a:pt x="102" y="214"/>
                  </a:lnTo>
                  <a:lnTo>
                    <a:pt x="102" y="214"/>
                  </a:lnTo>
                  <a:lnTo>
                    <a:pt x="95" y="216"/>
                  </a:lnTo>
                  <a:lnTo>
                    <a:pt x="91" y="219"/>
                  </a:lnTo>
                  <a:lnTo>
                    <a:pt x="85" y="225"/>
                  </a:lnTo>
                  <a:lnTo>
                    <a:pt x="85" y="232"/>
                  </a:lnTo>
                  <a:lnTo>
                    <a:pt x="85" y="248"/>
                  </a:lnTo>
                  <a:lnTo>
                    <a:pt x="85" y="248"/>
                  </a:lnTo>
                  <a:lnTo>
                    <a:pt x="85" y="256"/>
                  </a:lnTo>
                  <a:lnTo>
                    <a:pt x="91" y="261"/>
                  </a:lnTo>
                  <a:lnTo>
                    <a:pt x="95" y="265"/>
                  </a:lnTo>
                  <a:lnTo>
                    <a:pt x="102" y="266"/>
                  </a:lnTo>
                  <a:lnTo>
                    <a:pt x="307" y="266"/>
                  </a:lnTo>
                  <a:lnTo>
                    <a:pt x="307" y="266"/>
                  </a:lnTo>
                  <a:lnTo>
                    <a:pt x="314" y="265"/>
                  </a:lnTo>
                  <a:lnTo>
                    <a:pt x="319" y="261"/>
                  </a:lnTo>
                  <a:lnTo>
                    <a:pt x="323" y="256"/>
                  </a:lnTo>
                  <a:lnTo>
                    <a:pt x="323" y="248"/>
                  </a:lnTo>
                  <a:lnTo>
                    <a:pt x="323" y="232"/>
                  </a:lnTo>
                  <a:lnTo>
                    <a:pt x="323" y="232"/>
                  </a:lnTo>
                  <a:lnTo>
                    <a:pt x="323" y="225"/>
                  </a:lnTo>
                  <a:lnTo>
                    <a:pt x="319" y="219"/>
                  </a:lnTo>
                  <a:lnTo>
                    <a:pt x="314" y="216"/>
                  </a:lnTo>
                  <a:lnTo>
                    <a:pt x="307" y="214"/>
                  </a:lnTo>
                  <a:lnTo>
                    <a:pt x="307" y="2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solidFill>
                  <a:srgbClr val="76A5C8"/>
                </a:solidFill>
              </a:endParaRPr>
            </a:p>
          </p:txBody>
        </p:sp>
      </p:grpSp>
      <p:sp>
        <p:nvSpPr>
          <p:cNvPr id="11" name="Oval 16">
            <a:extLst>
              <a:ext uri="{FF2B5EF4-FFF2-40B4-BE49-F238E27FC236}">
                <a16:creationId xmlns:a16="http://schemas.microsoft.com/office/drawing/2014/main" id="{B5426A9F-F0B3-4972-8930-8927E3C2536F}"/>
              </a:ext>
            </a:extLst>
          </p:cNvPr>
          <p:cNvSpPr/>
          <p:nvPr/>
        </p:nvSpPr>
        <p:spPr>
          <a:xfrm>
            <a:off x="7098743" y="4479007"/>
            <a:ext cx="238080" cy="238080"/>
          </a:xfrm>
          <a:prstGeom prst="ellipse">
            <a:avLst/>
          </a:prstGeom>
          <a:solidFill>
            <a:srgbClr val="76A5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rgbClr val="76A5C8"/>
              </a:solidFill>
            </a:endParaRPr>
          </a:p>
        </p:txBody>
      </p:sp>
      <p:cxnSp>
        <p:nvCxnSpPr>
          <p:cNvPr id="12" name="Straight Connector 38">
            <a:extLst>
              <a:ext uri="{FF2B5EF4-FFF2-40B4-BE49-F238E27FC236}">
                <a16:creationId xmlns:a16="http://schemas.microsoft.com/office/drawing/2014/main" id="{48341775-115B-4D9E-B0F5-99FE9D3F2E93}"/>
              </a:ext>
            </a:extLst>
          </p:cNvPr>
          <p:cNvCxnSpPr/>
          <p:nvPr/>
        </p:nvCxnSpPr>
        <p:spPr>
          <a:xfrm rot="16200000" flipH="1">
            <a:off x="6213672" y="3465388"/>
            <a:ext cx="2016369" cy="10073"/>
          </a:xfrm>
          <a:prstGeom prst="line">
            <a:avLst/>
          </a:prstGeom>
          <a:ln>
            <a:solidFill>
              <a:srgbClr val="76A5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67">
            <a:extLst>
              <a:ext uri="{FF2B5EF4-FFF2-40B4-BE49-F238E27FC236}">
                <a16:creationId xmlns:a16="http://schemas.microsoft.com/office/drawing/2014/main" id="{A80ED737-72F6-40E4-96D6-07E849058BDB}"/>
              </a:ext>
            </a:extLst>
          </p:cNvPr>
          <p:cNvGrpSpPr/>
          <p:nvPr/>
        </p:nvGrpSpPr>
        <p:grpSpPr>
          <a:xfrm>
            <a:off x="7293677" y="2289202"/>
            <a:ext cx="1535722" cy="1260728"/>
            <a:chOff x="5429256" y="2214560"/>
            <a:chExt cx="1343020" cy="1102532"/>
          </a:xfrm>
        </p:grpSpPr>
        <p:sp>
          <p:nvSpPr>
            <p:cNvPr id="14" name="Rectangle 49">
              <a:extLst>
                <a:ext uri="{FF2B5EF4-FFF2-40B4-BE49-F238E27FC236}">
                  <a16:creationId xmlns:a16="http://schemas.microsoft.com/office/drawing/2014/main" id="{2A892027-A992-49E7-A2A2-12091FB88FB6}"/>
                </a:ext>
              </a:extLst>
            </p:cNvPr>
            <p:cNvSpPr/>
            <p:nvPr/>
          </p:nvSpPr>
          <p:spPr>
            <a:xfrm>
              <a:off x="5429256" y="2428874"/>
              <a:ext cx="1343020" cy="888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088232">
                <a:lnSpc>
                  <a:spcPct val="150000"/>
                </a:lnSpc>
              </a:pPr>
              <a:r>
                <a:rPr lang="zh-CN" altLang="en-US" sz="800" dirty="0">
                  <a:solidFill>
                    <a:srgbClr val="76A5C8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您的内容打在这里，或者通过复制您的文本后，在此框中选择粘贴，并选择只保留文字；您的内容打在这里或者通过复制您的文本后</a:t>
              </a:r>
              <a:endParaRPr lang="en-US" altLang="zh-CN" sz="800" dirty="0">
                <a:solidFill>
                  <a:srgbClr val="76A5C8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15" name="Rectangle 50">
              <a:extLst>
                <a:ext uri="{FF2B5EF4-FFF2-40B4-BE49-F238E27FC236}">
                  <a16:creationId xmlns:a16="http://schemas.microsoft.com/office/drawing/2014/main" id="{52DBFBFC-0BCC-48CF-85BD-55490A02DEF4}"/>
                </a:ext>
              </a:extLst>
            </p:cNvPr>
            <p:cNvSpPr/>
            <p:nvPr/>
          </p:nvSpPr>
          <p:spPr>
            <a:xfrm>
              <a:off x="5429256" y="2214560"/>
              <a:ext cx="632519" cy="222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50" dirty="0">
                  <a:solidFill>
                    <a:srgbClr val="76A5C8"/>
                  </a:solidFill>
                </a:rPr>
                <a:t>添加标题</a:t>
              </a:r>
              <a:endParaRPr lang="en-US" altLang="zh-CN" sz="1050" dirty="0">
                <a:solidFill>
                  <a:srgbClr val="76A5C8"/>
                </a:solidFill>
              </a:endParaRPr>
            </a:p>
          </p:txBody>
        </p:sp>
      </p:grpSp>
      <p:grpSp>
        <p:nvGrpSpPr>
          <p:cNvPr id="16" name="Group 63">
            <a:extLst>
              <a:ext uri="{FF2B5EF4-FFF2-40B4-BE49-F238E27FC236}">
                <a16:creationId xmlns:a16="http://schemas.microsoft.com/office/drawing/2014/main" id="{CBA0B7A6-F044-401C-9BC5-0EE4A34B4FF0}"/>
              </a:ext>
            </a:extLst>
          </p:cNvPr>
          <p:cNvGrpSpPr/>
          <p:nvPr/>
        </p:nvGrpSpPr>
        <p:grpSpPr>
          <a:xfrm>
            <a:off x="6978252" y="1720822"/>
            <a:ext cx="478297" cy="478297"/>
            <a:chOff x="5077748" y="1637612"/>
            <a:chExt cx="418280" cy="418280"/>
          </a:xfrm>
        </p:grpSpPr>
        <p:sp>
          <p:nvSpPr>
            <p:cNvPr id="17" name="Teardrop 37">
              <a:extLst>
                <a:ext uri="{FF2B5EF4-FFF2-40B4-BE49-F238E27FC236}">
                  <a16:creationId xmlns:a16="http://schemas.microsoft.com/office/drawing/2014/main" id="{7447A30E-D7A4-41EF-A8A8-5EAA3E49181C}"/>
                </a:ext>
              </a:extLst>
            </p:cNvPr>
            <p:cNvSpPr/>
            <p:nvPr/>
          </p:nvSpPr>
          <p:spPr>
            <a:xfrm rot="8100000">
              <a:off x="5077748" y="1637612"/>
              <a:ext cx="418280" cy="418280"/>
            </a:xfrm>
            <a:prstGeom prst="teardrop">
              <a:avLst>
                <a:gd name="adj" fmla="val 131619"/>
              </a:avLst>
            </a:prstGeom>
            <a:blipFill dpi="0" rotWithShape="1">
              <a:blip r:embed="rId3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76A5C8"/>
                </a:solidFill>
              </a:endParaRPr>
            </a:p>
          </p:txBody>
        </p:sp>
        <p:sp>
          <p:nvSpPr>
            <p:cNvPr id="18" name="Freeform 100">
              <a:extLst>
                <a:ext uri="{FF2B5EF4-FFF2-40B4-BE49-F238E27FC236}">
                  <a16:creationId xmlns:a16="http://schemas.microsoft.com/office/drawing/2014/main" id="{D2F3231A-CCBF-431A-A804-4C2C0AD617F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9641" y="1770740"/>
              <a:ext cx="176324" cy="198674"/>
            </a:xfrm>
            <a:custGeom>
              <a:avLst/>
              <a:gdLst/>
              <a:ahLst/>
              <a:cxnLst>
                <a:cxn ang="0">
                  <a:pos x="230" y="212"/>
                </a:cxn>
                <a:cxn ang="0">
                  <a:pos x="212" y="216"/>
                </a:cxn>
                <a:cxn ang="0">
                  <a:pos x="197" y="223"/>
                </a:cxn>
                <a:cxn ang="0">
                  <a:pos x="105" y="169"/>
                </a:cxn>
                <a:cxn ang="0">
                  <a:pos x="105" y="160"/>
                </a:cxn>
                <a:cxn ang="0">
                  <a:pos x="197" y="96"/>
                </a:cxn>
                <a:cxn ang="0">
                  <a:pos x="204" y="100"/>
                </a:cxn>
                <a:cxn ang="0">
                  <a:pos x="221" y="105"/>
                </a:cxn>
                <a:cxn ang="0">
                  <a:pos x="230" y="107"/>
                </a:cxn>
                <a:cxn ang="0">
                  <a:pos x="250" y="102"/>
                </a:cxn>
                <a:cxn ang="0">
                  <a:pos x="266" y="91"/>
                </a:cxn>
                <a:cxn ang="0">
                  <a:pos x="277" y="75"/>
                </a:cxn>
                <a:cxn ang="0">
                  <a:pos x="282" y="53"/>
                </a:cxn>
                <a:cxn ang="0">
                  <a:pos x="281" y="44"/>
                </a:cxn>
                <a:cxn ang="0">
                  <a:pos x="273" y="24"/>
                </a:cxn>
                <a:cxn ang="0">
                  <a:pos x="259" y="9"/>
                </a:cxn>
                <a:cxn ang="0">
                  <a:pos x="239" y="2"/>
                </a:cxn>
                <a:cxn ang="0">
                  <a:pos x="230" y="0"/>
                </a:cxn>
                <a:cxn ang="0">
                  <a:pos x="208" y="4"/>
                </a:cxn>
                <a:cxn ang="0">
                  <a:pos x="192" y="17"/>
                </a:cxn>
                <a:cxn ang="0">
                  <a:pos x="181" y="33"/>
                </a:cxn>
                <a:cxn ang="0">
                  <a:pos x="175" y="53"/>
                </a:cxn>
                <a:cxn ang="0">
                  <a:pos x="177" y="62"/>
                </a:cxn>
                <a:cxn ang="0">
                  <a:pos x="85" y="118"/>
                </a:cxn>
                <a:cxn ang="0">
                  <a:pos x="68" y="109"/>
                </a:cxn>
                <a:cxn ang="0">
                  <a:pos x="52" y="107"/>
                </a:cxn>
                <a:cxn ang="0">
                  <a:pos x="41" y="107"/>
                </a:cxn>
                <a:cxn ang="0">
                  <a:pos x="23" y="116"/>
                </a:cxn>
                <a:cxn ang="0">
                  <a:pos x="9" y="131"/>
                </a:cxn>
                <a:cxn ang="0">
                  <a:pos x="0" y="149"/>
                </a:cxn>
                <a:cxn ang="0">
                  <a:pos x="0" y="160"/>
                </a:cxn>
                <a:cxn ang="0">
                  <a:pos x="3" y="180"/>
                </a:cxn>
                <a:cxn ang="0">
                  <a:pos x="14" y="198"/>
                </a:cxn>
                <a:cxn ang="0">
                  <a:pos x="30" y="209"/>
                </a:cxn>
                <a:cxn ang="0">
                  <a:pos x="52" y="212"/>
                </a:cxn>
                <a:cxn ang="0">
                  <a:pos x="61" y="212"/>
                </a:cxn>
                <a:cxn ang="0">
                  <a:pos x="78" y="207"/>
                </a:cxn>
                <a:cxn ang="0">
                  <a:pos x="177" y="258"/>
                </a:cxn>
                <a:cxn ang="0">
                  <a:pos x="175" y="267"/>
                </a:cxn>
                <a:cxn ang="0">
                  <a:pos x="177" y="278"/>
                </a:cxn>
                <a:cxn ang="0">
                  <a:pos x="184" y="296"/>
                </a:cxn>
                <a:cxn ang="0">
                  <a:pos x="199" y="310"/>
                </a:cxn>
                <a:cxn ang="0">
                  <a:pos x="219" y="318"/>
                </a:cxn>
                <a:cxn ang="0">
                  <a:pos x="230" y="319"/>
                </a:cxn>
                <a:cxn ang="0">
                  <a:pos x="250" y="316"/>
                </a:cxn>
                <a:cxn ang="0">
                  <a:pos x="266" y="303"/>
                </a:cxn>
                <a:cxn ang="0">
                  <a:pos x="277" y="287"/>
                </a:cxn>
                <a:cxn ang="0">
                  <a:pos x="282" y="267"/>
                </a:cxn>
                <a:cxn ang="0">
                  <a:pos x="281" y="256"/>
                </a:cxn>
                <a:cxn ang="0">
                  <a:pos x="273" y="236"/>
                </a:cxn>
                <a:cxn ang="0">
                  <a:pos x="259" y="221"/>
                </a:cxn>
                <a:cxn ang="0">
                  <a:pos x="239" y="214"/>
                </a:cxn>
                <a:cxn ang="0">
                  <a:pos x="230" y="212"/>
                </a:cxn>
              </a:cxnLst>
              <a:rect l="0" t="0" r="r" b="b"/>
              <a:pathLst>
                <a:path w="282" h="319">
                  <a:moveTo>
                    <a:pt x="230" y="212"/>
                  </a:moveTo>
                  <a:lnTo>
                    <a:pt x="230" y="212"/>
                  </a:lnTo>
                  <a:lnTo>
                    <a:pt x="221" y="214"/>
                  </a:lnTo>
                  <a:lnTo>
                    <a:pt x="212" y="216"/>
                  </a:lnTo>
                  <a:lnTo>
                    <a:pt x="204" y="220"/>
                  </a:lnTo>
                  <a:lnTo>
                    <a:pt x="197" y="223"/>
                  </a:lnTo>
                  <a:lnTo>
                    <a:pt x="105" y="169"/>
                  </a:lnTo>
                  <a:lnTo>
                    <a:pt x="105" y="169"/>
                  </a:lnTo>
                  <a:lnTo>
                    <a:pt x="105" y="160"/>
                  </a:lnTo>
                  <a:lnTo>
                    <a:pt x="105" y="160"/>
                  </a:lnTo>
                  <a:lnTo>
                    <a:pt x="105" y="151"/>
                  </a:lnTo>
                  <a:lnTo>
                    <a:pt x="197" y="96"/>
                  </a:lnTo>
                  <a:lnTo>
                    <a:pt x="197" y="96"/>
                  </a:lnTo>
                  <a:lnTo>
                    <a:pt x="204" y="100"/>
                  </a:lnTo>
                  <a:lnTo>
                    <a:pt x="212" y="104"/>
                  </a:lnTo>
                  <a:lnTo>
                    <a:pt x="221" y="105"/>
                  </a:lnTo>
                  <a:lnTo>
                    <a:pt x="230" y="107"/>
                  </a:lnTo>
                  <a:lnTo>
                    <a:pt x="230" y="107"/>
                  </a:lnTo>
                  <a:lnTo>
                    <a:pt x="239" y="105"/>
                  </a:lnTo>
                  <a:lnTo>
                    <a:pt x="250" y="102"/>
                  </a:lnTo>
                  <a:lnTo>
                    <a:pt x="259" y="98"/>
                  </a:lnTo>
                  <a:lnTo>
                    <a:pt x="266" y="91"/>
                  </a:lnTo>
                  <a:lnTo>
                    <a:pt x="273" y="84"/>
                  </a:lnTo>
                  <a:lnTo>
                    <a:pt x="277" y="75"/>
                  </a:lnTo>
                  <a:lnTo>
                    <a:pt x="281" y="64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281" y="44"/>
                  </a:lnTo>
                  <a:lnTo>
                    <a:pt x="277" y="33"/>
                  </a:lnTo>
                  <a:lnTo>
                    <a:pt x="273" y="24"/>
                  </a:lnTo>
                  <a:lnTo>
                    <a:pt x="266" y="17"/>
                  </a:lnTo>
                  <a:lnTo>
                    <a:pt x="259" y="9"/>
                  </a:lnTo>
                  <a:lnTo>
                    <a:pt x="250" y="4"/>
                  </a:lnTo>
                  <a:lnTo>
                    <a:pt x="239" y="2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9" y="2"/>
                  </a:lnTo>
                  <a:lnTo>
                    <a:pt x="208" y="4"/>
                  </a:lnTo>
                  <a:lnTo>
                    <a:pt x="199" y="9"/>
                  </a:lnTo>
                  <a:lnTo>
                    <a:pt x="192" y="17"/>
                  </a:lnTo>
                  <a:lnTo>
                    <a:pt x="184" y="24"/>
                  </a:lnTo>
                  <a:lnTo>
                    <a:pt x="181" y="33"/>
                  </a:lnTo>
                  <a:lnTo>
                    <a:pt x="177" y="44"/>
                  </a:lnTo>
                  <a:lnTo>
                    <a:pt x="175" y="53"/>
                  </a:lnTo>
                  <a:lnTo>
                    <a:pt x="175" y="53"/>
                  </a:lnTo>
                  <a:lnTo>
                    <a:pt x="177" y="62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8" y="113"/>
                  </a:lnTo>
                  <a:lnTo>
                    <a:pt x="68" y="109"/>
                  </a:lnTo>
                  <a:lnTo>
                    <a:pt x="61" y="107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1" y="107"/>
                  </a:lnTo>
                  <a:lnTo>
                    <a:pt x="30" y="111"/>
                  </a:lnTo>
                  <a:lnTo>
                    <a:pt x="23" y="116"/>
                  </a:lnTo>
                  <a:lnTo>
                    <a:pt x="14" y="122"/>
                  </a:lnTo>
                  <a:lnTo>
                    <a:pt x="9" y="131"/>
                  </a:lnTo>
                  <a:lnTo>
                    <a:pt x="3" y="140"/>
                  </a:lnTo>
                  <a:lnTo>
                    <a:pt x="0" y="149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71"/>
                  </a:lnTo>
                  <a:lnTo>
                    <a:pt x="3" y="180"/>
                  </a:lnTo>
                  <a:lnTo>
                    <a:pt x="9" y="189"/>
                  </a:lnTo>
                  <a:lnTo>
                    <a:pt x="14" y="198"/>
                  </a:lnTo>
                  <a:lnTo>
                    <a:pt x="23" y="203"/>
                  </a:lnTo>
                  <a:lnTo>
                    <a:pt x="30" y="209"/>
                  </a:lnTo>
                  <a:lnTo>
                    <a:pt x="41" y="212"/>
                  </a:lnTo>
                  <a:lnTo>
                    <a:pt x="52" y="212"/>
                  </a:lnTo>
                  <a:lnTo>
                    <a:pt x="52" y="212"/>
                  </a:lnTo>
                  <a:lnTo>
                    <a:pt x="61" y="212"/>
                  </a:lnTo>
                  <a:lnTo>
                    <a:pt x="68" y="211"/>
                  </a:lnTo>
                  <a:lnTo>
                    <a:pt x="78" y="207"/>
                  </a:lnTo>
                  <a:lnTo>
                    <a:pt x="85" y="202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5" y="267"/>
                  </a:lnTo>
                  <a:lnTo>
                    <a:pt x="175" y="267"/>
                  </a:lnTo>
                  <a:lnTo>
                    <a:pt x="177" y="278"/>
                  </a:lnTo>
                  <a:lnTo>
                    <a:pt x="181" y="287"/>
                  </a:lnTo>
                  <a:lnTo>
                    <a:pt x="184" y="296"/>
                  </a:lnTo>
                  <a:lnTo>
                    <a:pt x="192" y="303"/>
                  </a:lnTo>
                  <a:lnTo>
                    <a:pt x="199" y="310"/>
                  </a:lnTo>
                  <a:lnTo>
                    <a:pt x="208" y="316"/>
                  </a:lnTo>
                  <a:lnTo>
                    <a:pt x="219" y="318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9" y="318"/>
                  </a:lnTo>
                  <a:lnTo>
                    <a:pt x="250" y="316"/>
                  </a:lnTo>
                  <a:lnTo>
                    <a:pt x="259" y="310"/>
                  </a:lnTo>
                  <a:lnTo>
                    <a:pt x="266" y="303"/>
                  </a:lnTo>
                  <a:lnTo>
                    <a:pt x="273" y="296"/>
                  </a:lnTo>
                  <a:lnTo>
                    <a:pt x="277" y="287"/>
                  </a:lnTo>
                  <a:lnTo>
                    <a:pt x="281" y="278"/>
                  </a:lnTo>
                  <a:lnTo>
                    <a:pt x="282" y="267"/>
                  </a:lnTo>
                  <a:lnTo>
                    <a:pt x="282" y="267"/>
                  </a:lnTo>
                  <a:lnTo>
                    <a:pt x="281" y="256"/>
                  </a:lnTo>
                  <a:lnTo>
                    <a:pt x="277" y="245"/>
                  </a:lnTo>
                  <a:lnTo>
                    <a:pt x="273" y="236"/>
                  </a:lnTo>
                  <a:lnTo>
                    <a:pt x="266" y="229"/>
                  </a:lnTo>
                  <a:lnTo>
                    <a:pt x="259" y="221"/>
                  </a:lnTo>
                  <a:lnTo>
                    <a:pt x="250" y="218"/>
                  </a:lnTo>
                  <a:lnTo>
                    <a:pt x="239" y="214"/>
                  </a:lnTo>
                  <a:lnTo>
                    <a:pt x="230" y="212"/>
                  </a:lnTo>
                  <a:lnTo>
                    <a:pt x="230" y="21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solidFill>
                  <a:srgbClr val="76A5C8"/>
                </a:solidFill>
              </a:endParaRPr>
            </a:p>
          </p:txBody>
        </p:sp>
      </p:grpSp>
      <p:sp>
        <p:nvSpPr>
          <p:cNvPr id="19" name="Oval 14">
            <a:extLst>
              <a:ext uri="{FF2B5EF4-FFF2-40B4-BE49-F238E27FC236}">
                <a16:creationId xmlns:a16="http://schemas.microsoft.com/office/drawing/2014/main" id="{9E4ACCD5-A04A-4422-B791-8220D9DDEEAE}"/>
              </a:ext>
            </a:extLst>
          </p:cNvPr>
          <p:cNvSpPr/>
          <p:nvPr/>
        </p:nvSpPr>
        <p:spPr>
          <a:xfrm>
            <a:off x="5025519" y="4479007"/>
            <a:ext cx="238080" cy="238080"/>
          </a:xfrm>
          <a:prstGeom prst="ellipse">
            <a:avLst/>
          </a:prstGeom>
          <a:solidFill>
            <a:srgbClr val="76A5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rgbClr val="76A5C8"/>
              </a:solidFill>
            </a:endParaRPr>
          </a:p>
        </p:txBody>
      </p:sp>
      <p:cxnSp>
        <p:nvCxnSpPr>
          <p:cNvPr id="20" name="Straight Connector 34">
            <a:extLst>
              <a:ext uri="{FF2B5EF4-FFF2-40B4-BE49-F238E27FC236}">
                <a16:creationId xmlns:a16="http://schemas.microsoft.com/office/drawing/2014/main" id="{BD3B7A56-B4CB-4289-B25A-6D9057E4DC56}"/>
              </a:ext>
            </a:extLst>
          </p:cNvPr>
          <p:cNvCxnSpPr/>
          <p:nvPr/>
        </p:nvCxnSpPr>
        <p:spPr>
          <a:xfrm rot="5400000">
            <a:off x="4613530" y="3946728"/>
            <a:ext cx="1061947" cy="1816"/>
          </a:xfrm>
          <a:prstGeom prst="line">
            <a:avLst/>
          </a:prstGeom>
          <a:ln>
            <a:solidFill>
              <a:srgbClr val="76A5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65">
            <a:extLst>
              <a:ext uri="{FF2B5EF4-FFF2-40B4-BE49-F238E27FC236}">
                <a16:creationId xmlns:a16="http://schemas.microsoft.com/office/drawing/2014/main" id="{67D5E5F4-996C-4837-9573-92339FEF2E97}"/>
              </a:ext>
            </a:extLst>
          </p:cNvPr>
          <p:cNvGrpSpPr/>
          <p:nvPr/>
        </p:nvGrpSpPr>
        <p:grpSpPr>
          <a:xfrm>
            <a:off x="5225280" y="3279123"/>
            <a:ext cx="1409051" cy="1076062"/>
            <a:chOff x="3786181" y="3000378"/>
            <a:chExt cx="1232243" cy="941038"/>
          </a:xfrm>
        </p:grpSpPr>
        <p:sp>
          <p:nvSpPr>
            <p:cNvPr id="22" name="Rectangle 47">
              <a:extLst>
                <a:ext uri="{FF2B5EF4-FFF2-40B4-BE49-F238E27FC236}">
                  <a16:creationId xmlns:a16="http://schemas.microsoft.com/office/drawing/2014/main" id="{B4B6BFF3-4C4E-49B5-BC6D-5D878F5B6A04}"/>
                </a:ext>
              </a:extLst>
            </p:cNvPr>
            <p:cNvSpPr/>
            <p:nvPr/>
          </p:nvSpPr>
          <p:spPr>
            <a:xfrm>
              <a:off x="3786181" y="3214692"/>
              <a:ext cx="1232243" cy="7267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088232">
                <a:lnSpc>
                  <a:spcPct val="150000"/>
                </a:lnSpc>
              </a:pPr>
              <a:r>
                <a:rPr lang="zh-CN" altLang="en-US" sz="800" dirty="0">
                  <a:solidFill>
                    <a:srgbClr val="76A5C8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您的内容打在这里，或者通过复制您的文本后，在此框中选择粘贴，并选择只保留文字；您的内容打</a:t>
              </a:r>
              <a:endParaRPr lang="en-US" altLang="zh-CN" sz="800" dirty="0">
                <a:solidFill>
                  <a:srgbClr val="76A5C8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23" name="Rectangle 48">
              <a:extLst>
                <a:ext uri="{FF2B5EF4-FFF2-40B4-BE49-F238E27FC236}">
                  <a16:creationId xmlns:a16="http://schemas.microsoft.com/office/drawing/2014/main" id="{10A9C810-F5D0-4BD0-8563-5392CE3D7706}"/>
                </a:ext>
              </a:extLst>
            </p:cNvPr>
            <p:cNvSpPr/>
            <p:nvPr/>
          </p:nvSpPr>
          <p:spPr>
            <a:xfrm>
              <a:off x="3786182" y="3000378"/>
              <a:ext cx="632518" cy="222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50" dirty="0">
                  <a:solidFill>
                    <a:srgbClr val="76A5C8"/>
                  </a:solidFill>
                </a:rPr>
                <a:t>添加标题</a:t>
              </a:r>
              <a:endParaRPr lang="en-US" altLang="zh-CN" sz="1050" dirty="0">
                <a:solidFill>
                  <a:srgbClr val="76A5C8"/>
                </a:solidFill>
              </a:endParaRPr>
            </a:p>
          </p:txBody>
        </p:sp>
      </p:grpSp>
      <p:grpSp>
        <p:nvGrpSpPr>
          <p:cNvPr id="24" name="Group 62">
            <a:extLst>
              <a:ext uri="{FF2B5EF4-FFF2-40B4-BE49-F238E27FC236}">
                <a16:creationId xmlns:a16="http://schemas.microsoft.com/office/drawing/2014/main" id="{A42B08ED-80EB-43B4-B291-FBB6943B4535}"/>
              </a:ext>
            </a:extLst>
          </p:cNvPr>
          <p:cNvGrpSpPr/>
          <p:nvPr/>
        </p:nvGrpSpPr>
        <p:grpSpPr>
          <a:xfrm>
            <a:off x="4905827" y="2642988"/>
            <a:ext cx="478297" cy="478297"/>
            <a:chOff x="3506811" y="2444065"/>
            <a:chExt cx="418280" cy="418280"/>
          </a:xfrm>
        </p:grpSpPr>
        <p:sp>
          <p:nvSpPr>
            <p:cNvPr id="25" name="Teardrop 33">
              <a:extLst>
                <a:ext uri="{FF2B5EF4-FFF2-40B4-BE49-F238E27FC236}">
                  <a16:creationId xmlns:a16="http://schemas.microsoft.com/office/drawing/2014/main" id="{9C8181AD-F5B4-4AA6-9536-C84E636D8A75}"/>
                </a:ext>
              </a:extLst>
            </p:cNvPr>
            <p:cNvSpPr/>
            <p:nvPr/>
          </p:nvSpPr>
          <p:spPr>
            <a:xfrm rot="8100000">
              <a:off x="3506811" y="2444065"/>
              <a:ext cx="418280" cy="418280"/>
            </a:xfrm>
            <a:prstGeom prst="teardrop">
              <a:avLst>
                <a:gd name="adj" fmla="val 131619"/>
              </a:avLst>
            </a:prstGeom>
            <a:blipFill dpi="0" rotWithShape="1">
              <a:blip r:embed="rId4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76A5C8"/>
                </a:solidFill>
              </a:endParaRPr>
            </a:p>
          </p:txBody>
        </p:sp>
        <p:sp>
          <p:nvSpPr>
            <p:cNvPr id="26" name="Freeform 103">
              <a:extLst>
                <a:ext uri="{FF2B5EF4-FFF2-40B4-BE49-F238E27FC236}">
                  <a16:creationId xmlns:a16="http://schemas.microsoft.com/office/drawing/2014/main" id="{9444572B-BE8C-4E39-9FF4-B2B17424F24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8143" y="2604458"/>
              <a:ext cx="187500" cy="166390"/>
            </a:xfrm>
            <a:custGeom>
              <a:avLst/>
              <a:gdLst/>
              <a:ahLst/>
              <a:cxnLst>
                <a:cxn ang="0">
                  <a:pos x="300" y="79"/>
                </a:cxn>
                <a:cxn ang="0">
                  <a:pos x="220" y="1"/>
                </a:cxn>
                <a:cxn ang="0">
                  <a:pos x="220" y="1"/>
                </a:cxn>
                <a:cxn ang="0">
                  <a:pos x="218" y="0"/>
                </a:cxn>
                <a:cxn ang="0">
                  <a:pos x="218" y="0"/>
                </a:cxn>
                <a:cxn ang="0">
                  <a:pos x="216" y="3"/>
                </a:cxn>
                <a:cxn ang="0">
                  <a:pos x="216" y="47"/>
                </a:cxn>
                <a:cxn ang="0">
                  <a:pos x="216" y="47"/>
                </a:cxn>
                <a:cxn ang="0">
                  <a:pos x="200" y="49"/>
                </a:cxn>
                <a:cxn ang="0">
                  <a:pos x="185" y="50"/>
                </a:cxn>
                <a:cxn ang="0">
                  <a:pos x="155" y="56"/>
                </a:cxn>
                <a:cxn ang="0">
                  <a:pos x="127" y="67"/>
                </a:cxn>
                <a:cxn ang="0">
                  <a:pos x="102" y="81"/>
                </a:cxn>
                <a:cxn ang="0">
                  <a:pos x="102" y="81"/>
                </a:cxn>
                <a:cxn ang="0">
                  <a:pos x="87" y="90"/>
                </a:cxn>
                <a:cxn ang="0">
                  <a:pos x="75" y="101"/>
                </a:cxn>
                <a:cxn ang="0">
                  <a:pos x="62" y="114"/>
                </a:cxn>
                <a:cxn ang="0">
                  <a:pos x="49" y="127"/>
                </a:cxn>
                <a:cxn ang="0">
                  <a:pos x="49" y="127"/>
                </a:cxn>
                <a:cxn ang="0">
                  <a:pos x="39" y="141"/>
                </a:cxn>
                <a:cxn ang="0">
                  <a:pos x="29" y="157"/>
                </a:cxn>
                <a:cxn ang="0">
                  <a:pos x="20" y="172"/>
                </a:cxn>
                <a:cxn ang="0">
                  <a:pos x="15" y="190"/>
                </a:cxn>
                <a:cxn ang="0">
                  <a:pos x="10" y="206"/>
                </a:cxn>
                <a:cxn ang="0">
                  <a:pos x="4" y="224"/>
                </a:cxn>
                <a:cxn ang="0">
                  <a:pos x="2" y="244"/>
                </a:cxn>
                <a:cxn ang="0">
                  <a:pos x="0" y="263"/>
                </a:cxn>
                <a:cxn ang="0">
                  <a:pos x="0" y="263"/>
                </a:cxn>
                <a:cxn ang="0">
                  <a:pos x="2" y="266"/>
                </a:cxn>
                <a:cxn ang="0">
                  <a:pos x="4" y="266"/>
                </a:cxn>
                <a:cxn ang="0">
                  <a:pos x="64" y="266"/>
                </a:cxn>
                <a:cxn ang="0">
                  <a:pos x="64" y="266"/>
                </a:cxn>
                <a:cxn ang="0">
                  <a:pos x="66" y="266"/>
                </a:cxn>
                <a:cxn ang="0">
                  <a:pos x="66" y="266"/>
                </a:cxn>
                <a:cxn ang="0">
                  <a:pos x="66" y="263"/>
                </a:cxn>
                <a:cxn ang="0">
                  <a:pos x="66" y="263"/>
                </a:cxn>
                <a:cxn ang="0">
                  <a:pos x="68" y="250"/>
                </a:cxn>
                <a:cxn ang="0">
                  <a:pos x="69" y="237"/>
                </a:cxn>
                <a:cxn ang="0">
                  <a:pos x="71" y="223"/>
                </a:cxn>
                <a:cxn ang="0">
                  <a:pos x="77" y="212"/>
                </a:cxn>
                <a:cxn ang="0">
                  <a:pos x="80" y="199"/>
                </a:cxn>
                <a:cxn ang="0">
                  <a:pos x="87" y="188"/>
                </a:cxn>
                <a:cxn ang="0">
                  <a:pos x="102" y="166"/>
                </a:cxn>
                <a:cxn ang="0">
                  <a:pos x="102" y="166"/>
                </a:cxn>
                <a:cxn ang="0">
                  <a:pos x="113" y="154"/>
                </a:cxn>
                <a:cxn ang="0">
                  <a:pos x="126" y="145"/>
                </a:cxn>
                <a:cxn ang="0">
                  <a:pos x="138" y="134"/>
                </a:cxn>
                <a:cxn ang="0">
                  <a:pos x="153" y="127"/>
                </a:cxn>
                <a:cxn ang="0">
                  <a:pos x="153" y="127"/>
                </a:cxn>
                <a:cxn ang="0">
                  <a:pos x="167" y="121"/>
                </a:cxn>
                <a:cxn ang="0">
                  <a:pos x="184" y="116"/>
                </a:cxn>
                <a:cxn ang="0">
                  <a:pos x="198" y="114"/>
                </a:cxn>
                <a:cxn ang="0">
                  <a:pos x="216" y="112"/>
                </a:cxn>
                <a:cxn ang="0">
                  <a:pos x="216" y="161"/>
                </a:cxn>
                <a:cxn ang="0">
                  <a:pos x="216" y="161"/>
                </a:cxn>
                <a:cxn ang="0">
                  <a:pos x="218" y="165"/>
                </a:cxn>
                <a:cxn ang="0">
                  <a:pos x="218" y="165"/>
                </a:cxn>
                <a:cxn ang="0">
                  <a:pos x="220" y="165"/>
                </a:cxn>
                <a:cxn ang="0">
                  <a:pos x="300" y="85"/>
                </a:cxn>
                <a:cxn ang="0">
                  <a:pos x="300" y="85"/>
                </a:cxn>
                <a:cxn ang="0">
                  <a:pos x="301" y="83"/>
                </a:cxn>
                <a:cxn ang="0">
                  <a:pos x="300" y="79"/>
                </a:cxn>
                <a:cxn ang="0">
                  <a:pos x="300" y="79"/>
                </a:cxn>
              </a:cxnLst>
              <a:rect l="0" t="0" r="r" b="b"/>
              <a:pathLst>
                <a:path w="301" h="266">
                  <a:moveTo>
                    <a:pt x="300" y="79"/>
                  </a:moveTo>
                  <a:lnTo>
                    <a:pt x="220" y="1"/>
                  </a:lnTo>
                  <a:lnTo>
                    <a:pt x="220" y="1"/>
                  </a:lnTo>
                  <a:lnTo>
                    <a:pt x="218" y="0"/>
                  </a:lnTo>
                  <a:lnTo>
                    <a:pt x="218" y="0"/>
                  </a:lnTo>
                  <a:lnTo>
                    <a:pt x="216" y="3"/>
                  </a:lnTo>
                  <a:lnTo>
                    <a:pt x="216" y="47"/>
                  </a:lnTo>
                  <a:lnTo>
                    <a:pt x="216" y="47"/>
                  </a:lnTo>
                  <a:lnTo>
                    <a:pt x="200" y="49"/>
                  </a:lnTo>
                  <a:lnTo>
                    <a:pt x="185" y="50"/>
                  </a:lnTo>
                  <a:lnTo>
                    <a:pt x="155" y="56"/>
                  </a:lnTo>
                  <a:lnTo>
                    <a:pt x="127" y="67"/>
                  </a:lnTo>
                  <a:lnTo>
                    <a:pt x="102" y="81"/>
                  </a:lnTo>
                  <a:lnTo>
                    <a:pt x="102" y="81"/>
                  </a:lnTo>
                  <a:lnTo>
                    <a:pt x="87" y="90"/>
                  </a:lnTo>
                  <a:lnTo>
                    <a:pt x="75" y="101"/>
                  </a:lnTo>
                  <a:lnTo>
                    <a:pt x="62" y="114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39" y="141"/>
                  </a:lnTo>
                  <a:lnTo>
                    <a:pt x="29" y="157"/>
                  </a:lnTo>
                  <a:lnTo>
                    <a:pt x="20" y="172"/>
                  </a:lnTo>
                  <a:lnTo>
                    <a:pt x="15" y="190"/>
                  </a:lnTo>
                  <a:lnTo>
                    <a:pt x="10" y="206"/>
                  </a:lnTo>
                  <a:lnTo>
                    <a:pt x="4" y="224"/>
                  </a:lnTo>
                  <a:lnTo>
                    <a:pt x="2" y="244"/>
                  </a:lnTo>
                  <a:lnTo>
                    <a:pt x="0" y="263"/>
                  </a:lnTo>
                  <a:lnTo>
                    <a:pt x="0" y="263"/>
                  </a:lnTo>
                  <a:lnTo>
                    <a:pt x="2" y="266"/>
                  </a:lnTo>
                  <a:lnTo>
                    <a:pt x="4" y="266"/>
                  </a:lnTo>
                  <a:lnTo>
                    <a:pt x="64" y="266"/>
                  </a:lnTo>
                  <a:lnTo>
                    <a:pt x="64" y="266"/>
                  </a:lnTo>
                  <a:lnTo>
                    <a:pt x="66" y="266"/>
                  </a:lnTo>
                  <a:lnTo>
                    <a:pt x="66" y="266"/>
                  </a:lnTo>
                  <a:lnTo>
                    <a:pt x="66" y="263"/>
                  </a:lnTo>
                  <a:lnTo>
                    <a:pt x="66" y="263"/>
                  </a:lnTo>
                  <a:lnTo>
                    <a:pt x="68" y="250"/>
                  </a:lnTo>
                  <a:lnTo>
                    <a:pt x="69" y="237"/>
                  </a:lnTo>
                  <a:lnTo>
                    <a:pt x="71" y="223"/>
                  </a:lnTo>
                  <a:lnTo>
                    <a:pt x="77" y="212"/>
                  </a:lnTo>
                  <a:lnTo>
                    <a:pt x="80" y="199"/>
                  </a:lnTo>
                  <a:lnTo>
                    <a:pt x="87" y="188"/>
                  </a:lnTo>
                  <a:lnTo>
                    <a:pt x="102" y="166"/>
                  </a:lnTo>
                  <a:lnTo>
                    <a:pt x="102" y="166"/>
                  </a:lnTo>
                  <a:lnTo>
                    <a:pt x="113" y="154"/>
                  </a:lnTo>
                  <a:lnTo>
                    <a:pt x="126" y="145"/>
                  </a:lnTo>
                  <a:lnTo>
                    <a:pt x="138" y="134"/>
                  </a:lnTo>
                  <a:lnTo>
                    <a:pt x="153" y="127"/>
                  </a:lnTo>
                  <a:lnTo>
                    <a:pt x="153" y="127"/>
                  </a:lnTo>
                  <a:lnTo>
                    <a:pt x="167" y="121"/>
                  </a:lnTo>
                  <a:lnTo>
                    <a:pt x="184" y="116"/>
                  </a:lnTo>
                  <a:lnTo>
                    <a:pt x="198" y="114"/>
                  </a:lnTo>
                  <a:lnTo>
                    <a:pt x="216" y="112"/>
                  </a:lnTo>
                  <a:lnTo>
                    <a:pt x="216" y="161"/>
                  </a:lnTo>
                  <a:lnTo>
                    <a:pt x="216" y="161"/>
                  </a:lnTo>
                  <a:lnTo>
                    <a:pt x="218" y="165"/>
                  </a:lnTo>
                  <a:lnTo>
                    <a:pt x="218" y="165"/>
                  </a:lnTo>
                  <a:lnTo>
                    <a:pt x="220" y="165"/>
                  </a:lnTo>
                  <a:lnTo>
                    <a:pt x="300" y="85"/>
                  </a:lnTo>
                  <a:lnTo>
                    <a:pt x="300" y="85"/>
                  </a:lnTo>
                  <a:lnTo>
                    <a:pt x="301" y="83"/>
                  </a:lnTo>
                  <a:lnTo>
                    <a:pt x="300" y="79"/>
                  </a:lnTo>
                  <a:lnTo>
                    <a:pt x="300" y="7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solidFill>
                  <a:srgbClr val="76A5C8"/>
                </a:solidFill>
              </a:endParaRPr>
            </a:p>
          </p:txBody>
        </p:sp>
      </p:grpSp>
      <p:sp>
        <p:nvSpPr>
          <p:cNvPr id="27" name="Oval 18">
            <a:extLst>
              <a:ext uri="{FF2B5EF4-FFF2-40B4-BE49-F238E27FC236}">
                <a16:creationId xmlns:a16="http://schemas.microsoft.com/office/drawing/2014/main" id="{BC549223-6919-4376-AA29-A1A079B93279}"/>
              </a:ext>
            </a:extLst>
          </p:cNvPr>
          <p:cNvSpPr/>
          <p:nvPr/>
        </p:nvSpPr>
        <p:spPr>
          <a:xfrm>
            <a:off x="9252856" y="4479007"/>
            <a:ext cx="238080" cy="238080"/>
          </a:xfrm>
          <a:prstGeom prst="ellipse">
            <a:avLst/>
          </a:prstGeom>
          <a:solidFill>
            <a:srgbClr val="76A5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rgbClr val="76A5C8"/>
              </a:solidFill>
            </a:endParaRPr>
          </a:p>
        </p:txBody>
      </p:sp>
      <p:cxnSp>
        <p:nvCxnSpPr>
          <p:cNvPr id="28" name="Straight Connector 24">
            <a:extLst>
              <a:ext uri="{FF2B5EF4-FFF2-40B4-BE49-F238E27FC236}">
                <a16:creationId xmlns:a16="http://schemas.microsoft.com/office/drawing/2014/main" id="{BD08BC3E-6725-4C49-A722-8B0F333EE595}"/>
              </a:ext>
            </a:extLst>
          </p:cNvPr>
          <p:cNvCxnSpPr/>
          <p:nvPr/>
        </p:nvCxnSpPr>
        <p:spPr>
          <a:xfrm rot="5400000">
            <a:off x="8840867" y="3946728"/>
            <a:ext cx="1061947" cy="1816"/>
          </a:xfrm>
          <a:prstGeom prst="line">
            <a:avLst/>
          </a:prstGeom>
          <a:ln>
            <a:solidFill>
              <a:srgbClr val="76A5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68">
            <a:extLst>
              <a:ext uri="{FF2B5EF4-FFF2-40B4-BE49-F238E27FC236}">
                <a16:creationId xmlns:a16="http://schemas.microsoft.com/office/drawing/2014/main" id="{5FACB382-8381-48EA-A5D3-A3D6353C6932}"/>
              </a:ext>
            </a:extLst>
          </p:cNvPr>
          <p:cNvGrpSpPr/>
          <p:nvPr/>
        </p:nvGrpSpPr>
        <p:grpSpPr>
          <a:xfrm>
            <a:off x="7919312" y="3524188"/>
            <a:ext cx="1407231" cy="1076062"/>
            <a:chOff x="6929453" y="3000378"/>
            <a:chExt cx="1230651" cy="941038"/>
          </a:xfrm>
        </p:grpSpPr>
        <p:sp>
          <p:nvSpPr>
            <p:cNvPr id="30" name="Rectangle 51">
              <a:extLst>
                <a:ext uri="{FF2B5EF4-FFF2-40B4-BE49-F238E27FC236}">
                  <a16:creationId xmlns:a16="http://schemas.microsoft.com/office/drawing/2014/main" id="{0AE2B5C7-1435-428D-987D-FC43288BE65D}"/>
                </a:ext>
              </a:extLst>
            </p:cNvPr>
            <p:cNvSpPr/>
            <p:nvPr/>
          </p:nvSpPr>
          <p:spPr>
            <a:xfrm>
              <a:off x="6929453" y="3214692"/>
              <a:ext cx="1230651" cy="7267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rgbClr val="76A5C8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</a:t>
              </a:r>
              <a:endParaRPr lang="ms-MY" sz="800" dirty="0">
                <a:solidFill>
                  <a:srgbClr val="76A5C8"/>
                </a:solidFill>
                <a:ea typeface="Open Sans Light" pitchFamily="34" charset="0"/>
                <a:cs typeface="Open Sans Light" pitchFamily="34" charset="0"/>
              </a:endParaRPr>
            </a:p>
          </p:txBody>
        </p:sp>
        <p:sp>
          <p:nvSpPr>
            <p:cNvPr id="31" name="Rectangle 52">
              <a:extLst>
                <a:ext uri="{FF2B5EF4-FFF2-40B4-BE49-F238E27FC236}">
                  <a16:creationId xmlns:a16="http://schemas.microsoft.com/office/drawing/2014/main" id="{0ED00C62-E222-4A8D-B931-16397B1307C2}"/>
                </a:ext>
              </a:extLst>
            </p:cNvPr>
            <p:cNvSpPr/>
            <p:nvPr/>
          </p:nvSpPr>
          <p:spPr>
            <a:xfrm>
              <a:off x="6929454" y="3000378"/>
              <a:ext cx="632518" cy="222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50" dirty="0">
                  <a:solidFill>
                    <a:srgbClr val="76A5C8"/>
                  </a:solidFill>
                </a:rPr>
                <a:t>添加标题</a:t>
              </a:r>
              <a:endParaRPr lang="en-US" altLang="zh-CN" sz="1050" dirty="0">
                <a:solidFill>
                  <a:srgbClr val="76A5C8"/>
                </a:solidFill>
              </a:endParaRPr>
            </a:p>
          </p:txBody>
        </p:sp>
      </p:grpSp>
      <p:grpSp>
        <p:nvGrpSpPr>
          <p:cNvPr id="32" name="Group 64">
            <a:extLst>
              <a:ext uri="{FF2B5EF4-FFF2-40B4-BE49-F238E27FC236}">
                <a16:creationId xmlns:a16="http://schemas.microsoft.com/office/drawing/2014/main" id="{24BFB286-542C-489A-AB86-E8D2B826EC96}"/>
              </a:ext>
            </a:extLst>
          </p:cNvPr>
          <p:cNvGrpSpPr/>
          <p:nvPr/>
        </p:nvGrpSpPr>
        <p:grpSpPr>
          <a:xfrm>
            <a:off x="9133164" y="2642988"/>
            <a:ext cx="478297" cy="478297"/>
            <a:chOff x="6650083" y="2444065"/>
            <a:chExt cx="418280" cy="418280"/>
          </a:xfrm>
        </p:grpSpPr>
        <p:sp>
          <p:nvSpPr>
            <p:cNvPr id="33" name="Teardrop 21">
              <a:extLst>
                <a:ext uri="{FF2B5EF4-FFF2-40B4-BE49-F238E27FC236}">
                  <a16:creationId xmlns:a16="http://schemas.microsoft.com/office/drawing/2014/main" id="{2EC0EA6E-1B91-4A4F-A8D9-835742050CD2}"/>
                </a:ext>
              </a:extLst>
            </p:cNvPr>
            <p:cNvSpPr/>
            <p:nvPr/>
          </p:nvSpPr>
          <p:spPr>
            <a:xfrm rot="8100000">
              <a:off x="6650083" y="2444065"/>
              <a:ext cx="418280" cy="418280"/>
            </a:xfrm>
            <a:prstGeom prst="teardrop">
              <a:avLst>
                <a:gd name="adj" fmla="val 131619"/>
              </a:avLst>
            </a:prstGeom>
            <a:blipFill dpi="0" rotWithShape="1">
              <a:blip r:embed="rId5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76A5C8"/>
                </a:solidFill>
              </a:endParaRPr>
            </a:p>
          </p:txBody>
        </p:sp>
        <p:grpSp>
          <p:nvGrpSpPr>
            <p:cNvPr id="34" name="Group 58">
              <a:extLst>
                <a:ext uri="{FF2B5EF4-FFF2-40B4-BE49-F238E27FC236}">
                  <a16:creationId xmlns:a16="http://schemas.microsoft.com/office/drawing/2014/main" id="{D76872D7-FE2E-4E6A-82C5-D89C296A8581}"/>
                </a:ext>
              </a:extLst>
            </p:cNvPr>
            <p:cNvGrpSpPr/>
            <p:nvPr/>
          </p:nvGrpSpPr>
          <p:grpSpPr>
            <a:xfrm>
              <a:off x="6760454" y="2563811"/>
              <a:ext cx="188740" cy="250826"/>
              <a:chOff x="8429652" y="3143254"/>
              <a:chExt cx="241300" cy="320675"/>
            </a:xfrm>
            <a:solidFill>
              <a:schemeClr val="bg1"/>
            </a:solidFill>
          </p:grpSpPr>
          <p:sp>
            <p:nvSpPr>
              <p:cNvPr id="35" name="Freeform 108">
                <a:extLst>
                  <a:ext uri="{FF2B5EF4-FFF2-40B4-BE49-F238E27FC236}">
                    <a16:creationId xmlns:a16="http://schemas.microsoft.com/office/drawing/2014/main" id="{24046224-514C-42C0-9442-28CD210ACFA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29652" y="3143254"/>
                <a:ext cx="241300" cy="320675"/>
              </a:xfrm>
              <a:custGeom>
                <a:avLst/>
                <a:gdLst/>
                <a:ahLst/>
                <a:cxnLst>
                  <a:cxn ang="0">
                    <a:pos x="136" y="2"/>
                  </a:cxn>
                  <a:cxn ang="0">
                    <a:pos x="92" y="13"/>
                  </a:cxn>
                  <a:cxn ang="0">
                    <a:pos x="56" y="35"/>
                  </a:cxn>
                  <a:cxn ang="0">
                    <a:pos x="25" y="67"/>
                  </a:cxn>
                  <a:cxn ang="0">
                    <a:pos x="7" y="107"/>
                  </a:cxn>
                  <a:cxn ang="0">
                    <a:pos x="0" y="153"/>
                  </a:cxn>
                  <a:cxn ang="0">
                    <a:pos x="5" y="187"/>
                  </a:cxn>
                  <a:cxn ang="0">
                    <a:pos x="25" y="236"/>
                  </a:cxn>
                  <a:cxn ang="0">
                    <a:pos x="63" y="274"/>
                  </a:cxn>
                  <a:cxn ang="0">
                    <a:pos x="69" y="278"/>
                  </a:cxn>
                  <a:cxn ang="0">
                    <a:pos x="76" y="301"/>
                  </a:cxn>
                  <a:cxn ang="0">
                    <a:pos x="76" y="354"/>
                  </a:cxn>
                  <a:cxn ang="0">
                    <a:pos x="83" y="372"/>
                  </a:cxn>
                  <a:cxn ang="0">
                    <a:pos x="140" y="401"/>
                  </a:cxn>
                  <a:cxn ang="0">
                    <a:pos x="150" y="405"/>
                  </a:cxn>
                  <a:cxn ang="0">
                    <a:pos x="214" y="376"/>
                  </a:cxn>
                  <a:cxn ang="0">
                    <a:pos x="225" y="367"/>
                  </a:cxn>
                  <a:cxn ang="0">
                    <a:pos x="228" y="303"/>
                  </a:cxn>
                  <a:cxn ang="0">
                    <a:pos x="230" y="289"/>
                  </a:cxn>
                  <a:cxn ang="0">
                    <a:pos x="243" y="270"/>
                  </a:cxn>
                  <a:cxn ang="0">
                    <a:pos x="261" y="256"/>
                  </a:cxn>
                  <a:cxn ang="0">
                    <a:pos x="288" y="216"/>
                  </a:cxn>
                  <a:cxn ang="0">
                    <a:pos x="301" y="169"/>
                  </a:cxn>
                  <a:cxn ang="0">
                    <a:pos x="301" y="136"/>
                  </a:cxn>
                  <a:cxn ang="0">
                    <a:pos x="290" y="93"/>
                  </a:cxn>
                  <a:cxn ang="0">
                    <a:pos x="268" y="57"/>
                  </a:cxn>
                  <a:cxn ang="0">
                    <a:pos x="236" y="28"/>
                  </a:cxn>
                  <a:cxn ang="0">
                    <a:pos x="196" y="8"/>
                  </a:cxn>
                  <a:cxn ang="0">
                    <a:pos x="150" y="0"/>
                  </a:cxn>
                  <a:cxn ang="0">
                    <a:pos x="100" y="354"/>
                  </a:cxn>
                  <a:cxn ang="0">
                    <a:pos x="203" y="303"/>
                  </a:cxn>
                  <a:cxn ang="0">
                    <a:pos x="100" y="303"/>
                  </a:cxn>
                  <a:cxn ang="0">
                    <a:pos x="203" y="303"/>
                  </a:cxn>
                  <a:cxn ang="0">
                    <a:pos x="230" y="249"/>
                  </a:cxn>
                  <a:cxn ang="0">
                    <a:pos x="210" y="270"/>
                  </a:cxn>
                  <a:cxn ang="0">
                    <a:pos x="96" y="278"/>
                  </a:cxn>
                  <a:cxn ang="0">
                    <a:pos x="85" y="260"/>
                  </a:cxn>
                  <a:cxn ang="0">
                    <a:pos x="67" y="245"/>
                  </a:cxn>
                  <a:cxn ang="0">
                    <a:pos x="40" y="211"/>
                  </a:cxn>
                  <a:cxn ang="0">
                    <a:pos x="27" y="167"/>
                  </a:cxn>
                  <a:cxn ang="0">
                    <a:pos x="25" y="140"/>
                  </a:cxn>
                  <a:cxn ang="0">
                    <a:pos x="36" y="104"/>
                  </a:cxn>
                  <a:cxn ang="0">
                    <a:pos x="54" y="71"/>
                  </a:cxn>
                  <a:cxn ang="0">
                    <a:pos x="82" y="47"/>
                  </a:cxn>
                  <a:cxn ang="0">
                    <a:pos x="114" y="31"/>
                  </a:cxn>
                  <a:cxn ang="0">
                    <a:pos x="150" y="26"/>
                  </a:cxn>
                  <a:cxn ang="0">
                    <a:pos x="176" y="29"/>
                  </a:cxn>
                  <a:cxn ang="0">
                    <a:pos x="212" y="42"/>
                  </a:cxn>
                  <a:cxn ang="0">
                    <a:pos x="239" y="64"/>
                  </a:cxn>
                  <a:cxn ang="0">
                    <a:pos x="261" y="93"/>
                  </a:cxn>
                  <a:cxn ang="0">
                    <a:pos x="274" y="127"/>
                  </a:cxn>
                  <a:cxn ang="0">
                    <a:pos x="277" y="153"/>
                  </a:cxn>
                  <a:cxn ang="0">
                    <a:pos x="270" y="192"/>
                  </a:cxn>
                  <a:cxn ang="0">
                    <a:pos x="250" y="229"/>
                  </a:cxn>
                  <a:cxn ang="0">
                    <a:pos x="232" y="249"/>
                  </a:cxn>
                </a:cxnLst>
                <a:rect l="0" t="0" r="r" b="b"/>
                <a:pathLst>
                  <a:path w="303" h="405">
                    <a:moveTo>
                      <a:pt x="150" y="0"/>
                    </a:moveTo>
                    <a:lnTo>
                      <a:pt x="150" y="0"/>
                    </a:lnTo>
                    <a:lnTo>
                      <a:pt x="136" y="2"/>
                    </a:lnTo>
                    <a:lnTo>
                      <a:pt x="121" y="4"/>
                    </a:lnTo>
                    <a:lnTo>
                      <a:pt x="107" y="8"/>
                    </a:lnTo>
                    <a:lnTo>
                      <a:pt x="92" y="13"/>
                    </a:lnTo>
                    <a:lnTo>
                      <a:pt x="80" y="18"/>
                    </a:lnTo>
                    <a:lnTo>
                      <a:pt x="67" y="28"/>
                    </a:lnTo>
                    <a:lnTo>
                      <a:pt x="56" y="35"/>
                    </a:lnTo>
                    <a:lnTo>
                      <a:pt x="45" y="46"/>
                    </a:lnTo>
                    <a:lnTo>
                      <a:pt x="34" y="57"/>
                    </a:lnTo>
                    <a:lnTo>
                      <a:pt x="25" y="67"/>
                    </a:lnTo>
                    <a:lnTo>
                      <a:pt x="18" y="80"/>
                    </a:lnTo>
                    <a:lnTo>
                      <a:pt x="13" y="93"/>
                    </a:lnTo>
                    <a:lnTo>
                      <a:pt x="7" y="107"/>
                    </a:lnTo>
                    <a:lnTo>
                      <a:pt x="4" y="122"/>
                    </a:lnTo>
                    <a:lnTo>
                      <a:pt x="2" y="136"/>
                    </a:lnTo>
                    <a:lnTo>
                      <a:pt x="0" y="153"/>
                    </a:lnTo>
                    <a:lnTo>
                      <a:pt x="0" y="153"/>
                    </a:lnTo>
                    <a:lnTo>
                      <a:pt x="2" y="171"/>
                    </a:lnTo>
                    <a:lnTo>
                      <a:pt x="5" y="187"/>
                    </a:lnTo>
                    <a:lnTo>
                      <a:pt x="9" y="205"/>
                    </a:lnTo>
                    <a:lnTo>
                      <a:pt x="16" y="221"/>
                    </a:lnTo>
                    <a:lnTo>
                      <a:pt x="25" y="236"/>
                    </a:lnTo>
                    <a:lnTo>
                      <a:pt x="36" y="251"/>
                    </a:lnTo>
                    <a:lnTo>
                      <a:pt x="49" y="263"/>
                    </a:lnTo>
                    <a:lnTo>
                      <a:pt x="63" y="274"/>
                    </a:lnTo>
                    <a:lnTo>
                      <a:pt x="65" y="276"/>
                    </a:lnTo>
                    <a:lnTo>
                      <a:pt x="65" y="276"/>
                    </a:lnTo>
                    <a:lnTo>
                      <a:pt x="69" y="278"/>
                    </a:lnTo>
                    <a:lnTo>
                      <a:pt x="71" y="281"/>
                    </a:lnTo>
                    <a:lnTo>
                      <a:pt x="74" y="290"/>
                    </a:lnTo>
                    <a:lnTo>
                      <a:pt x="76" y="301"/>
                    </a:lnTo>
                    <a:lnTo>
                      <a:pt x="76" y="303"/>
                    </a:lnTo>
                    <a:lnTo>
                      <a:pt x="76" y="354"/>
                    </a:lnTo>
                    <a:lnTo>
                      <a:pt x="76" y="354"/>
                    </a:lnTo>
                    <a:lnTo>
                      <a:pt x="76" y="359"/>
                    </a:lnTo>
                    <a:lnTo>
                      <a:pt x="80" y="367"/>
                    </a:lnTo>
                    <a:lnTo>
                      <a:pt x="83" y="372"/>
                    </a:lnTo>
                    <a:lnTo>
                      <a:pt x="89" y="376"/>
                    </a:lnTo>
                    <a:lnTo>
                      <a:pt x="140" y="401"/>
                    </a:lnTo>
                    <a:lnTo>
                      <a:pt x="140" y="401"/>
                    </a:lnTo>
                    <a:lnTo>
                      <a:pt x="145" y="403"/>
                    </a:lnTo>
                    <a:lnTo>
                      <a:pt x="150" y="405"/>
                    </a:lnTo>
                    <a:lnTo>
                      <a:pt x="150" y="405"/>
                    </a:lnTo>
                    <a:lnTo>
                      <a:pt x="158" y="403"/>
                    </a:lnTo>
                    <a:lnTo>
                      <a:pt x="163" y="401"/>
                    </a:lnTo>
                    <a:lnTo>
                      <a:pt x="214" y="376"/>
                    </a:lnTo>
                    <a:lnTo>
                      <a:pt x="214" y="376"/>
                    </a:lnTo>
                    <a:lnTo>
                      <a:pt x="219" y="372"/>
                    </a:lnTo>
                    <a:lnTo>
                      <a:pt x="225" y="367"/>
                    </a:lnTo>
                    <a:lnTo>
                      <a:pt x="227" y="359"/>
                    </a:lnTo>
                    <a:lnTo>
                      <a:pt x="228" y="354"/>
                    </a:lnTo>
                    <a:lnTo>
                      <a:pt x="228" y="303"/>
                    </a:lnTo>
                    <a:lnTo>
                      <a:pt x="228" y="303"/>
                    </a:lnTo>
                    <a:lnTo>
                      <a:pt x="228" y="296"/>
                    </a:lnTo>
                    <a:lnTo>
                      <a:pt x="230" y="289"/>
                    </a:lnTo>
                    <a:lnTo>
                      <a:pt x="236" y="278"/>
                    </a:lnTo>
                    <a:lnTo>
                      <a:pt x="241" y="272"/>
                    </a:lnTo>
                    <a:lnTo>
                      <a:pt x="243" y="270"/>
                    </a:lnTo>
                    <a:lnTo>
                      <a:pt x="248" y="267"/>
                    </a:lnTo>
                    <a:lnTo>
                      <a:pt x="248" y="267"/>
                    </a:lnTo>
                    <a:lnTo>
                      <a:pt x="261" y="256"/>
                    </a:lnTo>
                    <a:lnTo>
                      <a:pt x="272" y="243"/>
                    </a:lnTo>
                    <a:lnTo>
                      <a:pt x="281" y="231"/>
                    </a:lnTo>
                    <a:lnTo>
                      <a:pt x="288" y="216"/>
                    </a:lnTo>
                    <a:lnTo>
                      <a:pt x="294" y="200"/>
                    </a:lnTo>
                    <a:lnTo>
                      <a:pt x="299" y="185"/>
                    </a:lnTo>
                    <a:lnTo>
                      <a:pt x="301" y="169"/>
                    </a:lnTo>
                    <a:lnTo>
                      <a:pt x="303" y="153"/>
                    </a:lnTo>
                    <a:lnTo>
                      <a:pt x="303" y="153"/>
                    </a:lnTo>
                    <a:lnTo>
                      <a:pt x="301" y="136"/>
                    </a:lnTo>
                    <a:lnTo>
                      <a:pt x="299" y="122"/>
                    </a:lnTo>
                    <a:lnTo>
                      <a:pt x="295" y="107"/>
                    </a:lnTo>
                    <a:lnTo>
                      <a:pt x="290" y="93"/>
                    </a:lnTo>
                    <a:lnTo>
                      <a:pt x="285" y="80"/>
                    </a:lnTo>
                    <a:lnTo>
                      <a:pt x="275" y="67"/>
                    </a:lnTo>
                    <a:lnTo>
                      <a:pt x="268" y="57"/>
                    </a:lnTo>
                    <a:lnTo>
                      <a:pt x="257" y="46"/>
                    </a:lnTo>
                    <a:lnTo>
                      <a:pt x="246" y="35"/>
                    </a:lnTo>
                    <a:lnTo>
                      <a:pt x="236" y="28"/>
                    </a:lnTo>
                    <a:lnTo>
                      <a:pt x="223" y="18"/>
                    </a:lnTo>
                    <a:lnTo>
                      <a:pt x="210" y="13"/>
                    </a:lnTo>
                    <a:lnTo>
                      <a:pt x="196" y="8"/>
                    </a:lnTo>
                    <a:lnTo>
                      <a:pt x="181" y="4"/>
                    </a:lnTo>
                    <a:lnTo>
                      <a:pt x="167" y="2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379"/>
                    </a:moveTo>
                    <a:lnTo>
                      <a:pt x="100" y="354"/>
                    </a:lnTo>
                    <a:lnTo>
                      <a:pt x="203" y="354"/>
                    </a:lnTo>
                    <a:lnTo>
                      <a:pt x="150" y="379"/>
                    </a:lnTo>
                    <a:close/>
                    <a:moveTo>
                      <a:pt x="203" y="303"/>
                    </a:moveTo>
                    <a:lnTo>
                      <a:pt x="203" y="328"/>
                    </a:lnTo>
                    <a:lnTo>
                      <a:pt x="100" y="328"/>
                    </a:lnTo>
                    <a:lnTo>
                      <a:pt x="100" y="303"/>
                    </a:lnTo>
                    <a:lnTo>
                      <a:pt x="100" y="303"/>
                    </a:lnTo>
                    <a:lnTo>
                      <a:pt x="203" y="303"/>
                    </a:lnTo>
                    <a:lnTo>
                      <a:pt x="203" y="303"/>
                    </a:lnTo>
                    <a:close/>
                    <a:moveTo>
                      <a:pt x="232" y="249"/>
                    </a:moveTo>
                    <a:lnTo>
                      <a:pt x="232" y="249"/>
                    </a:lnTo>
                    <a:lnTo>
                      <a:pt x="230" y="249"/>
                    </a:lnTo>
                    <a:lnTo>
                      <a:pt x="223" y="254"/>
                    </a:lnTo>
                    <a:lnTo>
                      <a:pt x="214" y="263"/>
                    </a:lnTo>
                    <a:lnTo>
                      <a:pt x="210" y="270"/>
                    </a:lnTo>
                    <a:lnTo>
                      <a:pt x="207" y="278"/>
                    </a:lnTo>
                    <a:lnTo>
                      <a:pt x="96" y="278"/>
                    </a:lnTo>
                    <a:lnTo>
                      <a:pt x="96" y="278"/>
                    </a:lnTo>
                    <a:lnTo>
                      <a:pt x="94" y="270"/>
                    </a:lnTo>
                    <a:lnTo>
                      <a:pt x="91" y="265"/>
                    </a:lnTo>
                    <a:lnTo>
                      <a:pt x="85" y="260"/>
                    </a:lnTo>
                    <a:lnTo>
                      <a:pt x="78" y="254"/>
                    </a:lnTo>
                    <a:lnTo>
                      <a:pt x="78" y="254"/>
                    </a:lnTo>
                    <a:lnTo>
                      <a:pt x="67" y="245"/>
                    </a:lnTo>
                    <a:lnTo>
                      <a:pt x="56" y="234"/>
                    </a:lnTo>
                    <a:lnTo>
                      <a:pt x="47" y="223"/>
                    </a:lnTo>
                    <a:lnTo>
                      <a:pt x="40" y="211"/>
                    </a:lnTo>
                    <a:lnTo>
                      <a:pt x="34" y="196"/>
                    </a:lnTo>
                    <a:lnTo>
                      <a:pt x="29" y="182"/>
                    </a:lnTo>
                    <a:lnTo>
                      <a:pt x="27" y="167"/>
                    </a:lnTo>
                    <a:lnTo>
                      <a:pt x="25" y="153"/>
                    </a:lnTo>
                    <a:lnTo>
                      <a:pt x="25" y="153"/>
                    </a:lnTo>
                    <a:lnTo>
                      <a:pt x="25" y="140"/>
                    </a:lnTo>
                    <a:lnTo>
                      <a:pt x="27" y="127"/>
                    </a:lnTo>
                    <a:lnTo>
                      <a:pt x="31" y="115"/>
                    </a:lnTo>
                    <a:lnTo>
                      <a:pt x="36" y="104"/>
                    </a:lnTo>
                    <a:lnTo>
                      <a:pt x="40" y="93"/>
                    </a:lnTo>
                    <a:lnTo>
                      <a:pt x="47" y="82"/>
                    </a:lnTo>
                    <a:lnTo>
                      <a:pt x="54" y="71"/>
                    </a:lnTo>
                    <a:lnTo>
                      <a:pt x="62" y="64"/>
                    </a:lnTo>
                    <a:lnTo>
                      <a:pt x="71" y="55"/>
                    </a:lnTo>
                    <a:lnTo>
                      <a:pt x="82" y="47"/>
                    </a:lnTo>
                    <a:lnTo>
                      <a:pt x="91" y="42"/>
                    </a:lnTo>
                    <a:lnTo>
                      <a:pt x="101" y="37"/>
                    </a:lnTo>
                    <a:lnTo>
                      <a:pt x="114" y="31"/>
                    </a:lnTo>
                    <a:lnTo>
                      <a:pt x="125" y="29"/>
                    </a:lnTo>
                    <a:lnTo>
                      <a:pt x="138" y="28"/>
                    </a:lnTo>
                    <a:lnTo>
                      <a:pt x="150" y="26"/>
                    </a:lnTo>
                    <a:lnTo>
                      <a:pt x="150" y="26"/>
                    </a:lnTo>
                    <a:lnTo>
                      <a:pt x="165" y="28"/>
                    </a:lnTo>
                    <a:lnTo>
                      <a:pt x="176" y="29"/>
                    </a:lnTo>
                    <a:lnTo>
                      <a:pt x="188" y="31"/>
                    </a:lnTo>
                    <a:lnTo>
                      <a:pt x="199" y="37"/>
                    </a:lnTo>
                    <a:lnTo>
                      <a:pt x="212" y="42"/>
                    </a:lnTo>
                    <a:lnTo>
                      <a:pt x="221" y="47"/>
                    </a:lnTo>
                    <a:lnTo>
                      <a:pt x="232" y="55"/>
                    </a:lnTo>
                    <a:lnTo>
                      <a:pt x="239" y="64"/>
                    </a:lnTo>
                    <a:lnTo>
                      <a:pt x="248" y="71"/>
                    </a:lnTo>
                    <a:lnTo>
                      <a:pt x="256" y="82"/>
                    </a:lnTo>
                    <a:lnTo>
                      <a:pt x="261" y="93"/>
                    </a:lnTo>
                    <a:lnTo>
                      <a:pt x="266" y="104"/>
                    </a:lnTo>
                    <a:lnTo>
                      <a:pt x="272" y="115"/>
                    </a:lnTo>
                    <a:lnTo>
                      <a:pt x="274" y="127"/>
                    </a:lnTo>
                    <a:lnTo>
                      <a:pt x="275" y="140"/>
                    </a:lnTo>
                    <a:lnTo>
                      <a:pt x="277" y="153"/>
                    </a:lnTo>
                    <a:lnTo>
                      <a:pt x="277" y="153"/>
                    </a:lnTo>
                    <a:lnTo>
                      <a:pt x="275" y="165"/>
                    </a:lnTo>
                    <a:lnTo>
                      <a:pt x="274" y="180"/>
                    </a:lnTo>
                    <a:lnTo>
                      <a:pt x="270" y="192"/>
                    </a:lnTo>
                    <a:lnTo>
                      <a:pt x="265" y="205"/>
                    </a:lnTo>
                    <a:lnTo>
                      <a:pt x="259" y="218"/>
                    </a:lnTo>
                    <a:lnTo>
                      <a:pt x="250" y="229"/>
                    </a:lnTo>
                    <a:lnTo>
                      <a:pt x="243" y="240"/>
                    </a:lnTo>
                    <a:lnTo>
                      <a:pt x="232" y="249"/>
                    </a:lnTo>
                    <a:lnTo>
                      <a:pt x="232" y="24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solidFill>
                    <a:srgbClr val="76A5C8"/>
                  </a:solidFill>
                </a:endParaRPr>
              </a:p>
            </p:txBody>
          </p:sp>
          <p:sp>
            <p:nvSpPr>
              <p:cNvPr id="36" name="Freeform 109">
                <a:extLst>
                  <a:ext uri="{FF2B5EF4-FFF2-40B4-BE49-F238E27FC236}">
                    <a16:creationId xmlns:a16="http://schemas.microsoft.com/office/drawing/2014/main" id="{87917260-73A1-48F5-A060-675F658552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50302" y="3184529"/>
                <a:ext cx="79375" cy="79375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13" y="0"/>
                  </a:cxn>
                  <a:cxn ang="0">
                    <a:pos x="9" y="2"/>
                  </a:cxn>
                  <a:cxn ang="0">
                    <a:pos x="4" y="4"/>
                  </a:cxn>
                  <a:cxn ang="0">
                    <a:pos x="2" y="7"/>
                  </a:cxn>
                  <a:cxn ang="0">
                    <a:pos x="0" y="13"/>
                  </a:cxn>
                  <a:cxn ang="0">
                    <a:pos x="0" y="13"/>
                  </a:cxn>
                  <a:cxn ang="0">
                    <a:pos x="2" y="18"/>
                  </a:cxn>
                  <a:cxn ang="0">
                    <a:pos x="4" y="22"/>
                  </a:cxn>
                  <a:cxn ang="0">
                    <a:pos x="9" y="24"/>
                  </a:cxn>
                  <a:cxn ang="0">
                    <a:pos x="13" y="25"/>
                  </a:cxn>
                  <a:cxn ang="0">
                    <a:pos x="13" y="25"/>
                  </a:cxn>
                  <a:cxn ang="0">
                    <a:pos x="24" y="27"/>
                  </a:cxn>
                  <a:cxn ang="0">
                    <a:pos x="35" y="31"/>
                  </a:cxn>
                  <a:cxn ang="0">
                    <a:pos x="46" y="36"/>
                  </a:cxn>
                  <a:cxn ang="0">
                    <a:pos x="57" y="44"/>
                  </a:cxn>
                  <a:cxn ang="0">
                    <a:pos x="64" y="53"/>
                  </a:cxn>
                  <a:cxn ang="0">
                    <a:pos x="71" y="64"/>
                  </a:cxn>
                  <a:cxn ang="0">
                    <a:pos x="75" y="76"/>
                  </a:cxn>
                  <a:cxn ang="0">
                    <a:pos x="77" y="89"/>
                  </a:cxn>
                  <a:cxn ang="0">
                    <a:pos x="77" y="89"/>
                  </a:cxn>
                  <a:cxn ang="0">
                    <a:pos x="78" y="94"/>
                  </a:cxn>
                  <a:cxn ang="0">
                    <a:pos x="80" y="98"/>
                  </a:cxn>
                  <a:cxn ang="0">
                    <a:pos x="84" y="102"/>
                  </a:cxn>
                  <a:cxn ang="0">
                    <a:pos x="89" y="102"/>
                  </a:cxn>
                  <a:cxn ang="0">
                    <a:pos x="89" y="102"/>
                  </a:cxn>
                  <a:cxn ang="0">
                    <a:pos x="95" y="102"/>
                  </a:cxn>
                  <a:cxn ang="0">
                    <a:pos x="98" y="98"/>
                  </a:cxn>
                  <a:cxn ang="0">
                    <a:pos x="100" y="94"/>
                  </a:cxn>
                  <a:cxn ang="0">
                    <a:pos x="102" y="89"/>
                  </a:cxn>
                  <a:cxn ang="0">
                    <a:pos x="102" y="89"/>
                  </a:cxn>
                  <a:cxn ang="0">
                    <a:pos x="100" y="69"/>
                  </a:cxn>
                  <a:cxn ang="0">
                    <a:pos x="95" y="51"/>
                  </a:cxn>
                  <a:cxn ang="0">
                    <a:pos x="86" y="36"/>
                  </a:cxn>
                  <a:cxn ang="0">
                    <a:pos x="75" y="24"/>
                  </a:cxn>
                  <a:cxn ang="0">
                    <a:pos x="60" y="13"/>
                  </a:cxn>
                  <a:cxn ang="0">
                    <a:pos x="46" y="6"/>
                  </a:cxn>
                  <a:cxn ang="0">
                    <a:pos x="29" y="2"/>
                  </a:cxn>
                  <a:cxn ang="0">
                    <a:pos x="13" y="0"/>
                  </a:cxn>
                  <a:cxn ang="0">
                    <a:pos x="13" y="0"/>
                  </a:cxn>
                </a:cxnLst>
                <a:rect l="0" t="0" r="r" b="b"/>
                <a:pathLst>
                  <a:path w="102" h="102">
                    <a:moveTo>
                      <a:pt x="13" y="0"/>
                    </a:moveTo>
                    <a:lnTo>
                      <a:pt x="13" y="0"/>
                    </a:lnTo>
                    <a:lnTo>
                      <a:pt x="9" y="2"/>
                    </a:lnTo>
                    <a:lnTo>
                      <a:pt x="4" y="4"/>
                    </a:lnTo>
                    <a:lnTo>
                      <a:pt x="2" y="7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2" y="18"/>
                    </a:lnTo>
                    <a:lnTo>
                      <a:pt x="4" y="22"/>
                    </a:lnTo>
                    <a:lnTo>
                      <a:pt x="9" y="24"/>
                    </a:lnTo>
                    <a:lnTo>
                      <a:pt x="13" y="25"/>
                    </a:lnTo>
                    <a:lnTo>
                      <a:pt x="13" y="25"/>
                    </a:lnTo>
                    <a:lnTo>
                      <a:pt x="24" y="27"/>
                    </a:lnTo>
                    <a:lnTo>
                      <a:pt x="35" y="31"/>
                    </a:lnTo>
                    <a:lnTo>
                      <a:pt x="46" y="36"/>
                    </a:lnTo>
                    <a:lnTo>
                      <a:pt x="57" y="44"/>
                    </a:lnTo>
                    <a:lnTo>
                      <a:pt x="64" y="53"/>
                    </a:lnTo>
                    <a:lnTo>
                      <a:pt x="71" y="64"/>
                    </a:lnTo>
                    <a:lnTo>
                      <a:pt x="75" y="76"/>
                    </a:lnTo>
                    <a:lnTo>
                      <a:pt x="77" y="89"/>
                    </a:lnTo>
                    <a:lnTo>
                      <a:pt x="77" y="89"/>
                    </a:lnTo>
                    <a:lnTo>
                      <a:pt x="78" y="94"/>
                    </a:lnTo>
                    <a:lnTo>
                      <a:pt x="80" y="98"/>
                    </a:lnTo>
                    <a:lnTo>
                      <a:pt x="84" y="102"/>
                    </a:lnTo>
                    <a:lnTo>
                      <a:pt x="89" y="102"/>
                    </a:lnTo>
                    <a:lnTo>
                      <a:pt x="89" y="102"/>
                    </a:lnTo>
                    <a:lnTo>
                      <a:pt x="95" y="102"/>
                    </a:lnTo>
                    <a:lnTo>
                      <a:pt x="98" y="98"/>
                    </a:lnTo>
                    <a:lnTo>
                      <a:pt x="100" y="94"/>
                    </a:lnTo>
                    <a:lnTo>
                      <a:pt x="102" y="89"/>
                    </a:lnTo>
                    <a:lnTo>
                      <a:pt x="102" y="89"/>
                    </a:lnTo>
                    <a:lnTo>
                      <a:pt x="100" y="69"/>
                    </a:lnTo>
                    <a:lnTo>
                      <a:pt x="95" y="51"/>
                    </a:lnTo>
                    <a:lnTo>
                      <a:pt x="86" y="36"/>
                    </a:lnTo>
                    <a:lnTo>
                      <a:pt x="75" y="24"/>
                    </a:lnTo>
                    <a:lnTo>
                      <a:pt x="60" y="13"/>
                    </a:lnTo>
                    <a:lnTo>
                      <a:pt x="46" y="6"/>
                    </a:lnTo>
                    <a:lnTo>
                      <a:pt x="29" y="2"/>
                    </a:lnTo>
                    <a:lnTo>
                      <a:pt x="13" y="0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solidFill>
                    <a:srgbClr val="76A5C8"/>
                  </a:solidFill>
                </a:endParaRPr>
              </a:p>
            </p:txBody>
          </p:sp>
        </p:grp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66B9BF6D-09A0-423F-9941-1EC3E03FBF38}"/>
              </a:ext>
            </a:extLst>
          </p:cNvPr>
          <p:cNvSpPr txBox="1"/>
          <p:nvPr/>
        </p:nvSpPr>
        <p:spPr>
          <a:xfrm>
            <a:off x="2676799" y="4844408"/>
            <a:ext cx="7887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76A5C8"/>
                </a:solidFill>
              </a:rPr>
              <a:t>2014</a:t>
            </a:r>
            <a:endParaRPr lang="zh-CN" altLang="en-US" sz="1400" dirty="0">
              <a:solidFill>
                <a:srgbClr val="76A5C8"/>
              </a:solidFill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AD453940-CE6D-413D-A381-2168F7E76AFE}"/>
              </a:ext>
            </a:extLst>
          </p:cNvPr>
          <p:cNvSpPr txBox="1"/>
          <p:nvPr/>
        </p:nvSpPr>
        <p:spPr>
          <a:xfrm>
            <a:off x="4749224" y="4844408"/>
            <a:ext cx="7887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76A5C8"/>
                </a:solidFill>
              </a:rPr>
              <a:t>2015</a:t>
            </a:r>
            <a:endParaRPr lang="zh-CN" altLang="en-US" sz="1400" dirty="0">
              <a:solidFill>
                <a:srgbClr val="76A5C8"/>
              </a:solidFill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87B6FFFA-0AA1-4FC0-9E4B-E0600631161C}"/>
              </a:ext>
            </a:extLst>
          </p:cNvPr>
          <p:cNvSpPr txBox="1"/>
          <p:nvPr/>
        </p:nvSpPr>
        <p:spPr>
          <a:xfrm>
            <a:off x="6822449" y="4844408"/>
            <a:ext cx="7887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76A5C8"/>
                </a:solidFill>
              </a:rPr>
              <a:t>2016</a:t>
            </a:r>
            <a:endParaRPr lang="zh-CN" altLang="en-US" sz="1400" dirty="0">
              <a:solidFill>
                <a:srgbClr val="76A5C8"/>
              </a:solidFill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95A50AF4-E3AE-4E30-A0AC-6ED61ED7D0F5}"/>
              </a:ext>
            </a:extLst>
          </p:cNvPr>
          <p:cNvSpPr txBox="1"/>
          <p:nvPr/>
        </p:nvSpPr>
        <p:spPr>
          <a:xfrm>
            <a:off x="9008409" y="4844408"/>
            <a:ext cx="7887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76A5C8"/>
                </a:solidFill>
              </a:rPr>
              <a:t>2017</a:t>
            </a:r>
            <a:endParaRPr lang="zh-CN" altLang="en-US" sz="1400" dirty="0">
              <a:solidFill>
                <a:srgbClr val="76A5C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7893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1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19" grpId="0" animBg="1"/>
      <p:bldP spid="27" grpId="0" animBg="1"/>
      <p:bldP spid="37" grpId="0"/>
      <p:bldP spid="38" grpId="0"/>
      <p:bldP spid="39" grpId="0"/>
      <p:bldP spid="4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98A1F66B-60CA-4B2A-8CF5-5ACBEE0A7A98}"/>
              </a:ext>
            </a:extLst>
          </p:cNvPr>
          <p:cNvSpPr/>
          <p:nvPr/>
        </p:nvSpPr>
        <p:spPr>
          <a:xfrm>
            <a:off x="3422540" y="2522335"/>
            <a:ext cx="1319482" cy="1319177"/>
          </a:xfrm>
          <a:prstGeom prst="ellipse">
            <a:avLst/>
          </a:prstGeom>
          <a:blipFill dpi="0" rotWithShape="1"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/>
            <a:endParaRPr lang="zh-CN" altLang="en-US" dirty="0">
              <a:solidFill>
                <a:srgbClr val="76A5C8"/>
              </a:solidFill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7018C04F-B4B5-4690-B5BA-530BA58BDC24}"/>
              </a:ext>
            </a:extLst>
          </p:cNvPr>
          <p:cNvSpPr/>
          <p:nvPr/>
        </p:nvSpPr>
        <p:spPr>
          <a:xfrm>
            <a:off x="4622096" y="2522335"/>
            <a:ext cx="1319482" cy="1319177"/>
          </a:xfrm>
          <a:prstGeom prst="ellipse">
            <a:avLst/>
          </a:prstGeom>
          <a:blipFill dpi="0" rotWithShape="1"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/>
            <a:endParaRPr lang="zh-CN" altLang="en-US">
              <a:solidFill>
                <a:srgbClr val="76A5C8"/>
              </a:solidFill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74F500AB-BD49-4085-AB06-28674D4A81A1}"/>
              </a:ext>
            </a:extLst>
          </p:cNvPr>
          <p:cNvSpPr/>
          <p:nvPr/>
        </p:nvSpPr>
        <p:spPr>
          <a:xfrm>
            <a:off x="5821652" y="2522335"/>
            <a:ext cx="1319482" cy="1319177"/>
          </a:xfrm>
          <a:prstGeom prst="ellipse">
            <a:avLst/>
          </a:prstGeom>
          <a:blipFill dpi="0" rotWithShape="1">
            <a:blip r:embed="rId5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/>
            <a:endParaRPr lang="zh-CN" altLang="en-US">
              <a:solidFill>
                <a:srgbClr val="76A5C8"/>
              </a:solidFill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EE2FEC47-0BBA-4B4A-B765-043309A26364}"/>
              </a:ext>
            </a:extLst>
          </p:cNvPr>
          <p:cNvSpPr/>
          <p:nvPr/>
        </p:nvSpPr>
        <p:spPr>
          <a:xfrm>
            <a:off x="7021209" y="2522335"/>
            <a:ext cx="1319482" cy="1319177"/>
          </a:xfrm>
          <a:prstGeom prst="ellipse">
            <a:avLst/>
          </a:prstGeom>
          <a:blipFill dpi="0" rotWithShape="1"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/>
            <a:endParaRPr lang="zh-CN" altLang="en-US">
              <a:solidFill>
                <a:srgbClr val="76A5C8"/>
              </a:solidFill>
            </a:endParaRPr>
          </a:p>
        </p:txBody>
      </p:sp>
      <p:sp>
        <p:nvSpPr>
          <p:cNvPr id="6" name="TextBox 28">
            <a:extLst>
              <a:ext uri="{FF2B5EF4-FFF2-40B4-BE49-F238E27FC236}">
                <a16:creationId xmlns:a16="http://schemas.microsoft.com/office/drawing/2014/main" id="{3440426B-0D4D-4169-A36A-D161E7C89B2D}"/>
              </a:ext>
            </a:extLst>
          </p:cNvPr>
          <p:cNvSpPr txBox="1"/>
          <p:nvPr/>
        </p:nvSpPr>
        <p:spPr>
          <a:xfrm>
            <a:off x="3686237" y="2773634"/>
            <a:ext cx="792088" cy="707870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题目</a:t>
            </a:r>
            <a:endParaRPr lang="en-US" altLang="zh-CN" sz="20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A</a:t>
            </a:r>
            <a:endParaRPr lang="zh-CN" altLang="en-US" sz="20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7" name="TextBox 29">
            <a:extLst>
              <a:ext uri="{FF2B5EF4-FFF2-40B4-BE49-F238E27FC236}">
                <a16:creationId xmlns:a16="http://schemas.microsoft.com/office/drawing/2014/main" id="{BC53AF21-DCDE-48EB-9636-2F5ECBA2F7E8}"/>
              </a:ext>
            </a:extLst>
          </p:cNvPr>
          <p:cNvSpPr txBox="1"/>
          <p:nvPr/>
        </p:nvSpPr>
        <p:spPr>
          <a:xfrm>
            <a:off x="4885793" y="2773634"/>
            <a:ext cx="792088" cy="707870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题目</a:t>
            </a:r>
            <a:endParaRPr lang="en-US" altLang="zh-CN" sz="20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B</a:t>
            </a:r>
            <a:endParaRPr lang="zh-CN" altLang="en-US" sz="20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8" name="TextBox 30">
            <a:extLst>
              <a:ext uri="{FF2B5EF4-FFF2-40B4-BE49-F238E27FC236}">
                <a16:creationId xmlns:a16="http://schemas.microsoft.com/office/drawing/2014/main" id="{C1CF58DF-61A5-4D88-B8BA-AE74F7AAAC6B}"/>
              </a:ext>
            </a:extLst>
          </p:cNvPr>
          <p:cNvSpPr txBox="1"/>
          <p:nvPr/>
        </p:nvSpPr>
        <p:spPr>
          <a:xfrm>
            <a:off x="6085349" y="2773634"/>
            <a:ext cx="792088" cy="707870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题目</a:t>
            </a:r>
            <a:endParaRPr lang="en-US" altLang="zh-CN" sz="20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C</a:t>
            </a:r>
            <a:endParaRPr lang="zh-CN" altLang="en-US" sz="20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9" name="TextBox 31">
            <a:extLst>
              <a:ext uri="{FF2B5EF4-FFF2-40B4-BE49-F238E27FC236}">
                <a16:creationId xmlns:a16="http://schemas.microsoft.com/office/drawing/2014/main" id="{E04BDC0F-441B-419A-BB1B-79BDC140F96C}"/>
              </a:ext>
            </a:extLst>
          </p:cNvPr>
          <p:cNvSpPr txBox="1"/>
          <p:nvPr/>
        </p:nvSpPr>
        <p:spPr>
          <a:xfrm>
            <a:off x="7284906" y="2773634"/>
            <a:ext cx="792088" cy="707870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题目</a:t>
            </a:r>
            <a:endParaRPr lang="en-US" altLang="zh-CN" sz="20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D</a:t>
            </a:r>
            <a:endParaRPr lang="zh-CN" altLang="en-US" sz="20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10" name="TextBox 32">
            <a:extLst>
              <a:ext uri="{FF2B5EF4-FFF2-40B4-BE49-F238E27FC236}">
                <a16:creationId xmlns:a16="http://schemas.microsoft.com/office/drawing/2014/main" id="{ED774400-AA5D-4658-AB99-B381ADE5C04B}"/>
              </a:ext>
            </a:extLst>
          </p:cNvPr>
          <p:cNvSpPr txBox="1"/>
          <p:nvPr/>
        </p:nvSpPr>
        <p:spPr>
          <a:xfrm>
            <a:off x="2359954" y="1958389"/>
            <a:ext cx="1722327" cy="4985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rgbClr val="76A5C8"/>
                </a:solidFill>
                <a:latin typeface="微软雅黑" pitchFamily="34" charset="-122"/>
              </a:rPr>
              <a:t>您的内容打在这里，或者通过复制您的文本后，在此框中选择粘贴，并选择只保留文字</a:t>
            </a:r>
            <a:endParaRPr lang="id-ID" altLang="zh-CN" sz="900" dirty="0">
              <a:solidFill>
                <a:srgbClr val="76A5C8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11" name="TextBox 33">
            <a:extLst>
              <a:ext uri="{FF2B5EF4-FFF2-40B4-BE49-F238E27FC236}">
                <a16:creationId xmlns:a16="http://schemas.microsoft.com/office/drawing/2014/main" id="{75448DA8-3D42-4990-8CDD-E4D288AFFFF3}"/>
              </a:ext>
            </a:extLst>
          </p:cNvPr>
          <p:cNvSpPr txBox="1"/>
          <p:nvPr/>
        </p:nvSpPr>
        <p:spPr>
          <a:xfrm>
            <a:off x="2359954" y="1509455"/>
            <a:ext cx="18780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rgbClr val="76A5C8"/>
                </a:solidFill>
                <a:latin typeface="+mj-ea"/>
                <a:ea typeface="+mj-ea"/>
              </a:rPr>
              <a:t>单击添加标题内容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4CB0EA5D-1A23-4CEC-B908-48EFF1F74EF9}"/>
              </a:ext>
            </a:extLst>
          </p:cNvPr>
          <p:cNvCxnSpPr/>
          <p:nvPr/>
        </p:nvCxnSpPr>
        <p:spPr>
          <a:xfrm>
            <a:off x="4232162" y="1823909"/>
            <a:ext cx="0" cy="7023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C3A537D3-2E59-4508-9710-1D3FC66E5DD3}"/>
              </a:ext>
            </a:extLst>
          </p:cNvPr>
          <p:cNvCxnSpPr/>
          <p:nvPr/>
        </p:nvCxnSpPr>
        <p:spPr>
          <a:xfrm>
            <a:off x="2359955" y="1823908"/>
            <a:ext cx="1872207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EFAA2C95-8101-4F22-9533-07E4492FB294}"/>
              </a:ext>
            </a:extLst>
          </p:cNvPr>
          <p:cNvCxnSpPr>
            <a:cxnSpLocks/>
          </p:cNvCxnSpPr>
          <p:nvPr/>
        </p:nvCxnSpPr>
        <p:spPr>
          <a:xfrm flipH="1">
            <a:off x="5281839" y="1823909"/>
            <a:ext cx="232773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37">
            <a:extLst>
              <a:ext uri="{FF2B5EF4-FFF2-40B4-BE49-F238E27FC236}">
                <a16:creationId xmlns:a16="http://schemas.microsoft.com/office/drawing/2014/main" id="{B0A4FA9A-72E0-4E95-9604-277BB20C9C53}"/>
              </a:ext>
            </a:extLst>
          </p:cNvPr>
          <p:cNvSpPr txBox="1"/>
          <p:nvPr/>
        </p:nvSpPr>
        <p:spPr>
          <a:xfrm>
            <a:off x="5653153" y="1958389"/>
            <a:ext cx="2152241" cy="4985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rgbClr val="76A5C8"/>
                </a:solidFill>
                <a:latin typeface="微软雅黑" pitchFamily="34" charset="-122"/>
              </a:rPr>
              <a:t>您的内容打在这里，或者通过复制您的文本后，在此框中选择粘贴，并选择只保留文字</a:t>
            </a:r>
            <a:endParaRPr lang="id-ID" altLang="zh-CN" sz="900" dirty="0">
              <a:solidFill>
                <a:srgbClr val="76A5C8"/>
              </a:solidFill>
              <a:ea typeface="Open Sans Light" pitchFamily="34" charset="0"/>
              <a:cs typeface="Open Sans Light" pitchFamily="34" charset="0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65E6471A-E7BC-4024-925B-A5E48644AF3C}"/>
              </a:ext>
            </a:extLst>
          </p:cNvPr>
          <p:cNvCxnSpPr/>
          <p:nvPr/>
        </p:nvCxnSpPr>
        <p:spPr>
          <a:xfrm>
            <a:off x="5281837" y="1823909"/>
            <a:ext cx="0" cy="7023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39">
            <a:extLst>
              <a:ext uri="{FF2B5EF4-FFF2-40B4-BE49-F238E27FC236}">
                <a16:creationId xmlns:a16="http://schemas.microsoft.com/office/drawing/2014/main" id="{90C1F8E8-AA56-48A0-BFBA-A0BAEDA12468}"/>
              </a:ext>
            </a:extLst>
          </p:cNvPr>
          <p:cNvSpPr txBox="1"/>
          <p:nvPr/>
        </p:nvSpPr>
        <p:spPr>
          <a:xfrm>
            <a:off x="5677881" y="1509455"/>
            <a:ext cx="18780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rgbClr val="76A5C8"/>
                </a:solidFill>
                <a:latin typeface="+mj-ea"/>
                <a:ea typeface="+mj-ea"/>
              </a:rPr>
              <a:t>单击添加标题内容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706AD924-D53E-4AFA-9379-0B84C2048B6D}"/>
              </a:ext>
            </a:extLst>
          </p:cNvPr>
          <p:cNvCxnSpPr/>
          <p:nvPr/>
        </p:nvCxnSpPr>
        <p:spPr>
          <a:xfrm>
            <a:off x="6471545" y="3841512"/>
            <a:ext cx="0" cy="7023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601B849B-0827-4E0C-8B47-928B4AF73979}"/>
              </a:ext>
            </a:extLst>
          </p:cNvPr>
          <p:cNvCxnSpPr/>
          <p:nvPr/>
        </p:nvCxnSpPr>
        <p:spPr>
          <a:xfrm>
            <a:off x="7472522" y="3841512"/>
            <a:ext cx="0" cy="7023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50B46713-BDC6-4F03-99D6-600D0915B35F}"/>
              </a:ext>
            </a:extLst>
          </p:cNvPr>
          <p:cNvCxnSpPr/>
          <p:nvPr/>
        </p:nvCxnSpPr>
        <p:spPr>
          <a:xfrm>
            <a:off x="2867598" y="4543889"/>
            <a:ext cx="3603948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CC8DA0A1-D246-4038-B930-07F0254C7F20}"/>
              </a:ext>
            </a:extLst>
          </p:cNvPr>
          <p:cNvCxnSpPr/>
          <p:nvPr/>
        </p:nvCxnSpPr>
        <p:spPr>
          <a:xfrm flipH="1">
            <a:off x="7472523" y="4543889"/>
            <a:ext cx="2098366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44">
            <a:extLst>
              <a:ext uri="{FF2B5EF4-FFF2-40B4-BE49-F238E27FC236}">
                <a16:creationId xmlns:a16="http://schemas.microsoft.com/office/drawing/2014/main" id="{A2F50199-26AD-41FA-B606-C7772C9418DE}"/>
              </a:ext>
            </a:extLst>
          </p:cNvPr>
          <p:cNvSpPr txBox="1"/>
          <p:nvPr/>
        </p:nvSpPr>
        <p:spPr>
          <a:xfrm>
            <a:off x="2864010" y="4141552"/>
            <a:ext cx="3232635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rgbClr val="76A5C8"/>
                </a:solidFill>
                <a:latin typeface="微软雅黑" pitchFamily="34" charset="-122"/>
              </a:rPr>
              <a:t>您的内容打在这里，或者通过复制您的文本后，在此框中选择粘贴，并选择只保留文字</a:t>
            </a:r>
            <a:endParaRPr lang="id-ID" altLang="zh-CN" sz="900" dirty="0">
              <a:solidFill>
                <a:srgbClr val="76A5C8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23" name="TextBox 45">
            <a:extLst>
              <a:ext uri="{FF2B5EF4-FFF2-40B4-BE49-F238E27FC236}">
                <a16:creationId xmlns:a16="http://schemas.microsoft.com/office/drawing/2014/main" id="{00A9B702-1870-4223-9D5E-1B7B4C9C6946}"/>
              </a:ext>
            </a:extLst>
          </p:cNvPr>
          <p:cNvSpPr txBox="1"/>
          <p:nvPr/>
        </p:nvSpPr>
        <p:spPr>
          <a:xfrm>
            <a:off x="2864009" y="4615645"/>
            <a:ext cx="18780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rgbClr val="76A5C8"/>
                </a:solidFill>
                <a:latin typeface="+mj-ea"/>
                <a:ea typeface="+mj-ea"/>
              </a:rPr>
              <a:t>单击添加标题内容</a:t>
            </a:r>
          </a:p>
        </p:txBody>
      </p:sp>
      <p:sp>
        <p:nvSpPr>
          <p:cNvPr id="24" name="TextBox 46">
            <a:extLst>
              <a:ext uri="{FF2B5EF4-FFF2-40B4-BE49-F238E27FC236}">
                <a16:creationId xmlns:a16="http://schemas.microsoft.com/office/drawing/2014/main" id="{D35CA56E-7A6F-4AFB-8D79-322890648A78}"/>
              </a:ext>
            </a:extLst>
          </p:cNvPr>
          <p:cNvSpPr txBox="1"/>
          <p:nvPr/>
        </p:nvSpPr>
        <p:spPr>
          <a:xfrm>
            <a:off x="7609571" y="4003084"/>
            <a:ext cx="1944217" cy="4985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rgbClr val="76A5C8"/>
                </a:solidFill>
                <a:latin typeface="微软雅黑" pitchFamily="34" charset="-122"/>
              </a:rPr>
              <a:t>您的内容打在这里，或者通过复制您的文本后，在此框中选择粘贴，并选择只保留文字</a:t>
            </a:r>
            <a:endParaRPr lang="id-ID" altLang="zh-CN" sz="900" dirty="0">
              <a:solidFill>
                <a:srgbClr val="76A5C8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25" name="TextBox 47">
            <a:extLst>
              <a:ext uri="{FF2B5EF4-FFF2-40B4-BE49-F238E27FC236}">
                <a16:creationId xmlns:a16="http://schemas.microsoft.com/office/drawing/2014/main" id="{B3F7F1F9-86B1-46B8-AF48-E9CBEFBE60BD}"/>
              </a:ext>
            </a:extLst>
          </p:cNvPr>
          <p:cNvSpPr txBox="1"/>
          <p:nvPr/>
        </p:nvSpPr>
        <p:spPr>
          <a:xfrm>
            <a:off x="7609571" y="4615409"/>
            <a:ext cx="18780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rgbClr val="76A5C8"/>
                </a:solidFill>
                <a:latin typeface="+mj-ea"/>
                <a:ea typeface="+mj-ea"/>
              </a:rPr>
              <a:t>单击添加标题内容</a:t>
            </a:r>
          </a:p>
        </p:txBody>
      </p:sp>
    </p:spTree>
    <p:extLst>
      <p:ext uri="{BB962C8B-B14F-4D97-AF65-F5344CB8AC3E}">
        <p14:creationId xmlns:p14="http://schemas.microsoft.com/office/powerpoint/2010/main" val="29446807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3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700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3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800"/>
                            </p:stCondLst>
                            <p:childTnLst>
                              <p:par>
                                <p:cTn id="7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3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600"/>
                            </p:stCondLst>
                            <p:childTnLst>
                              <p:par>
                                <p:cTn id="8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1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6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/>
      <p:bldP spid="7" grpId="0"/>
      <p:bldP spid="8" grpId="0"/>
      <p:bldP spid="9" grpId="0"/>
      <p:bldP spid="10" grpId="0"/>
      <p:bldP spid="11" grpId="0"/>
      <p:bldP spid="15" grpId="0"/>
      <p:bldP spid="17" grpId="0"/>
      <p:bldP spid="22" grpId="0"/>
      <p:bldP spid="23" grpId="0"/>
      <p:bldP spid="24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4">
            <a:extLst>
              <a:ext uri="{FF2B5EF4-FFF2-40B4-BE49-F238E27FC236}">
                <a16:creationId xmlns:a16="http://schemas.microsoft.com/office/drawing/2014/main" id="{418C1B56-9896-4A10-8AFD-3C4A22D15D76}"/>
              </a:ext>
            </a:extLst>
          </p:cNvPr>
          <p:cNvSpPr/>
          <p:nvPr/>
        </p:nvSpPr>
        <p:spPr>
          <a:xfrm rot="2700000">
            <a:off x="3700868" y="2984997"/>
            <a:ext cx="3960440" cy="573977"/>
          </a:xfrm>
          <a:custGeom>
            <a:avLst/>
            <a:gdLst/>
            <a:ahLst/>
            <a:cxnLst/>
            <a:rect l="l" t="t" r="r" b="b"/>
            <a:pathLst>
              <a:path w="4968552" h="720080">
                <a:moveTo>
                  <a:pt x="3539923" y="0"/>
                </a:moveTo>
                <a:lnTo>
                  <a:pt x="4608512" y="0"/>
                </a:lnTo>
                <a:cubicBezTo>
                  <a:pt x="4807357" y="0"/>
                  <a:pt x="4968552" y="161195"/>
                  <a:pt x="4968552" y="360040"/>
                </a:cubicBezTo>
                <a:cubicBezTo>
                  <a:pt x="4968552" y="558885"/>
                  <a:pt x="4807357" y="720080"/>
                  <a:pt x="4608512" y="720080"/>
                </a:cubicBezTo>
                <a:lnTo>
                  <a:pt x="3539923" y="720080"/>
                </a:lnTo>
                <a:cubicBezTo>
                  <a:pt x="3579486" y="607368"/>
                  <a:pt x="3600400" y="486147"/>
                  <a:pt x="3600400" y="360040"/>
                </a:cubicBezTo>
                <a:cubicBezTo>
                  <a:pt x="3600400" y="233934"/>
                  <a:pt x="3579486" y="112712"/>
                  <a:pt x="3539923" y="0"/>
                </a:cubicBezTo>
                <a:close/>
                <a:moveTo>
                  <a:pt x="360040" y="0"/>
                </a:moveTo>
                <a:lnTo>
                  <a:pt x="1428630" y="0"/>
                </a:lnTo>
                <a:cubicBezTo>
                  <a:pt x="1389066" y="112712"/>
                  <a:pt x="1368152" y="233934"/>
                  <a:pt x="1368152" y="360040"/>
                </a:cubicBezTo>
                <a:cubicBezTo>
                  <a:pt x="1368152" y="486147"/>
                  <a:pt x="1389066" y="607368"/>
                  <a:pt x="1428630" y="720080"/>
                </a:cubicBezTo>
                <a:lnTo>
                  <a:pt x="360040" y="720080"/>
                </a:ln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" name="圆角矩形 4">
            <a:extLst>
              <a:ext uri="{FF2B5EF4-FFF2-40B4-BE49-F238E27FC236}">
                <a16:creationId xmlns:a16="http://schemas.microsoft.com/office/drawing/2014/main" id="{2427BF98-CD9D-4A67-B4B5-077A82090833}"/>
              </a:ext>
            </a:extLst>
          </p:cNvPr>
          <p:cNvSpPr/>
          <p:nvPr/>
        </p:nvSpPr>
        <p:spPr>
          <a:xfrm rot="8100000">
            <a:off x="3700869" y="2984997"/>
            <a:ext cx="3960440" cy="573977"/>
          </a:xfrm>
          <a:custGeom>
            <a:avLst/>
            <a:gdLst/>
            <a:ahLst/>
            <a:cxnLst/>
            <a:rect l="l" t="t" r="r" b="b"/>
            <a:pathLst>
              <a:path w="4968552" h="720080">
                <a:moveTo>
                  <a:pt x="3539923" y="0"/>
                </a:moveTo>
                <a:lnTo>
                  <a:pt x="4608512" y="0"/>
                </a:lnTo>
                <a:cubicBezTo>
                  <a:pt x="4807357" y="0"/>
                  <a:pt x="4968552" y="161195"/>
                  <a:pt x="4968552" y="360040"/>
                </a:cubicBezTo>
                <a:cubicBezTo>
                  <a:pt x="4968552" y="558885"/>
                  <a:pt x="4807357" y="720080"/>
                  <a:pt x="4608512" y="720080"/>
                </a:cubicBezTo>
                <a:lnTo>
                  <a:pt x="3539923" y="720080"/>
                </a:lnTo>
                <a:cubicBezTo>
                  <a:pt x="3579486" y="607368"/>
                  <a:pt x="3600400" y="486147"/>
                  <a:pt x="3600400" y="360040"/>
                </a:cubicBezTo>
                <a:cubicBezTo>
                  <a:pt x="3600400" y="233934"/>
                  <a:pt x="3579486" y="112712"/>
                  <a:pt x="3539923" y="0"/>
                </a:cubicBezTo>
                <a:close/>
                <a:moveTo>
                  <a:pt x="360040" y="0"/>
                </a:moveTo>
                <a:lnTo>
                  <a:pt x="1428630" y="0"/>
                </a:lnTo>
                <a:cubicBezTo>
                  <a:pt x="1389066" y="112712"/>
                  <a:pt x="1368152" y="233934"/>
                  <a:pt x="1368152" y="360040"/>
                </a:cubicBezTo>
                <a:cubicBezTo>
                  <a:pt x="1368152" y="486147"/>
                  <a:pt x="1389066" y="607368"/>
                  <a:pt x="1428630" y="720080"/>
                </a:cubicBezTo>
                <a:lnTo>
                  <a:pt x="360040" y="720080"/>
                </a:ln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blipFill dpi="0" rotWithShape="1"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E450DD7-BABD-41D4-9171-EAD4006EF1C8}"/>
              </a:ext>
            </a:extLst>
          </p:cNvPr>
          <p:cNvGrpSpPr/>
          <p:nvPr/>
        </p:nvGrpSpPr>
        <p:grpSpPr>
          <a:xfrm>
            <a:off x="4875328" y="2466224"/>
            <a:ext cx="1611520" cy="1611520"/>
            <a:chOff x="3686373" y="2075063"/>
            <a:chExt cx="1611520" cy="1611520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716E6C33-FF0C-46CD-8583-6257A05DC673}"/>
                </a:ext>
              </a:extLst>
            </p:cNvPr>
            <p:cNvSpPr/>
            <p:nvPr/>
          </p:nvSpPr>
          <p:spPr>
            <a:xfrm rot="2700000">
              <a:off x="3686373" y="2075063"/>
              <a:ext cx="1611520" cy="1611520"/>
            </a:xfrm>
            <a:prstGeom prst="ellipse">
              <a:avLst/>
            </a:prstGeom>
            <a:blipFill dpi="0" rotWithShape="1">
              <a:blip r:embed="rId5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DD186D10-5CA3-48E9-8CCF-C5BC770AEF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59311" y="2435302"/>
              <a:ext cx="465644" cy="464505"/>
            </a:xfrm>
            <a:custGeom>
              <a:avLst/>
              <a:gdLst>
                <a:gd name="T0" fmla="*/ 60 w 99"/>
                <a:gd name="T1" fmla="*/ 9 h 99"/>
                <a:gd name="T2" fmla="*/ 81 w 99"/>
                <a:gd name="T3" fmla="*/ 10 h 99"/>
                <a:gd name="T4" fmla="*/ 79 w 99"/>
                <a:gd name="T5" fmla="*/ 20 h 99"/>
                <a:gd name="T6" fmla="*/ 96 w 99"/>
                <a:gd name="T7" fmla="*/ 31 h 99"/>
                <a:gd name="T8" fmla="*/ 90 w 99"/>
                <a:gd name="T9" fmla="*/ 38 h 99"/>
                <a:gd name="T10" fmla="*/ 99 w 99"/>
                <a:gd name="T11" fmla="*/ 57 h 99"/>
                <a:gd name="T12" fmla="*/ 90 w 99"/>
                <a:gd name="T13" fmla="*/ 60 h 99"/>
                <a:gd name="T14" fmla="*/ 89 w 99"/>
                <a:gd name="T15" fmla="*/ 81 h 99"/>
                <a:gd name="T16" fmla="*/ 80 w 99"/>
                <a:gd name="T17" fmla="*/ 79 h 99"/>
                <a:gd name="T18" fmla="*/ 68 w 99"/>
                <a:gd name="T19" fmla="*/ 97 h 99"/>
                <a:gd name="T20" fmla="*/ 61 w 99"/>
                <a:gd name="T21" fmla="*/ 90 h 99"/>
                <a:gd name="T22" fmla="*/ 42 w 99"/>
                <a:gd name="T23" fmla="*/ 99 h 99"/>
                <a:gd name="T24" fmla="*/ 39 w 99"/>
                <a:gd name="T25" fmla="*/ 91 h 99"/>
                <a:gd name="T26" fmla="*/ 18 w 99"/>
                <a:gd name="T27" fmla="*/ 89 h 99"/>
                <a:gd name="T28" fmla="*/ 20 w 99"/>
                <a:gd name="T29" fmla="*/ 80 h 99"/>
                <a:gd name="T30" fmla="*/ 3 w 99"/>
                <a:gd name="T31" fmla="*/ 68 h 99"/>
                <a:gd name="T32" fmla="*/ 9 w 99"/>
                <a:gd name="T33" fmla="*/ 61 h 99"/>
                <a:gd name="T34" fmla="*/ 0 w 99"/>
                <a:gd name="T35" fmla="*/ 42 h 99"/>
                <a:gd name="T36" fmla="*/ 9 w 99"/>
                <a:gd name="T37" fmla="*/ 39 h 99"/>
                <a:gd name="T38" fmla="*/ 10 w 99"/>
                <a:gd name="T39" fmla="*/ 18 h 99"/>
                <a:gd name="T40" fmla="*/ 19 w 99"/>
                <a:gd name="T41" fmla="*/ 20 h 99"/>
                <a:gd name="T42" fmla="*/ 31 w 99"/>
                <a:gd name="T43" fmla="*/ 3 h 99"/>
                <a:gd name="T44" fmla="*/ 38 w 99"/>
                <a:gd name="T45" fmla="*/ 9 h 99"/>
                <a:gd name="T46" fmla="*/ 57 w 99"/>
                <a:gd name="T47" fmla="*/ 0 h 99"/>
                <a:gd name="T48" fmla="*/ 36 w 99"/>
                <a:gd name="T49" fmla="*/ 58 h 99"/>
                <a:gd name="T50" fmla="*/ 45 w 99"/>
                <a:gd name="T51" fmla="*/ 47 h 99"/>
                <a:gd name="T52" fmla="*/ 58 w 99"/>
                <a:gd name="T53" fmla="*/ 55 h 99"/>
                <a:gd name="T54" fmla="*/ 64 w 99"/>
                <a:gd name="T55" fmla="*/ 56 h 99"/>
                <a:gd name="T56" fmla="*/ 54 w 99"/>
                <a:gd name="T57" fmla="*/ 54 h 99"/>
                <a:gd name="T58" fmla="*/ 58 w 99"/>
                <a:gd name="T59" fmla="*/ 69 h 99"/>
                <a:gd name="T60" fmla="*/ 71 w 99"/>
                <a:gd name="T61" fmla="*/ 71 h 99"/>
                <a:gd name="T62" fmla="*/ 71 w 99"/>
                <a:gd name="T63" fmla="*/ 28 h 99"/>
                <a:gd name="T64" fmla="*/ 28 w 99"/>
                <a:gd name="T65" fmla="*/ 28 h 99"/>
                <a:gd name="T66" fmla="*/ 28 w 99"/>
                <a:gd name="T67" fmla="*/ 71 h 99"/>
                <a:gd name="T68" fmla="*/ 55 w 99"/>
                <a:gd name="T69" fmla="*/ 79 h 99"/>
                <a:gd name="T70" fmla="*/ 48 w 99"/>
                <a:gd name="T71" fmla="*/ 66 h 99"/>
                <a:gd name="T72" fmla="*/ 35 w 99"/>
                <a:gd name="T73" fmla="*/ 75 h 99"/>
                <a:gd name="T74" fmla="*/ 42 w 99"/>
                <a:gd name="T75" fmla="*/ 71 h 99"/>
                <a:gd name="T76" fmla="*/ 45 w 99"/>
                <a:gd name="T77" fmla="*/ 52 h 99"/>
                <a:gd name="T78" fmla="*/ 38 w 99"/>
                <a:gd name="T79" fmla="*/ 59 h 99"/>
                <a:gd name="T80" fmla="*/ 51 w 99"/>
                <a:gd name="T81" fmla="*/ 37 h 99"/>
                <a:gd name="T82" fmla="*/ 51 w 99"/>
                <a:gd name="T83" fmla="*/ 46 h 99"/>
                <a:gd name="T84" fmla="*/ 51 w 99"/>
                <a:gd name="T85" fmla="*/ 3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9" h="99">
                  <a:moveTo>
                    <a:pt x="59" y="8"/>
                  </a:moveTo>
                  <a:cubicBezTo>
                    <a:pt x="59" y="9"/>
                    <a:pt x="60" y="9"/>
                    <a:pt x="60" y="9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9"/>
                    <a:pt x="79" y="19"/>
                    <a:pt x="79" y="20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1" y="59"/>
                    <a:pt x="91" y="59"/>
                    <a:pt x="91" y="59"/>
                  </a:cubicBezTo>
                  <a:cubicBezTo>
                    <a:pt x="91" y="59"/>
                    <a:pt x="90" y="60"/>
                    <a:pt x="90" y="60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0" y="78"/>
                    <a:pt x="80" y="78"/>
                    <a:pt x="80" y="78"/>
                  </a:cubicBezTo>
                  <a:cubicBezTo>
                    <a:pt x="80" y="79"/>
                    <a:pt x="80" y="79"/>
                    <a:pt x="80" y="79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2" y="90"/>
                    <a:pt x="62" y="90"/>
                    <a:pt x="62" y="90"/>
                  </a:cubicBezTo>
                  <a:cubicBezTo>
                    <a:pt x="62" y="90"/>
                    <a:pt x="61" y="90"/>
                    <a:pt x="61" y="9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40" y="91"/>
                    <a:pt x="40" y="91"/>
                    <a:pt x="40" y="91"/>
                  </a:cubicBezTo>
                  <a:cubicBezTo>
                    <a:pt x="40" y="91"/>
                    <a:pt x="39" y="91"/>
                    <a:pt x="39" y="91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2"/>
                    <a:pt x="9" y="61"/>
                    <a:pt x="9" y="6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39"/>
                    <a:pt x="9" y="39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1"/>
                    <a:pt x="19" y="20"/>
                    <a:pt x="19" y="2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38" y="9"/>
                    <a:pt x="38" y="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36" y="58"/>
                  </a:moveTo>
                  <a:cubicBezTo>
                    <a:pt x="37" y="52"/>
                    <a:pt x="37" y="52"/>
                    <a:pt x="37" y="52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8" y="69"/>
                    <a:pt x="58" y="69"/>
                    <a:pt x="58" y="69"/>
                  </a:cubicBezTo>
                  <a:cubicBezTo>
                    <a:pt x="58" y="79"/>
                    <a:pt x="58" y="79"/>
                    <a:pt x="58" y="79"/>
                  </a:cubicBezTo>
                  <a:cubicBezTo>
                    <a:pt x="63" y="77"/>
                    <a:pt x="67" y="74"/>
                    <a:pt x="71" y="71"/>
                  </a:cubicBezTo>
                  <a:cubicBezTo>
                    <a:pt x="76" y="66"/>
                    <a:pt x="80" y="58"/>
                    <a:pt x="80" y="50"/>
                  </a:cubicBezTo>
                  <a:cubicBezTo>
                    <a:pt x="80" y="41"/>
                    <a:pt x="76" y="34"/>
                    <a:pt x="71" y="28"/>
                  </a:cubicBezTo>
                  <a:cubicBezTo>
                    <a:pt x="65" y="23"/>
                    <a:pt x="58" y="19"/>
                    <a:pt x="49" y="19"/>
                  </a:cubicBezTo>
                  <a:cubicBezTo>
                    <a:pt x="41" y="19"/>
                    <a:pt x="34" y="23"/>
                    <a:pt x="28" y="28"/>
                  </a:cubicBezTo>
                  <a:cubicBezTo>
                    <a:pt x="23" y="34"/>
                    <a:pt x="19" y="41"/>
                    <a:pt x="19" y="50"/>
                  </a:cubicBezTo>
                  <a:cubicBezTo>
                    <a:pt x="19" y="58"/>
                    <a:pt x="23" y="66"/>
                    <a:pt x="28" y="71"/>
                  </a:cubicBezTo>
                  <a:cubicBezTo>
                    <a:pt x="34" y="76"/>
                    <a:pt x="41" y="80"/>
                    <a:pt x="49" y="80"/>
                  </a:cubicBezTo>
                  <a:cubicBezTo>
                    <a:pt x="52" y="80"/>
                    <a:pt x="54" y="80"/>
                    <a:pt x="55" y="79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47" y="69"/>
                    <a:pt x="45" y="73"/>
                    <a:pt x="45" y="73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6" y="58"/>
                    <a:pt x="36" y="58"/>
                    <a:pt x="36" y="58"/>
                  </a:cubicBezTo>
                  <a:close/>
                  <a:moveTo>
                    <a:pt x="51" y="37"/>
                  </a:moveTo>
                  <a:cubicBezTo>
                    <a:pt x="48" y="37"/>
                    <a:pt x="46" y="39"/>
                    <a:pt x="46" y="41"/>
                  </a:cubicBezTo>
                  <a:cubicBezTo>
                    <a:pt x="46" y="44"/>
                    <a:pt x="48" y="46"/>
                    <a:pt x="51" y="46"/>
                  </a:cubicBezTo>
                  <a:cubicBezTo>
                    <a:pt x="53" y="46"/>
                    <a:pt x="55" y="44"/>
                    <a:pt x="55" y="41"/>
                  </a:cubicBezTo>
                  <a:cubicBezTo>
                    <a:pt x="55" y="39"/>
                    <a:pt x="53" y="37"/>
                    <a:pt x="51" y="37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7" name="TextBox 8">
              <a:extLst>
                <a:ext uri="{FF2B5EF4-FFF2-40B4-BE49-F238E27FC236}">
                  <a16:creationId xmlns:a16="http://schemas.microsoft.com/office/drawing/2014/main" id="{EDEE9EC0-A09F-41AD-B8AE-594EFAEFAF2E}"/>
                </a:ext>
              </a:extLst>
            </p:cNvPr>
            <p:cNvSpPr txBox="1"/>
            <p:nvPr/>
          </p:nvSpPr>
          <p:spPr>
            <a:xfrm>
              <a:off x="3931723" y="3003798"/>
              <a:ext cx="1120820" cy="369332"/>
            </a:xfrm>
            <a:prstGeom prst="rect">
              <a:avLst/>
            </a:prstGeom>
            <a:noFill/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itchFamily="34" charset="0"/>
                  <a:ea typeface="宋体"/>
                </a:rPr>
                <a:t>KEY WORD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itchFamily="34" charset="0"/>
                <a:ea typeface="宋体"/>
              </a:endParaRPr>
            </a:p>
          </p:txBody>
        </p:sp>
      </p:grpSp>
      <p:sp>
        <p:nvSpPr>
          <p:cNvPr id="8" name="TextBox 9">
            <a:extLst>
              <a:ext uri="{FF2B5EF4-FFF2-40B4-BE49-F238E27FC236}">
                <a16:creationId xmlns:a16="http://schemas.microsoft.com/office/drawing/2014/main" id="{D1FF2BEC-E77D-411A-B350-6EDD04AA9C2B}"/>
              </a:ext>
            </a:extLst>
          </p:cNvPr>
          <p:cNvSpPr txBox="1"/>
          <p:nvPr/>
        </p:nvSpPr>
        <p:spPr>
          <a:xfrm>
            <a:off x="4308846" y="1935133"/>
            <a:ext cx="396262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chemeClr val="bg1"/>
                </a:solidFill>
                <a:latin typeface="Impact" pitchFamily="34" charset="0"/>
                <a:ea typeface="宋体"/>
              </a:rPr>
              <a:t>01</a:t>
            </a:r>
            <a:endParaRPr lang="zh-CN" altLang="en-US" sz="1800" dirty="0">
              <a:solidFill>
                <a:schemeClr val="bg1"/>
              </a:solidFill>
              <a:latin typeface="Impact" pitchFamily="34" charset="0"/>
              <a:ea typeface="宋体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12455CC-6278-4AA7-889C-979A27975A86}"/>
              </a:ext>
            </a:extLst>
          </p:cNvPr>
          <p:cNvSpPr/>
          <p:nvPr/>
        </p:nvSpPr>
        <p:spPr>
          <a:xfrm>
            <a:off x="2828090" y="1138275"/>
            <a:ext cx="201601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rgbClr val="76A5C8"/>
                </a:solidFill>
                <a:latin typeface="微软雅黑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000" dirty="0">
              <a:solidFill>
                <a:srgbClr val="76A5C8"/>
              </a:solidFill>
              <a:latin typeface="华文细黑" panose="02010600040101010101" pitchFamily="2" charset="-122"/>
            </a:endParaRPr>
          </a:p>
        </p:txBody>
      </p:sp>
      <p:sp>
        <p:nvSpPr>
          <p:cNvPr id="10" name="TextBox 11">
            <a:extLst>
              <a:ext uri="{FF2B5EF4-FFF2-40B4-BE49-F238E27FC236}">
                <a16:creationId xmlns:a16="http://schemas.microsoft.com/office/drawing/2014/main" id="{0C09F2A6-BEB7-4C5A-8349-EE2BB2648D26}"/>
              </a:ext>
            </a:extLst>
          </p:cNvPr>
          <p:cNvSpPr txBox="1"/>
          <p:nvPr/>
        </p:nvSpPr>
        <p:spPr>
          <a:xfrm>
            <a:off x="6622474" y="1935133"/>
            <a:ext cx="423514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chemeClr val="bg1"/>
                </a:solidFill>
                <a:latin typeface="Impact" pitchFamily="34" charset="0"/>
                <a:ea typeface="宋体"/>
              </a:rPr>
              <a:t>02</a:t>
            </a:r>
            <a:endParaRPr lang="zh-CN" altLang="en-US" sz="1800" dirty="0">
              <a:solidFill>
                <a:schemeClr val="bg1"/>
              </a:solidFill>
              <a:latin typeface="Impact" pitchFamily="34" charset="0"/>
              <a:ea typeface="宋体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511A1FA-D67F-43F3-9DD0-FB77155313BF}"/>
              </a:ext>
            </a:extLst>
          </p:cNvPr>
          <p:cNvSpPr/>
          <p:nvPr/>
        </p:nvSpPr>
        <p:spPr>
          <a:xfrm>
            <a:off x="7035568" y="2434048"/>
            <a:ext cx="201601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rgbClr val="76A5C8"/>
                </a:solidFill>
                <a:latin typeface="微软雅黑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000" dirty="0">
              <a:solidFill>
                <a:srgbClr val="76A5C8"/>
              </a:solidFill>
              <a:latin typeface="华文细黑" panose="02010600040101010101" pitchFamily="2" charset="-122"/>
            </a:endParaRPr>
          </a:p>
        </p:txBody>
      </p:sp>
      <p:sp>
        <p:nvSpPr>
          <p:cNvPr id="12" name="TextBox 13">
            <a:extLst>
              <a:ext uri="{FF2B5EF4-FFF2-40B4-BE49-F238E27FC236}">
                <a16:creationId xmlns:a16="http://schemas.microsoft.com/office/drawing/2014/main" id="{A91BE2E3-99CB-4E00-8495-5788C434D382}"/>
              </a:ext>
            </a:extLst>
          </p:cNvPr>
          <p:cNvSpPr txBox="1"/>
          <p:nvPr/>
        </p:nvSpPr>
        <p:spPr>
          <a:xfrm>
            <a:off x="6622474" y="4226835"/>
            <a:ext cx="429926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chemeClr val="bg1"/>
                </a:solidFill>
                <a:latin typeface="Impact" pitchFamily="34" charset="0"/>
                <a:ea typeface="宋体"/>
              </a:rPr>
              <a:t>03</a:t>
            </a:r>
            <a:endParaRPr lang="zh-CN" altLang="en-US" sz="1800" dirty="0">
              <a:solidFill>
                <a:schemeClr val="bg1"/>
              </a:solidFill>
              <a:latin typeface="Impact" pitchFamily="34" charset="0"/>
              <a:ea typeface="宋体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4115932-D269-4E19-B998-2D6CEF72C522}"/>
              </a:ext>
            </a:extLst>
          </p:cNvPr>
          <p:cNvSpPr/>
          <p:nvPr/>
        </p:nvSpPr>
        <p:spPr>
          <a:xfrm>
            <a:off x="7284247" y="4134502"/>
            <a:ext cx="201601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rgbClr val="76A5C8"/>
                </a:solidFill>
                <a:latin typeface="微软雅黑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000" dirty="0">
              <a:solidFill>
                <a:srgbClr val="76A5C8"/>
              </a:solidFill>
              <a:latin typeface="华文细黑" panose="02010600040101010101" pitchFamily="2" charset="-122"/>
            </a:endParaRPr>
          </a:p>
        </p:txBody>
      </p:sp>
      <p:sp>
        <p:nvSpPr>
          <p:cNvPr id="14" name="TextBox 15">
            <a:extLst>
              <a:ext uri="{FF2B5EF4-FFF2-40B4-BE49-F238E27FC236}">
                <a16:creationId xmlns:a16="http://schemas.microsoft.com/office/drawing/2014/main" id="{8E07F546-EB94-40B5-AF4A-0375D15D1B97}"/>
              </a:ext>
            </a:extLst>
          </p:cNvPr>
          <p:cNvSpPr txBox="1"/>
          <p:nvPr/>
        </p:nvSpPr>
        <p:spPr>
          <a:xfrm>
            <a:off x="4326608" y="4226835"/>
            <a:ext cx="423514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chemeClr val="bg1"/>
                </a:solidFill>
                <a:latin typeface="Impact" pitchFamily="34" charset="0"/>
                <a:ea typeface="宋体"/>
              </a:rPr>
              <a:t>04</a:t>
            </a:r>
            <a:endParaRPr lang="zh-CN" altLang="en-US" sz="1800" dirty="0">
              <a:solidFill>
                <a:schemeClr val="bg1"/>
              </a:solidFill>
              <a:latin typeface="Impact" pitchFamily="34" charset="0"/>
              <a:ea typeface="宋体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88B266CE-FE73-4AF6-B1A6-A78EEF8C5B37}"/>
              </a:ext>
            </a:extLst>
          </p:cNvPr>
          <p:cNvSpPr/>
          <p:nvPr/>
        </p:nvSpPr>
        <p:spPr>
          <a:xfrm>
            <a:off x="2689090" y="3349672"/>
            <a:ext cx="201601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rgbClr val="76A5C8"/>
                </a:solidFill>
                <a:latin typeface="微软雅黑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000" dirty="0">
              <a:solidFill>
                <a:srgbClr val="76A5C8"/>
              </a:solidFill>
              <a:latin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9875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35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0" dur="1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2" dur="1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2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450"/>
                                </p:stCondLst>
                                <p:childTnLst>
                                  <p:par>
                                    <p:cTn id="30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32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33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1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43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44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050"/>
                                </p:stCondLst>
                                <p:childTnLst>
                                  <p:par>
                                    <p:cTn id="52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54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55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5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850"/>
                                </p:stCondLst>
                                <p:childTnLst>
                                  <p:par>
                                    <p:cTn id="63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65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66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3" grpId="0" animBg="1"/>
          <p:bldP spid="3" grpId="1" animBg="1"/>
          <p:bldP spid="8" grpId="0"/>
          <p:bldP spid="9" grpId="0"/>
          <p:bldP spid="10" grpId="0"/>
          <p:bldP spid="11" grpId="0"/>
          <p:bldP spid="12" grpId="0"/>
          <p:bldP spid="13" grpId="0"/>
          <p:bldP spid="14" grpId="0"/>
          <p:bldP spid="1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35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0" dur="1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2" dur="1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2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450"/>
                                </p:stCondLst>
                                <p:childTnLst>
                                  <p:par>
                                    <p:cTn id="3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050"/>
                                </p:stCondLst>
                                <p:childTnLst>
                                  <p:par>
                                    <p:cTn id="5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5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850"/>
                                </p:stCondLst>
                                <p:childTnLst>
                                  <p:par>
                                    <p:cTn id="6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3" grpId="0" animBg="1"/>
          <p:bldP spid="3" grpId="1" animBg="1"/>
          <p:bldP spid="8" grpId="0"/>
          <p:bldP spid="9" grpId="0"/>
          <p:bldP spid="10" grpId="0"/>
          <p:bldP spid="11" grpId="0"/>
          <p:bldP spid="12" grpId="0"/>
          <p:bldP spid="13" grpId="0"/>
          <p:bldP spid="14" grpId="0"/>
          <p:bldP spid="15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184A3EE3-FF03-4420-A89F-D41C1E399CFC}"/>
              </a:ext>
            </a:extLst>
          </p:cNvPr>
          <p:cNvSpPr txBox="1">
            <a:spLocks/>
          </p:cNvSpPr>
          <p:nvPr/>
        </p:nvSpPr>
        <p:spPr>
          <a:xfrm>
            <a:off x="4892831" y="2641249"/>
            <a:ext cx="3091672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000" dirty="0">
                <a:solidFill>
                  <a:srgbClr val="76A5C8"/>
                </a:solidFill>
                <a:latin typeface="微软雅黑" pitchFamily="34" charset="-122"/>
              </a:rPr>
              <a:t>您的内容打在这里，或者通过复制您的文本后，在此框中选择粘贴，并选择只保留文字；您的内容打在这里，或者通过复制您的文本后，在此框中</a:t>
            </a:r>
            <a:endParaRPr lang="zh-CN" altLang="en-US" sz="1000" dirty="0">
              <a:solidFill>
                <a:srgbClr val="76A5C8"/>
              </a:solidFill>
              <a:latin typeface="华文细黑" panose="02010600040101010101" pitchFamily="2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6A0D36-4200-4C93-9254-277B06A1D8A3}"/>
              </a:ext>
            </a:extLst>
          </p:cNvPr>
          <p:cNvSpPr txBox="1">
            <a:spLocks/>
          </p:cNvSpPr>
          <p:nvPr/>
        </p:nvSpPr>
        <p:spPr>
          <a:xfrm>
            <a:off x="4892831" y="3455813"/>
            <a:ext cx="3091672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000" dirty="0">
                <a:solidFill>
                  <a:srgbClr val="76A5C8"/>
                </a:solidFill>
                <a:latin typeface="微软雅黑" pitchFamily="34" charset="-122"/>
              </a:rPr>
              <a:t>您的内容打在这里，或者通过复制您的文本后，在此框中选择粘贴，并选择只保留文字；您的内容打在这里，或者通过复制您的文本后，在此框中</a:t>
            </a:r>
            <a:endParaRPr lang="zh-CN" altLang="en-US" sz="1000" dirty="0">
              <a:solidFill>
                <a:srgbClr val="76A5C8"/>
              </a:solidFill>
              <a:latin typeface="华文细黑" panose="02010600040101010101" pitchFamily="2" charset="-122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77EB200-7E11-4C8E-B391-CE2693BC1DA4}"/>
              </a:ext>
            </a:extLst>
          </p:cNvPr>
          <p:cNvSpPr txBox="1">
            <a:spLocks/>
          </p:cNvSpPr>
          <p:nvPr/>
        </p:nvSpPr>
        <p:spPr>
          <a:xfrm>
            <a:off x="4892831" y="4305015"/>
            <a:ext cx="3091672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000" dirty="0">
                <a:solidFill>
                  <a:srgbClr val="76A5C8"/>
                </a:solidFill>
                <a:latin typeface="微软雅黑" pitchFamily="34" charset="-122"/>
              </a:rPr>
              <a:t>您的内容打在这里，或者通过复制您的文本后，在此框中选择粘贴，并选择只保留文字；您的内容打在这里，或者通过复制您的文本后，在此框中</a:t>
            </a:r>
            <a:endParaRPr lang="zh-CN" altLang="en-US" sz="1000" dirty="0">
              <a:solidFill>
                <a:srgbClr val="76A5C8"/>
              </a:solidFill>
              <a:latin typeface="华文细黑" panose="02010600040101010101" pitchFamily="2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A3F95BD2-F02F-43B5-A1E3-7CA46F679775}"/>
              </a:ext>
            </a:extLst>
          </p:cNvPr>
          <p:cNvGrpSpPr/>
          <p:nvPr/>
        </p:nvGrpSpPr>
        <p:grpSpPr>
          <a:xfrm>
            <a:off x="2939614" y="3354326"/>
            <a:ext cx="1602178" cy="640871"/>
            <a:chOff x="818583" y="3264737"/>
            <a:chExt cx="1602178" cy="640871"/>
          </a:xfrm>
        </p:grpSpPr>
        <p:sp>
          <p:nvSpPr>
            <p:cNvPr id="6" name="任意多边形 15">
              <a:extLst>
                <a:ext uri="{FF2B5EF4-FFF2-40B4-BE49-F238E27FC236}">
                  <a16:creationId xmlns:a16="http://schemas.microsoft.com/office/drawing/2014/main" id="{3699980E-7C8C-476F-BDDE-480A00957B1A}"/>
                </a:ext>
              </a:extLst>
            </p:cNvPr>
            <p:cNvSpPr/>
            <p:nvPr/>
          </p:nvSpPr>
          <p:spPr>
            <a:xfrm>
              <a:off x="818583" y="3264737"/>
              <a:ext cx="1602178" cy="640871"/>
            </a:xfrm>
            <a:custGeom>
              <a:avLst/>
              <a:gdLst>
                <a:gd name="connsiteX0" fmla="*/ 0 w 1602178"/>
                <a:gd name="connsiteY0" fmla="*/ 0 h 640871"/>
                <a:gd name="connsiteX1" fmla="*/ 1281743 w 1602178"/>
                <a:gd name="connsiteY1" fmla="*/ 0 h 640871"/>
                <a:gd name="connsiteX2" fmla="*/ 1602178 w 1602178"/>
                <a:gd name="connsiteY2" fmla="*/ 320436 h 640871"/>
                <a:gd name="connsiteX3" fmla="*/ 1281743 w 1602178"/>
                <a:gd name="connsiteY3" fmla="*/ 640871 h 640871"/>
                <a:gd name="connsiteX4" fmla="*/ 0 w 1602178"/>
                <a:gd name="connsiteY4" fmla="*/ 640871 h 640871"/>
                <a:gd name="connsiteX5" fmla="*/ 320436 w 1602178"/>
                <a:gd name="connsiteY5" fmla="*/ 320436 h 640871"/>
                <a:gd name="connsiteX6" fmla="*/ 0 w 1602178"/>
                <a:gd name="connsiteY6" fmla="*/ 0 h 64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2178" h="640871">
                  <a:moveTo>
                    <a:pt x="0" y="0"/>
                  </a:moveTo>
                  <a:lnTo>
                    <a:pt x="1281743" y="0"/>
                  </a:lnTo>
                  <a:lnTo>
                    <a:pt x="1602178" y="320436"/>
                  </a:lnTo>
                  <a:lnTo>
                    <a:pt x="1281743" y="640871"/>
                  </a:lnTo>
                  <a:lnTo>
                    <a:pt x="0" y="640871"/>
                  </a:lnTo>
                  <a:lnTo>
                    <a:pt x="320436" y="32043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6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0596" tIns="5080" rIns="320435" bIns="508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altLang="zh-CN" sz="1600" dirty="0">
                <a:solidFill>
                  <a:schemeClr val="bg1"/>
                </a:solidFill>
              </a:endParaRP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800" dirty="0">
                  <a:solidFill>
                    <a:schemeClr val="bg1"/>
                  </a:solidFill>
                </a:rPr>
                <a:t>添加文字</a:t>
              </a:r>
              <a:endParaRPr lang="en-US" altLang="zh-CN" sz="800" dirty="0">
                <a:solidFill>
                  <a:schemeClr val="bg1"/>
                </a:solidFill>
              </a:endParaRPr>
            </a:p>
          </p:txBody>
        </p:sp>
        <p:sp>
          <p:nvSpPr>
            <p:cNvPr id="7" name="MH_Other_4">
              <a:extLst>
                <a:ext uri="{FF2B5EF4-FFF2-40B4-BE49-F238E27FC236}">
                  <a16:creationId xmlns:a16="http://schemas.microsoft.com/office/drawing/2014/main" id="{3F60BDCA-ABA0-4836-A122-FC27186428DA}"/>
                </a:ext>
              </a:extLst>
            </p:cNvPr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>
              <a:off x="1472360" y="3383005"/>
              <a:ext cx="294624" cy="210447"/>
            </a:xfrm>
            <a:custGeom>
              <a:avLst/>
              <a:gdLst>
                <a:gd name="T0" fmla="*/ 1091648 w 2509838"/>
                <a:gd name="T1" fmla="*/ 1608111 h 1787526"/>
                <a:gd name="T2" fmla="*/ 1364673 w 2509838"/>
                <a:gd name="T3" fmla="*/ 1644625 h 1787526"/>
                <a:gd name="T4" fmla="*/ 1419551 w 2509838"/>
                <a:gd name="T5" fmla="*/ 1603152 h 1787526"/>
                <a:gd name="T6" fmla="*/ 2438407 w 2509838"/>
                <a:gd name="T7" fmla="*/ 1567539 h 1787526"/>
                <a:gd name="T8" fmla="*/ 2487842 w 2509838"/>
                <a:gd name="T9" fmla="*/ 1592108 h 1787526"/>
                <a:gd name="T10" fmla="*/ 2509611 w 2509838"/>
                <a:gd name="T11" fmla="*/ 1640568 h 1787526"/>
                <a:gd name="T12" fmla="*/ 2495552 w 2509838"/>
                <a:gd name="T13" fmla="*/ 1753040 h 1787526"/>
                <a:gd name="T14" fmla="*/ 2450426 w 2509838"/>
                <a:gd name="T15" fmla="*/ 1783920 h 1787526"/>
                <a:gd name="T16" fmla="*/ 55558 w 2509838"/>
                <a:gd name="T17" fmla="*/ 1782793 h 1787526"/>
                <a:gd name="T18" fmla="*/ 12472 w 2509838"/>
                <a:gd name="T19" fmla="*/ 1750110 h 1787526"/>
                <a:gd name="T20" fmla="*/ 680 w 2509838"/>
                <a:gd name="T21" fmla="*/ 1636736 h 1787526"/>
                <a:gd name="T22" fmla="*/ 24717 w 2509838"/>
                <a:gd name="T23" fmla="*/ 1589628 h 1787526"/>
                <a:gd name="T24" fmla="*/ 75740 w 2509838"/>
                <a:gd name="T25" fmla="*/ 1567089 h 1787526"/>
                <a:gd name="T26" fmla="*/ 933501 w 2509838"/>
                <a:gd name="T27" fmla="*/ 749091 h 1787526"/>
                <a:gd name="T28" fmla="*/ 932155 w 2509838"/>
                <a:gd name="T29" fmla="*/ 1160902 h 1787526"/>
                <a:gd name="T30" fmla="*/ 829865 w 2509838"/>
                <a:gd name="T31" fmla="*/ 1167944 h 1787526"/>
                <a:gd name="T32" fmla="*/ 814387 w 2509838"/>
                <a:gd name="T33" fmla="*/ 760448 h 1787526"/>
                <a:gd name="T34" fmla="*/ 837043 w 2509838"/>
                <a:gd name="T35" fmla="*/ 738188 h 1787526"/>
                <a:gd name="T36" fmla="*/ 1416304 w 2509838"/>
                <a:gd name="T37" fmla="*/ 686474 h 1787526"/>
                <a:gd name="T38" fmla="*/ 1412034 w 2509838"/>
                <a:gd name="T39" fmla="*/ 1161601 h 1787526"/>
                <a:gd name="T40" fmla="*/ 1308659 w 2509838"/>
                <a:gd name="T41" fmla="*/ 1166588 h 1787526"/>
                <a:gd name="T42" fmla="*/ 1296074 w 2509838"/>
                <a:gd name="T43" fmla="*/ 694181 h 1787526"/>
                <a:gd name="T44" fmla="*/ 988416 w 2509838"/>
                <a:gd name="T45" fmla="*/ 671513 h 1787526"/>
                <a:gd name="T46" fmla="*/ 1088565 w 2509838"/>
                <a:gd name="T47" fmla="*/ 688968 h 1787526"/>
                <a:gd name="T48" fmla="*/ 1081281 w 2509838"/>
                <a:gd name="T49" fmla="*/ 1163414 h 1787526"/>
                <a:gd name="T50" fmla="*/ 976581 w 2509838"/>
                <a:gd name="T51" fmla="*/ 1165228 h 1787526"/>
                <a:gd name="T52" fmla="*/ 966338 w 2509838"/>
                <a:gd name="T53" fmla="*/ 691461 h 1787526"/>
                <a:gd name="T54" fmla="*/ 1546133 w 2509838"/>
                <a:gd name="T55" fmla="*/ 590550 h 1787526"/>
                <a:gd name="T56" fmla="*/ 1571170 w 2509838"/>
                <a:gd name="T57" fmla="*/ 617105 h 1787526"/>
                <a:gd name="T58" fmla="*/ 1558196 w 2509838"/>
                <a:gd name="T59" fmla="*/ 1165903 h 1787526"/>
                <a:gd name="T60" fmla="*/ 1453496 w 2509838"/>
                <a:gd name="T61" fmla="*/ 1160229 h 1787526"/>
                <a:gd name="T62" fmla="*/ 1449399 w 2509838"/>
                <a:gd name="T63" fmla="*/ 608026 h 1787526"/>
                <a:gd name="T64" fmla="*/ 1229322 w 2509838"/>
                <a:gd name="T65" fmla="*/ 590777 h 1787526"/>
                <a:gd name="T66" fmla="*/ 1252538 w 2509838"/>
                <a:gd name="T67" fmla="*/ 620282 h 1787526"/>
                <a:gd name="T68" fmla="*/ 1236833 w 2509838"/>
                <a:gd name="T69" fmla="*/ 1167492 h 1787526"/>
                <a:gd name="T70" fmla="*/ 1132815 w 2509838"/>
                <a:gd name="T71" fmla="*/ 1157959 h 1787526"/>
                <a:gd name="T72" fmla="*/ 1131450 w 2509838"/>
                <a:gd name="T73" fmla="*/ 605303 h 1787526"/>
                <a:gd name="T74" fmla="*/ 1713065 w 2509838"/>
                <a:gd name="T75" fmla="*/ 508680 h 1787526"/>
                <a:gd name="T76" fmla="*/ 1733550 w 2509838"/>
                <a:gd name="T77" fmla="*/ 545860 h 1787526"/>
                <a:gd name="T78" fmla="*/ 1715797 w 2509838"/>
                <a:gd name="T79" fmla="*/ 1168174 h 1787526"/>
                <a:gd name="T80" fmla="*/ 1612689 w 2509838"/>
                <a:gd name="T81" fmla="*/ 1153438 h 1787526"/>
                <a:gd name="T82" fmla="*/ 1614055 w 2509838"/>
                <a:gd name="T83" fmla="*/ 521829 h 1787526"/>
                <a:gd name="T84" fmla="*/ 1733550 w 2509838"/>
                <a:gd name="T85" fmla="*/ 464215 h 1787526"/>
                <a:gd name="T86" fmla="*/ 1501548 w 2509838"/>
                <a:gd name="T87" fmla="*/ 379141 h 1787526"/>
                <a:gd name="T88" fmla="*/ 188232 w 2509838"/>
                <a:gd name="T89" fmla="*/ 103187 h 1787526"/>
                <a:gd name="T90" fmla="*/ 158976 w 2509838"/>
                <a:gd name="T91" fmla="*/ 139700 h 1787526"/>
                <a:gd name="T92" fmla="*/ 160110 w 2509838"/>
                <a:gd name="T93" fmla="*/ 1353684 h 1787526"/>
                <a:gd name="T94" fmla="*/ 191407 w 2509838"/>
                <a:gd name="T95" fmla="*/ 1389063 h 1787526"/>
                <a:gd name="T96" fmla="*/ 2288041 w 2509838"/>
                <a:gd name="T97" fmla="*/ 1398588 h 1787526"/>
                <a:gd name="T98" fmla="*/ 2332945 w 2509838"/>
                <a:gd name="T99" fmla="*/ 1378857 h 1787526"/>
                <a:gd name="T100" fmla="*/ 2354036 w 2509838"/>
                <a:gd name="T101" fmla="*/ 1337129 h 1787526"/>
                <a:gd name="T102" fmla="*/ 2343830 w 2509838"/>
                <a:gd name="T103" fmla="*/ 124505 h 1787526"/>
                <a:gd name="T104" fmla="*/ 2305957 w 2509838"/>
                <a:gd name="T105" fmla="*/ 95704 h 1787526"/>
                <a:gd name="T106" fmla="*/ 2436813 w 2509838"/>
                <a:gd name="T107" fmla="*/ 680 h 1787526"/>
                <a:gd name="T108" fmla="*/ 2486479 w 2509838"/>
                <a:gd name="T109" fmla="*/ 25400 h 1787526"/>
                <a:gd name="T110" fmla="*/ 2508250 w 2509838"/>
                <a:gd name="T111" fmla="*/ 74159 h 1787526"/>
                <a:gd name="T112" fmla="*/ 2493963 w 2509838"/>
                <a:gd name="T113" fmla="*/ 1455965 h 1787526"/>
                <a:gd name="T114" fmla="*/ 2449286 w 2509838"/>
                <a:gd name="T115" fmla="*/ 1487034 h 1787526"/>
                <a:gd name="T116" fmla="*/ 57150 w 2509838"/>
                <a:gd name="T117" fmla="*/ 1485674 h 1787526"/>
                <a:gd name="T118" fmla="*/ 13833 w 2509838"/>
                <a:gd name="T119" fmla="*/ 1452790 h 1787526"/>
                <a:gd name="T120" fmla="*/ 2041 w 2509838"/>
                <a:gd name="T121" fmla="*/ 70304 h 1787526"/>
                <a:gd name="T122" fmla="*/ 26307 w 2509838"/>
                <a:gd name="T123" fmla="*/ 22905 h 1787526"/>
                <a:gd name="T124" fmla="*/ 77333 w 2509838"/>
                <a:gd name="T125" fmla="*/ 227 h 1787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09838" h="1787526">
                  <a:moveTo>
                    <a:pt x="80048" y="1566863"/>
                  </a:moveTo>
                  <a:lnTo>
                    <a:pt x="84357" y="1566863"/>
                  </a:lnTo>
                  <a:lnTo>
                    <a:pt x="1096637" y="1566863"/>
                  </a:lnTo>
                  <a:lnTo>
                    <a:pt x="1094823" y="1569568"/>
                  </a:lnTo>
                  <a:lnTo>
                    <a:pt x="1093235" y="1572498"/>
                  </a:lnTo>
                  <a:lnTo>
                    <a:pt x="1092102" y="1575879"/>
                  </a:lnTo>
                  <a:lnTo>
                    <a:pt x="1090968" y="1579035"/>
                  </a:lnTo>
                  <a:lnTo>
                    <a:pt x="1090287" y="1582415"/>
                  </a:lnTo>
                  <a:lnTo>
                    <a:pt x="1089607" y="1585571"/>
                  </a:lnTo>
                  <a:lnTo>
                    <a:pt x="1089380" y="1589177"/>
                  </a:lnTo>
                  <a:lnTo>
                    <a:pt x="1089154" y="1592558"/>
                  </a:lnTo>
                  <a:lnTo>
                    <a:pt x="1089380" y="1597968"/>
                  </a:lnTo>
                  <a:lnTo>
                    <a:pt x="1090287" y="1603152"/>
                  </a:lnTo>
                  <a:lnTo>
                    <a:pt x="1091648" y="1608111"/>
                  </a:lnTo>
                  <a:lnTo>
                    <a:pt x="1093689" y="1612844"/>
                  </a:lnTo>
                  <a:lnTo>
                    <a:pt x="1095957" y="1617352"/>
                  </a:lnTo>
                  <a:lnTo>
                    <a:pt x="1098678" y="1621634"/>
                  </a:lnTo>
                  <a:lnTo>
                    <a:pt x="1101853" y="1625692"/>
                  </a:lnTo>
                  <a:lnTo>
                    <a:pt x="1105481" y="1629523"/>
                  </a:lnTo>
                  <a:lnTo>
                    <a:pt x="1109563" y="1632679"/>
                  </a:lnTo>
                  <a:lnTo>
                    <a:pt x="1113871" y="1635834"/>
                  </a:lnTo>
                  <a:lnTo>
                    <a:pt x="1118633" y="1638314"/>
                  </a:lnTo>
                  <a:lnTo>
                    <a:pt x="1123395" y="1640568"/>
                  </a:lnTo>
                  <a:lnTo>
                    <a:pt x="1128611" y="1642371"/>
                  </a:lnTo>
                  <a:lnTo>
                    <a:pt x="1134053" y="1643498"/>
                  </a:lnTo>
                  <a:lnTo>
                    <a:pt x="1139496" y="1644174"/>
                  </a:lnTo>
                  <a:lnTo>
                    <a:pt x="1145391" y="1644625"/>
                  </a:lnTo>
                  <a:lnTo>
                    <a:pt x="1364673" y="1644625"/>
                  </a:lnTo>
                  <a:lnTo>
                    <a:pt x="1370343" y="1644174"/>
                  </a:lnTo>
                  <a:lnTo>
                    <a:pt x="1376012" y="1643498"/>
                  </a:lnTo>
                  <a:lnTo>
                    <a:pt x="1381227" y="1642371"/>
                  </a:lnTo>
                  <a:lnTo>
                    <a:pt x="1386443" y="1640568"/>
                  </a:lnTo>
                  <a:lnTo>
                    <a:pt x="1391432" y="1638314"/>
                  </a:lnTo>
                  <a:lnTo>
                    <a:pt x="1396194" y="1635834"/>
                  </a:lnTo>
                  <a:lnTo>
                    <a:pt x="1400502" y="1632679"/>
                  </a:lnTo>
                  <a:lnTo>
                    <a:pt x="1404357" y="1629523"/>
                  </a:lnTo>
                  <a:lnTo>
                    <a:pt x="1407986" y="1625692"/>
                  </a:lnTo>
                  <a:lnTo>
                    <a:pt x="1411160" y="1621634"/>
                  </a:lnTo>
                  <a:lnTo>
                    <a:pt x="1414108" y="1617352"/>
                  </a:lnTo>
                  <a:lnTo>
                    <a:pt x="1416376" y="1612844"/>
                  </a:lnTo>
                  <a:lnTo>
                    <a:pt x="1418417" y="1608111"/>
                  </a:lnTo>
                  <a:lnTo>
                    <a:pt x="1419551" y="1603152"/>
                  </a:lnTo>
                  <a:lnTo>
                    <a:pt x="1420684" y="1597968"/>
                  </a:lnTo>
                  <a:lnTo>
                    <a:pt x="1420911" y="1592558"/>
                  </a:lnTo>
                  <a:lnTo>
                    <a:pt x="1420684" y="1589177"/>
                  </a:lnTo>
                  <a:lnTo>
                    <a:pt x="1420231" y="1585571"/>
                  </a:lnTo>
                  <a:lnTo>
                    <a:pt x="1419551" y="1582415"/>
                  </a:lnTo>
                  <a:lnTo>
                    <a:pt x="1418870" y="1579035"/>
                  </a:lnTo>
                  <a:lnTo>
                    <a:pt x="1417737" y="1575879"/>
                  </a:lnTo>
                  <a:lnTo>
                    <a:pt x="1416603" y="1572498"/>
                  </a:lnTo>
                  <a:lnTo>
                    <a:pt x="1415015" y="1569568"/>
                  </a:lnTo>
                  <a:lnTo>
                    <a:pt x="1413201" y="1566863"/>
                  </a:lnTo>
                  <a:lnTo>
                    <a:pt x="2425481" y="1566863"/>
                  </a:lnTo>
                  <a:lnTo>
                    <a:pt x="2429790" y="1566863"/>
                  </a:lnTo>
                  <a:lnTo>
                    <a:pt x="2434099" y="1567089"/>
                  </a:lnTo>
                  <a:lnTo>
                    <a:pt x="2438407" y="1567539"/>
                  </a:lnTo>
                  <a:lnTo>
                    <a:pt x="2442489" y="1568216"/>
                  </a:lnTo>
                  <a:lnTo>
                    <a:pt x="2446571" y="1569117"/>
                  </a:lnTo>
                  <a:lnTo>
                    <a:pt x="2450426" y="1570244"/>
                  </a:lnTo>
                  <a:lnTo>
                    <a:pt x="2454507" y="1571596"/>
                  </a:lnTo>
                  <a:lnTo>
                    <a:pt x="2458362" y="1572723"/>
                  </a:lnTo>
                  <a:lnTo>
                    <a:pt x="2462217" y="1574301"/>
                  </a:lnTo>
                  <a:lnTo>
                    <a:pt x="2465619" y="1576104"/>
                  </a:lnTo>
                  <a:lnTo>
                    <a:pt x="2469247" y="1578133"/>
                  </a:lnTo>
                  <a:lnTo>
                    <a:pt x="2472422" y="1580162"/>
                  </a:lnTo>
                  <a:lnTo>
                    <a:pt x="2476050" y="1581965"/>
                  </a:lnTo>
                  <a:lnTo>
                    <a:pt x="2478998" y="1584669"/>
                  </a:lnTo>
                  <a:lnTo>
                    <a:pt x="2482173" y="1586923"/>
                  </a:lnTo>
                  <a:lnTo>
                    <a:pt x="2485121" y="1589628"/>
                  </a:lnTo>
                  <a:lnTo>
                    <a:pt x="2487842" y="1592108"/>
                  </a:lnTo>
                  <a:lnTo>
                    <a:pt x="2490336" y="1595038"/>
                  </a:lnTo>
                  <a:lnTo>
                    <a:pt x="2492831" y="1597968"/>
                  </a:lnTo>
                  <a:lnTo>
                    <a:pt x="2495552" y="1601123"/>
                  </a:lnTo>
                  <a:lnTo>
                    <a:pt x="2497366" y="1604054"/>
                  </a:lnTo>
                  <a:lnTo>
                    <a:pt x="2499407" y="1607434"/>
                  </a:lnTo>
                  <a:lnTo>
                    <a:pt x="2501448" y="1610815"/>
                  </a:lnTo>
                  <a:lnTo>
                    <a:pt x="2503035" y="1614196"/>
                  </a:lnTo>
                  <a:lnTo>
                    <a:pt x="2504623" y="1618028"/>
                  </a:lnTo>
                  <a:lnTo>
                    <a:pt x="2505983" y="1621409"/>
                  </a:lnTo>
                  <a:lnTo>
                    <a:pt x="2507117" y="1625241"/>
                  </a:lnTo>
                  <a:lnTo>
                    <a:pt x="2508024" y="1629073"/>
                  </a:lnTo>
                  <a:lnTo>
                    <a:pt x="2508704" y="1632679"/>
                  </a:lnTo>
                  <a:lnTo>
                    <a:pt x="2509385" y="1636736"/>
                  </a:lnTo>
                  <a:lnTo>
                    <a:pt x="2509611" y="1640568"/>
                  </a:lnTo>
                  <a:lnTo>
                    <a:pt x="2509838" y="1644625"/>
                  </a:lnTo>
                  <a:lnTo>
                    <a:pt x="2509838" y="1709764"/>
                  </a:lnTo>
                  <a:lnTo>
                    <a:pt x="2509611" y="1713822"/>
                  </a:lnTo>
                  <a:lnTo>
                    <a:pt x="2509385" y="1717428"/>
                  </a:lnTo>
                  <a:lnTo>
                    <a:pt x="2508704" y="1721485"/>
                  </a:lnTo>
                  <a:lnTo>
                    <a:pt x="2508024" y="1725317"/>
                  </a:lnTo>
                  <a:lnTo>
                    <a:pt x="2507117" y="1729148"/>
                  </a:lnTo>
                  <a:lnTo>
                    <a:pt x="2505983" y="1732755"/>
                  </a:lnTo>
                  <a:lnTo>
                    <a:pt x="2504623" y="1736361"/>
                  </a:lnTo>
                  <a:lnTo>
                    <a:pt x="2503035" y="1740193"/>
                  </a:lnTo>
                  <a:lnTo>
                    <a:pt x="2501448" y="1743348"/>
                  </a:lnTo>
                  <a:lnTo>
                    <a:pt x="2499407" y="1746955"/>
                  </a:lnTo>
                  <a:lnTo>
                    <a:pt x="2497366" y="1750110"/>
                  </a:lnTo>
                  <a:lnTo>
                    <a:pt x="2495552" y="1753040"/>
                  </a:lnTo>
                  <a:lnTo>
                    <a:pt x="2492831" y="1756421"/>
                  </a:lnTo>
                  <a:lnTo>
                    <a:pt x="2490336" y="1759126"/>
                  </a:lnTo>
                  <a:lnTo>
                    <a:pt x="2487842" y="1762282"/>
                  </a:lnTo>
                  <a:lnTo>
                    <a:pt x="2485121" y="1764761"/>
                  </a:lnTo>
                  <a:lnTo>
                    <a:pt x="2482173" y="1767466"/>
                  </a:lnTo>
                  <a:lnTo>
                    <a:pt x="2478998" y="1769720"/>
                  </a:lnTo>
                  <a:lnTo>
                    <a:pt x="2476050" y="1772199"/>
                  </a:lnTo>
                  <a:lnTo>
                    <a:pt x="2472422" y="1774228"/>
                  </a:lnTo>
                  <a:lnTo>
                    <a:pt x="2469247" y="1776256"/>
                  </a:lnTo>
                  <a:lnTo>
                    <a:pt x="2465619" y="1778285"/>
                  </a:lnTo>
                  <a:lnTo>
                    <a:pt x="2462217" y="1780088"/>
                  </a:lnTo>
                  <a:lnTo>
                    <a:pt x="2458362" y="1781440"/>
                  </a:lnTo>
                  <a:lnTo>
                    <a:pt x="2454507" y="1782793"/>
                  </a:lnTo>
                  <a:lnTo>
                    <a:pt x="2450426" y="1783920"/>
                  </a:lnTo>
                  <a:lnTo>
                    <a:pt x="2446571" y="1785272"/>
                  </a:lnTo>
                  <a:lnTo>
                    <a:pt x="2442489" y="1785948"/>
                  </a:lnTo>
                  <a:lnTo>
                    <a:pt x="2438407" y="1786850"/>
                  </a:lnTo>
                  <a:lnTo>
                    <a:pt x="2434099" y="1787301"/>
                  </a:lnTo>
                  <a:lnTo>
                    <a:pt x="2429790" y="1787526"/>
                  </a:lnTo>
                  <a:lnTo>
                    <a:pt x="2425481" y="1787526"/>
                  </a:lnTo>
                  <a:lnTo>
                    <a:pt x="84357" y="1787526"/>
                  </a:lnTo>
                  <a:lnTo>
                    <a:pt x="80048" y="1787526"/>
                  </a:lnTo>
                  <a:lnTo>
                    <a:pt x="75740" y="1787301"/>
                  </a:lnTo>
                  <a:lnTo>
                    <a:pt x="71431" y="1786850"/>
                  </a:lnTo>
                  <a:lnTo>
                    <a:pt x="67349" y="1785948"/>
                  </a:lnTo>
                  <a:lnTo>
                    <a:pt x="63494" y="1785272"/>
                  </a:lnTo>
                  <a:lnTo>
                    <a:pt x="59413" y="1783920"/>
                  </a:lnTo>
                  <a:lnTo>
                    <a:pt x="55558" y="1782793"/>
                  </a:lnTo>
                  <a:lnTo>
                    <a:pt x="51476" y="1781440"/>
                  </a:lnTo>
                  <a:lnTo>
                    <a:pt x="48074" y="1780088"/>
                  </a:lnTo>
                  <a:lnTo>
                    <a:pt x="44219" y="1778285"/>
                  </a:lnTo>
                  <a:lnTo>
                    <a:pt x="40591" y="1776256"/>
                  </a:lnTo>
                  <a:lnTo>
                    <a:pt x="37416" y="1774228"/>
                  </a:lnTo>
                  <a:lnTo>
                    <a:pt x="33788" y="1772199"/>
                  </a:lnTo>
                  <a:lnTo>
                    <a:pt x="30840" y="1769720"/>
                  </a:lnTo>
                  <a:lnTo>
                    <a:pt x="27892" y="1767466"/>
                  </a:lnTo>
                  <a:lnTo>
                    <a:pt x="24717" y="1764761"/>
                  </a:lnTo>
                  <a:lnTo>
                    <a:pt x="21996" y="1762282"/>
                  </a:lnTo>
                  <a:lnTo>
                    <a:pt x="19502" y="1759126"/>
                  </a:lnTo>
                  <a:lnTo>
                    <a:pt x="17007" y="1756421"/>
                  </a:lnTo>
                  <a:lnTo>
                    <a:pt x="14513" y="1753040"/>
                  </a:lnTo>
                  <a:lnTo>
                    <a:pt x="12472" y="1750110"/>
                  </a:lnTo>
                  <a:lnTo>
                    <a:pt x="10431" y="1746955"/>
                  </a:lnTo>
                  <a:lnTo>
                    <a:pt x="8390" y="1743348"/>
                  </a:lnTo>
                  <a:lnTo>
                    <a:pt x="6803" y="1740193"/>
                  </a:lnTo>
                  <a:lnTo>
                    <a:pt x="5442" y="1736361"/>
                  </a:lnTo>
                  <a:lnTo>
                    <a:pt x="3855" y="1732755"/>
                  </a:lnTo>
                  <a:lnTo>
                    <a:pt x="2948" y="1729148"/>
                  </a:lnTo>
                  <a:lnTo>
                    <a:pt x="1814" y="1725317"/>
                  </a:lnTo>
                  <a:lnTo>
                    <a:pt x="1134" y="1721485"/>
                  </a:lnTo>
                  <a:lnTo>
                    <a:pt x="680" y="1717428"/>
                  </a:lnTo>
                  <a:lnTo>
                    <a:pt x="227" y="1713822"/>
                  </a:lnTo>
                  <a:lnTo>
                    <a:pt x="0" y="1709764"/>
                  </a:lnTo>
                  <a:lnTo>
                    <a:pt x="0" y="1644625"/>
                  </a:lnTo>
                  <a:lnTo>
                    <a:pt x="227" y="1640568"/>
                  </a:lnTo>
                  <a:lnTo>
                    <a:pt x="680" y="1636736"/>
                  </a:lnTo>
                  <a:lnTo>
                    <a:pt x="1134" y="1632679"/>
                  </a:lnTo>
                  <a:lnTo>
                    <a:pt x="1814" y="1629073"/>
                  </a:lnTo>
                  <a:lnTo>
                    <a:pt x="2948" y="1625241"/>
                  </a:lnTo>
                  <a:lnTo>
                    <a:pt x="3855" y="1621409"/>
                  </a:lnTo>
                  <a:lnTo>
                    <a:pt x="5442" y="1618028"/>
                  </a:lnTo>
                  <a:lnTo>
                    <a:pt x="6803" y="1614196"/>
                  </a:lnTo>
                  <a:lnTo>
                    <a:pt x="8390" y="1610815"/>
                  </a:lnTo>
                  <a:lnTo>
                    <a:pt x="10431" y="1607434"/>
                  </a:lnTo>
                  <a:lnTo>
                    <a:pt x="12472" y="1604054"/>
                  </a:lnTo>
                  <a:lnTo>
                    <a:pt x="14513" y="1601123"/>
                  </a:lnTo>
                  <a:lnTo>
                    <a:pt x="17007" y="1597968"/>
                  </a:lnTo>
                  <a:lnTo>
                    <a:pt x="19502" y="1595038"/>
                  </a:lnTo>
                  <a:lnTo>
                    <a:pt x="21996" y="1592108"/>
                  </a:lnTo>
                  <a:lnTo>
                    <a:pt x="24717" y="1589628"/>
                  </a:lnTo>
                  <a:lnTo>
                    <a:pt x="27892" y="1586923"/>
                  </a:lnTo>
                  <a:lnTo>
                    <a:pt x="30840" y="1584669"/>
                  </a:lnTo>
                  <a:lnTo>
                    <a:pt x="33788" y="1581965"/>
                  </a:lnTo>
                  <a:lnTo>
                    <a:pt x="37416" y="1580162"/>
                  </a:lnTo>
                  <a:lnTo>
                    <a:pt x="40591" y="1578133"/>
                  </a:lnTo>
                  <a:lnTo>
                    <a:pt x="44219" y="1576104"/>
                  </a:lnTo>
                  <a:lnTo>
                    <a:pt x="48074" y="1574301"/>
                  </a:lnTo>
                  <a:lnTo>
                    <a:pt x="51476" y="1572723"/>
                  </a:lnTo>
                  <a:lnTo>
                    <a:pt x="55558" y="1571596"/>
                  </a:lnTo>
                  <a:lnTo>
                    <a:pt x="59413" y="1570244"/>
                  </a:lnTo>
                  <a:lnTo>
                    <a:pt x="63494" y="1569117"/>
                  </a:lnTo>
                  <a:lnTo>
                    <a:pt x="67349" y="1568216"/>
                  </a:lnTo>
                  <a:lnTo>
                    <a:pt x="71431" y="1567539"/>
                  </a:lnTo>
                  <a:lnTo>
                    <a:pt x="75740" y="1567089"/>
                  </a:lnTo>
                  <a:lnTo>
                    <a:pt x="80048" y="1566863"/>
                  </a:lnTo>
                  <a:close/>
                  <a:moveTo>
                    <a:pt x="837043" y="738188"/>
                  </a:moveTo>
                  <a:lnTo>
                    <a:pt x="839735" y="738188"/>
                  </a:lnTo>
                  <a:lnTo>
                    <a:pt x="912639" y="738188"/>
                  </a:lnTo>
                  <a:lnTo>
                    <a:pt x="915107" y="738188"/>
                  </a:lnTo>
                  <a:lnTo>
                    <a:pt x="917575" y="738870"/>
                  </a:lnTo>
                  <a:lnTo>
                    <a:pt x="920042" y="739324"/>
                  </a:lnTo>
                  <a:lnTo>
                    <a:pt x="922285" y="740232"/>
                  </a:lnTo>
                  <a:lnTo>
                    <a:pt x="924529" y="741368"/>
                  </a:lnTo>
                  <a:lnTo>
                    <a:pt x="926772" y="742504"/>
                  </a:lnTo>
                  <a:lnTo>
                    <a:pt x="928791" y="743867"/>
                  </a:lnTo>
                  <a:lnTo>
                    <a:pt x="930585" y="745684"/>
                  </a:lnTo>
                  <a:lnTo>
                    <a:pt x="932155" y="747047"/>
                  </a:lnTo>
                  <a:lnTo>
                    <a:pt x="933501" y="749091"/>
                  </a:lnTo>
                  <a:lnTo>
                    <a:pt x="934847" y="751135"/>
                  </a:lnTo>
                  <a:lnTo>
                    <a:pt x="936193" y="753407"/>
                  </a:lnTo>
                  <a:lnTo>
                    <a:pt x="936866" y="755678"/>
                  </a:lnTo>
                  <a:lnTo>
                    <a:pt x="937315" y="757950"/>
                  </a:lnTo>
                  <a:lnTo>
                    <a:pt x="937763" y="760448"/>
                  </a:lnTo>
                  <a:lnTo>
                    <a:pt x="938212" y="762947"/>
                  </a:lnTo>
                  <a:lnTo>
                    <a:pt x="938212" y="1145229"/>
                  </a:lnTo>
                  <a:lnTo>
                    <a:pt x="937763" y="1147728"/>
                  </a:lnTo>
                  <a:lnTo>
                    <a:pt x="937315" y="1150227"/>
                  </a:lnTo>
                  <a:lnTo>
                    <a:pt x="936866" y="1152498"/>
                  </a:lnTo>
                  <a:lnTo>
                    <a:pt x="936193" y="1154770"/>
                  </a:lnTo>
                  <a:lnTo>
                    <a:pt x="934847" y="1157041"/>
                  </a:lnTo>
                  <a:lnTo>
                    <a:pt x="933501" y="1159085"/>
                  </a:lnTo>
                  <a:lnTo>
                    <a:pt x="932155" y="1160902"/>
                  </a:lnTo>
                  <a:lnTo>
                    <a:pt x="930585" y="1162720"/>
                  </a:lnTo>
                  <a:lnTo>
                    <a:pt x="928791" y="1164537"/>
                  </a:lnTo>
                  <a:lnTo>
                    <a:pt x="926772" y="1165672"/>
                  </a:lnTo>
                  <a:lnTo>
                    <a:pt x="924529" y="1167035"/>
                  </a:lnTo>
                  <a:lnTo>
                    <a:pt x="922285" y="1167944"/>
                  </a:lnTo>
                  <a:lnTo>
                    <a:pt x="920042" y="1168852"/>
                  </a:lnTo>
                  <a:lnTo>
                    <a:pt x="917575" y="1169534"/>
                  </a:lnTo>
                  <a:lnTo>
                    <a:pt x="915107" y="1169761"/>
                  </a:lnTo>
                  <a:lnTo>
                    <a:pt x="912639" y="1169988"/>
                  </a:lnTo>
                  <a:lnTo>
                    <a:pt x="839735" y="1169988"/>
                  </a:lnTo>
                  <a:lnTo>
                    <a:pt x="837043" y="1169761"/>
                  </a:lnTo>
                  <a:lnTo>
                    <a:pt x="834576" y="1169534"/>
                  </a:lnTo>
                  <a:lnTo>
                    <a:pt x="832108" y="1168852"/>
                  </a:lnTo>
                  <a:lnTo>
                    <a:pt x="829865" y="1167944"/>
                  </a:lnTo>
                  <a:lnTo>
                    <a:pt x="827622" y="1167035"/>
                  </a:lnTo>
                  <a:lnTo>
                    <a:pt x="825603" y="1165672"/>
                  </a:lnTo>
                  <a:lnTo>
                    <a:pt x="823584" y="1164537"/>
                  </a:lnTo>
                  <a:lnTo>
                    <a:pt x="821790" y="1162720"/>
                  </a:lnTo>
                  <a:lnTo>
                    <a:pt x="819995" y="1160902"/>
                  </a:lnTo>
                  <a:lnTo>
                    <a:pt x="818649" y="1159085"/>
                  </a:lnTo>
                  <a:lnTo>
                    <a:pt x="817303" y="1157041"/>
                  </a:lnTo>
                  <a:lnTo>
                    <a:pt x="816406" y="1154770"/>
                  </a:lnTo>
                  <a:lnTo>
                    <a:pt x="815284" y="1152498"/>
                  </a:lnTo>
                  <a:lnTo>
                    <a:pt x="814836" y="1150227"/>
                  </a:lnTo>
                  <a:lnTo>
                    <a:pt x="814387" y="1147728"/>
                  </a:lnTo>
                  <a:lnTo>
                    <a:pt x="814387" y="1145229"/>
                  </a:lnTo>
                  <a:lnTo>
                    <a:pt x="814387" y="762947"/>
                  </a:lnTo>
                  <a:lnTo>
                    <a:pt x="814387" y="760448"/>
                  </a:lnTo>
                  <a:lnTo>
                    <a:pt x="814836" y="757950"/>
                  </a:lnTo>
                  <a:lnTo>
                    <a:pt x="815284" y="755678"/>
                  </a:lnTo>
                  <a:lnTo>
                    <a:pt x="816406" y="753407"/>
                  </a:lnTo>
                  <a:lnTo>
                    <a:pt x="817303" y="751135"/>
                  </a:lnTo>
                  <a:lnTo>
                    <a:pt x="818649" y="749091"/>
                  </a:lnTo>
                  <a:lnTo>
                    <a:pt x="819995" y="747047"/>
                  </a:lnTo>
                  <a:lnTo>
                    <a:pt x="821790" y="745684"/>
                  </a:lnTo>
                  <a:lnTo>
                    <a:pt x="823584" y="743867"/>
                  </a:lnTo>
                  <a:lnTo>
                    <a:pt x="825603" y="742504"/>
                  </a:lnTo>
                  <a:lnTo>
                    <a:pt x="827622" y="741368"/>
                  </a:lnTo>
                  <a:lnTo>
                    <a:pt x="829865" y="740232"/>
                  </a:lnTo>
                  <a:lnTo>
                    <a:pt x="832108" y="739324"/>
                  </a:lnTo>
                  <a:lnTo>
                    <a:pt x="834576" y="738870"/>
                  </a:lnTo>
                  <a:lnTo>
                    <a:pt x="837043" y="738188"/>
                  </a:lnTo>
                  <a:close/>
                  <a:moveTo>
                    <a:pt x="1318322" y="671513"/>
                  </a:moveTo>
                  <a:lnTo>
                    <a:pt x="1320794" y="671513"/>
                  </a:lnTo>
                  <a:lnTo>
                    <a:pt x="1394056" y="671513"/>
                  </a:lnTo>
                  <a:lnTo>
                    <a:pt x="1396528" y="671513"/>
                  </a:lnTo>
                  <a:lnTo>
                    <a:pt x="1399000" y="671966"/>
                  </a:lnTo>
                  <a:lnTo>
                    <a:pt x="1401472" y="672873"/>
                  </a:lnTo>
                  <a:lnTo>
                    <a:pt x="1403719" y="673553"/>
                  </a:lnTo>
                  <a:lnTo>
                    <a:pt x="1405966" y="674913"/>
                  </a:lnTo>
                  <a:lnTo>
                    <a:pt x="1408213" y="676273"/>
                  </a:lnTo>
                  <a:lnTo>
                    <a:pt x="1410011" y="677860"/>
                  </a:lnTo>
                  <a:lnTo>
                    <a:pt x="1412034" y="679900"/>
                  </a:lnTo>
                  <a:lnTo>
                    <a:pt x="1413607" y="681941"/>
                  </a:lnTo>
                  <a:lnTo>
                    <a:pt x="1414955" y="683981"/>
                  </a:lnTo>
                  <a:lnTo>
                    <a:pt x="1416304" y="686474"/>
                  </a:lnTo>
                  <a:lnTo>
                    <a:pt x="1417203" y="688968"/>
                  </a:lnTo>
                  <a:lnTo>
                    <a:pt x="1418326" y="691461"/>
                  </a:lnTo>
                  <a:lnTo>
                    <a:pt x="1418776" y="694181"/>
                  </a:lnTo>
                  <a:lnTo>
                    <a:pt x="1419225" y="696902"/>
                  </a:lnTo>
                  <a:lnTo>
                    <a:pt x="1419225" y="699848"/>
                  </a:lnTo>
                  <a:lnTo>
                    <a:pt x="1419225" y="1141426"/>
                  </a:lnTo>
                  <a:lnTo>
                    <a:pt x="1419225" y="1144373"/>
                  </a:lnTo>
                  <a:lnTo>
                    <a:pt x="1418776" y="1147320"/>
                  </a:lnTo>
                  <a:lnTo>
                    <a:pt x="1418326" y="1149813"/>
                  </a:lnTo>
                  <a:lnTo>
                    <a:pt x="1417203" y="1152534"/>
                  </a:lnTo>
                  <a:lnTo>
                    <a:pt x="1416304" y="1155254"/>
                  </a:lnTo>
                  <a:lnTo>
                    <a:pt x="1414955" y="1157521"/>
                  </a:lnTo>
                  <a:lnTo>
                    <a:pt x="1413607" y="1159787"/>
                  </a:lnTo>
                  <a:lnTo>
                    <a:pt x="1412034" y="1161601"/>
                  </a:lnTo>
                  <a:lnTo>
                    <a:pt x="1410011" y="1163414"/>
                  </a:lnTo>
                  <a:lnTo>
                    <a:pt x="1408213" y="1165228"/>
                  </a:lnTo>
                  <a:lnTo>
                    <a:pt x="1405966" y="1166588"/>
                  </a:lnTo>
                  <a:lnTo>
                    <a:pt x="1403719" y="1167721"/>
                  </a:lnTo>
                  <a:lnTo>
                    <a:pt x="1401472" y="1168855"/>
                  </a:lnTo>
                  <a:lnTo>
                    <a:pt x="1399000" y="1169535"/>
                  </a:lnTo>
                  <a:lnTo>
                    <a:pt x="1396528" y="1169761"/>
                  </a:lnTo>
                  <a:lnTo>
                    <a:pt x="1394056" y="1169988"/>
                  </a:lnTo>
                  <a:lnTo>
                    <a:pt x="1320794" y="1169988"/>
                  </a:lnTo>
                  <a:lnTo>
                    <a:pt x="1318322" y="1169761"/>
                  </a:lnTo>
                  <a:lnTo>
                    <a:pt x="1315850" y="1169535"/>
                  </a:lnTo>
                  <a:lnTo>
                    <a:pt x="1313154" y="1168855"/>
                  </a:lnTo>
                  <a:lnTo>
                    <a:pt x="1310906" y="1167721"/>
                  </a:lnTo>
                  <a:lnTo>
                    <a:pt x="1308659" y="1166588"/>
                  </a:lnTo>
                  <a:lnTo>
                    <a:pt x="1306861" y="1165228"/>
                  </a:lnTo>
                  <a:lnTo>
                    <a:pt x="1304839" y="1163414"/>
                  </a:lnTo>
                  <a:lnTo>
                    <a:pt x="1303041" y="1161601"/>
                  </a:lnTo>
                  <a:lnTo>
                    <a:pt x="1301243" y="1159787"/>
                  </a:lnTo>
                  <a:lnTo>
                    <a:pt x="1299670" y="1157521"/>
                  </a:lnTo>
                  <a:lnTo>
                    <a:pt x="1298546" y="1155254"/>
                  </a:lnTo>
                  <a:lnTo>
                    <a:pt x="1297423" y="1152534"/>
                  </a:lnTo>
                  <a:lnTo>
                    <a:pt x="1296524" y="1149813"/>
                  </a:lnTo>
                  <a:lnTo>
                    <a:pt x="1296074" y="1147320"/>
                  </a:lnTo>
                  <a:lnTo>
                    <a:pt x="1295400" y="1144373"/>
                  </a:lnTo>
                  <a:lnTo>
                    <a:pt x="1295400" y="1141426"/>
                  </a:lnTo>
                  <a:lnTo>
                    <a:pt x="1295400" y="699848"/>
                  </a:lnTo>
                  <a:lnTo>
                    <a:pt x="1295400" y="696902"/>
                  </a:lnTo>
                  <a:lnTo>
                    <a:pt x="1296074" y="694181"/>
                  </a:lnTo>
                  <a:lnTo>
                    <a:pt x="1296524" y="691461"/>
                  </a:lnTo>
                  <a:lnTo>
                    <a:pt x="1297423" y="688968"/>
                  </a:lnTo>
                  <a:lnTo>
                    <a:pt x="1298546" y="686474"/>
                  </a:lnTo>
                  <a:lnTo>
                    <a:pt x="1299670" y="683981"/>
                  </a:lnTo>
                  <a:lnTo>
                    <a:pt x="1301243" y="681941"/>
                  </a:lnTo>
                  <a:lnTo>
                    <a:pt x="1303041" y="679900"/>
                  </a:lnTo>
                  <a:lnTo>
                    <a:pt x="1304839" y="677860"/>
                  </a:lnTo>
                  <a:lnTo>
                    <a:pt x="1306861" y="676273"/>
                  </a:lnTo>
                  <a:lnTo>
                    <a:pt x="1308659" y="674913"/>
                  </a:lnTo>
                  <a:lnTo>
                    <a:pt x="1310906" y="673553"/>
                  </a:lnTo>
                  <a:lnTo>
                    <a:pt x="1313154" y="672873"/>
                  </a:lnTo>
                  <a:lnTo>
                    <a:pt x="1315850" y="671966"/>
                  </a:lnTo>
                  <a:lnTo>
                    <a:pt x="1318322" y="671513"/>
                  </a:lnTo>
                  <a:close/>
                  <a:moveTo>
                    <a:pt x="988416" y="671513"/>
                  </a:moveTo>
                  <a:lnTo>
                    <a:pt x="990920" y="671513"/>
                  </a:lnTo>
                  <a:lnTo>
                    <a:pt x="1065121" y="671513"/>
                  </a:lnTo>
                  <a:lnTo>
                    <a:pt x="1067624" y="671513"/>
                  </a:lnTo>
                  <a:lnTo>
                    <a:pt x="1070128" y="671966"/>
                  </a:lnTo>
                  <a:lnTo>
                    <a:pt x="1072632" y="672873"/>
                  </a:lnTo>
                  <a:lnTo>
                    <a:pt x="1074908" y="673553"/>
                  </a:lnTo>
                  <a:lnTo>
                    <a:pt x="1077184" y="674913"/>
                  </a:lnTo>
                  <a:lnTo>
                    <a:pt x="1079460" y="676273"/>
                  </a:lnTo>
                  <a:lnTo>
                    <a:pt x="1081281" y="677860"/>
                  </a:lnTo>
                  <a:lnTo>
                    <a:pt x="1083330" y="679900"/>
                  </a:lnTo>
                  <a:lnTo>
                    <a:pt x="1084923" y="681941"/>
                  </a:lnTo>
                  <a:lnTo>
                    <a:pt x="1086288" y="683981"/>
                  </a:lnTo>
                  <a:lnTo>
                    <a:pt x="1087654" y="686474"/>
                  </a:lnTo>
                  <a:lnTo>
                    <a:pt x="1088565" y="688968"/>
                  </a:lnTo>
                  <a:lnTo>
                    <a:pt x="1089703" y="691461"/>
                  </a:lnTo>
                  <a:lnTo>
                    <a:pt x="1090158" y="694181"/>
                  </a:lnTo>
                  <a:lnTo>
                    <a:pt x="1090613" y="696902"/>
                  </a:lnTo>
                  <a:lnTo>
                    <a:pt x="1090613" y="699848"/>
                  </a:lnTo>
                  <a:lnTo>
                    <a:pt x="1090613" y="1141426"/>
                  </a:lnTo>
                  <a:lnTo>
                    <a:pt x="1090613" y="1144373"/>
                  </a:lnTo>
                  <a:lnTo>
                    <a:pt x="1090158" y="1147320"/>
                  </a:lnTo>
                  <a:lnTo>
                    <a:pt x="1089703" y="1149813"/>
                  </a:lnTo>
                  <a:lnTo>
                    <a:pt x="1088565" y="1152534"/>
                  </a:lnTo>
                  <a:lnTo>
                    <a:pt x="1087654" y="1155254"/>
                  </a:lnTo>
                  <a:lnTo>
                    <a:pt x="1086288" y="1157521"/>
                  </a:lnTo>
                  <a:lnTo>
                    <a:pt x="1084923" y="1159787"/>
                  </a:lnTo>
                  <a:lnTo>
                    <a:pt x="1083330" y="1161601"/>
                  </a:lnTo>
                  <a:lnTo>
                    <a:pt x="1081281" y="1163414"/>
                  </a:lnTo>
                  <a:lnTo>
                    <a:pt x="1079460" y="1165228"/>
                  </a:lnTo>
                  <a:lnTo>
                    <a:pt x="1077184" y="1166588"/>
                  </a:lnTo>
                  <a:lnTo>
                    <a:pt x="1074908" y="1167721"/>
                  </a:lnTo>
                  <a:lnTo>
                    <a:pt x="1072632" y="1168855"/>
                  </a:lnTo>
                  <a:lnTo>
                    <a:pt x="1070128" y="1169535"/>
                  </a:lnTo>
                  <a:lnTo>
                    <a:pt x="1067624" y="1169761"/>
                  </a:lnTo>
                  <a:lnTo>
                    <a:pt x="1065121" y="1169988"/>
                  </a:lnTo>
                  <a:lnTo>
                    <a:pt x="990920" y="1169988"/>
                  </a:lnTo>
                  <a:lnTo>
                    <a:pt x="988416" y="1169761"/>
                  </a:lnTo>
                  <a:lnTo>
                    <a:pt x="985685" y="1169535"/>
                  </a:lnTo>
                  <a:lnTo>
                    <a:pt x="983181" y="1168855"/>
                  </a:lnTo>
                  <a:lnTo>
                    <a:pt x="980905" y="1167721"/>
                  </a:lnTo>
                  <a:lnTo>
                    <a:pt x="978629" y="1166588"/>
                  </a:lnTo>
                  <a:lnTo>
                    <a:pt x="976581" y="1165228"/>
                  </a:lnTo>
                  <a:lnTo>
                    <a:pt x="974532" y="1163414"/>
                  </a:lnTo>
                  <a:lnTo>
                    <a:pt x="972939" y="1161601"/>
                  </a:lnTo>
                  <a:lnTo>
                    <a:pt x="971118" y="1159787"/>
                  </a:lnTo>
                  <a:lnTo>
                    <a:pt x="969525" y="1157521"/>
                  </a:lnTo>
                  <a:lnTo>
                    <a:pt x="968387" y="1155254"/>
                  </a:lnTo>
                  <a:lnTo>
                    <a:pt x="967249" y="1152534"/>
                  </a:lnTo>
                  <a:lnTo>
                    <a:pt x="966338" y="1149813"/>
                  </a:lnTo>
                  <a:lnTo>
                    <a:pt x="965883" y="1147320"/>
                  </a:lnTo>
                  <a:lnTo>
                    <a:pt x="965200" y="1144373"/>
                  </a:lnTo>
                  <a:lnTo>
                    <a:pt x="965200" y="1141426"/>
                  </a:lnTo>
                  <a:lnTo>
                    <a:pt x="965200" y="699848"/>
                  </a:lnTo>
                  <a:lnTo>
                    <a:pt x="965200" y="696902"/>
                  </a:lnTo>
                  <a:lnTo>
                    <a:pt x="965883" y="694181"/>
                  </a:lnTo>
                  <a:lnTo>
                    <a:pt x="966338" y="691461"/>
                  </a:lnTo>
                  <a:lnTo>
                    <a:pt x="967249" y="688968"/>
                  </a:lnTo>
                  <a:lnTo>
                    <a:pt x="968387" y="686474"/>
                  </a:lnTo>
                  <a:lnTo>
                    <a:pt x="969525" y="683981"/>
                  </a:lnTo>
                  <a:lnTo>
                    <a:pt x="971118" y="681941"/>
                  </a:lnTo>
                  <a:lnTo>
                    <a:pt x="972939" y="679900"/>
                  </a:lnTo>
                  <a:lnTo>
                    <a:pt x="974532" y="677860"/>
                  </a:lnTo>
                  <a:lnTo>
                    <a:pt x="976581" y="676273"/>
                  </a:lnTo>
                  <a:lnTo>
                    <a:pt x="978629" y="674913"/>
                  </a:lnTo>
                  <a:lnTo>
                    <a:pt x="980905" y="673553"/>
                  </a:lnTo>
                  <a:lnTo>
                    <a:pt x="983181" y="672873"/>
                  </a:lnTo>
                  <a:lnTo>
                    <a:pt x="985685" y="671966"/>
                  </a:lnTo>
                  <a:lnTo>
                    <a:pt x="988416" y="671513"/>
                  </a:lnTo>
                  <a:close/>
                  <a:moveTo>
                    <a:pt x="1471932" y="590550"/>
                  </a:moveTo>
                  <a:lnTo>
                    <a:pt x="1546133" y="590550"/>
                  </a:lnTo>
                  <a:lnTo>
                    <a:pt x="1548636" y="590777"/>
                  </a:lnTo>
                  <a:lnTo>
                    <a:pt x="1551140" y="591231"/>
                  </a:lnTo>
                  <a:lnTo>
                    <a:pt x="1553644" y="592139"/>
                  </a:lnTo>
                  <a:lnTo>
                    <a:pt x="1555920" y="593274"/>
                  </a:lnTo>
                  <a:lnTo>
                    <a:pt x="1558196" y="594635"/>
                  </a:lnTo>
                  <a:lnTo>
                    <a:pt x="1560472" y="596451"/>
                  </a:lnTo>
                  <a:lnTo>
                    <a:pt x="1562293" y="598267"/>
                  </a:lnTo>
                  <a:lnTo>
                    <a:pt x="1564342" y="600537"/>
                  </a:lnTo>
                  <a:lnTo>
                    <a:pt x="1565707" y="602806"/>
                  </a:lnTo>
                  <a:lnTo>
                    <a:pt x="1567300" y="605303"/>
                  </a:lnTo>
                  <a:lnTo>
                    <a:pt x="1568666" y="608026"/>
                  </a:lnTo>
                  <a:lnTo>
                    <a:pt x="1569577" y="610750"/>
                  </a:lnTo>
                  <a:lnTo>
                    <a:pt x="1570487" y="613927"/>
                  </a:lnTo>
                  <a:lnTo>
                    <a:pt x="1571170" y="617105"/>
                  </a:lnTo>
                  <a:lnTo>
                    <a:pt x="1571625" y="620282"/>
                  </a:lnTo>
                  <a:lnTo>
                    <a:pt x="1571625" y="623687"/>
                  </a:lnTo>
                  <a:lnTo>
                    <a:pt x="1571625" y="1136851"/>
                  </a:lnTo>
                  <a:lnTo>
                    <a:pt x="1571625" y="1140256"/>
                  </a:lnTo>
                  <a:lnTo>
                    <a:pt x="1571170" y="1143433"/>
                  </a:lnTo>
                  <a:lnTo>
                    <a:pt x="1570487" y="1146838"/>
                  </a:lnTo>
                  <a:lnTo>
                    <a:pt x="1569577" y="1149788"/>
                  </a:lnTo>
                  <a:lnTo>
                    <a:pt x="1568666" y="1152512"/>
                  </a:lnTo>
                  <a:lnTo>
                    <a:pt x="1567300" y="1155462"/>
                  </a:lnTo>
                  <a:lnTo>
                    <a:pt x="1565707" y="1157959"/>
                  </a:lnTo>
                  <a:lnTo>
                    <a:pt x="1564342" y="1160229"/>
                  </a:lnTo>
                  <a:lnTo>
                    <a:pt x="1562293" y="1162498"/>
                  </a:lnTo>
                  <a:lnTo>
                    <a:pt x="1560472" y="1164314"/>
                  </a:lnTo>
                  <a:lnTo>
                    <a:pt x="1558196" y="1165903"/>
                  </a:lnTo>
                  <a:lnTo>
                    <a:pt x="1555920" y="1167492"/>
                  </a:lnTo>
                  <a:lnTo>
                    <a:pt x="1553644" y="1168399"/>
                  </a:lnTo>
                  <a:lnTo>
                    <a:pt x="1551140" y="1169307"/>
                  </a:lnTo>
                  <a:lnTo>
                    <a:pt x="1548636" y="1169761"/>
                  </a:lnTo>
                  <a:lnTo>
                    <a:pt x="1546133" y="1169988"/>
                  </a:lnTo>
                  <a:lnTo>
                    <a:pt x="1471932" y="1169988"/>
                  </a:lnTo>
                  <a:lnTo>
                    <a:pt x="1469201" y="1169761"/>
                  </a:lnTo>
                  <a:lnTo>
                    <a:pt x="1466697" y="1169307"/>
                  </a:lnTo>
                  <a:lnTo>
                    <a:pt x="1464193" y="1168399"/>
                  </a:lnTo>
                  <a:lnTo>
                    <a:pt x="1461917" y="1167492"/>
                  </a:lnTo>
                  <a:lnTo>
                    <a:pt x="1459641" y="1165903"/>
                  </a:lnTo>
                  <a:lnTo>
                    <a:pt x="1457593" y="1164314"/>
                  </a:lnTo>
                  <a:lnTo>
                    <a:pt x="1455544" y="1162498"/>
                  </a:lnTo>
                  <a:lnTo>
                    <a:pt x="1453496" y="1160229"/>
                  </a:lnTo>
                  <a:lnTo>
                    <a:pt x="1452130" y="1157959"/>
                  </a:lnTo>
                  <a:lnTo>
                    <a:pt x="1450537" y="1155462"/>
                  </a:lnTo>
                  <a:lnTo>
                    <a:pt x="1449399" y="1152512"/>
                  </a:lnTo>
                  <a:lnTo>
                    <a:pt x="1448261" y="1149788"/>
                  </a:lnTo>
                  <a:lnTo>
                    <a:pt x="1447350" y="1146838"/>
                  </a:lnTo>
                  <a:lnTo>
                    <a:pt x="1446667" y="1143433"/>
                  </a:lnTo>
                  <a:lnTo>
                    <a:pt x="1446212" y="1140256"/>
                  </a:lnTo>
                  <a:lnTo>
                    <a:pt x="1446212" y="1136851"/>
                  </a:lnTo>
                  <a:lnTo>
                    <a:pt x="1446212" y="623687"/>
                  </a:lnTo>
                  <a:lnTo>
                    <a:pt x="1446212" y="620282"/>
                  </a:lnTo>
                  <a:lnTo>
                    <a:pt x="1446667" y="617105"/>
                  </a:lnTo>
                  <a:lnTo>
                    <a:pt x="1447350" y="613927"/>
                  </a:lnTo>
                  <a:lnTo>
                    <a:pt x="1448261" y="610750"/>
                  </a:lnTo>
                  <a:lnTo>
                    <a:pt x="1449399" y="608026"/>
                  </a:lnTo>
                  <a:lnTo>
                    <a:pt x="1450537" y="605303"/>
                  </a:lnTo>
                  <a:lnTo>
                    <a:pt x="1452130" y="602806"/>
                  </a:lnTo>
                  <a:lnTo>
                    <a:pt x="1453496" y="600537"/>
                  </a:lnTo>
                  <a:lnTo>
                    <a:pt x="1455544" y="598267"/>
                  </a:lnTo>
                  <a:lnTo>
                    <a:pt x="1457593" y="596451"/>
                  </a:lnTo>
                  <a:lnTo>
                    <a:pt x="1459641" y="594635"/>
                  </a:lnTo>
                  <a:lnTo>
                    <a:pt x="1461917" y="593274"/>
                  </a:lnTo>
                  <a:lnTo>
                    <a:pt x="1464193" y="592139"/>
                  </a:lnTo>
                  <a:lnTo>
                    <a:pt x="1466697" y="591231"/>
                  </a:lnTo>
                  <a:lnTo>
                    <a:pt x="1469201" y="590777"/>
                  </a:lnTo>
                  <a:lnTo>
                    <a:pt x="1471932" y="590550"/>
                  </a:lnTo>
                  <a:close/>
                  <a:moveTo>
                    <a:pt x="1152617" y="590550"/>
                  </a:moveTo>
                  <a:lnTo>
                    <a:pt x="1226818" y="590550"/>
                  </a:lnTo>
                  <a:lnTo>
                    <a:pt x="1229322" y="590777"/>
                  </a:lnTo>
                  <a:lnTo>
                    <a:pt x="1232053" y="591231"/>
                  </a:lnTo>
                  <a:lnTo>
                    <a:pt x="1234557" y="592139"/>
                  </a:lnTo>
                  <a:lnTo>
                    <a:pt x="1236833" y="593274"/>
                  </a:lnTo>
                  <a:lnTo>
                    <a:pt x="1239109" y="594635"/>
                  </a:lnTo>
                  <a:lnTo>
                    <a:pt x="1241158" y="596451"/>
                  </a:lnTo>
                  <a:lnTo>
                    <a:pt x="1242978" y="598267"/>
                  </a:lnTo>
                  <a:lnTo>
                    <a:pt x="1244799" y="600537"/>
                  </a:lnTo>
                  <a:lnTo>
                    <a:pt x="1246620" y="602806"/>
                  </a:lnTo>
                  <a:lnTo>
                    <a:pt x="1248213" y="605303"/>
                  </a:lnTo>
                  <a:lnTo>
                    <a:pt x="1249352" y="608026"/>
                  </a:lnTo>
                  <a:lnTo>
                    <a:pt x="1250490" y="610750"/>
                  </a:lnTo>
                  <a:lnTo>
                    <a:pt x="1251400" y="613927"/>
                  </a:lnTo>
                  <a:lnTo>
                    <a:pt x="1251855" y="617105"/>
                  </a:lnTo>
                  <a:lnTo>
                    <a:pt x="1252538" y="620282"/>
                  </a:lnTo>
                  <a:lnTo>
                    <a:pt x="1252538" y="623687"/>
                  </a:lnTo>
                  <a:lnTo>
                    <a:pt x="1252538" y="1136851"/>
                  </a:lnTo>
                  <a:lnTo>
                    <a:pt x="1252538" y="1140256"/>
                  </a:lnTo>
                  <a:lnTo>
                    <a:pt x="1251855" y="1143433"/>
                  </a:lnTo>
                  <a:lnTo>
                    <a:pt x="1251400" y="1146838"/>
                  </a:lnTo>
                  <a:lnTo>
                    <a:pt x="1250490" y="1149788"/>
                  </a:lnTo>
                  <a:lnTo>
                    <a:pt x="1249352" y="1152512"/>
                  </a:lnTo>
                  <a:lnTo>
                    <a:pt x="1248213" y="1155462"/>
                  </a:lnTo>
                  <a:lnTo>
                    <a:pt x="1246620" y="1157959"/>
                  </a:lnTo>
                  <a:lnTo>
                    <a:pt x="1244799" y="1160229"/>
                  </a:lnTo>
                  <a:lnTo>
                    <a:pt x="1242978" y="1162498"/>
                  </a:lnTo>
                  <a:lnTo>
                    <a:pt x="1241158" y="1164314"/>
                  </a:lnTo>
                  <a:lnTo>
                    <a:pt x="1239109" y="1165903"/>
                  </a:lnTo>
                  <a:lnTo>
                    <a:pt x="1236833" y="1167492"/>
                  </a:lnTo>
                  <a:lnTo>
                    <a:pt x="1234557" y="1168399"/>
                  </a:lnTo>
                  <a:lnTo>
                    <a:pt x="1232053" y="1169307"/>
                  </a:lnTo>
                  <a:lnTo>
                    <a:pt x="1229322" y="1169761"/>
                  </a:lnTo>
                  <a:lnTo>
                    <a:pt x="1226818" y="1169988"/>
                  </a:lnTo>
                  <a:lnTo>
                    <a:pt x="1152617" y="1169988"/>
                  </a:lnTo>
                  <a:lnTo>
                    <a:pt x="1150114" y="1169761"/>
                  </a:lnTo>
                  <a:lnTo>
                    <a:pt x="1147610" y="1169307"/>
                  </a:lnTo>
                  <a:lnTo>
                    <a:pt x="1145106" y="1168399"/>
                  </a:lnTo>
                  <a:lnTo>
                    <a:pt x="1142830" y="1167492"/>
                  </a:lnTo>
                  <a:lnTo>
                    <a:pt x="1140554" y="1165903"/>
                  </a:lnTo>
                  <a:lnTo>
                    <a:pt x="1138278" y="1164314"/>
                  </a:lnTo>
                  <a:lnTo>
                    <a:pt x="1136457" y="1162498"/>
                  </a:lnTo>
                  <a:lnTo>
                    <a:pt x="1134409" y="1160229"/>
                  </a:lnTo>
                  <a:lnTo>
                    <a:pt x="1132815" y="1157959"/>
                  </a:lnTo>
                  <a:lnTo>
                    <a:pt x="1131450" y="1155462"/>
                  </a:lnTo>
                  <a:lnTo>
                    <a:pt x="1130084" y="1152512"/>
                  </a:lnTo>
                  <a:lnTo>
                    <a:pt x="1129174" y="1149788"/>
                  </a:lnTo>
                  <a:lnTo>
                    <a:pt x="1128036" y="1146838"/>
                  </a:lnTo>
                  <a:lnTo>
                    <a:pt x="1127580" y="1143433"/>
                  </a:lnTo>
                  <a:lnTo>
                    <a:pt x="1127125" y="1140256"/>
                  </a:lnTo>
                  <a:lnTo>
                    <a:pt x="1127125" y="1136851"/>
                  </a:lnTo>
                  <a:lnTo>
                    <a:pt x="1127125" y="623687"/>
                  </a:lnTo>
                  <a:lnTo>
                    <a:pt x="1127125" y="620282"/>
                  </a:lnTo>
                  <a:lnTo>
                    <a:pt x="1127580" y="617105"/>
                  </a:lnTo>
                  <a:lnTo>
                    <a:pt x="1128036" y="613927"/>
                  </a:lnTo>
                  <a:lnTo>
                    <a:pt x="1129174" y="610750"/>
                  </a:lnTo>
                  <a:lnTo>
                    <a:pt x="1130084" y="608026"/>
                  </a:lnTo>
                  <a:lnTo>
                    <a:pt x="1131450" y="605303"/>
                  </a:lnTo>
                  <a:lnTo>
                    <a:pt x="1132815" y="602806"/>
                  </a:lnTo>
                  <a:lnTo>
                    <a:pt x="1134409" y="600537"/>
                  </a:lnTo>
                  <a:lnTo>
                    <a:pt x="1136457" y="598267"/>
                  </a:lnTo>
                  <a:lnTo>
                    <a:pt x="1138278" y="596451"/>
                  </a:lnTo>
                  <a:lnTo>
                    <a:pt x="1140554" y="594635"/>
                  </a:lnTo>
                  <a:lnTo>
                    <a:pt x="1142830" y="593274"/>
                  </a:lnTo>
                  <a:lnTo>
                    <a:pt x="1145106" y="592139"/>
                  </a:lnTo>
                  <a:lnTo>
                    <a:pt x="1147610" y="591231"/>
                  </a:lnTo>
                  <a:lnTo>
                    <a:pt x="1150114" y="590777"/>
                  </a:lnTo>
                  <a:lnTo>
                    <a:pt x="1152617" y="590550"/>
                  </a:lnTo>
                  <a:close/>
                  <a:moveTo>
                    <a:pt x="1633857" y="508000"/>
                  </a:moveTo>
                  <a:lnTo>
                    <a:pt x="1707830" y="508000"/>
                  </a:lnTo>
                  <a:lnTo>
                    <a:pt x="1710561" y="508227"/>
                  </a:lnTo>
                  <a:lnTo>
                    <a:pt x="1713065" y="508680"/>
                  </a:lnTo>
                  <a:lnTo>
                    <a:pt x="1715797" y="509814"/>
                  </a:lnTo>
                  <a:lnTo>
                    <a:pt x="1718073" y="510947"/>
                  </a:lnTo>
                  <a:lnTo>
                    <a:pt x="1720349" y="512534"/>
                  </a:lnTo>
                  <a:lnTo>
                    <a:pt x="1722170" y="514575"/>
                  </a:lnTo>
                  <a:lnTo>
                    <a:pt x="1724218" y="516842"/>
                  </a:lnTo>
                  <a:lnTo>
                    <a:pt x="1726039" y="519109"/>
                  </a:lnTo>
                  <a:lnTo>
                    <a:pt x="1727860" y="521829"/>
                  </a:lnTo>
                  <a:lnTo>
                    <a:pt x="1729453" y="524550"/>
                  </a:lnTo>
                  <a:lnTo>
                    <a:pt x="1730591" y="527950"/>
                  </a:lnTo>
                  <a:lnTo>
                    <a:pt x="1731729" y="531124"/>
                  </a:lnTo>
                  <a:lnTo>
                    <a:pt x="1732640" y="534752"/>
                  </a:lnTo>
                  <a:lnTo>
                    <a:pt x="1733095" y="538152"/>
                  </a:lnTo>
                  <a:lnTo>
                    <a:pt x="1733550" y="542006"/>
                  </a:lnTo>
                  <a:lnTo>
                    <a:pt x="1733550" y="545860"/>
                  </a:lnTo>
                  <a:lnTo>
                    <a:pt x="1733550" y="1132128"/>
                  </a:lnTo>
                  <a:lnTo>
                    <a:pt x="1733550" y="1135982"/>
                  </a:lnTo>
                  <a:lnTo>
                    <a:pt x="1733095" y="1139836"/>
                  </a:lnTo>
                  <a:lnTo>
                    <a:pt x="1732640" y="1143463"/>
                  </a:lnTo>
                  <a:lnTo>
                    <a:pt x="1731729" y="1146864"/>
                  </a:lnTo>
                  <a:lnTo>
                    <a:pt x="1730591" y="1150038"/>
                  </a:lnTo>
                  <a:lnTo>
                    <a:pt x="1729453" y="1153438"/>
                  </a:lnTo>
                  <a:lnTo>
                    <a:pt x="1727860" y="1156159"/>
                  </a:lnTo>
                  <a:lnTo>
                    <a:pt x="1726039" y="1158879"/>
                  </a:lnTo>
                  <a:lnTo>
                    <a:pt x="1724218" y="1161373"/>
                  </a:lnTo>
                  <a:lnTo>
                    <a:pt x="1722170" y="1163414"/>
                  </a:lnTo>
                  <a:lnTo>
                    <a:pt x="1720349" y="1165454"/>
                  </a:lnTo>
                  <a:lnTo>
                    <a:pt x="1718073" y="1167041"/>
                  </a:lnTo>
                  <a:lnTo>
                    <a:pt x="1715797" y="1168174"/>
                  </a:lnTo>
                  <a:lnTo>
                    <a:pt x="1713065" y="1169308"/>
                  </a:lnTo>
                  <a:lnTo>
                    <a:pt x="1710561" y="1169761"/>
                  </a:lnTo>
                  <a:lnTo>
                    <a:pt x="1707830" y="1169988"/>
                  </a:lnTo>
                  <a:lnTo>
                    <a:pt x="1633857" y="1169988"/>
                  </a:lnTo>
                  <a:lnTo>
                    <a:pt x="1631353" y="1169761"/>
                  </a:lnTo>
                  <a:lnTo>
                    <a:pt x="1628850" y="1169308"/>
                  </a:lnTo>
                  <a:lnTo>
                    <a:pt x="1626346" y="1168174"/>
                  </a:lnTo>
                  <a:lnTo>
                    <a:pt x="1624070" y="1167041"/>
                  </a:lnTo>
                  <a:lnTo>
                    <a:pt x="1621794" y="1165454"/>
                  </a:lnTo>
                  <a:lnTo>
                    <a:pt x="1619518" y="1163414"/>
                  </a:lnTo>
                  <a:lnTo>
                    <a:pt x="1617469" y="1161373"/>
                  </a:lnTo>
                  <a:lnTo>
                    <a:pt x="1615648" y="1158879"/>
                  </a:lnTo>
                  <a:lnTo>
                    <a:pt x="1614055" y="1156159"/>
                  </a:lnTo>
                  <a:lnTo>
                    <a:pt x="1612689" y="1153438"/>
                  </a:lnTo>
                  <a:lnTo>
                    <a:pt x="1611324" y="1150038"/>
                  </a:lnTo>
                  <a:lnTo>
                    <a:pt x="1610186" y="1146864"/>
                  </a:lnTo>
                  <a:lnTo>
                    <a:pt x="1609275" y="1143463"/>
                  </a:lnTo>
                  <a:lnTo>
                    <a:pt x="1608820" y="1139836"/>
                  </a:lnTo>
                  <a:lnTo>
                    <a:pt x="1608365" y="1135982"/>
                  </a:lnTo>
                  <a:lnTo>
                    <a:pt x="1608137" y="1132128"/>
                  </a:lnTo>
                  <a:lnTo>
                    <a:pt x="1608137" y="545860"/>
                  </a:lnTo>
                  <a:lnTo>
                    <a:pt x="1608365" y="542006"/>
                  </a:lnTo>
                  <a:lnTo>
                    <a:pt x="1608820" y="538152"/>
                  </a:lnTo>
                  <a:lnTo>
                    <a:pt x="1609275" y="534752"/>
                  </a:lnTo>
                  <a:lnTo>
                    <a:pt x="1610186" y="531124"/>
                  </a:lnTo>
                  <a:lnTo>
                    <a:pt x="1611324" y="527950"/>
                  </a:lnTo>
                  <a:lnTo>
                    <a:pt x="1612689" y="524550"/>
                  </a:lnTo>
                  <a:lnTo>
                    <a:pt x="1614055" y="521829"/>
                  </a:lnTo>
                  <a:lnTo>
                    <a:pt x="1615648" y="519109"/>
                  </a:lnTo>
                  <a:lnTo>
                    <a:pt x="1617469" y="516842"/>
                  </a:lnTo>
                  <a:lnTo>
                    <a:pt x="1619518" y="514575"/>
                  </a:lnTo>
                  <a:lnTo>
                    <a:pt x="1621794" y="512534"/>
                  </a:lnTo>
                  <a:lnTo>
                    <a:pt x="1624070" y="510947"/>
                  </a:lnTo>
                  <a:lnTo>
                    <a:pt x="1626346" y="509814"/>
                  </a:lnTo>
                  <a:lnTo>
                    <a:pt x="1628850" y="508680"/>
                  </a:lnTo>
                  <a:lnTo>
                    <a:pt x="1631353" y="508227"/>
                  </a:lnTo>
                  <a:lnTo>
                    <a:pt x="1633857" y="508000"/>
                  </a:lnTo>
                  <a:close/>
                  <a:moveTo>
                    <a:pt x="1501548" y="319088"/>
                  </a:moveTo>
                  <a:lnTo>
                    <a:pt x="1733323" y="319088"/>
                  </a:lnTo>
                  <a:lnTo>
                    <a:pt x="1733323" y="319316"/>
                  </a:lnTo>
                  <a:lnTo>
                    <a:pt x="1733550" y="319316"/>
                  </a:lnTo>
                  <a:lnTo>
                    <a:pt x="1733550" y="464215"/>
                  </a:lnTo>
                  <a:lnTo>
                    <a:pt x="1637620" y="464215"/>
                  </a:lnTo>
                  <a:lnTo>
                    <a:pt x="1637620" y="418038"/>
                  </a:lnTo>
                  <a:lnTo>
                    <a:pt x="1318759" y="617303"/>
                  </a:lnTo>
                  <a:lnTo>
                    <a:pt x="1250723" y="574766"/>
                  </a:lnTo>
                  <a:lnTo>
                    <a:pt x="1253444" y="573174"/>
                  </a:lnTo>
                  <a:lnTo>
                    <a:pt x="1146628" y="506525"/>
                  </a:lnTo>
                  <a:lnTo>
                    <a:pt x="844096" y="695326"/>
                  </a:lnTo>
                  <a:lnTo>
                    <a:pt x="776287" y="653016"/>
                  </a:lnTo>
                  <a:lnTo>
                    <a:pt x="1147082" y="421450"/>
                  </a:lnTo>
                  <a:lnTo>
                    <a:pt x="1215118" y="463533"/>
                  </a:lnTo>
                  <a:lnTo>
                    <a:pt x="1214437" y="464215"/>
                  </a:lnTo>
                  <a:lnTo>
                    <a:pt x="1321253" y="530637"/>
                  </a:lnTo>
                  <a:lnTo>
                    <a:pt x="1564368" y="379141"/>
                  </a:lnTo>
                  <a:lnTo>
                    <a:pt x="1501548" y="379141"/>
                  </a:lnTo>
                  <a:lnTo>
                    <a:pt x="1501548" y="319088"/>
                  </a:lnTo>
                  <a:close/>
                  <a:moveTo>
                    <a:pt x="229507" y="91395"/>
                  </a:moveTo>
                  <a:lnTo>
                    <a:pt x="225651" y="91621"/>
                  </a:lnTo>
                  <a:lnTo>
                    <a:pt x="221796" y="91848"/>
                  </a:lnTo>
                  <a:lnTo>
                    <a:pt x="218394" y="92075"/>
                  </a:lnTo>
                  <a:lnTo>
                    <a:pt x="214539" y="92755"/>
                  </a:lnTo>
                  <a:lnTo>
                    <a:pt x="210910" y="93662"/>
                  </a:lnTo>
                  <a:lnTo>
                    <a:pt x="207509" y="94570"/>
                  </a:lnTo>
                  <a:lnTo>
                    <a:pt x="204107" y="95704"/>
                  </a:lnTo>
                  <a:lnTo>
                    <a:pt x="200705" y="96837"/>
                  </a:lnTo>
                  <a:lnTo>
                    <a:pt x="197303" y="98198"/>
                  </a:lnTo>
                  <a:lnTo>
                    <a:pt x="194355" y="99559"/>
                  </a:lnTo>
                  <a:lnTo>
                    <a:pt x="191407" y="101373"/>
                  </a:lnTo>
                  <a:lnTo>
                    <a:pt x="188232" y="103187"/>
                  </a:lnTo>
                  <a:lnTo>
                    <a:pt x="185284" y="105002"/>
                  </a:lnTo>
                  <a:lnTo>
                    <a:pt x="182562" y="107270"/>
                  </a:lnTo>
                  <a:lnTo>
                    <a:pt x="179614" y="109311"/>
                  </a:lnTo>
                  <a:lnTo>
                    <a:pt x="177119" y="111579"/>
                  </a:lnTo>
                  <a:lnTo>
                    <a:pt x="174851" y="114073"/>
                  </a:lnTo>
                  <a:lnTo>
                    <a:pt x="172357" y="116568"/>
                  </a:lnTo>
                  <a:lnTo>
                    <a:pt x="170316" y="119062"/>
                  </a:lnTo>
                  <a:lnTo>
                    <a:pt x="168275" y="121784"/>
                  </a:lnTo>
                  <a:lnTo>
                    <a:pt x="166460" y="124505"/>
                  </a:lnTo>
                  <a:lnTo>
                    <a:pt x="164646" y="127454"/>
                  </a:lnTo>
                  <a:lnTo>
                    <a:pt x="162832" y="130402"/>
                  </a:lnTo>
                  <a:lnTo>
                    <a:pt x="161471" y="133350"/>
                  </a:lnTo>
                  <a:lnTo>
                    <a:pt x="160110" y="136525"/>
                  </a:lnTo>
                  <a:lnTo>
                    <a:pt x="158976" y="139700"/>
                  </a:lnTo>
                  <a:lnTo>
                    <a:pt x="158069" y="143102"/>
                  </a:lnTo>
                  <a:lnTo>
                    <a:pt x="156935" y="146277"/>
                  </a:lnTo>
                  <a:lnTo>
                    <a:pt x="156482" y="149679"/>
                  </a:lnTo>
                  <a:lnTo>
                    <a:pt x="156028" y="153080"/>
                  </a:lnTo>
                  <a:lnTo>
                    <a:pt x="155801" y="156709"/>
                  </a:lnTo>
                  <a:lnTo>
                    <a:pt x="155801" y="160111"/>
                  </a:lnTo>
                  <a:lnTo>
                    <a:pt x="155801" y="1330098"/>
                  </a:lnTo>
                  <a:lnTo>
                    <a:pt x="155801" y="1333500"/>
                  </a:lnTo>
                  <a:lnTo>
                    <a:pt x="156028" y="1337129"/>
                  </a:lnTo>
                  <a:lnTo>
                    <a:pt x="156482" y="1340531"/>
                  </a:lnTo>
                  <a:lnTo>
                    <a:pt x="156935" y="1343932"/>
                  </a:lnTo>
                  <a:lnTo>
                    <a:pt x="158069" y="1347561"/>
                  </a:lnTo>
                  <a:lnTo>
                    <a:pt x="158976" y="1350509"/>
                  </a:lnTo>
                  <a:lnTo>
                    <a:pt x="160110" y="1353684"/>
                  </a:lnTo>
                  <a:lnTo>
                    <a:pt x="161471" y="1357086"/>
                  </a:lnTo>
                  <a:lnTo>
                    <a:pt x="162832" y="1360034"/>
                  </a:lnTo>
                  <a:lnTo>
                    <a:pt x="164646" y="1362756"/>
                  </a:lnTo>
                  <a:lnTo>
                    <a:pt x="166460" y="1365931"/>
                  </a:lnTo>
                  <a:lnTo>
                    <a:pt x="168275" y="1368652"/>
                  </a:lnTo>
                  <a:lnTo>
                    <a:pt x="170316" y="1371373"/>
                  </a:lnTo>
                  <a:lnTo>
                    <a:pt x="172357" y="1373868"/>
                  </a:lnTo>
                  <a:lnTo>
                    <a:pt x="174851" y="1376590"/>
                  </a:lnTo>
                  <a:lnTo>
                    <a:pt x="177119" y="1378857"/>
                  </a:lnTo>
                  <a:lnTo>
                    <a:pt x="179614" y="1381125"/>
                  </a:lnTo>
                  <a:lnTo>
                    <a:pt x="182562" y="1383393"/>
                  </a:lnTo>
                  <a:lnTo>
                    <a:pt x="185284" y="1385207"/>
                  </a:lnTo>
                  <a:lnTo>
                    <a:pt x="188232" y="1387248"/>
                  </a:lnTo>
                  <a:lnTo>
                    <a:pt x="191407" y="1389063"/>
                  </a:lnTo>
                  <a:lnTo>
                    <a:pt x="194355" y="1390650"/>
                  </a:lnTo>
                  <a:lnTo>
                    <a:pt x="197303" y="1392238"/>
                  </a:lnTo>
                  <a:lnTo>
                    <a:pt x="200705" y="1393598"/>
                  </a:lnTo>
                  <a:lnTo>
                    <a:pt x="204107" y="1394959"/>
                  </a:lnTo>
                  <a:lnTo>
                    <a:pt x="207509" y="1395866"/>
                  </a:lnTo>
                  <a:lnTo>
                    <a:pt x="210910" y="1397000"/>
                  </a:lnTo>
                  <a:lnTo>
                    <a:pt x="214539" y="1397681"/>
                  </a:lnTo>
                  <a:lnTo>
                    <a:pt x="218394" y="1398134"/>
                  </a:lnTo>
                  <a:lnTo>
                    <a:pt x="221796" y="1398588"/>
                  </a:lnTo>
                  <a:lnTo>
                    <a:pt x="225651" y="1399041"/>
                  </a:lnTo>
                  <a:lnTo>
                    <a:pt x="229507" y="1399041"/>
                  </a:lnTo>
                  <a:lnTo>
                    <a:pt x="2280330" y="1399041"/>
                  </a:lnTo>
                  <a:lnTo>
                    <a:pt x="2284186" y="1399041"/>
                  </a:lnTo>
                  <a:lnTo>
                    <a:pt x="2288041" y="1398588"/>
                  </a:lnTo>
                  <a:lnTo>
                    <a:pt x="2291670" y="1398134"/>
                  </a:lnTo>
                  <a:lnTo>
                    <a:pt x="2295298" y="1397681"/>
                  </a:lnTo>
                  <a:lnTo>
                    <a:pt x="2299154" y="1397000"/>
                  </a:lnTo>
                  <a:lnTo>
                    <a:pt x="2302555" y="1395866"/>
                  </a:lnTo>
                  <a:lnTo>
                    <a:pt x="2305957" y="1394959"/>
                  </a:lnTo>
                  <a:lnTo>
                    <a:pt x="2309359" y="1393598"/>
                  </a:lnTo>
                  <a:lnTo>
                    <a:pt x="2312534" y="1392238"/>
                  </a:lnTo>
                  <a:lnTo>
                    <a:pt x="2315709" y="1390650"/>
                  </a:lnTo>
                  <a:lnTo>
                    <a:pt x="2318884" y="1389063"/>
                  </a:lnTo>
                  <a:lnTo>
                    <a:pt x="2321832" y="1387248"/>
                  </a:lnTo>
                  <a:lnTo>
                    <a:pt x="2324780" y="1385207"/>
                  </a:lnTo>
                  <a:lnTo>
                    <a:pt x="2327502" y="1383393"/>
                  </a:lnTo>
                  <a:lnTo>
                    <a:pt x="2330223" y="1381125"/>
                  </a:lnTo>
                  <a:lnTo>
                    <a:pt x="2332945" y="1378857"/>
                  </a:lnTo>
                  <a:lnTo>
                    <a:pt x="2335213" y="1376590"/>
                  </a:lnTo>
                  <a:lnTo>
                    <a:pt x="2337707" y="1373868"/>
                  </a:lnTo>
                  <a:lnTo>
                    <a:pt x="2339748" y="1371373"/>
                  </a:lnTo>
                  <a:lnTo>
                    <a:pt x="2341789" y="1368652"/>
                  </a:lnTo>
                  <a:lnTo>
                    <a:pt x="2343830" y="1365931"/>
                  </a:lnTo>
                  <a:lnTo>
                    <a:pt x="2345418" y="1362756"/>
                  </a:lnTo>
                  <a:lnTo>
                    <a:pt x="2347232" y="1360034"/>
                  </a:lnTo>
                  <a:lnTo>
                    <a:pt x="2348593" y="1357086"/>
                  </a:lnTo>
                  <a:lnTo>
                    <a:pt x="2350180" y="1353684"/>
                  </a:lnTo>
                  <a:lnTo>
                    <a:pt x="2351088" y="1350509"/>
                  </a:lnTo>
                  <a:lnTo>
                    <a:pt x="2351995" y="1347561"/>
                  </a:lnTo>
                  <a:lnTo>
                    <a:pt x="2352902" y="1343932"/>
                  </a:lnTo>
                  <a:lnTo>
                    <a:pt x="2353582" y="1340531"/>
                  </a:lnTo>
                  <a:lnTo>
                    <a:pt x="2354036" y="1337129"/>
                  </a:lnTo>
                  <a:lnTo>
                    <a:pt x="2354263" y="1333500"/>
                  </a:lnTo>
                  <a:lnTo>
                    <a:pt x="2354263" y="1330098"/>
                  </a:lnTo>
                  <a:lnTo>
                    <a:pt x="2354263" y="160111"/>
                  </a:lnTo>
                  <a:lnTo>
                    <a:pt x="2354263" y="156709"/>
                  </a:lnTo>
                  <a:lnTo>
                    <a:pt x="2354036" y="153080"/>
                  </a:lnTo>
                  <a:lnTo>
                    <a:pt x="2353582" y="149679"/>
                  </a:lnTo>
                  <a:lnTo>
                    <a:pt x="2352902" y="146277"/>
                  </a:lnTo>
                  <a:lnTo>
                    <a:pt x="2351995" y="143102"/>
                  </a:lnTo>
                  <a:lnTo>
                    <a:pt x="2351088" y="139700"/>
                  </a:lnTo>
                  <a:lnTo>
                    <a:pt x="2350180" y="136525"/>
                  </a:lnTo>
                  <a:lnTo>
                    <a:pt x="2348593" y="133350"/>
                  </a:lnTo>
                  <a:lnTo>
                    <a:pt x="2347232" y="130402"/>
                  </a:lnTo>
                  <a:lnTo>
                    <a:pt x="2345418" y="127454"/>
                  </a:lnTo>
                  <a:lnTo>
                    <a:pt x="2343830" y="124505"/>
                  </a:lnTo>
                  <a:lnTo>
                    <a:pt x="2341789" y="121784"/>
                  </a:lnTo>
                  <a:lnTo>
                    <a:pt x="2339748" y="119062"/>
                  </a:lnTo>
                  <a:lnTo>
                    <a:pt x="2337707" y="116568"/>
                  </a:lnTo>
                  <a:lnTo>
                    <a:pt x="2335213" y="114073"/>
                  </a:lnTo>
                  <a:lnTo>
                    <a:pt x="2332945" y="111579"/>
                  </a:lnTo>
                  <a:lnTo>
                    <a:pt x="2330223" y="109311"/>
                  </a:lnTo>
                  <a:lnTo>
                    <a:pt x="2327502" y="107270"/>
                  </a:lnTo>
                  <a:lnTo>
                    <a:pt x="2324780" y="105002"/>
                  </a:lnTo>
                  <a:lnTo>
                    <a:pt x="2321832" y="103187"/>
                  </a:lnTo>
                  <a:lnTo>
                    <a:pt x="2318884" y="101373"/>
                  </a:lnTo>
                  <a:lnTo>
                    <a:pt x="2315709" y="99559"/>
                  </a:lnTo>
                  <a:lnTo>
                    <a:pt x="2312534" y="98198"/>
                  </a:lnTo>
                  <a:lnTo>
                    <a:pt x="2309359" y="96837"/>
                  </a:lnTo>
                  <a:lnTo>
                    <a:pt x="2305957" y="95704"/>
                  </a:lnTo>
                  <a:lnTo>
                    <a:pt x="2302555" y="94570"/>
                  </a:lnTo>
                  <a:lnTo>
                    <a:pt x="2299154" y="93662"/>
                  </a:lnTo>
                  <a:lnTo>
                    <a:pt x="2295298" y="92755"/>
                  </a:lnTo>
                  <a:lnTo>
                    <a:pt x="2291670" y="92075"/>
                  </a:lnTo>
                  <a:lnTo>
                    <a:pt x="2288041" y="91848"/>
                  </a:lnTo>
                  <a:lnTo>
                    <a:pt x="2284186" y="91621"/>
                  </a:lnTo>
                  <a:lnTo>
                    <a:pt x="2280330" y="91395"/>
                  </a:lnTo>
                  <a:lnTo>
                    <a:pt x="229507" y="91395"/>
                  </a:lnTo>
                  <a:close/>
                  <a:moveTo>
                    <a:pt x="81642" y="0"/>
                  </a:moveTo>
                  <a:lnTo>
                    <a:pt x="86178" y="0"/>
                  </a:lnTo>
                  <a:lnTo>
                    <a:pt x="2424113" y="0"/>
                  </a:lnTo>
                  <a:lnTo>
                    <a:pt x="2428648" y="0"/>
                  </a:lnTo>
                  <a:lnTo>
                    <a:pt x="2432730" y="227"/>
                  </a:lnTo>
                  <a:lnTo>
                    <a:pt x="2436813" y="680"/>
                  </a:lnTo>
                  <a:lnTo>
                    <a:pt x="2441122" y="1361"/>
                  </a:lnTo>
                  <a:lnTo>
                    <a:pt x="2445204" y="2268"/>
                  </a:lnTo>
                  <a:lnTo>
                    <a:pt x="2449286" y="3402"/>
                  </a:lnTo>
                  <a:lnTo>
                    <a:pt x="2452914" y="4536"/>
                  </a:lnTo>
                  <a:lnTo>
                    <a:pt x="2456770" y="5896"/>
                  </a:lnTo>
                  <a:lnTo>
                    <a:pt x="2460625" y="7484"/>
                  </a:lnTo>
                  <a:lnTo>
                    <a:pt x="2464480" y="9298"/>
                  </a:lnTo>
                  <a:lnTo>
                    <a:pt x="2467882" y="11339"/>
                  </a:lnTo>
                  <a:lnTo>
                    <a:pt x="2471284" y="13380"/>
                  </a:lnTo>
                  <a:lnTo>
                    <a:pt x="2474459" y="15421"/>
                  </a:lnTo>
                  <a:lnTo>
                    <a:pt x="2477861" y="17916"/>
                  </a:lnTo>
                  <a:lnTo>
                    <a:pt x="2480809" y="20184"/>
                  </a:lnTo>
                  <a:lnTo>
                    <a:pt x="2483757" y="22905"/>
                  </a:lnTo>
                  <a:lnTo>
                    <a:pt x="2486479" y="25400"/>
                  </a:lnTo>
                  <a:lnTo>
                    <a:pt x="2489200" y="28348"/>
                  </a:lnTo>
                  <a:lnTo>
                    <a:pt x="2491695" y="31296"/>
                  </a:lnTo>
                  <a:lnTo>
                    <a:pt x="2493963" y="34471"/>
                  </a:lnTo>
                  <a:lnTo>
                    <a:pt x="2496230" y="37646"/>
                  </a:lnTo>
                  <a:lnTo>
                    <a:pt x="2498272" y="40821"/>
                  </a:lnTo>
                  <a:lnTo>
                    <a:pt x="2499859" y="44450"/>
                  </a:lnTo>
                  <a:lnTo>
                    <a:pt x="2501673" y="47625"/>
                  </a:lnTo>
                  <a:lnTo>
                    <a:pt x="2503261" y="51480"/>
                  </a:lnTo>
                  <a:lnTo>
                    <a:pt x="2504395" y="54882"/>
                  </a:lnTo>
                  <a:lnTo>
                    <a:pt x="2505755" y="58737"/>
                  </a:lnTo>
                  <a:lnTo>
                    <a:pt x="2506663" y="62593"/>
                  </a:lnTo>
                  <a:lnTo>
                    <a:pt x="2507343" y="66221"/>
                  </a:lnTo>
                  <a:lnTo>
                    <a:pt x="2508023" y="70304"/>
                  </a:lnTo>
                  <a:lnTo>
                    <a:pt x="2508250" y="74159"/>
                  </a:lnTo>
                  <a:lnTo>
                    <a:pt x="2508250" y="78241"/>
                  </a:lnTo>
                  <a:lnTo>
                    <a:pt x="2508250" y="1411968"/>
                  </a:lnTo>
                  <a:lnTo>
                    <a:pt x="2508250" y="1416050"/>
                  </a:lnTo>
                  <a:lnTo>
                    <a:pt x="2508023" y="1420132"/>
                  </a:lnTo>
                  <a:lnTo>
                    <a:pt x="2507343" y="1423988"/>
                  </a:lnTo>
                  <a:lnTo>
                    <a:pt x="2506663" y="1427616"/>
                  </a:lnTo>
                  <a:lnTo>
                    <a:pt x="2505755" y="1431472"/>
                  </a:lnTo>
                  <a:lnTo>
                    <a:pt x="2504395" y="1435327"/>
                  </a:lnTo>
                  <a:lnTo>
                    <a:pt x="2503261" y="1439182"/>
                  </a:lnTo>
                  <a:lnTo>
                    <a:pt x="2501673" y="1442584"/>
                  </a:lnTo>
                  <a:lnTo>
                    <a:pt x="2499859" y="1446213"/>
                  </a:lnTo>
                  <a:lnTo>
                    <a:pt x="2498272" y="1449388"/>
                  </a:lnTo>
                  <a:lnTo>
                    <a:pt x="2496230" y="1452790"/>
                  </a:lnTo>
                  <a:lnTo>
                    <a:pt x="2493963" y="1455965"/>
                  </a:lnTo>
                  <a:lnTo>
                    <a:pt x="2491695" y="1458913"/>
                  </a:lnTo>
                  <a:lnTo>
                    <a:pt x="2489200" y="1462088"/>
                  </a:lnTo>
                  <a:lnTo>
                    <a:pt x="2486479" y="1464809"/>
                  </a:lnTo>
                  <a:lnTo>
                    <a:pt x="2483757" y="1467531"/>
                  </a:lnTo>
                  <a:lnTo>
                    <a:pt x="2480809" y="1470025"/>
                  </a:lnTo>
                  <a:lnTo>
                    <a:pt x="2477861" y="1472747"/>
                  </a:lnTo>
                  <a:lnTo>
                    <a:pt x="2474459" y="1475015"/>
                  </a:lnTo>
                  <a:lnTo>
                    <a:pt x="2471284" y="1477282"/>
                  </a:lnTo>
                  <a:lnTo>
                    <a:pt x="2467882" y="1479097"/>
                  </a:lnTo>
                  <a:lnTo>
                    <a:pt x="2464480" y="1480911"/>
                  </a:lnTo>
                  <a:lnTo>
                    <a:pt x="2460625" y="1482725"/>
                  </a:lnTo>
                  <a:lnTo>
                    <a:pt x="2456770" y="1484313"/>
                  </a:lnTo>
                  <a:lnTo>
                    <a:pt x="2452914" y="1485674"/>
                  </a:lnTo>
                  <a:lnTo>
                    <a:pt x="2449286" y="1487034"/>
                  </a:lnTo>
                  <a:lnTo>
                    <a:pt x="2445204" y="1487941"/>
                  </a:lnTo>
                  <a:lnTo>
                    <a:pt x="2441122" y="1488849"/>
                  </a:lnTo>
                  <a:lnTo>
                    <a:pt x="2436813" y="1489529"/>
                  </a:lnTo>
                  <a:lnTo>
                    <a:pt x="2432730" y="1489982"/>
                  </a:lnTo>
                  <a:lnTo>
                    <a:pt x="2428648" y="1490209"/>
                  </a:lnTo>
                  <a:lnTo>
                    <a:pt x="2424113" y="1490663"/>
                  </a:lnTo>
                  <a:lnTo>
                    <a:pt x="86178" y="1490663"/>
                  </a:lnTo>
                  <a:lnTo>
                    <a:pt x="81642" y="1490209"/>
                  </a:lnTo>
                  <a:lnTo>
                    <a:pt x="77333" y="1489982"/>
                  </a:lnTo>
                  <a:lnTo>
                    <a:pt x="73251" y="1489529"/>
                  </a:lnTo>
                  <a:lnTo>
                    <a:pt x="68942" y="1488849"/>
                  </a:lnTo>
                  <a:lnTo>
                    <a:pt x="64860" y="1487941"/>
                  </a:lnTo>
                  <a:lnTo>
                    <a:pt x="60778" y="1487034"/>
                  </a:lnTo>
                  <a:lnTo>
                    <a:pt x="57150" y="1485674"/>
                  </a:lnTo>
                  <a:lnTo>
                    <a:pt x="53294" y="1484313"/>
                  </a:lnTo>
                  <a:lnTo>
                    <a:pt x="49439" y="1482725"/>
                  </a:lnTo>
                  <a:lnTo>
                    <a:pt x="45810" y="1480911"/>
                  </a:lnTo>
                  <a:lnTo>
                    <a:pt x="42182" y="1479097"/>
                  </a:lnTo>
                  <a:lnTo>
                    <a:pt x="39007" y="1477282"/>
                  </a:lnTo>
                  <a:lnTo>
                    <a:pt x="35605" y="1475015"/>
                  </a:lnTo>
                  <a:lnTo>
                    <a:pt x="32430" y="1472747"/>
                  </a:lnTo>
                  <a:lnTo>
                    <a:pt x="29255" y="1470025"/>
                  </a:lnTo>
                  <a:lnTo>
                    <a:pt x="26307" y="1467531"/>
                  </a:lnTo>
                  <a:lnTo>
                    <a:pt x="23585" y="1464809"/>
                  </a:lnTo>
                  <a:lnTo>
                    <a:pt x="21091" y="1462088"/>
                  </a:lnTo>
                  <a:lnTo>
                    <a:pt x="18596" y="1458913"/>
                  </a:lnTo>
                  <a:lnTo>
                    <a:pt x="16101" y="1455965"/>
                  </a:lnTo>
                  <a:lnTo>
                    <a:pt x="13833" y="1452790"/>
                  </a:lnTo>
                  <a:lnTo>
                    <a:pt x="12019" y="1449388"/>
                  </a:lnTo>
                  <a:lnTo>
                    <a:pt x="9978" y="1446213"/>
                  </a:lnTo>
                  <a:lnTo>
                    <a:pt x="8391" y="1442584"/>
                  </a:lnTo>
                  <a:lnTo>
                    <a:pt x="6803" y="1439182"/>
                  </a:lnTo>
                  <a:lnTo>
                    <a:pt x="5442" y="1435327"/>
                  </a:lnTo>
                  <a:lnTo>
                    <a:pt x="4308" y="1431472"/>
                  </a:lnTo>
                  <a:lnTo>
                    <a:pt x="3401" y="1427616"/>
                  </a:lnTo>
                  <a:lnTo>
                    <a:pt x="2494" y="1423988"/>
                  </a:lnTo>
                  <a:lnTo>
                    <a:pt x="2041" y="1420132"/>
                  </a:lnTo>
                  <a:lnTo>
                    <a:pt x="1814" y="1416050"/>
                  </a:lnTo>
                  <a:lnTo>
                    <a:pt x="1587" y="1411968"/>
                  </a:lnTo>
                  <a:lnTo>
                    <a:pt x="1587" y="78241"/>
                  </a:lnTo>
                  <a:lnTo>
                    <a:pt x="1814" y="74159"/>
                  </a:lnTo>
                  <a:lnTo>
                    <a:pt x="2041" y="70304"/>
                  </a:lnTo>
                  <a:lnTo>
                    <a:pt x="2494" y="66221"/>
                  </a:lnTo>
                  <a:lnTo>
                    <a:pt x="3401" y="62593"/>
                  </a:lnTo>
                  <a:lnTo>
                    <a:pt x="4308" y="58737"/>
                  </a:lnTo>
                  <a:lnTo>
                    <a:pt x="5442" y="54882"/>
                  </a:lnTo>
                  <a:lnTo>
                    <a:pt x="6803" y="51480"/>
                  </a:lnTo>
                  <a:lnTo>
                    <a:pt x="8391" y="47625"/>
                  </a:lnTo>
                  <a:lnTo>
                    <a:pt x="9978" y="44450"/>
                  </a:lnTo>
                  <a:lnTo>
                    <a:pt x="12019" y="40821"/>
                  </a:lnTo>
                  <a:lnTo>
                    <a:pt x="13833" y="37646"/>
                  </a:lnTo>
                  <a:lnTo>
                    <a:pt x="16101" y="34471"/>
                  </a:lnTo>
                  <a:lnTo>
                    <a:pt x="18596" y="31296"/>
                  </a:lnTo>
                  <a:lnTo>
                    <a:pt x="21091" y="28348"/>
                  </a:lnTo>
                  <a:lnTo>
                    <a:pt x="23585" y="25400"/>
                  </a:lnTo>
                  <a:lnTo>
                    <a:pt x="26307" y="22905"/>
                  </a:lnTo>
                  <a:lnTo>
                    <a:pt x="29255" y="20184"/>
                  </a:lnTo>
                  <a:lnTo>
                    <a:pt x="32430" y="17916"/>
                  </a:lnTo>
                  <a:lnTo>
                    <a:pt x="35605" y="15421"/>
                  </a:lnTo>
                  <a:lnTo>
                    <a:pt x="39007" y="13380"/>
                  </a:lnTo>
                  <a:lnTo>
                    <a:pt x="42182" y="11339"/>
                  </a:lnTo>
                  <a:lnTo>
                    <a:pt x="45810" y="9298"/>
                  </a:lnTo>
                  <a:lnTo>
                    <a:pt x="49439" y="7484"/>
                  </a:lnTo>
                  <a:lnTo>
                    <a:pt x="53294" y="5896"/>
                  </a:lnTo>
                  <a:lnTo>
                    <a:pt x="57150" y="4536"/>
                  </a:lnTo>
                  <a:lnTo>
                    <a:pt x="60778" y="3402"/>
                  </a:lnTo>
                  <a:lnTo>
                    <a:pt x="64860" y="2268"/>
                  </a:lnTo>
                  <a:lnTo>
                    <a:pt x="68942" y="1361"/>
                  </a:lnTo>
                  <a:lnTo>
                    <a:pt x="73251" y="680"/>
                  </a:lnTo>
                  <a:lnTo>
                    <a:pt x="77333" y="227"/>
                  </a:lnTo>
                  <a:lnTo>
                    <a:pt x="8164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normAutofit fontScale="85000" lnSpcReduction="20000"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13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7C90679E-E7C7-4C11-8DF5-FD754DD0A036}"/>
              </a:ext>
            </a:extLst>
          </p:cNvPr>
          <p:cNvGrpSpPr/>
          <p:nvPr/>
        </p:nvGrpSpPr>
        <p:grpSpPr>
          <a:xfrm>
            <a:off x="2939614" y="4209613"/>
            <a:ext cx="1602178" cy="640871"/>
            <a:chOff x="818583" y="4120024"/>
            <a:chExt cx="1602178" cy="640871"/>
          </a:xfrm>
        </p:grpSpPr>
        <p:sp>
          <p:nvSpPr>
            <p:cNvPr id="9" name="任意多边形 16">
              <a:extLst>
                <a:ext uri="{FF2B5EF4-FFF2-40B4-BE49-F238E27FC236}">
                  <a16:creationId xmlns:a16="http://schemas.microsoft.com/office/drawing/2014/main" id="{DD5F78FB-D8AB-4F4C-AD76-1397A33BED90}"/>
                </a:ext>
              </a:extLst>
            </p:cNvPr>
            <p:cNvSpPr/>
            <p:nvPr/>
          </p:nvSpPr>
          <p:spPr>
            <a:xfrm>
              <a:off x="818583" y="4120024"/>
              <a:ext cx="1602178" cy="640871"/>
            </a:xfrm>
            <a:custGeom>
              <a:avLst/>
              <a:gdLst>
                <a:gd name="connsiteX0" fmla="*/ 0 w 1602178"/>
                <a:gd name="connsiteY0" fmla="*/ 0 h 640871"/>
                <a:gd name="connsiteX1" fmla="*/ 1281743 w 1602178"/>
                <a:gd name="connsiteY1" fmla="*/ 0 h 640871"/>
                <a:gd name="connsiteX2" fmla="*/ 1602178 w 1602178"/>
                <a:gd name="connsiteY2" fmla="*/ 320436 h 640871"/>
                <a:gd name="connsiteX3" fmla="*/ 1281743 w 1602178"/>
                <a:gd name="connsiteY3" fmla="*/ 640871 h 640871"/>
                <a:gd name="connsiteX4" fmla="*/ 0 w 1602178"/>
                <a:gd name="connsiteY4" fmla="*/ 640871 h 640871"/>
                <a:gd name="connsiteX5" fmla="*/ 320436 w 1602178"/>
                <a:gd name="connsiteY5" fmla="*/ 320436 h 640871"/>
                <a:gd name="connsiteX6" fmla="*/ 0 w 1602178"/>
                <a:gd name="connsiteY6" fmla="*/ 0 h 64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2178" h="640871">
                  <a:moveTo>
                    <a:pt x="0" y="0"/>
                  </a:moveTo>
                  <a:lnTo>
                    <a:pt x="1281743" y="0"/>
                  </a:lnTo>
                  <a:lnTo>
                    <a:pt x="1602178" y="320436"/>
                  </a:lnTo>
                  <a:lnTo>
                    <a:pt x="1281743" y="640871"/>
                  </a:lnTo>
                  <a:lnTo>
                    <a:pt x="0" y="640871"/>
                  </a:lnTo>
                  <a:lnTo>
                    <a:pt x="320436" y="32043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7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0596" tIns="5080" rIns="320435" bIns="508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600" b="1" kern="1200" dirty="0">
                <a:solidFill>
                  <a:schemeClr val="bg1"/>
                </a:solidFill>
              </a:endParaRP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900" dirty="0">
                  <a:solidFill>
                    <a:schemeClr val="bg1"/>
                  </a:solidFill>
                </a:rPr>
                <a:t>添加文字</a:t>
              </a:r>
              <a:endParaRPr lang="en-US" altLang="zh-CN" sz="900" dirty="0">
                <a:solidFill>
                  <a:schemeClr val="bg1"/>
                </a:solidFill>
              </a:endParaRPr>
            </a:p>
          </p:txBody>
        </p:sp>
        <p:sp>
          <p:nvSpPr>
            <p:cNvPr id="10" name="MH_Other_7">
              <a:extLst>
                <a:ext uri="{FF2B5EF4-FFF2-40B4-BE49-F238E27FC236}">
                  <a16:creationId xmlns:a16="http://schemas.microsoft.com/office/drawing/2014/main" id="{D9010E84-651A-40C9-8B3B-749C0D6064E4}"/>
                </a:ext>
              </a:extLst>
            </p:cNvPr>
            <p:cNvSpPr>
              <a:spLocks/>
            </p:cNvSpPr>
            <p:nvPr>
              <p:custDataLst>
                <p:tags r:id="rId3"/>
              </p:custDataLst>
            </p:nvPr>
          </p:nvSpPr>
          <p:spPr bwMode="auto">
            <a:xfrm>
              <a:off x="1484578" y="4215426"/>
              <a:ext cx="282406" cy="237601"/>
            </a:xfrm>
            <a:custGeom>
              <a:avLst/>
              <a:gdLst>
                <a:gd name="T0" fmla="*/ 332222 w 2301876"/>
                <a:gd name="T1" fmla="*/ 1410232 h 1941513"/>
                <a:gd name="T2" fmla="*/ 321717 w 2301876"/>
                <a:gd name="T3" fmla="*/ 1470415 h 1941513"/>
                <a:gd name="T4" fmla="*/ 382384 w 2301876"/>
                <a:gd name="T5" fmla="*/ 1525343 h 1941513"/>
                <a:gd name="T6" fmla="*/ 696485 w 2301876"/>
                <a:gd name="T7" fmla="*/ 1509573 h 1941513"/>
                <a:gd name="T8" fmla="*/ 723010 w 2301876"/>
                <a:gd name="T9" fmla="*/ 1444398 h 1941513"/>
                <a:gd name="T10" fmla="*/ 671273 w 2301876"/>
                <a:gd name="T11" fmla="*/ 1380797 h 1941513"/>
                <a:gd name="T12" fmla="*/ 1348867 w 2301876"/>
                <a:gd name="T13" fmla="*/ 1247408 h 1941513"/>
                <a:gd name="T14" fmla="*/ 1327043 w 2301876"/>
                <a:gd name="T15" fmla="*/ 1320445 h 1941513"/>
                <a:gd name="T16" fmla="*/ 1593934 w 2301876"/>
                <a:gd name="T17" fmla="*/ 1356438 h 1941513"/>
                <a:gd name="T18" fmla="*/ 1647838 w 2301876"/>
                <a:gd name="T19" fmla="*/ 1303105 h 1941513"/>
                <a:gd name="T20" fmla="*/ 1606030 w 2301876"/>
                <a:gd name="T21" fmla="*/ 1239789 h 1941513"/>
                <a:gd name="T22" fmla="*/ 1529191 w 2301876"/>
                <a:gd name="T23" fmla="*/ 516517 h 1941513"/>
                <a:gd name="T24" fmla="*/ 1584982 w 2301876"/>
                <a:gd name="T25" fmla="*/ 576970 h 1941513"/>
                <a:gd name="T26" fmla="*/ 1601035 w 2301876"/>
                <a:gd name="T27" fmla="*/ 667649 h 1941513"/>
                <a:gd name="T28" fmla="*/ 1640510 w 2301876"/>
                <a:gd name="T29" fmla="*/ 716799 h 1941513"/>
                <a:gd name="T30" fmla="*/ 1583140 w 2301876"/>
                <a:gd name="T31" fmla="*/ 840071 h 1941513"/>
                <a:gd name="T32" fmla="*/ 1691827 w 2301876"/>
                <a:gd name="T33" fmla="*/ 916820 h 1941513"/>
                <a:gd name="T34" fmla="*/ 1229710 w 2301876"/>
                <a:gd name="T35" fmla="*/ 1106063 h 1941513"/>
                <a:gd name="T36" fmla="*/ 1284448 w 2301876"/>
                <a:gd name="T37" fmla="*/ 909460 h 1941513"/>
                <a:gd name="T38" fmla="*/ 1396556 w 2301876"/>
                <a:gd name="T39" fmla="*/ 836654 h 1941513"/>
                <a:gd name="T40" fmla="*/ 1335239 w 2301876"/>
                <a:gd name="T41" fmla="*/ 712857 h 1941513"/>
                <a:gd name="T42" fmla="*/ 1370240 w 2301876"/>
                <a:gd name="T43" fmla="*/ 660815 h 1941513"/>
                <a:gd name="T44" fmla="*/ 1388398 w 2301876"/>
                <a:gd name="T45" fmla="*/ 571451 h 1941513"/>
                <a:gd name="T46" fmla="*/ 1446031 w 2301876"/>
                <a:gd name="T47" fmla="*/ 514152 h 1941513"/>
                <a:gd name="T48" fmla="*/ 570227 w 2301876"/>
                <a:gd name="T49" fmla="*/ 477627 h 1941513"/>
                <a:gd name="T50" fmla="*/ 641756 w 2301876"/>
                <a:gd name="T51" fmla="*/ 549062 h 1941513"/>
                <a:gd name="T52" fmla="*/ 661216 w 2301876"/>
                <a:gd name="T53" fmla="*/ 657005 h 1941513"/>
                <a:gd name="T54" fmla="*/ 633078 w 2301876"/>
                <a:gd name="T55" fmla="*/ 739471 h 1941513"/>
                <a:gd name="T56" fmla="*/ 574697 w 2301876"/>
                <a:gd name="T57" fmla="*/ 792786 h 1941513"/>
                <a:gd name="T58" fmla="*/ 708552 w 2301876"/>
                <a:gd name="T59" fmla="*/ 915697 h 1941513"/>
                <a:gd name="T60" fmla="*/ 815320 w 2301876"/>
                <a:gd name="T61" fmla="*/ 1036508 h 1941513"/>
                <a:gd name="T62" fmla="*/ 222836 w 2301876"/>
                <a:gd name="T63" fmla="*/ 1047276 h 1941513"/>
                <a:gd name="T64" fmla="*/ 324870 w 2301876"/>
                <a:gd name="T65" fmla="*/ 922526 h 1941513"/>
                <a:gd name="T66" fmla="*/ 473189 w 2301876"/>
                <a:gd name="T67" fmla="*/ 794886 h 1941513"/>
                <a:gd name="T68" fmla="*/ 413493 w 2301876"/>
                <a:gd name="T69" fmla="*/ 744461 h 1941513"/>
                <a:gd name="T70" fmla="*/ 382462 w 2301876"/>
                <a:gd name="T71" fmla="*/ 663570 h 1941513"/>
                <a:gd name="T72" fmla="*/ 397978 w 2301876"/>
                <a:gd name="T73" fmla="*/ 556154 h 1941513"/>
                <a:gd name="T74" fmla="*/ 466878 w 2301876"/>
                <a:gd name="T75" fmla="*/ 480778 h 1941513"/>
                <a:gd name="T76" fmla="*/ 140242 w 2301876"/>
                <a:gd name="T77" fmla="*/ 134558 h 1941513"/>
                <a:gd name="T78" fmla="*/ 133677 w 2301876"/>
                <a:gd name="T79" fmla="*/ 1210760 h 1941513"/>
                <a:gd name="T80" fmla="*/ 198545 w 2301876"/>
                <a:gd name="T81" fmla="*/ 1290654 h 1941513"/>
                <a:gd name="T82" fmla="*/ 905010 w 2301876"/>
                <a:gd name="T83" fmla="*/ 1223901 h 1941513"/>
                <a:gd name="T84" fmla="*/ 906061 w 2301876"/>
                <a:gd name="T85" fmla="*/ 137186 h 1941513"/>
                <a:gd name="T86" fmla="*/ 1795088 w 2301876"/>
                <a:gd name="T87" fmla="*/ 130835 h 1941513"/>
                <a:gd name="T88" fmla="*/ 1869239 w 2301876"/>
                <a:gd name="T89" fmla="*/ 166040 h 1941513"/>
                <a:gd name="T90" fmla="*/ 1904211 w 2301876"/>
                <a:gd name="T91" fmla="*/ 240391 h 1941513"/>
                <a:gd name="T92" fmla="*/ 1879757 w 2301876"/>
                <a:gd name="T93" fmla="*/ 1330166 h 1941513"/>
                <a:gd name="T94" fmla="*/ 1769057 w 2301876"/>
                <a:gd name="T95" fmla="*/ 1410033 h 1941513"/>
                <a:gd name="T96" fmla="*/ 1237904 w 2301876"/>
                <a:gd name="T97" fmla="*/ 1415550 h 1941513"/>
                <a:gd name="T98" fmla="*/ 1189785 w 2301876"/>
                <a:gd name="T99" fmla="*/ 1139429 h 1941513"/>
                <a:gd name="T100" fmla="*/ 1756435 w 2301876"/>
                <a:gd name="T101" fmla="*/ 1159921 h 1941513"/>
                <a:gd name="T102" fmla="*/ 1799821 w 2301876"/>
                <a:gd name="T103" fmla="*/ 1088198 h 1941513"/>
                <a:gd name="T104" fmla="*/ 898445 w 2301876"/>
                <a:gd name="T105" fmla="*/ 262 h 1941513"/>
                <a:gd name="T106" fmla="*/ 992990 w 2301876"/>
                <a:gd name="T107" fmla="*/ 39421 h 1941513"/>
                <a:gd name="T108" fmla="*/ 1041313 w 2301876"/>
                <a:gd name="T109" fmla="*/ 129302 h 1941513"/>
                <a:gd name="T110" fmla="*/ 1017414 w 2301876"/>
                <a:gd name="T111" fmla="*/ 1483030 h 1941513"/>
                <a:gd name="T112" fmla="*/ 887939 w 2301876"/>
                <a:gd name="T113" fmla="*/ 1588417 h 1941513"/>
                <a:gd name="T114" fmla="*/ 200909 w 2301876"/>
                <a:gd name="T115" fmla="*/ 1599454 h 1941513"/>
                <a:gd name="T116" fmla="*/ 45959 w 2301876"/>
                <a:gd name="T117" fmla="*/ 1513779 h 1941513"/>
                <a:gd name="T118" fmla="*/ 0 w 2301876"/>
                <a:gd name="T119" fmla="*/ 152429 h 1941513"/>
                <a:gd name="T120" fmla="*/ 34667 w 2301876"/>
                <a:gd name="T121" fmla="*/ 55452 h 1941513"/>
                <a:gd name="T122" fmla="*/ 121596 w 2301876"/>
                <a:gd name="T123" fmla="*/ 2891 h 194151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01876" h="1941513">
                  <a:moveTo>
                    <a:pt x="475693" y="1664563"/>
                  </a:moveTo>
                  <a:lnTo>
                    <a:pt x="471250" y="1664880"/>
                  </a:lnTo>
                  <a:lnTo>
                    <a:pt x="466490" y="1665198"/>
                  </a:lnTo>
                  <a:lnTo>
                    <a:pt x="462047" y="1665515"/>
                  </a:lnTo>
                  <a:lnTo>
                    <a:pt x="457605" y="1666468"/>
                  </a:lnTo>
                  <a:lnTo>
                    <a:pt x="453162" y="1667421"/>
                  </a:lnTo>
                  <a:lnTo>
                    <a:pt x="449354" y="1668691"/>
                  </a:lnTo>
                  <a:lnTo>
                    <a:pt x="440786" y="1671550"/>
                  </a:lnTo>
                  <a:lnTo>
                    <a:pt x="433170" y="1675679"/>
                  </a:lnTo>
                  <a:lnTo>
                    <a:pt x="425553" y="1680125"/>
                  </a:lnTo>
                  <a:lnTo>
                    <a:pt x="418572" y="1685207"/>
                  </a:lnTo>
                  <a:lnTo>
                    <a:pt x="412542" y="1691241"/>
                  </a:lnTo>
                  <a:lnTo>
                    <a:pt x="406513" y="1697276"/>
                  </a:lnTo>
                  <a:lnTo>
                    <a:pt x="401435" y="1704263"/>
                  </a:lnTo>
                  <a:lnTo>
                    <a:pt x="396993" y="1711886"/>
                  </a:lnTo>
                  <a:lnTo>
                    <a:pt x="392867" y="1719508"/>
                  </a:lnTo>
                  <a:lnTo>
                    <a:pt x="390011" y="1728083"/>
                  </a:lnTo>
                  <a:lnTo>
                    <a:pt x="388742" y="1732212"/>
                  </a:lnTo>
                  <a:lnTo>
                    <a:pt x="387790" y="1736341"/>
                  </a:lnTo>
                  <a:lnTo>
                    <a:pt x="386838" y="1740787"/>
                  </a:lnTo>
                  <a:lnTo>
                    <a:pt x="386203" y="1745552"/>
                  </a:lnTo>
                  <a:lnTo>
                    <a:pt x="385886" y="1749998"/>
                  </a:lnTo>
                  <a:lnTo>
                    <a:pt x="385886" y="1754444"/>
                  </a:lnTo>
                  <a:lnTo>
                    <a:pt x="385886" y="1759209"/>
                  </a:lnTo>
                  <a:lnTo>
                    <a:pt x="386203" y="1763655"/>
                  </a:lnTo>
                  <a:lnTo>
                    <a:pt x="386838" y="1768419"/>
                  </a:lnTo>
                  <a:lnTo>
                    <a:pt x="387790" y="1772865"/>
                  </a:lnTo>
                  <a:lnTo>
                    <a:pt x="388742" y="1776994"/>
                  </a:lnTo>
                  <a:lnTo>
                    <a:pt x="390011" y="1781441"/>
                  </a:lnTo>
                  <a:lnTo>
                    <a:pt x="392867" y="1789698"/>
                  </a:lnTo>
                  <a:lnTo>
                    <a:pt x="396993" y="1797639"/>
                  </a:lnTo>
                  <a:lnTo>
                    <a:pt x="401435" y="1804943"/>
                  </a:lnTo>
                  <a:lnTo>
                    <a:pt x="406513" y="1812248"/>
                  </a:lnTo>
                  <a:lnTo>
                    <a:pt x="412542" y="1818283"/>
                  </a:lnTo>
                  <a:lnTo>
                    <a:pt x="418572" y="1824317"/>
                  </a:lnTo>
                  <a:lnTo>
                    <a:pt x="425553" y="1829399"/>
                  </a:lnTo>
                  <a:lnTo>
                    <a:pt x="433170" y="1833845"/>
                  </a:lnTo>
                  <a:lnTo>
                    <a:pt x="440786" y="1837657"/>
                  </a:lnTo>
                  <a:lnTo>
                    <a:pt x="449354" y="1840515"/>
                  </a:lnTo>
                  <a:lnTo>
                    <a:pt x="453162" y="1842103"/>
                  </a:lnTo>
                  <a:lnTo>
                    <a:pt x="457605" y="1842738"/>
                  </a:lnTo>
                  <a:lnTo>
                    <a:pt x="462047" y="1843374"/>
                  </a:lnTo>
                  <a:lnTo>
                    <a:pt x="466490" y="1844326"/>
                  </a:lnTo>
                  <a:lnTo>
                    <a:pt x="471250" y="1844644"/>
                  </a:lnTo>
                  <a:lnTo>
                    <a:pt x="475693" y="1844644"/>
                  </a:lnTo>
                  <a:lnTo>
                    <a:pt x="784465" y="1844644"/>
                  </a:lnTo>
                  <a:lnTo>
                    <a:pt x="788908" y="1844644"/>
                  </a:lnTo>
                  <a:lnTo>
                    <a:pt x="793668" y="1844326"/>
                  </a:lnTo>
                  <a:lnTo>
                    <a:pt x="798111" y="1843374"/>
                  </a:lnTo>
                  <a:lnTo>
                    <a:pt x="802553" y="1842738"/>
                  </a:lnTo>
                  <a:lnTo>
                    <a:pt x="806996" y="1842103"/>
                  </a:lnTo>
                  <a:lnTo>
                    <a:pt x="811122" y="1840515"/>
                  </a:lnTo>
                  <a:lnTo>
                    <a:pt x="819690" y="1837657"/>
                  </a:lnTo>
                  <a:lnTo>
                    <a:pt x="827306" y="1833845"/>
                  </a:lnTo>
                  <a:lnTo>
                    <a:pt x="834605" y="1829399"/>
                  </a:lnTo>
                  <a:lnTo>
                    <a:pt x="841586" y="1824317"/>
                  </a:lnTo>
                  <a:lnTo>
                    <a:pt x="847933" y="1818283"/>
                  </a:lnTo>
                  <a:lnTo>
                    <a:pt x="853963" y="1812248"/>
                  </a:lnTo>
                  <a:lnTo>
                    <a:pt x="859040" y="1804943"/>
                  </a:lnTo>
                  <a:lnTo>
                    <a:pt x="863483" y="1797639"/>
                  </a:lnTo>
                  <a:lnTo>
                    <a:pt x="867608" y="1789698"/>
                  </a:lnTo>
                  <a:lnTo>
                    <a:pt x="870464" y="1781441"/>
                  </a:lnTo>
                  <a:lnTo>
                    <a:pt x="871734" y="1776994"/>
                  </a:lnTo>
                  <a:lnTo>
                    <a:pt x="872686" y="1772865"/>
                  </a:lnTo>
                  <a:lnTo>
                    <a:pt x="873320" y="1768419"/>
                  </a:lnTo>
                  <a:lnTo>
                    <a:pt x="873638" y="1763655"/>
                  </a:lnTo>
                  <a:lnTo>
                    <a:pt x="874272" y="1759209"/>
                  </a:lnTo>
                  <a:lnTo>
                    <a:pt x="874590" y="1754444"/>
                  </a:lnTo>
                  <a:lnTo>
                    <a:pt x="874272" y="1749998"/>
                  </a:lnTo>
                  <a:lnTo>
                    <a:pt x="873638" y="1745552"/>
                  </a:lnTo>
                  <a:lnTo>
                    <a:pt x="873320" y="1740787"/>
                  </a:lnTo>
                  <a:lnTo>
                    <a:pt x="872686" y="1736341"/>
                  </a:lnTo>
                  <a:lnTo>
                    <a:pt x="871734" y="1732212"/>
                  </a:lnTo>
                  <a:lnTo>
                    <a:pt x="870464" y="1728083"/>
                  </a:lnTo>
                  <a:lnTo>
                    <a:pt x="867608" y="1719508"/>
                  </a:lnTo>
                  <a:lnTo>
                    <a:pt x="863483" y="1711886"/>
                  </a:lnTo>
                  <a:lnTo>
                    <a:pt x="859040" y="1704263"/>
                  </a:lnTo>
                  <a:lnTo>
                    <a:pt x="853963" y="1697276"/>
                  </a:lnTo>
                  <a:lnTo>
                    <a:pt x="847933" y="1691241"/>
                  </a:lnTo>
                  <a:lnTo>
                    <a:pt x="841586" y="1685207"/>
                  </a:lnTo>
                  <a:lnTo>
                    <a:pt x="834605" y="1680125"/>
                  </a:lnTo>
                  <a:lnTo>
                    <a:pt x="827306" y="1675679"/>
                  </a:lnTo>
                  <a:lnTo>
                    <a:pt x="819690" y="1671550"/>
                  </a:lnTo>
                  <a:lnTo>
                    <a:pt x="811122" y="1668691"/>
                  </a:lnTo>
                  <a:lnTo>
                    <a:pt x="806996" y="1667421"/>
                  </a:lnTo>
                  <a:lnTo>
                    <a:pt x="802553" y="1666468"/>
                  </a:lnTo>
                  <a:lnTo>
                    <a:pt x="798111" y="1665515"/>
                  </a:lnTo>
                  <a:lnTo>
                    <a:pt x="793668" y="1665198"/>
                  </a:lnTo>
                  <a:lnTo>
                    <a:pt x="788908" y="1664880"/>
                  </a:lnTo>
                  <a:lnTo>
                    <a:pt x="784465" y="1664563"/>
                  </a:lnTo>
                  <a:lnTo>
                    <a:pt x="475693" y="1664563"/>
                  </a:lnTo>
                  <a:close/>
                  <a:moveTo>
                    <a:pt x="1670551" y="1495108"/>
                  </a:moveTo>
                  <a:lnTo>
                    <a:pt x="1662926" y="1495425"/>
                  </a:lnTo>
                  <a:lnTo>
                    <a:pt x="1655936" y="1496695"/>
                  </a:lnTo>
                  <a:lnTo>
                    <a:pt x="1648946" y="1498283"/>
                  </a:lnTo>
                  <a:lnTo>
                    <a:pt x="1642274" y="1500823"/>
                  </a:lnTo>
                  <a:lnTo>
                    <a:pt x="1636237" y="1503998"/>
                  </a:lnTo>
                  <a:lnTo>
                    <a:pt x="1629882" y="1507490"/>
                  </a:lnTo>
                  <a:lnTo>
                    <a:pt x="1624481" y="1511618"/>
                  </a:lnTo>
                  <a:lnTo>
                    <a:pt x="1619080" y="1516380"/>
                  </a:lnTo>
                  <a:lnTo>
                    <a:pt x="1614631" y="1521778"/>
                  </a:lnTo>
                  <a:lnTo>
                    <a:pt x="1610183" y="1527175"/>
                  </a:lnTo>
                  <a:lnTo>
                    <a:pt x="1606688" y="1533208"/>
                  </a:lnTo>
                  <a:lnTo>
                    <a:pt x="1603511" y="1539240"/>
                  </a:lnTo>
                  <a:lnTo>
                    <a:pt x="1601605" y="1545908"/>
                  </a:lnTo>
                  <a:lnTo>
                    <a:pt x="1599698" y="1552893"/>
                  </a:lnTo>
                  <a:lnTo>
                    <a:pt x="1598427" y="1559878"/>
                  </a:lnTo>
                  <a:lnTo>
                    <a:pt x="1598110" y="1567498"/>
                  </a:lnTo>
                  <a:lnTo>
                    <a:pt x="1598427" y="1574800"/>
                  </a:lnTo>
                  <a:lnTo>
                    <a:pt x="1599698" y="1582103"/>
                  </a:lnTo>
                  <a:lnTo>
                    <a:pt x="1601605" y="1589088"/>
                  </a:lnTo>
                  <a:lnTo>
                    <a:pt x="1603511" y="1595755"/>
                  </a:lnTo>
                  <a:lnTo>
                    <a:pt x="1606688" y="1602105"/>
                  </a:lnTo>
                  <a:lnTo>
                    <a:pt x="1610183" y="1607820"/>
                  </a:lnTo>
                  <a:lnTo>
                    <a:pt x="1614631" y="1613535"/>
                  </a:lnTo>
                  <a:lnTo>
                    <a:pt x="1619080" y="1618615"/>
                  </a:lnTo>
                  <a:lnTo>
                    <a:pt x="1624481" y="1623378"/>
                  </a:lnTo>
                  <a:lnTo>
                    <a:pt x="1629882" y="1627505"/>
                  </a:lnTo>
                  <a:lnTo>
                    <a:pt x="1636237" y="1630998"/>
                  </a:lnTo>
                  <a:lnTo>
                    <a:pt x="1642274" y="1634173"/>
                  </a:lnTo>
                  <a:lnTo>
                    <a:pt x="1648946" y="1636713"/>
                  </a:lnTo>
                  <a:lnTo>
                    <a:pt x="1655936" y="1638300"/>
                  </a:lnTo>
                  <a:lnTo>
                    <a:pt x="1662926" y="1639253"/>
                  </a:lnTo>
                  <a:lnTo>
                    <a:pt x="1670551" y="1639570"/>
                  </a:lnTo>
                  <a:lnTo>
                    <a:pt x="1918697" y="1639570"/>
                  </a:lnTo>
                  <a:lnTo>
                    <a:pt x="1926004" y="1639253"/>
                  </a:lnTo>
                  <a:lnTo>
                    <a:pt x="1933630" y="1638300"/>
                  </a:lnTo>
                  <a:lnTo>
                    <a:pt x="1940620" y="1636713"/>
                  </a:lnTo>
                  <a:lnTo>
                    <a:pt x="1947292" y="1634173"/>
                  </a:lnTo>
                  <a:lnTo>
                    <a:pt x="1953329" y="1630998"/>
                  </a:lnTo>
                  <a:lnTo>
                    <a:pt x="1959366" y="1627505"/>
                  </a:lnTo>
                  <a:lnTo>
                    <a:pt x="1964767" y="1623378"/>
                  </a:lnTo>
                  <a:lnTo>
                    <a:pt x="1970168" y="1618615"/>
                  </a:lnTo>
                  <a:lnTo>
                    <a:pt x="1974934" y="1613535"/>
                  </a:lnTo>
                  <a:lnTo>
                    <a:pt x="1979065" y="1607820"/>
                  </a:lnTo>
                  <a:lnTo>
                    <a:pt x="1982560" y="1602105"/>
                  </a:lnTo>
                  <a:lnTo>
                    <a:pt x="1985419" y="1595755"/>
                  </a:lnTo>
                  <a:lnTo>
                    <a:pt x="1988279" y="1589088"/>
                  </a:lnTo>
                  <a:lnTo>
                    <a:pt x="1989868" y="1582103"/>
                  </a:lnTo>
                  <a:lnTo>
                    <a:pt x="1991138" y="1574800"/>
                  </a:lnTo>
                  <a:lnTo>
                    <a:pt x="1991456" y="1567498"/>
                  </a:lnTo>
                  <a:lnTo>
                    <a:pt x="1991138" y="1559878"/>
                  </a:lnTo>
                  <a:lnTo>
                    <a:pt x="1989868" y="1552893"/>
                  </a:lnTo>
                  <a:lnTo>
                    <a:pt x="1988279" y="1545908"/>
                  </a:lnTo>
                  <a:lnTo>
                    <a:pt x="1985419" y="1539240"/>
                  </a:lnTo>
                  <a:lnTo>
                    <a:pt x="1982560" y="1533208"/>
                  </a:lnTo>
                  <a:lnTo>
                    <a:pt x="1979065" y="1527175"/>
                  </a:lnTo>
                  <a:lnTo>
                    <a:pt x="1974934" y="1521778"/>
                  </a:lnTo>
                  <a:lnTo>
                    <a:pt x="1970168" y="1516380"/>
                  </a:lnTo>
                  <a:lnTo>
                    <a:pt x="1964767" y="1511618"/>
                  </a:lnTo>
                  <a:lnTo>
                    <a:pt x="1959366" y="1507490"/>
                  </a:lnTo>
                  <a:lnTo>
                    <a:pt x="1953329" y="1503998"/>
                  </a:lnTo>
                  <a:lnTo>
                    <a:pt x="1947292" y="1500823"/>
                  </a:lnTo>
                  <a:lnTo>
                    <a:pt x="1940620" y="1498283"/>
                  </a:lnTo>
                  <a:lnTo>
                    <a:pt x="1933630" y="1496695"/>
                  </a:lnTo>
                  <a:lnTo>
                    <a:pt x="1926004" y="1495425"/>
                  </a:lnTo>
                  <a:lnTo>
                    <a:pt x="1918697" y="1495108"/>
                  </a:lnTo>
                  <a:lnTo>
                    <a:pt x="1670551" y="1495108"/>
                  </a:lnTo>
                  <a:close/>
                  <a:moveTo>
                    <a:pt x="1787673" y="611187"/>
                  </a:moveTo>
                  <a:lnTo>
                    <a:pt x="1794669" y="611187"/>
                  </a:lnTo>
                  <a:lnTo>
                    <a:pt x="1801665" y="611187"/>
                  </a:lnTo>
                  <a:lnTo>
                    <a:pt x="1808661" y="612140"/>
                  </a:lnTo>
                  <a:lnTo>
                    <a:pt x="1815338" y="613093"/>
                  </a:lnTo>
                  <a:lnTo>
                    <a:pt x="1822016" y="614681"/>
                  </a:lnTo>
                  <a:lnTo>
                    <a:pt x="1828694" y="616587"/>
                  </a:lnTo>
                  <a:lnTo>
                    <a:pt x="1835372" y="618810"/>
                  </a:lnTo>
                  <a:lnTo>
                    <a:pt x="1841732" y="621352"/>
                  </a:lnTo>
                  <a:lnTo>
                    <a:pt x="1847773" y="624210"/>
                  </a:lnTo>
                  <a:lnTo>
                    <a:pt x="1853815" y="627387"/>
                  </a:lnTo>
                  <a:lnTo>
                    <a:pt x="1859539" y="631198"/>
                  </a:lnTo>
                  <a:lnTo>
                    <a:pt x="1865581" y="635010"/>
                  </a:lnTo>
                  <a:lnTo>
                    <a:pt x="1870987" y="639457"/>
                  </a:lnTo>
                  <a:lnTo>
                    <a:pt x="1876393" y="643904"/>
                  </a:lnTo>
                  <a:lnTo>
                    <a:pt x="1881480" y="648986"/>
                  </a:lnTo>
                  <a:lnTo>
                    <a:pt x="1886568" y="654068"/>
                  </a:lnTo>
                  <a:lnTo>
                    <a:pt x="1891338" y="659151"/>
                  </a:lnTo>
                  <a:lnTo>
                    <a:pt x="1895790" y="665186"/>
                  </a:lnTo>
                  <a:lnTo>
                    <a:pt x="1900242" y="670903"/>
                  </a:lnTo>
                  <a:lnTo>
                    <a:pt x="1904376" y="677256"/>
                  </a:lnTo>
                  <a:lnTo>
                    <a:pt x="1908192" y="683609"/>
                  </a:lnTo>
                  <a:lnTo>
                    <a:pt x="1911690" y="690597"/>
                  </a:lnTo>
                  <a:lnTo>
                    <a:pt x="1915188" y="697267"/>
                  </a:lnTo>
                  <a:lnTo>
                    <a:pt x="1918049" y="704255"/>
                  </a:lnTo>
                  <a:lnTo>
                    <a:pt x="1920593" y="711561"/>
                  </a:lnTo>
                  <a:lnTo>
                    <a:pt x="1923137" y="718867"/>
                  </a:lnTo>
                  <a:lnTo>
                    <a:pt x="1925363" y="726808"/>
                  </a:lnTo>
                  <a:lnTo>
                    <a:pt x="1927271" y="734431"/>
                  </a:lnTo>
                  <a:lnTo>
                    <a:pt x="1928861" y="742690"/>
                  </a:lnTo>
                  <a:lnTo>
                    <a:pt x="1929815" y="750631"/>
                  </a:lnTo>
                  <a:lnTo>
                    <a:pt x="1930451" y="758889"/>
                  </a:lnTo>
                  <a:lnTo>
                    <a:pt x="1931405" y="767466"/>
                  </a:lnTo>
                  <a:lnTo>
                    <a:pt x="1931405" y="775724"/>
                  </a:lnTo>
                  <a:lnTo>
                    <a:pt x="1931723" y="784301"/>
                  </a:lnTo>
                  <a:lnTo>
                    <a:pt x="1932359" y="791924"/>
                  </a:lnTo>
                  <a:lnTo>
                    <a:pt x="1933313" y="799865"/>
                  </a:lnTo>
                  <a:lnTo>
                    <a:pt x="1934585" y="806853"/>
                  </a:lnTo>
                  <a:lnTo>
                    <a:pt x="1936175" y="813206"/>
                  </a:lnTo>
                  <a:lnTo>
                    <a:pt x="1938401" y="819241"/>
                  </a:lnTo>
                  <a:lnTo>
                    <a:pt x="1940627" y="824958"/>
                  </a:lnTo>
                  <a:lnTo>
                    <a:pt x="1943171" y="830041"/>
                  </a:lnTo>
                  <a:lnTo>
                    <a:pt x="1945715" y="834805"/>
                  </a:lnTo>
                  <a:lnTo>
                    <a:pt x="1948576" y="839252"/>
                  </a:lnTo>
                  <a:lnTo>
                    <a:pt x="1951756" y="843381"/>
                  </a:lnTo>
                  <a:lnTo>
                    <a:pt x="1954936" y="846875"/>
                  </a:lnTo>
                  <a:lnTo>
                    <a:pt x="1958116" y="850687"/>
                  </a:lnTo>
                  <a:lnTo>
                    <a:pt x="1961614" y="853546"/>
                  </a:lnTo>
                  <a:lnTo>
                    <a:pt x="1965430" y="856087"/>
                  </a:lnTo>
                  <a:lnTo>
                    <a:pt x="1968610" y="858946"/>
                  </a:lnTo>
                  <a:lnTo>
                    <a:pt x="1975606" y="862757"/>
                  </a:lnTo>
                  <a:lnTo>
                    <a:pt x="1982284" y="866251"/>
                  </a:lnTo>
                  <a:lnTo>
                    <a:pt x="1988643" y="868475"/>
                  </a:lnTo>
                  <a:lnTo>
                    <a:pt x="1994049" y="869745"/>
                  </a:lnTo>
                  <a:lnTo>
                    <a:pt x="1998819" y="871016"/>
                  </a:lnTo>
                  <a:lnTo>
                    <a:pt x="2002635" y="871334"/>
                  </a:lnTo>
                  <a:lnTo>
                    <a:pt x="2005815" y="871651"/>
                  </a:lnTo>
                  <a:lnTo>
                    <a:pt x="2005815" y="932320"/>
                  </a:lnTo>
                  <a:lnTo>
                    <a:pt x="1841096" y="932320"/>
                  </a:lnTo>
                  <a:lnTo>
                    <a:pt x="1841096" y="997119"/>
                  </a:lnTo>
                  <a:lnTo>
                    <a:pt x="1853815" y="999025"/>
                  </a:lnTo>
                  <a:lnTo>
                    <a:pt x="1865899" y="1001566"/>
                  </a:lnTo>
                  <a:lnTo>
                    <a:pt x="1877983" y="1004107"/>
                  </a:lnTo>
                  <a:lnTo>
                    <a:pt x="1890066" y="1007601"/>
                  </a:lnTo>
                  <a:lnTo>
                    <a:pt x="1901514" y="1011095"/>
                  </a:lnTo>
                  <a:lnTo>
                    <a:pt x="1912962" y="1015224"/>
                  </a:lnTo>
                  <a:lnTo>
                    <a:pt x="1923773" y="1019354"/>
                  </a:lnTo>
                  <a:lnTo>
                    <a:pt x="1934903" y="1024118"/>
                  </a:lnTo>
                  <a:lnTo>
                    <a:pt x="1945715" y="1029200"/>
                  </a:lnTo>
                  <a:lnTo>
                    <a:pt x="1956208" y="1034918"/>
                  </a:lnTo>
                  <a:lnTo>
                    <a:pt x="1966384" y="1040635"/>
                  </a:lnTo>
                  <a:lnTo>
                    <a:pt x="1976242" y="1046988"/>
                  </a:lnTo>
                  <a:lnTo>
                    <a:pt x="1986099" y="1053659"/>
                  </a:lnTo>
                  <a:lnTo>
                    <a:pt x="1995321" y="1060329"/>
                  </a:lnTo>
                  <a:lnTo>
                    <a:pt x="2003907" y="1067635"/>
                  </a:lnTo>
                  <a:lnTo>
                    <a:pt x="2012811" y="1074940"/>
                  </a:lnTo>
                  <a:lnTo>
                    <a:pt x="2021396" y="1082881"/>
                  </a:lnTo>
                  <a:lnTo>
                    <a:pt x="2029028" y="1090822"/>
                  </a:lnTo>
                  <a:lnTo>
                    <a:pt x="2036978" y="1099081"/>
                  </a:lnTo>
                  <a:lnTo>
                    <a:pt x="2044292" y="1107975"/>
                  </a:lnTo>
                  <a:lnTo>
                    <a:pt x="2051288" y="1116551"/>
                  </a:lnTo>
                  <a:lnTo>
                    <a:pt x="2057965" y="1125445"/>
                  </a:lnTo>
                  <a:lnTo>
                    <a:pt x="2064325" y="1135292"/>
                  </a:lnTo>
                  <a:lnTo>
                    <a:pt x="2069731" y="1144821"/>
                  </a:lnTo>
                  <a:lnTo>
                    <a:pt x="2075455" y="1154350"/>
                  </a:lnTo>
                  <a:lnTo>
                    <a:pt x="2080225" y="1164515"/>
                  </a:lnTo>
                  <a:lnTo>
                    <a:pt x="2084995" y="1174679"/>
                  </a:lnTo>
                  <a:lnTo>
                    <a:pt x="2089128" y="1185161"/>
                  </a:lnTo>
                  <a:lnTo>
                    <a:pt x="2092626" y="1195643"/>
                  </a:lnTo>
                  <a:lnTo>
                    <a:pt x="2095488" y="1206761"/>
                  </a:lnTo>
                  <a:lnTo>
                    <a:pt x="2098668" y="1217560"/>
                  </a:lnTo>
                  <a:lnTo>
                    <a:pt x="2100894" y="1228995"/>
                  </a:lnTo>
                  <a:lnTo>
                    <a:pt x="2103438" y="1336675"/>
                  </a:lnTo>
                  <a:lnTo>
                    <a:pt x="1485900" y="1336675"/>
                  </a:lnTo>
                  <a:lnTo>
                    <a:pt x="1488444" y="1228995"/>
                  </a:lnTo>
                  <a:lnTo>
                    <a:pt x="1490670" y="1217560"/>
                  </a:lnTo>
                  <a:lnTo>
                    <a:pt x="1493214" y="1206761"/>
                  </a:lnTo>
                  <a:lnTo>
                    <a:pt x="1496712" y="1195643"/>
                  </a:lnTo>
                  <a:lnTo>
                    <a:pt x="1500210" y="1185161"/>
                  </a:lnTo>
                  <a:lnTo>
                    <a:pt x="1504343" y="1174679"/>
                  </a:lnTo>
                  <a:lnTo>
                    <a:pt x="1508795" y="1164515"/>
                  </a:lnTo>
                  <a:lnTo>
                    <a:pt x="1513565" y="1154350"/>
                  </a:lnTo>
                  <a:lnTo>
                    <a:pt x="1519289" y="1144821"/>
                  </a:lnTo>
                  <a:lnTo>
                    <a:pt x="1525013" y="1135292"/>
                  </a:lnTo>
                  <a:lnTo>
                    <a:pt x="1531055" y="1125763"/>
                  </a:lnTo>
                  <a:lnTo>
                    <a:pt x="1537732" y="1116551"/>
                  </a:lnTo>
                  <a:lnTo>
                    <a:pt x="1544728" y="1107975"/>
                  </a:lnTo>
                  <a:lnTo>
                    <a:pt x="1552042" y="1099081"/>
                  </a:lnTo>
                  <a:lnTo>
                    <a:pt x="1559674" y="1090822"/>
                  </a:lnTo>
                  <a:lnTo>
                    <a:pt x="1567942" y="1082881"/>
                  </a:lnTo>
                  <a:lnTo>
                    <a:pt x="1576209" y="1074940"/>
                  </a:lnTo>
                  <a:lnTo>
                    <a:pt x="1584795" y="1067635"/>
                  </a:lnTo>
                  <a:lnTo>
                    <a:pt x="1593699" y="1060329"/>
                  </a:lnTo>
                  <a:lnTo>
                    <a:pt x="1603239" y="1053659"/>
                  </a:lnTo>
                  <a:lnTo>
                    <a:pt x="1613096" y="1046988"/>
                  </a:lnTo>
                  <a:lnTo>
                    <a:pt x="1622954" y="1040635"/>
                  </a:lnTo>
                  <a:lnTo>
                    <a:pt x="1632812" y="1034918"/>
                  </a:lnTo>
                  <a:lnTo>
                    <a:pt x="1643305" y="1029200"/>
                  </a:lnTo>
                  <a:lnTo>
                    <a:pt x="1654117" y="1024118"/>
                  </a:lnTo>
                  <a:lnTo>
                    <a:pt x="1664929" y="1019671"/>
                  </a:lnTo>
                  <a:lnTo>
                    <a:pt x="1676058" y="1015224"/>
                  </a:lnTo>
                  <a:lnTo>
                    <a:pt x="1687506" y="1011095"/>
                  </a:lnTo>
                  <a:lnTo>
                    <a:pt x="1699272" y="1007601"/>
                  </a:lnTo>
                  <a:lnTo>
                    <a:pt x="1711355" y="1004107"/>
                  </a:lnTo>
                  <a:lnTo>
                    <a:pt x="1723439" y="1001566"/>
                  </a:lnTo>
                  <a:lnTo>
                    <a:pt x="1735523" y="999025"/>
                  </a:lnTo>
                  <a:lnTo>
                    <a:pt x="1747924" y="997119"/>
                  </a:lnTo>
                  <a:lnTo>
                    <a:pt x="1747924" y="932320"/>
                  </a:lnTo>
                  <a:lnTo>
                    <a:pt x="1583205" y="932320"/>
                  </a:lnTo>
                  <a:lnTo>
                    <a:pt x="1583205" y="871651"/>
                  </a:lnTo>
                  <a:lnTo>
                    <a:pt x="1586385" y="871334"/>
                  </a:lnTo>
                  <a:lnTo>
                    <a:pt x="1590201" y="870698"/>
                  </a:lnTo>
                  <a:lnTo>
                    <a:pt x="1594971" y="869110"/>
                  </a:lnTo>
                  <a:lnTo>
                    <a:pt x="1600377" y="867204"/>
                  </a:lnTo>
                  <a:lnTo>
                    <a:pt x="1606736" y="864663"/>
                  </a:lnTo>
                  <a:lnTo>
                    <a:pt x="1613414" y="861487"/>
                  </a:lnTo>
                  <a:lnTo>
                    <a:pt x="1620410" y="857358"/>
                  </a:lnTo>
                  <a:lnTo>
                    <a:pt x="1624226" y="854816"/>
                  </a:lnTo>
                  <a:lnTo>
                    <a:pt x="1627406" y="851958"/>
                  </a:lnTo>
                  <a:lnTo>
                    <a:pt x="1630586" y="848464"/>
                  </a:lnTo>
                  <a:lnTo>
                    <a:pt x="1634084" y="845287"/>
                  </a:lnTo>
                  <a:lnTo>
                    <a:pt x="1637264" y="841476"/>
                  </a:lnTo>
                  <a:lnTo>
                    <a:pt x="1640444" y="837346"/>
                  </a:lnTo>
                  <a:lnTo>
                    <a:pt x="1643305" y="832899"/>
                  </a:lnTo>
                  <a:lnTo>
                    <a:pt x="1646167" y="828135"/>
                  </a:lnTo>
                  <a:lnTo>
                    <a:pt x="1648393" y="823052"/>
                  </a:lnTo>
                  <a:lnTo>
                    <a:pt x="1650619" y="817653"/>
                  </a:lnTo>
                  <a:lnTo>
                    <a:pt x="1652845" y="811617"/>
                  </a:lnTo>
                  <a:lnTo>
                    <a:pt x="1654435" y="805265"/>
                  </a:lnTo>
                  <a:lnTo>
                    <a:pt x="1655707" y="798594"/>
                  </a:lnTo>
                  <a:lnTo>
                    <a:pt x="1656979" y="791289"/>
                  </a:lnTo>
                  <a:lnTo>
                    <a:pt x="1657297" y="783983"/>
                  </a:lnTo>
                  <a:lnTo>
                    <a:pt x="1657615" y="775724"/>
                  </a:lnTo>
                  <a:lnTo>
                    <a:pt x="1657933" y="767466"/>
                  </a:lnTo>
                  <a:lnTo>
                    <a:pt x="1658569" y="758889"/>
                  </a:lnTo>
                  <a:lnTo>
                    <a:pt x="1659205" y="750631"/>
                  </a:lnTo>
                  <a:lnTo>
                    <a:pt x="1660477" y="742690"/>
                  </a:lnTo>
                  <a:lnTo>
                    <a:pt x="1662067" y="734431"/>
                  </a:lnTo>
                  <a:lnTo>
                    <a:pt x="1663975" y="726808"/>
                  </a:lnTo>
                  <a:lnTo>
                    <a:pt x="1666201" y="718867"/>
                  </a:lnTo>
                  <a:lnTo>
                    <a:pt x="1668427" y="711561"/>
                  </a:lnTo>
                  <a:lnTo>
                    <a:pt x="1671289" y="704255"/>
                  </a:lnTo>
                  <a:lnTo>
                    <a:pt x="1674151" y="697267"/>
                  </a:lnTo>
                  <a:lnTo>
                    <a:pt x="1677648" y="690597"/>
                  </a:lnTo>
                  <a:lnTo>
                    <a:pt x="1680828" y="683609"/>
                  </a:lnTo>
                  <a:lnTo>
                    <a:pt x="1684962" y="677256"/>
                  </a:lnTo>
                  <a:lnTo>
                    <a:pt x="1689096" y="670903"/>
                  </a:lnTo>
                  <a:lnTo>
                    <a:pt x="1693230" y="665186"/>
                  </a:lnTo>
                  <a:lnTo>
                    <a:pt x="1698000" y="659151"/>
                  </a:lnTo>
                  <a:lnTo>
                    <a:pt x="1702770" y="654068"/>
                  </a:lnTo>
                  <a:lnTo>
                    <a:pt x="1707540" y="648986"/>
                  </a:lnTo>
                  <a:lnTo>
                    <a:pt x="1712627" y="643904"/>
                  </a:lnTo>
                  <a:lnTo>
                    <a:pt x="1718351" y="639457"/>
                  </a:lnTo>
                  <a:lnTo>
                    <a:pt x="1723757" y="635010"/>
                  </a:lnTo>
                  <a:lnTo>
                    <a:pt x="1729163" y="631198"/>
                  </a:lnTo>
                  <a:lnTo>
                    <a:pt x="1735205" y="627387"/>
                  </a:lnTo>
                  <a:lnTo>
                    <a:pt x="1741565" y="624210"/>
                  </a:lnTo>
                  <a:lnTo>
                    <a:pt x="1747288" y="621352"/>
                  </a:lnTo>
                  <a:lnTo>
                    <a:pt x="1753966" y="618810"/>
                  </a:lnTo>
                  <a:lnTo>
                    <a:pt x="1760326" y="616587"/>
                  </a:lnTo>
                  <a:lnTo>
                    <a:pt x="1767004" y="614681"/>
                  </a:lnTo>
                  <a:lnTo>
                    <a:pt x="1773682" y="613093"/>
                  </a:lnTo>
                  <a:lnTo>
                    <a:pt x="1780677" y="612140"/>
                  </a:lnTo>
                  <a:lnTo>
                    <a:pt x="1787673" y="611187"/>
                  </a:lnTo>
                  <a:close/>
                  <a:moveTo>
                    <a:pt x="630238" y="565150"/>
                  </a:moveTo>
                  <a:lnTo>
                    <a:pt x="639136" y="565468"/>
                  </a:lnTo>
                  <a:lnTo>
                    <a:pt x="647397" y="566420"/>
                  </a:lnTo>
                  <a:lnTo>
                    <a:pt x="655977" y="567372"/>
                  </a:lnTo>
                  <a:lnTo>
                    <a:pt x="664557" y="569276"/>
                  </a:lnTo>
                  <a:lnTo>
                    <a:pt x="672501" y="571498"/>
                  </a:lnTo>
                  <a:lnTo>
                    <a:pt x="680762" y="574354"/>
                  </a:lnTo>
                  <a:lnTo>
                    <a:pt x="689024" y="577211"/>
                  </a:lnTo>
                  <a:lnTo>
                    <a:pt x="696333" y="581020"/>
                  </a:lnTo>
                  <a:lnTo>
                    <a:pt x="703959" y="585463"/>
                  </a:lnTo>
                  <a:lnTo>
                    <a:pt x="711268" y="589907"/>
                  </a:lnTo>
                  <a:lnTo>
                    <a:pt x="718258" y="594667"/>
                  </a:lnTo>
                  <a:lnTo>
                    <a:pt x="725249" y="600063"/>
                  </a:lnTo>
                  <a:lnTo>
                    <a:pt x="731922" y="605776"/>
                  </a:lnTo>
                  <a:lnTo>
                    <a:pt x="738278" y="611489"/>
                  </a:lnTo>
                  <a:lnTo>
                    <a:pt x="744633" y="618154"/>
                  </a:lnTo>
                  <a:lnTo>
                    <a:pt x="750353" y="624820"/>
                  </a:lnTo>
                  <a:lnTo>
                    <a:pt x="756072" y="632437"/>
                  </a:lnTo>
                  <a:lnTo>
                    <a:pt x="761474" y="639737"/>
                  </a:lnTo>
                  <a:lnTo>
                    <a:pt x="766241" y="647354"/>
                  </a:lnTo>
                  <a:lnTo>
                    <a:pt x="771007" y="655289"/>
                  </a:lnTo>
                  <a:lnTo>
                    <a:pt x="775456" y="663541"/>
                  </a:lnTo>
                  <a:lnTo>
                    <a:pt x="779587" y="672111"/>
                  </a:lnTo>
                  <a:lnTo>
                    <a:pt x="783400" y="680998"/>
                  </a:lnTo>
                  <a:lnTo>
                    <a:pt x="786895" y="690202"/>
                  </a:lnTo>
                  <a:lnTo>
                    <a:pt x="790073" y="699406"/>
                  </a:lnTo>
                  <a:lnTo>
                    <a:pt x="792615" y="708611"/>
                  </a:lnTo>
                  <a:lnTo>
                    <a:pt x="794839" y="718450"/>
                  </a:lnTo>
                  <a:lnTo>
                    <a:pt x="796746" y="728606"/>
                  </a:lnTo>
                  <a:lnTo>
                    <a:pt x="798017" y="738445"/>
                  </a:lnTo>
                  <a:lnTo>
                    <a:pt x="799288" y="748919"/>
                  </a:lnTo>
                  <a:lnTo>
                    <a:pt x="799923" y="759076"/>
                  </a:lnTo>
                  <a:lnTo>
                    <a:pt x="800241" y="769550"/>
                  </a:lnTo>
                  <a:lnTo>
                    <a:pt x="799923" y="777802"/>
                  </a:lnTo>
                  <a:lnTo>
                    <a:pt x="799606" y="786054"/>
                  </a:lnTo>
                  <a:lnTo>
                    <a:pt x="798970" y="793989"/>
                  </a:lnTo>
                  <a:lnTo>
                    <a:pt x="798017" y="801923"/>
                  </a:lnTo>
                  <a:lnTo>
                    <a:pt x="797064" y="809541"/>
                  </a:lnTo>
                  <a:lnTo>
                    <a:pt x="795475" y="817476"/>
                  </a:lnTo>
                  <a:lnTo>
                    <a:pt x="793568" y="825093"/>
                  </a:lnTo>
                  <a:lnTo>
                    <a:pt x="791979" y="832710"/>
                  </a:lnTo>
                  <a:lnTo>
                    <a:pt x="789755" y="840328"/>
                  </a:lnTo>
                  <a:lnTo>
                    <a:pt x="787531" y="847310"/>
                  </a:lnTo>
                  <a:lnTo>
                    <a:pt x="784671" y="854293"/>
                  </a:lnTo>
                  <a:lnTo>
                    <a:pt x="781811" y="861276"/>
                  </a:lnTo>
                  <a:lnTo>
                    <a:pt x="778951" y="868258"/>
                  </a:lnTo>
                  <a:lnTo>
                    <a:pt x="775456" y="874923"/>
                  </a:lnTo>
                  <a:lnTo>
                    <a:pt x="772278" y="880954"/>
                  </a:lnTo>
                  <a:lnTo>
                    <a:pt x="768465" y="887619"/>
                  </a:lnTo>
                  <a:lnTo>
                    <a:pt x="764970" y="893649"/>
                  </a:lnTo>
                  <a:lnTo>
                    <a:pt x="760839" y="899680"/>
                  </a:lnTo>
                  <a:lnTo>
                    <a:pt x="756708" y="905393"/>
                  </a:lnTo>
                  <a:lnTo>
                    <a:pt x="752259" y="911106"/>
                  </a:lnTo>
                  <a:lnTo>
                    <a:pt x="747810" y="916501"/>
                  </a:lnTo>
                  <a:lnTo>
                    <a:pt x="743044" y="921580"/>
                  </a:lnTo>
                  <a:lnTo>
                    <a:pt x="738278" y="926341"/>
                  </a:lnTo>
                  <a:lnTo>
                    <a:pt x="733193" y="931101"/>
                  </a:lnTo>
                  <a:lnTo>
                    <a:pt x="728109" y="936180"/>
                  </a:lnTo>
                  <a:lnTo>
                    <a:pt x="722707" y="939988"/>
                  </a:lnTo>
                  <a:lnTo>
                    <a:pt x="717305" y="944114"/>
                  </a:lnTo>
                  <a:lnTo>
                    <a:pt x="711903" y="948241"/>
                  </a:lnTo>
                  <a:lnTo>
                    <a:pt x="706183" y="951414"/>
                  </a:lnTo>
                  <a:lnTo>
                    <a:pt x="700464" y="954906"/>
                  </a:lnTo>
                  <a:lnTo>
                    <a:pt x="694426" y="958080"/>
                  </a:lnTo>
                  <a:lnTo>
                    <a:pt x="688071" y="960619"/>
                  </a:lnTo>
                  <a:lnTo>
                    <a:pt x="688071" y="1044727"/>
                  </a:lnTo>
                  <a:lnTo>
                    <a:pt x="703641" y="1047266"/>
                  </a:lnTo>
                  <a:lnTo>
                    <a:pt x="718894" y="1050440"/>
                  </a:lnTo>
                  <a:lnTo>
                    <a:pt x="733829" y="1053614"/>
                  </a:lnTo>
                  <a:lnTo>
                    <a:pt x="748764" y="1057740"/>
                  </a:lnTo>
                  <a:lnTo>
                    <a:pt x="763063" y="1062184"/>
                  </a:lnTo>
                  <a:lnTo>
                    <a:pt x="777045" y="1066945"/>
                  </a:lnTo>
                  <a:lnTo>
                    <a:pt x="791026" y="1072340"/>
                  </a:lnTo>
                  <a:lnTo>
                    <a:pt x="804690" y="1078371"/>
                  </a:lnTo>
                  <a:lnTo>
                    <a:pt x="818036" y="1085036"/>
                  </a:lnTo>
                  <a:lnTo>
                    <a:pt x="831064" y="1091701"/>
                  </a:lnTo>
                  <a:lnTo>
                    <a:pt x="843775" y="1099001"/>
                  </a:lnTo>
                  <a:lnTo>
                    <a:pt x="856167" y="1106618"/>
                  </a:lnTo>
                  <a:lnTo>
                    <a:pt x="867925" y="1114871"/>
                  </a:lnTo>
                  <a:lnTo>
                    <a:pt x="879682" y="1123440"/>
                  </a:lnTo>
                  <a:lnTo>
                    <a:pt x="890804" y="1132010"/>
                  </a:lnTo>
                  <a:lnTo>
                    <a:pt x="901925" y="1141214"/>
                  </a:lnTo>
                  <a:lnTo>
                    <a:pt x="912094" y="1151370"/>
                  </a:lnTo>
                  <a:lnTo>
                    <a:pt x="921944" y="1161210"/>
                  </a:lnTo>
                  <a:lnTo>
                    <a:pt x="931795" y="1171683"/>
                  </a:lnTo>
                  <a:lnTo>
                    <a:pt x="940692" y="1182157"/>
                  </a:lnTo>
                  <a:lnTo>
                    <a:pt x="949272" y="1193266"/>
                  </a:lnTo>
                  <a:lnTo>
                    <a:pt x="957534" y="1204692"/>
                  </a:lnTo>
                  <a:lnTo>
                    <a:pt x="965160" y="1216118"/>
                  </a:lnTo>
                  <a:lnTo>
                    <a:pt x="972151" y="1227862"/>
                  </a:lnTo>
                  <a:lnTo>
                    <a:pt x="979142" y="1240557"/>
                  </a:lnTo>
                  <a:lnTo>
                    <a:pt x="985179" y="1252618"/>
                  </a:lnTo>
                  <a:lnTo>
                    <a:pt x="991217" y="1265631"/>
                  </a:lnTo>
                  <a:lnTo>
                    <a:pt x="995983" y="1278327"/>
                  </a:lnTo>
                  <a:lnTo>
                    <a:pt x="1000749" y="1291657"/>
                  </a:lnTo>
                  <a:lnTo>
                    <a:pt x="1004880" y="1304988"/>
                  </a:lnTo>
                  <a:lnTo>
                    <a:pt x="1008058" y="1318635"/>
                  </a:lnTo>
                  <a:lnTo>
                    <a:pt x="1010600" y="1332600"/>
                  </a:lnTo>
                  <a:lnTo>
                    <a:pt x="1014413" y="1484313"/>
                  </a:lnTo>
                  <a:lnTo>
                    <a:pt x="246063" y="1484313"/>
                  </a:lnTo>
                  <a:lnTo>
                    <a:pt x="249876" y="1332600"/>
                  </a:lnTo>
                  <a:lnTo>
                    <a:pt x="252419" y="1318635"/>
                  </a:lnTo>
                  <a:lnTo>
                    <a:pt x="255596" y="1304988"/>
                  </a:lnTo>
                  <a:lnTo>
                    <a:pt x="259727" y="1291657"/>
                  </a:lnTo>
                  <a:lnTo>
                    <a:pt x="264176" y="1278327"/>
                  </a:lnTo>
                  <a:lnTo>
                    <a:pt x="269260" y="1265631"/>
                  </a:lnTo>
                  <a:lnTo>
                    <a:pt x="275297" y="1252618"/>
                  </a:lnTo>
                  <a:lnTo>
                    <a:pt x="281017" y="1240557"/>
                  </a:lnTo>
                  <a:lnTo>
                    <a:pt x="288008" y="1227862"/>
                  </a:lnTo>
                  <a:lnTo>
                    <a:pt x="294999" y="1216118"/>
                  </a:lnTo>
                  <a:lnTo>
                    <a:pt x="302943" y="1204692"/>
                  </a:lnTo>
                  <a:lnTo>
                    <a:pt x="310887" y="1193266"/>
                  </a:lnTo>
                  <a:lnTo>
                    <a:pt x="319784" y="1182157"/>
                  </a:lnTo>
                  <a:lnTo>
                    <a:pt x="328682" y="1171683"/>
                  </a:lnTo>
                  <a:lnTo>
                    <a:pt x="338214" y="1161210"/>
                  </a:lnTo>
                  <a:lnTo>
                    <a:pt x="348383" y="1151370"/>
                  </a:lnTo>
                  <a:lnTo>
                    <a:pt x="358869" y="1141214"/>
                  </a:lnTo>
                  <a:lnTo>
                    <a:pt x="369673" y="1132010"/>
                  </a:lnTo>
                  <a:lnTo>
                    <a:pt x="380795" y="1123440"/>
                  </a:lnTo>
                  <a:lnTo>
                    <a:pt x="392552" y="1114871"/>
                  </a:lnTo>
                  <a:lnTo>
                    <a:pt x="404309" y="1106618"/>
                  </a:lnTo>
                  <a:lnTo>
                    <a:pt x="417020" y="1099001"/>
                  </a:lnTo>
                  <a:lnTo>
                    <a:pt x="429412" y="1091701"/>
                  </a:lnTo>
                  <a:lnTo>
                    <a:pt x="442441" y="1085036"/>
                  </a:lnTo>
                  <a:lnTo>
                    <a:pt x="455787" y="1078371"/>
                  </a:lnTo>
                  <a:lnTo>
                    <a:pt x="469450" y="1072340"/>
                  </a:lnTo>
                  <a:lnTo>
                    <a:pt x="483432" y="1066945"/>
                  </a:lnTo>
                  <a:lnTo>
                    <a:pt x="497413" y="1062184"/>
                  </a:lnTo>
                  <a:lnTo>
                    <a:pt x="511713" y="1057740"/>
                  </a:lnTo>
                  <a:lnTo>
                    <a:pt x="526648" y="1053614"/>
                  </a:lnTo>
                  <a:lnTo>
                    <a:pt x="541582" y="1050440"/>
                  </a:lnTo>
                  <a:lnTo>
                    <a:pt x="556835" y="1047266"/>
                  </a:lnTo>
                  <a:lnTo>
                    <a:pt x="571770" y="1044727"/>
                  </a:lnTo>
                  <a:lnTo>
                    <a:pt x="571770" y="960619"/>
                  </a:lnTo>
                  <a:lnTo>
                    <a:pt x="566050" y="958080"/>
                  </a:lnTo>
                  <a:lnTo>
                    <a:pt x="560013" y="954906"/>
                  </a:lnTo>
                  <a:lnTo>
                    <a:pt x="554293" y="951414"/>
                  </a:lnTo>
                  <a:lnTo>
                    <a:pt x="548573" y="948241"/>
                  </a:lnTo>
                  <a:lnTo>
                    <a:pt x="543171" y="944114"/>
                  </a:lnTo>
                  <a:lnTo>
                    <a:pt x="537452" y="939988"/>
                  </a:lnTo>
                  <a:lnTo>
                    <a:pt x="532367" y="935545"/>
                  </a:lnTo>
                  <a:lnTo>
                    <a:pt x="527283" y="931101"/>
                  </a:lnTo>
                  <a:lnTo>
                    <a:pt x="522199" y="926341"/>
                  </a:lnTo>
                  <a:lnTo>
                    <a:pt x="517433" y="921580"/>
                  </a:lnTo>
                  <a:lnTo>
                    <a:pt x="512348" y="916501"/>
                  </a:lnTo>
                  <a:lnTo>
                    <a:pt x="507900" y="911106"/>
                  </a:lnTo>
                  <a:lnTo>
                    <a:pt x="503769" y="905393"/>
                  </a:lnTo>
                  <a:lnTo>
                    <a:pt x="499638" y="899680"/>
                  </a:lnTo>
                  <a:lnTo>
                    <a:pt x="495507" y="893649"/>
                  </a:lnTo>
                  <a:lnTo>
                    <a:pt x="491694" y="887302"/>
                  </a:lnTo>
                  <a:lnTo>
                    <a:pt x="488198" y="880954"/>
                  </a:lnTo>
                  <a:lnTo>
                    <a:pt x="484385" y="874923"/>
                  </a:lnTo>
                  <a:lnTo>
                    <a:pt x="481525" y="868258"/>
                  </a:lnTo>
                  <a:lnTo>
                    <a:pt x="478665" y="861276"/>
                  </a:lnTo>
                  <a:lnTo>
                    <a:pt x="475488" y="854293"/>
                  </a:lnTo>
                  <a:lnTo>
                    <a:pt x="472946" y="847310"/>
                  </a:lnTo>
                  <a:lnTo>
                    <a:pt x="470404" y="839693"/>
                  </a:lnTo>
                  <a:lnTo>
                    <a:pt x="468497" y="832393"/>
                  </a:lnTo>
                  <a:lnTo>
                    <a:pt x="466273" y="825093"/>
                  </a:lnTo>
                  <a:lnTo>
                    <a:pt x="465002" y="817476"/>
                  </a:lnTo>
                  <a:lnTo>
                    <a:pt x="463413" y="809541"/>
                  </a:lnTo>
                  <a:lnTo>
                    <a:pt x="462142" y="801923"/>
                  </a:lnTo>
                  <a:lnTo>
                    <a:pt x="461189" y="793989"/>
                  </a:lnTo>
                  <a:lnTo>
                    <a:pt x="460871" y="786054"/>
                  </a:lnTo>
                  <a:lnTo>
                    <a:pt x="460235" y="777802"/>
                  </a:lnTo>
                  <a:lnTo>
                    <a:pt x="460235" y="769550"/>
                  </a:lnTo>
                  <a:lnTo>
                    <a:pt x="460553" y="759076"/>
                  </a:lnTo>
                  <a:lnTo>
                    <a:pt x="460871" y="748919"/>
                  </a:lnTo>
                  <a:lnTo>
                    <a:pt x="461824" y="738445"/>
                  </a:lnTo>
                  <a:lnTo>
                    <a:pt x="463413" y="728606"/>
                  </a:lnTo>
                  <a:lnTo>
                    <a:pt x="465637" y="718450"/>
                  </a:lnTo>
                  <a:lnTo>
                    <a:pt x="467862" y="708611"/>
                  </a:lnTo>
                  <a:lnTo>
                    <a:pt x="470404" y="699406"/>
                  </a:lnTo>
                  <a:lnTo>
                    <a:pt x="473264" y="690202"/>
                  </a:lnTo>
                  <a:lnTo>
                    <a:pt x="477077" y="680998"/>
                  </a:lnTo>
                  <a:lnTo>
                    <a:pt x="480890" y="672111"/>
                  </a:lnTo>
                  <a:lnTo>
                    <a:pt x="484703" y="663541"/>
                  </a:lnTo>
                  <a:lnTo>
                    <a:pt x="489152" y="655289"/>
                  </a:lnTo>
                  <a:lnTo>
                    <a:pt x="493918" y="647354"/>
                  </a:lnTo>
                  <a:lnTo>
                    <a:pt x="498685" y="639737"/>
                  </a:lnTo>
                  <a:lnTo>
                    <a:pt x="504404" y="632437"/>
                  </a:lnTo>
                  <a:lnTo>
                    <a:pt x="509806" y="624820"/>
                  </a:lnTo>
                  <a:lnTo>
                    <a:pt x="515844" y="618154"/>
                  </a:lnTo>
                  <a:lnTo>
                    <a:pt x="522199" y="611489"/>
                  </a:lnTo>
                  <a:lnTo>
                    <a:pt x="528236" y="605776"/>
                  </a:lnTo>
                  <a:lnTo>
                    <a:pt x="534909" y="600063"/>
                  </a:lnTo>
                  <a:lnTo>
                    <a:pt x="541900" y="594667"/>
                  </a:lnTo>
                  <a:lnTo>
                    <a:pt x="548891" y="589907"/>
                  </a:lnTo>
                  <a:lnTo>
                    <a:pt x="556517" y="585463"/>
                  </a:lnTo>
                  <a:lnTo>
                    <a:pt x="564144" y="581020"/>
                  </a:lnTo>
                  <a:lnTo>
                    <a:pt x="571770" y="577211"/>
                  </a:lnTo>
                  <a:lnTo>
                    <a:pt x="579714" y="574354"/>
                  </a:lnTo>
                  <a:lnTo>
                    <a:pt x="587658" y="571498"/>
                  </a:lnTo>
                  <a:lnTo>
                    <a:pt x="595920" y="569276"/>
                  </a:lnTo>
                  <a:lnTo>
                    <a:pt x="604499" y="567372"/>
                  </a:lnTo>
                  <a:lnTo>
                    <a:pt x="612761" y="566420"/>
                  </a:lnTo>
                  <a:lnTo>
                    <a:pt x="621659" y="565468"/>
                  </a:lnTo>
                  <a:lnTo>
                    <a:pt x="630238" y="565150"/>
                  </a:lnTo>
                  <a:close/>
                  <a:moveTo>
                    <a:pt x="181836" y="158167"/>
                  </a:moveTo>
                  <a:lnTo>
                    <a:pt x="178980" y="158484"/>
                  </a:lnTo>
                  <a:lnTo>
                    <a:pt x="176441" y="159119"/>
                  </a:lnTo>
                  <a:lnTo>
                    <a:pt x="173902" y="160390"/>
                  </a:lnTo>
                  <a:lnTo>
                    <a:pt x="171681" y="161343"/>
                  </a:lnTo>
                  <a:lnTo>
                    <a:pt x="169459" y="162613"/>
                  </a:lnTo>
                  <a:lnTo>
                    <a:pt x="167238" y="163884"/>
                  </a:lnTo>
                  <a:lnTo>
                    <a:pt x="165651" y="165789"/>
                  </a:lnTo>
                  <a:lnTo>
                    <a:pt x="164065" y="167695"/>
                  </a:lnTo>
                  <a:lnTo>
                    <a:pt x="162478" y="169918"/>
                  </a:lnTo>
                  <a:lnTo>
                    <a:pt x="161209" y="171824"/>
                  </a:lnTo>
                  <a:lnTo>
                    <a:pt x="159939" y="174364"/>
                  </a:lnTo>
                  <a:lnTo>
                    <a:pt x="159305" y="176588"/>
                  </a:lnTo>
                  <a:lnTo>
                    <a:pt x="158352" y="179128"/>
                  </a:lnTo>
                  <a:lnTo>
                    <a:pt x="158035" y="181669"/>
                  </a:lnTo>
                  <a:lnTo>
                    <a:pt x="157718" y="184210"/>
                  </a:lnTo>
                  <a:lnTo>
                    <a:pt x="157718" y="1440334"/>
                  </a:lnTo>
                  <a:lnTo>
                    <a:pt x="158352" y="1447639"/>
                  </a:lnTo>
                  <a:lnTo>
                    <a:pt x="159622" y="1454944"/>
                  </a:lnTo>
                  <a:lnTo>
                    <a:pt x="161526" y="1463202"/>
                  </a:lnTo>
                  <a:lnTo>
                    <a:pt x="164065" y="1471142"/>
                  </a:lnTo>
                  <a:lnTo>
                    <a:pt x="167238" y="1479717"/>
                  </a:lnTo>
                  <a:lnTo>
                    <a:pt x="171363" y="1488610"/>
                  </a:lnTo>
                  <a:lnTo>
                    <a:pt x="175806" y="1497185"/>
                  </a:lnTo>
                  <a:lnTo>
                    <a:pt x="181201" y="1506078"/>
                  </a:lnTo>
                  <a:lnTo>
                    <a:pt x="187230" y="1514336"/>
                  </a:lnTo>
                  <a:lnTo>
                    <a:pt x="193577" y="1522594"/>
                  </a:lnTo>
                  <a:lnTo>
                    <a:pt x="200876" y="1530534"/>
                  </a:lnTo>
                  <a:lnTo>
                    <a:pt x="208492" y="1538156"/>
                  </a:lnTo>
                  <a:lnTo>
                    <a:pt x="216743" y="1545143"/>
                  </a:lnTo>
                  <a:lnTo>
                    <a:pt x="225629" y="1551178"/>
                  </a:lnTo>
                  <a:lnTo>
                    <a:pt x="230389" y="1554354"/>
                  </a:lnTo>
                  <a:lnTo>
                    <a:pt x="235149" y="1557212"/>
                  </a:lnTo>
                  <a:lnTo>
                    <a:pt x="239909" y="1559753"/>
                  </a:lnTo>
                  <a:lnTo>
                    <a:pt x="244669" y="1561976"/>
                  </a:lnTo>
                  <a:lnTo>
                    <a:pt x="1018979" y="1561976"/>
                  </a:lnTo>
                  <a:lnTo>
                    <a:pt x="1018979" y="1559436"/>
                  </a:lnTo>
                  <a:lnTo>
                    <a:pt x="1028182" y="1554354"/>
                  </a:lnTo>
                  <a:lnTo>
                    <a:pt x="1037068" y="1548637"/>
                  </a:lnTo>
                  <a:lnTo>
                    <a:pt x="1045636" y="1542603"/>
                  </a:lnTo>
                  <a:lnTo>
                    <a:pt x="1053252" y="1535298"/>
                  </a:lnTo>
                  <a:lnTo>
                    <a:pt x="1060551" y="1527993"/>
                  </a:lnTo>
                  <a:lnTo>
                    <a:pt x="1067532" y="1520370"/>
                  </a:lnTo>
                  <a:lnTo>
                    <a:pt x="1073879" y="1512113"/>
                  </a:lnTo>
                  <a:lnTo>
                    <a:pt x="1079908" y="1504173"/>
                  </a:lnTo>
                  <a:lnTo>
                    <a:pt x="1084986" y="1495597"/>
                  </a:lnTo>
                  <a:lnTo>
                    <a:pt x="1089429" y="1487022"/>
                  </a:lnTo>
                  <a:lnTo>
                    <a:pt x="1093554" y="1479082"/>
                  </a:lnTo>
                  <a:lnTo>
                    <a:pt x="1096728" y="1470507"/>
                  </a:lnTo>
                  <a:lnTo>
                    <a:pt x="1099266" y="1462884"/>
                  </a:lnTo>
                  <a:lnTo>
                    <a:pt x="1101170" y="1454626"/>
                  </a:lnTo>
                  <a:lnTo>
                    <a:pt x="1102122" y="1447321"/>
                  </a:lnTo>
                  <a:lnTo>
                    <a:pt x="1102757" y="1440334"/>
                  </a:lnTo>
                  <a:lnTo>
                    <a:pt x="1102757" y="184210"/>
                  </a:lnTo>
                  <a:lnTo>
                    <a:pt x="1102122" y="181669"/>
                  </a:lnTo>
                  <a:lnTo>
                    <a:pt x="1101805" y="179128"/>
                  </a:lnTo>
                  <a:lnTo>
                    <a:pt x="1101170" y="176588"/>
                  </a:lnTo>
                  <a:lnTo>
                    <a:pt x="1100536" y="174364"/>
                  </a:lnTo>
                  <a:lnTo>
                    <a:pt x="1099266" y="171824"/>
                  </a:lnTo>
                  <a:lnTo>
                    <a:pt x="1097997" y="169918"/>
                  </a:lnTo>
                  <a:lnTo>
                    <a:pt x="1096410" y="167695"/>
                  </a:lnTo>
                  <a:lnTo>
                    <a:pt x="1094824" y="165789"/>
                  </a:lnTo>
                  <a:lnTo>
                    <a:pt x="1092919" y="163884"/>
                  </a:lnTo>
                  <a:lnTo>
                    <a:pt x="1090698" y="162613"/>
                  </a:lnTo>
                  <a:lnTo>
                    <a:pt x="1088794" y="161343"/>
                  </a:lnTo>
                  <a:lnTo>
                    <a:pt x="1086573" y="160390"/>
                  </a:lnTo>
                  <a:lnTo>
                    <a:pt x="1083716" y="159119"/>
                  </a:lnTo>
                  <a:lnTo>
                    <a:pt x="1081178" y="158484"/>
                  </a:lnTo>
                  <a:lnTo>
                    <a:pt x="1078639" y="158167"/>
                  </a:lnTo>
                  <a:lnTo>
                    <a:pt x="1076100" y="158167"/>
                  </a:lnTo>
                  <a:lnTo>
                    <a:pt x="184374" y="158167"/>
                  </a:lnTo>
                  <a:lnTo>
                    <a:pt x="181836" y="158167"/>
                  </a:lnTo>
                  <a:close/>
                  <a:moveTo>
                    <a:pt x="1414463" y="157162"/>
                  </a:moveTo>
                  <a:lnTo>
                    <a:pt x="2153497" y="157162"/>
                  </a:lnTo>
                  <a:lnTo>
                    <a:pt x="2161123" y="157162"/>
                  </a:lnTo>
                  <a:lnTo>
                    <a:pt x="2169066" y="158114"/>
                  </a:lnTo>
                  <a:lnTo>
                    <a:pt x="2176374" y="158749"/>
                  </a:lnTo>
                  <a:lnTo>
                    <a:pt x="2183364" y="160337"/>
                  </a:lnTo>
                  <a:lnTo>
                    <a:pt x="2190671" y="161924"/>
                  </a:lnTo>
                  <a:lnTo>
                    <a:pt x="2197661" y="163829"/>
                  </a:lnTo>
                  <a:lnTo>
                    <a:pt x="2204651" y="166052"/>
                  </a:lnTo>
                  <a:lnTo>
                    <a:pt x="2211324" y="168909"/>
                  </a:lnTo>
                  <a:lnTo>
                    <a:pt x="2217996" y="172084"/>
                  </a:lnTo>
                  <a:lnTo>
                    <a:pt x="2224350" y="174942"/>
                  </a:lnTo>
                  <a:lnTo>
                    <a:pt x="2230387" y="178752"/>
                  </a:lnTo>
                  <a:lnTo>
                    <a:pt x="2236424" y="182562"/>
                  </a:lnTo>
                  <a:lnTo>
                    <a:pt x="2242461" y="186689"/>
                  </a:lnTo>
                  <a:lnTo>
                    <a:pt x="2247862" y="191134"/>
                  </a:lnTo>
                  <a:lnTo>
                    <a:pt x="2253264" y="195579"/>
                  </a:lnTo>
                  <a:lnTo>
                    <a:pt x="2258665" y="200659"/>
                  </a:lnTo>
                  <a:lnTo>
                    <a:pt x="2263431" y="206057"/>
                  </a:lnTo>
                  <a:lnTo>
                    <a:pt x="2268197" y="211137"/>
                  </a:lnTo>
                  <a:lnTo>
                    <a:pt x="2272645" y="216852"/>
                  </a:lnTo>
                  <a:lnTo>
                    <a:pt x="2276776" y="222567"/>
                  </a:lnTo>
                  <a:lnTo>
                    <a:pt x="2280270" y="228917"/>
                  </a:lnTo>
                  <a:lnTo>
                    <a:pt x="2284083" y="234949"/>
                  </a:lnTo>
                  <a:lnTo>
                    <a:pt x="2287261" y="241299"/>
                  </a:lnTo>
                  <a:lnTo>
                    <a:pt x="2290438" y="247967"/>
                  </a:lnTo>
                  <a:lnTo>
                    <a:pt x="2292980" y="254634"/>
                  </a:lnTo>
                  <a:lnTo>
                    <a:pt x="2295204" y="261619"/>
                  </a:lnTo>
                  <a:lnTo>
                    <a:pt x="2297428" y="268604"/>
                  </a:lnTo>
                  <a:lnTo>
                    <a:pt x="2298699" y="275589"/>
                  </a:lnTo>
                  <a:lnTo>
                    <a:pt x="2300287" y="282892"/>
                  </a:lnTo>
                  <a:lnTo>
                    <a:pt x="2300923" y="290512"/>
                  </a:lnTo>
                  <a:lnTo>
                    <a:pt x="2301876" y="297814"/>
                  </a:lnTo>
                  <a:lnTo>
                    <a:pt x="2301876" y="305434"/>
                  </a:lnTo>
                  <a:lnTo>
                    <a:pt x="2301876" y="1484630"/>
                  </a:lnTo>
                  <a:lnTo>
                    <a:pt x="2301876" y="1497013"/>
                  </a:lnTo>
                  <a:lnTo>
                    <a:pt x="2300923" y="1509078"/>
                  </a:lnTo>
                  <a:lnTo>
                    <a:pt x="2299652" y="1521143"/>
                  </a:lnTo>
                  <a:lnTo>
                    <a:pt x="2298063" y="1533208"/>
                  </a:lnTo>
                  <a:lnTo>
                    <a:pt x="2295839" y="1544638"/>
                  </a:lnTo>
                  <a:lnTo>
                    <a:pt x="2292980" y="1555433"/>
                  </a:lnTo>
                  <a:lnTo>
                    <a:pt x="2289802" y="1566545"/>
                  </a:lnTo>
                  <a:lnTo>
                    <a:pt x="2285990" y="1577340"/>
                  </a:lnTo>
                  <a:lnTo>
                    <a:pt x="2281859" y="1587500"/>
                  </a:lnTo>
                  <a:lnTo>
                    <a:pt x="2277093" y="1597660"/>
                  </a:lnTo>
                  <a:lnTo>
                    <a:pt x="2271374" y="1607503"/>
                  </a:lnTo>
                  <a:lnTo>
                    <a:pt x="2265655" y="1616710"/>
                  </a:lnTo>
                  <a:lnTo>
                    <a:pt x="2259300" y="1625918"/>
                  </a:lnTo>
                  <a:lnTo>
                    <a:pt x="2252310" y="1634808"/>
                  </a:lnTo>
                  <a:lnTo>
                    <a:pt x="2244685" y="1643063"/>
                  </a:lnTo>
                  <a:lnTo>
                    <a:pt x="2236424" y="1651000"/>
                  </a:lnTo>
                  <a:lnTo>
                    <a:pt x="2227846" y="1658938"/>
                  </a:lnTo>
                  <a:lnTo>
                    <a:pt x="2218631" y="1665923"/>
                  </a:lnTo>
                  <a:lnTo>
                    <a:pt x="2208782" y="1672908"/>
                  </a:lnTo>
                  <a:lnTo>
                    <a:pt x="2198297" y="1678940"/>
                  </a:lnTo>
                  <a:lnTo>
                    <a:pt x="2187494" y="1684973"/>
                  </a:lnTo>
                  <a:lnTo>
                    <a:pt x="2176056" y="1690370"/>
                  </a:lnTo>
                  <a:lnTo>
                    <a:pt x="2163664" y="1695450"/>
                  </a:lnTo>
                  <a:lnTo>
                    <a:pt x="2150955" y="1700213"/>
                  </a:lnTo>
                  <a:lnTo>
                    <a:pt x="2137611" y="1704023"/>
                  </a:lnTo>
                  <a:lnTo>
                    <a:pt x="2123631" y="1707515"/>
                  </a:lnTo>
                  <a:lnTo>
                    <a:pt x="2108698" y="1710373"/>
                  </a:lnTo>
                  <a:lnTo>
                    <a:pt x="2093764" y="1712913"/>
                  </a:lnTo>
                  <a:lnTo>
                    <a:pt x="2077878" y="1715135"/>
                  </a:lnTo>
                  <a:lnTo>
                    <a:pt x="2061038" y="1716405"/>
                  </a:lnTo>
                  <a:lnTo>
                    <a:pt x="2044199" y="1717358"/>
                  </a:lnTo>
                  <a:lnTo>
                    <a:pt x="2026406" y="1717675"/>
                  </a:lnTo>
                  <a:lnTo>
                    <a:pt x="1563159" y="1717675"/>
                  </a:lnTo>
                  <a:lnTo>
                    <a:pt x="1551721" y="1717358"/>
                  </a:lnTo>
                  <a:lnTo>
                    <a:pt x="1540601" y="1716723"/>
                  </a:lnTo>
                  <a:lnTo>
                    <a:pt x="1529163" y="1715453"/>
                  </a:lnTo>
                  <a:lnTo>
                    <a:pt x="1518042" y="1714500"/>
                  </a:lnTo>
                  <a:lnTo>
                    <a:pt x="1506922" y="1712913"/>
                  </a:lnTo>
                  <a:lnTo>
                    <a:pt x="1495801" y="1710690"/>
                  </a:lnTo>
                  <a:lnTo>
                    <a:pt x="1485634" y="1709103"/>
                  </a:lnTo>
                  <a:lnTo>
                    <a:pt x="1475149" y="1706880"/>
                  </a:lnTo>
                  <a:lnTo>
                    <a:pt x="1456085" y="1701800"/>
                  </a:lnTo>
                  <a:lnTo>
                    <a:pt x="1439246" y="1697038"/>
                  </a:lnTo>
                  <a:lnTo>
                    <a:pt x="1424948" y="1692593"/>
                  </a:lnTo>
                  <a:lnTo>
                    <a:pt x="1414463" y="1688783"/>
                  </a:lnTo>
                  <a:lnTo>
                    <a:pt x="1414463" y="1342708"/>
                  </a:lnTo>
                  <a:lnTo>
                    <a:pt x="1416687" y="1347470"/>
                  </a:lnTo>
                  <a:lnTo>
                    <a:pt x="1419229" y="1352233"/>
                  </a:lnTo>
                  <a:lnTo>
                    <a:pt x="1422088" y="1357630"/>
                  </a:lnTo>
                  <a:lnTo>
                    <a:pt x="1425583" y="1362393"/>
                  </a:lnTo>
                  <a:lnTo>
                    <a:pt x="1429078" y="1367473"/>
                  </a:lnTo>
                  <a:lnTo>
                    <a:pt x="1433209" y="1372235"/>
                  </a:lnTo>
                  <a:lnTo>
                    <a:pt x="1437657" y="1376998"/>
                  </a:lnTo>
                  <a:lnTo>
                    <a:pt x="1442105" y="1381760"/>
                  </a:lnTo>
                  <a:lnTo>
                    <a:pt x="1446871" y="1386523"/>
                  </a:lnTo>
                  <a:lnTo>
                    <a:pt x="1451637" y="1390968"/>
                  </a:lnTo>
                  <a:lnTo>
                    <a:pt x="1456721" y="1395413"/>
                  </a:lnTo>
                  <a:lnTo>
                    <a:pt x="1462440" y="1399540"/>
                  </a:lnTo>
                  <a:lnTo>
                    <a:pt x="1467523" y="1403350"/>
                  </a:lnTo>
                  <a:lnTo>
                    <a:pt x="1472925" y="1406525"/>
                  </a:lnTo>
                  <a:lnTo>
                    <a:pt x="1478644" y="1410018"/>
                  </a:lnTo>
                  <a:lnTo>
                    <a:pt x="1484045" y="1412558"/>
                  </a:lnTo>
                  <a:lnTo>
                    <a:pt x="1484045" y="1413510"/>
                  </a:lnTo>
                  <a:lnTo>
                    <a:pt x="2108062" y="1413510"/>
                  </a:lnTo>
                  <a:lnTo>
                    <a:pt x="2108062" y="1410335"/>
                  </a:lnTo>
                  <a:lnTo>
                    <a:pt x="2115370" y="1406208"/>
                  </a:lnTo>
                  <a:lnTo>
                    <a:pt x="2122360" y="1401763"/>
                  </a:lnTo>
                  <a:lnTo>
                    <a:pt x="2129032" y="1396683"/>
                  </a:lnTo>
                  <a:lnTo>
                    <a:pt x="2135387" y="1390968"/>
                  </a:lnTo>
                  <a:lnTo>
                    <a:pt x="2141106" y="1385253"/>
                  </a:lnTo>
                  <a:lnTo>
                    <a:pt x="2146825" y="1378903"/>
                  </a:lnTo>
                  <a:lnTo>
                    <a:pt x="2151909" y="1372235"/>
                  </a:lnTo>
                  <a:lnTo>
                    <a:pt x="2156357" y="1365568"/>
                  </a:lnTo>
                  <a:lnTo>
                    <a:pt x="2160805" y="1358900"/>
                  </a:lnTo>
                  <a:lnTo>
                    <a:pt x="2163982" y="1352233"/>
                  </a:lnTo>
                  <a:lnTo>
                    <a:pt x="2167477" y="1345883"/>
                  </a:lnTo>
                  <a:lnTo>
                    <a:pt x="2170019" y="1339215"/>
                  </a:lnTo>
                  <a:lnTo>
                    <a:pt x="2172243" y="1332865"/>
                  </a:lnTo>
                  <a:lnTo>
                    <a:pt x="2173832" y="1326515"/>
                  </a:lnTo>
                  <a:lnTo>
                    <a:pt x="2174467" y="1320800"/>
                  </a:lnTo>
                  <a:lnTo>
                    <a:pt x="2174785" y="1315085"/>
                  </a:lnTo>
                  <a:lnTo>
                    <a:pt x="2174785" y="305434"/>
                  </a:lnTo>
                  <a:lnTo>
                    <a:pt x="2174467" y="301307"/>
                  </a:lnTo>
                  <a:lnTo>
                    <a:pt x="2172879" y="297497"/>
                  </a:lnTo>
                  <a:lnTo>
                    <a:pt x="2171290" y="293687"/>
                  </a:lnTo>
                  <a:lnTo>
                    <a:pt x="2168430" y="290829"/>
                  </a:lnTo>
                  <a:lnTo>
                    <a:pt x="2165571" y="288289"/>
                  </a:lnTo>
                  <a:lnTo>
                    <a:pt x="2162076" y="286067"/>
                  </a:lnTo>
                  <a:lnTo>
                    <a:pt x="2157945" y="284797"/>
                  </a:lnTo>
                  <a:lnTo>
                    <a:pt x="2153497" y="284479"/>
                  </a:lnTo>
                  <a:lnTo>
                    <a:pt x="1414463" y="284479"/>
                  </a:lnTo>
                  <a:lnTo>
                    <a:pt x="1414463" y="157162"/>
                  </a:lnTo>
                  <a:close/>
                  <a:moveTo>
                    <a:pt x="184374" y="0"/>
                  </a:moveTo>
                  <a:lnTo>
                    <a:pt x="1076100" y="0"/>
                  </a:lnTo>
                  <a:lnTo>
                    <a:pt x="1085621" y="317"/>
                  </a:lnTo>
                  <a:lnTo>
                    <a:pt x="1094824" y="953"/>
                  </a:lnTo>
                  <a:lnTo>
                    <a:pt x="1104026" y="1905"/>
                  </a:lnTo>
                  <a:lnTo>
                    <a:pt x="1113229" y="3494"/>
                  </a:lnTo>
                  <a:lnTo>
                    <a:pt x="1122115" y="5717"/>
                  </a:lnTo>
                  <a:lnTo>
                    <a:pt x="1131000" y="8258"/>
                  </a:lnTo>
                  <a:lnTo>
                    <a:pt x="1139568" y="11434"/>
                  </a:lnTo>
                  <a:lnTo>
                    <a:pt x="1147502" y="14610"/>
                  </a:lnTo>
                  <a:lnTo>
                    <a:pt x="1156070" y="18421"/>
                  </a:lnTo>
                  <a:lnTo>
                    <a:pt x="1163686" y="22232"/>
                  </a:lnTo>
                  <a:lnTo>
                    <a:pt x="1171620" y="26679"/>
                  </a:lnTo>
                  <a:lnTo>
                    <a:pt x="1178919" y="31443"/>
                  </a:lnTo>
                  <a:lnTo>
                    <a:pt x="1186217" y="36842"/>
                  </a:lnTo>
                  <a:lnTo>
                    <a:pt x="1193199" y="42241"/>
                  </a:lnTo>
                  <a:lnTo>
                    <a:pt x="1199863" y="47640"/>
                  </a:lnTo>
                  <a:lnTo>
                    <a:pt x="1206210" y="53993"/>
                  </a:lnTo>
                  <a:lnTo>
                    <a:pt x="1212557" y="60345"/>
                  </a:lnTo>
                  <a:lnTo>
                    <a:pt x="1218269" y="67014"/>
                  </a:lnTo>
                  <a:lnTo>
                    <a:pt x="1223981" y="74002"/>
                  </a:lnTo>
                  <a:lnTo>
                    <a:pt x="1229058" y="81306"/>
                  </a:lnTo>
                  <a:lnTo>
                    <a:pt x="1233818" y="88611"/>
                  </a:lnTo>
                  <a:lnTo>
                    <a:pt x="1238261" y="96551"/>
                  </a:lnTo>
                  <a:lnTo>
                    <a:pt x="1242387" y="104492"/>
                  </a:lnTo>
                  <a:lnTo>
                    <a:pt x="1245877" y="112749"/>
                  </a:lnTo>
                  <a:lnTo>
                    <a:pt x="1249368" y="121325"/>
                  </a:lnTo>
                  <a:lnTo>
                    <a:pt x="1252224" y="129582"/>
                  </a:lnTo>
                  <a:lnTo>
                    <a:pt x="1254446" y="138475"/>
                  </a:lnTo>
                  <a:lnTo>
                    <a:pt x="1256667" y="147368"/>
                  </a:lnTo>
                  <a:lnTo>
                    <a:pt x="1258254" y="156261"/>
                  </a:lnTo>
                  <a:lnTo>
                    <a:pt x="1259523" y="165472"/>
                  </a:lnTo>
                  <a:lnTo>
                    <a:pt x="1259840" y="175000"/>
                  </a:lnTo>
                  <a:lnTo>
                    <a:pt x="1260475" y="184210"/>
                  </a:lnTo>
                  <a:lnTo>
                    <a:pt x="1260475" y="1651541"/>
                  </a:lnTo>
                  <a:lnTo>
                    <a:pt x="1259840" y="1667103"/>
                  </a:lnTo>
                  <a:lnTo>
                    <a:pt x="1259206" y="1682348"/>
                  </a:lnTo>
                  <a:lnTo>
                    <a:pt x="1257936" y="1696958"/>
                  </a:lnTo>
                  <a:lnTo>
                    <a:pt x="1255715" y="1711886"/>
                  </a:lnTo>
                  <a:lnTo>
                    <a:pt x="1252542" y="1725860"/>
                  </a:lnTo>
                  <a:lnTo>
                    <a:pt x="1249368" y="1739835"/>
                  </a:lnTo>
                  <a:lnTo>
                    <a:pt x="1245243" y="1753492"/>
                  </a:lnTo>
                  <a:lnTo>
                    <a:pt x="1240483" y="1766831"/>
                  </a:lnTo>
                  <a:lnTo>
                    <a:pt x="1235405" y="1779535"/>
                  </a:lnTo>
                  <a:lnTo>
                    <a:pt x="1229376" y="1792239"/>
                  </a:lnTo>
                  <a:lnTo>
                    <a:pt x="1222712" y="1804308"/>
                  </a:lnTo>
                  <a:lnTo>
                    <a:pt x="1215413" y="1816060"/>
                  </a:lnTo>
                  <a:lnTo>
                    <a:pt x="1207162" y="1827493"/>
                  </a:lnTo>
                  <a:lnTo>
                    <a:pt x="1198594" y="1838292"/>
                  </a:lnTo>
                  <a:lnTo>
                    <a:pt x="1189391" y="1848773"/>
                  </a:lnTo>
                  <a:lnTo>
                    <a:pt x="1179236" y="1858619"/>
                  </a:lnTo>
                  <a:lnTo>
                    <a:pt x="1168129" y="1868147"/>
                  </a:lnTo>
                  <a:lnTo>
                    <a:pt x="1156705" y="1877040"/>
                  </a:lnTo>
                  <a:lnTo>
                    <a:pt x="1144646" y="1885615"/>
                  </a:lnTo>
                  <a:lnTo>
                    <a:pt x="1131635" y="1893555"/>
                  </a:lnTo>
                  <a:lnTo>
                    <a:pt x="1117989" y="1900860"/>
                  </a:lnTo>
                  <a:lnTo>
                    <a:pt x="1103709" y="1907530"/>
                  </a:lnTo>
                  <a:lnTo>
                    <a:pt x="1088794" y="1913882"/>
                  </a:lnTo>
                  <a:lnTo>
                    <a:pt x="1072927" y="1919599"/>
                  </a:lnTo>
                  <a:lnTo>
                    <a:pt x="1056108" y="1924680"/>
                  </a:lnTo>
                  <a:lnTo>
                    <a:pt x="1038654" y="1929127"/>
                  </a:lnTo>
                  <a:lnTo>
                    <a:pt x="1020566" y="1932620"/>
                  </a:lnTo>
                  <a:lnTo>
                    <a:pt x="1001526" y="1936114"/>
                  </a:lnTo>
                  <a:lnTo>
                    <a:pt x="981851" y="1938337"/>
                  </a:lnTo>
                  <a:lnTo>
                    <a:pt x="961541" y="1940243"/>
                  </a:lnTo>
                  <a:lnTo>
                    <a:pt x="940279" y="1941196"/>
                  </a:lnTo>
                  <a:lnTo>
                    <a:pt x="918065" y="1941513"/>
                  </a:lnTo>
                  <a:lnTo>
                    <a:pt x="342410" y="1941513"/>
                  </a:lnTo>
                  <a:lnTo>
                    <a:pt x="321148" y="1941196"/>
                  </a:lnTo>
                  <a:lnTo>
                    <a:pt x="300839" y="1940243"/>
                  </a:lnTo>
                  <a:lnTo>
                    <a:pt x="280846" y="1938337"/>
                  </a:lnTo>
                  <a:lnTo>
                    <a:pt x="261806" y="1936114"/>
                  </a:lnTo>
                  <a:lnTo>
                    <a:pt x="242765" y="1932938"/>
                  </a:lnTo>
                  <a:lnTo>
                    <a:pt x="225311" y="1929444"/>
                  </a:lnTo>
                  <a:lnTo>
                    <a:pt x="208175" y="1924998"/>
                  </a:lnTo>
                  <a:lnTo>
                    <a:pt x="191673" y="1920234"/>
                  </a:lnTo>
                  <a:lnTo>
                    <a:pt x="175806" y="1914517"/>
                  </a:lnTo>
                  <a:lnTo>
                    <a:pt x="160574" y="1908800"/>
                  </a:lnTo>
                  <a:lnTo>
                    <a:pt x="146294" y="1902130"/>
                  </a:lnTo>
                  <a:lnTo>
                    <a:pt x="132648" y="1894825"/>
                  </a:lnTo>
                  <a:lnTo>
                    <a:pt x="119954" y="1886885"/>
                  </a:lnTo>
                  <a:lnTo>
                    <a:pt x="107261" y="1878628"/>
                  </a:lnTo>
                  <a:lnTo>
                    <a:pt x="95836" y="1869735"/>
                  </a:lnTo>
                  <a:lnTo>
                    <a:pt x="84730" y="1860524"/>
                  </a:lnTo>
                  <a:lnTo>
                    <a:pt x="74575" y="1850361"/>
                  </a:lnTo>
                  <a:lnTo>
                    <a:pt x="64737" y="1840198"/>
                  </a:lnTo>
                  <a:lnTo>
                    <a:pt x="55534" y="1829399"/>
                  </a:lnTo>
                  <a:lnTo>
                    <a:pt x="47601" y="1817965"/>
                  </a:lnTo>
                  <a:lnTo>
                    <a:pt x="39985" y="1806532"/>
                  </a:lnTo>
                  <a:lnTo>
                    <a:pt x="32686" y="1794463"/>
                  </a:lnTo>
                  <a:lnTo>
                    <a:pt x="26656" y="1781758"/>
                  </a:lnTo>
                  <a:lnTo>
                    <a:pt x="20944" y="1768419"/>
                  </a:lnTo>
                  <a:lnTo>
                    <a:pt x="16184" y="1755397"/>
                  </a:lnTo>
                  <a:lnTo>
                    <a:pt x="11741" y="1741740"/>
                  </a:lnTo>
                  <a:lnTo>
                    <a:pt x="8251" y="1727131"/>
                  </a:lnTo>
                  <a:lnTo>
                    <a:pt x="5077" y="1712838"/>
                  </a:lnTo>
                  <a:lnTo>
                    <a:pt x="2856" y="1698229"/>
                  </a:lnTo>
                  <a:lnTo>
                    <a:pt x="1269" y="1682984"/>
                  </a:lnTo>
                  <a:lnTo>
                    <a:pt x="317" y="1667421"/>
                  </a:lnTo>
                  <a:lnTo>
                    <a:pt x="0" y="1651541"/>
                  </a:lnTo>
                  <a:lnTo>
                    <a:pt x="0" y="184210"/>
                  </a:lnTo>
                  <a:lnTo>
                    <a:pt x="0" y="175000"/>
                  </a:lnTo>
                  <a:lnTo>
                    <a:pt x="634" y="165472"/>
                  </a:lnTo>
                  <a:lnTo>
                    <a:pt x="1904" y="156261"/>
                  </a:lnTo>
                  <a:lnTo>
                    <a:pt x="3808" y="147368"/>
                  </a:lnTo>
                  <a:lnTo>
                    <a:pt x="6029" y="138475"/>
                  </a:lnTo>
                  <a:lnTo>
                    <a:pt x="8251" y="129582"/>
                  </a:lnTo>
                  <a:lnTo>
                    <a:pt x="11107" y="121325"/>
                  </a:lnTo>
                  <a:lnTo>
                    <a:pt x="14280" y="112749"/>
                  </a:lnTo>
                  <a:lnTo>
                    <a:pt x="18088" y="104492"/>
                  </a:lnTo>
                  <a:lnTo>
                    <a:pt x="22214" y="96551"/>
                  </a:lnTo>
                  <a:lnTo>
                    <a:pt x="26656" y="88611"/>
                  </a:lnTo>
                  <a:lnTo>
                    <a:pt x="31416" y="81306"/>
                  </a:lnTo>
                  <a:lnTo>
                    <a:pt x="36494" y="74002"/>
                  </a:lnTo>
                  <a:lnTo>
                    <a:pt x="41889" y="67014"/>
                  </a:lnTo>
                  <a:lnTo>
                    <a:pt x="47918" y="60345"/>
                  </a:lnTo>
                  <a:lnTo>
                    <a:pt x="53948" y="53993"/>
                  </a:lnTo>
                  <a:lnTo>
                    <a:pt x="60612" y="47640"/>
                  </a:lnTo>
                  <a:lnTo>
                    <a:pt x="66959" y="42241"/>
                  </a:lnTo>
                  <a:lnTo>
                    <a:pt x="74257" y="36842"/>
                  </a:lnTo>
                  <a:lnTo>
                    <a:pt x="81556" y="31443"/>
                  </a:lnTo>
                  <a:lnTo>
                    <a:pt x="88855" y="26679"/>
                  </a:lnTo>
                  <a:lnTo>
                    <a:pt x="96471" y="22232"/>
                  </a:lnTo>
                  <a:lnTo>
                    <a:pt x="104405" y="18421"/>
                  </a:lnTo>
                  <a:lnTo>
                    <a:pt x="112338" y="14610"/>
                  </a:lnTo>
                  <a:lnTo>
                    <a:pt x="120906" y="11434"/>
                  </a:lnTo>
                  <a:lnTo>
                    <a:pt x="129475" y="8258"/>
                  </a:lnTo>
                  <a:lnTo>
                    <a:pt x="138360" y="5717"/>
                  </a:lnTo>
                  <a:lnTo>
                    <a:pt x="146928" y="3494"/>
                  </a:lnTo>
                  <a:lnTo>
                    <a:pt x="156131" y="1905"/>
                  </a:lnTo>
                  <a:lnTo>
                    <a:pt x="165651" y="953"/>
                  </a:lnTo>
                  <a:lnTo>
                    <a:pt x="174854" y="317"/>
                  </a:lnTo>
                  <a:lnTo>
                    <a:pt x="18437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normAutofit lnSpcReduction="10000"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13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78CE19F-BD28-4B84-96D4-855DA0F0C59A}"/>
              </a:ext>
            </a:extLst>
          </p:cNvPr>
          <p:cNvGrpSpPr/>
          <p:nvPr/>
        </p:nvGrpSpPr>
        <p:grpSpPr>
          <a:xfrm>
            <a:off x="2939614" y="1733815"/>
            <a:ext cx="1602178" cy="640871"/>
            <a:chOff x="818583" y="1644226"/>
            <a:chExt cx="1602178" cy="640871"/>
          </a:xfrm>
        </p:grpSpPr>
        <p:sp>
          <p:nvSpPr>
            <p:cNvPr id="12" name="任意多边形 13">
              <a:extLst>
                <a:ext uri="{FF2B5EF4-FFF2-40B4-BE49-F238E27FC236}">
                  <a16:creationId xmlns:a16="http://schemas.microsoft.com/office/drawing/2014/main" id="{195F5DA5-9758-4133-83FE-C8348AFCB4AC}"/>
                </a:ext>
              </a:extLst>
            </p:cNvPr>
            <p:cNvSpPr/>
            <p:nvPr/>
          </p:nvSpPr>
          <p:spPr>
            <a:xfrm>
              <a:off x="818583" y="1644226"/>
              <a:ext cx="1602178" cy="640871"/>
            </a:xfrm>
            <a:custGeom>
              <a:avLst/>
              <a:gdLst>
                <a:gd name="connsiteX0" fmla="*/ 0 w 1602178"/>
                <a:gd name="connsiteY0" fmla="*/ 0 h 640871"/>
                <a:gd name="connsiteX1" fmla="*/ 1281743 w 1602178"/>
                <a:gd name="connsiteY1" fmla="*/ 0 h 640871"/>
                <a:gd name="connsiteX2" fmla="*/ 1602178 w 1602178"/>
                <a:gd name="connsiteY2" fmla="*/ 320436 h 640871"/>
                <a:gd name="connsiteX3" fmla="*/ 1281743 w 1602178"/>
                <a:gd name="connsiteY3" fmla="*/ 640871 h 640871"/>
                <a:gd name="connsiteX4" fmla="*/ 0 w 1602178"/>
                <a:gd name="connsiteY4" fmla="*/ 640871 h 640871"/>
                <a:gd name="connsiteX5" fmla="*/ 320436 w 1602178"/>
                <a:gd name="connsiteY5" fmla="*/ 320436 h 640871"/>
                <a:gd name="connsiteX6" fmla="*/ 0 w 1602178"/>
                <a:gd name="connsiteY6" fmla="*/ 0 h 64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2178" h="640871">
                  <a:moveTo>
                    <a:pt x="0" y="0"/>
                  </a:moveTo>
                  <a:lnTo>
                    <a:pt x="1281743" y="0"/>
                  </a:lnTo>
                  <a:lnTo>
                    <a:pt x="1602178" y="320436"/>
                  </a:lnTo>
                  <a:lnTo>
                    <a:pt x="1281743" y="640871"/>
                  </a:lnTo>
                  <a:lnTo>
                    <a:pt x="0" y="640871"/>
                  </a:lnTo>
                  <a:lnTo>
                    <a:pt x="320436" y="32043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8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0596" tIns="5080" rIns="320435" bIns="508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800" b="1" kern="1200" dirty="0">
                <a:solidFill>
                  <a:schemeClr val="bg1"/>
                </a:solidFill>
              </a:endParaRP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800" b="1" kern="1200" dirty="0">
                <a:solidFill>
                  <a:schemeClr val="bg1"/>
                </a:solidFill>
              </a:endParaRP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900" kern="1200" dirty="0">
                  <a:solidFill>
                    <a:schemeClr val="bg1"/>
                  </a:solidFill>
                </a:rPr>
                <a:t>添加文字</a:t>
              </a:r>
              <a:endParaRPr lang="en-US" sz="900" kern="1200" dirty="0">
                <a:solidFill>
                  <a:schemeClr val="bg1"/>
                </a:solidFill>
              </a:endParaRPr>
            </a:p>
          </p:txBody>
        </p:sp>
        <p:sp>
          <p:nvSpPr>
            <p:cNvPr id="13" name="MH_Other_10">
              <a:extLst>
                <a:ext uri="{FF2B5EF4-FFF2-40B4-BE49-F238E27FC236}">
                  <a16:creationId xmlns:a16="http://schemas.microsoft.com/office/drawing/2014/main" id="{32AFBE19-8784-4F9F-B8DA-A922E41EF59E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1528025" y="1710039"/>
              <a:ext cx="238959" cy="287837"/>
            </a:xfrm>
            <a:custGeom>
              <a:avLst/>
              <a:gdLst/>
              <a:ahLst/>
              <a:cxnLst/>
              <a:rect l="l" t="t" r="r" b="b"/>
              <a:pathLst>
                <a:path w="1674290" h="2018114">
                  <a:moveTo>
                    <a:pt x="307141" y="691642"/>
                  </a:moveTo>
                  <a:lnTo>
                    <a:pt x="1378912" y="691642"/>
                  </a:lnTo>
                  <a:lnTo>
                    <a:pt x="1369387" y="1458335"/>
                  </a:lnTo>
                  <a:cubicBezTo>
                    <a:pt x="1369387" y="1541769"/>
                    <a:pt x="1301750" y="1609406"/>
                    <a:pt x="1218316" y="1609406"/>
                  </a:cubicBezTo>
                  <a:lnTo>
                    <a:pt x="1158892" y="1609406"/>
                  </a:lnTo>
                  <a:lnTo>
                    <a:pt x="1158892" y="1898352"/>
                  </a:lnTo>
                  <a:cubicBezTo>
                    <a:pt x="1158892" y="1964495"/>
                    <a:pt x="1105273" y="2018114"/>
                    <a:pt x="1039130" y="2018114"/>
                  </a:cubicBezTo>
                  <a:cubicBezTo>
                    <a:pt x="972987" y="2018114"/>
                    <a:pt x="919368" y="1964495"/>
                    <a:pt x="919368" y="1898352"/>
                  </a:cubicBezTo>
                  <a:lnTo>
                    <a:pt x="919368" y="1609406"/>
                  </a:lnTo>
                  <a:lnTo>
                    <a:pt x="765901" y="1609406"/>
                  </a:lnTo>
                  <a:lnTo>
                    <a:pt x="765901" y="1898351"/>
                  </a:lnTo>
                  <a:cubicBezTo>
                    <a:pt x="765901" y="1964494"/>
                    <a:pt x="712282" y="2018113"/>
                    <a:pt x="646139" y="2018113"/>
                  </a:cubicBezTo>
                  <a:cubicBezTo>
                    <a:pt x="579996" y="2018113"/>
                    <a:pt x="526377" y="1964494"/>
                    <a:pt x="526377" y="1898351"/>
                  </a:cubicBezTo>
                  <a:lnTo>
                    <a:pt x="526377" y="1609406"/>
                  </a:lnTo>
                  <a:lnTo>
                    <a:pt x="458213" y="1609406"/>
                  </a:lnTo>
                  <a:cubicBezTo>
                    <a:pt x="374779" y="1609406"/>
                    <a:pt x="307141" y="1541769"/>
                    <a:pt x="307141" y="1458335"/>
                  </a:cubicBezTo>
                  <a:lnTo>
                    <a:pt x="307141" y="1156202"/>
                  </a:lnTo>
                  <a:lnTo>
                    <a:pt x="307141" y="854070"/>
                  </a:lnTo>
                  <a:close/>
                  <a:moveTo>
                    <a:pt x="1554528" y="683951"/>
                  </a:moveTo>
                  <a:cubicBezTo>
                    <a:pt x="1620671" y="683951"/>
                    <a:pt x="1674290" y="737570"/>
                    <a:pt x="1674290" y="803713"/>
                  </a:cubicBezTo>
                  <a:lnTo>
                    <a:pt x="1674290" y="1299148"/>
                  </a:lnTo>
                  <a:cubicBezTo>
                    <a:pt x="1674290" y="1365291"/>
                    <a:pt x="1620671" y="1418910"/>
                    <a:pt x="1554528" y="1418910"/>
                  </a:cubicBezTo>
                  <a:cubicBezTo>
                    <a:pt x="1488385" y="1418910"/>
                    <a:pt x="1434766" y="1365291"/>
                    <a:pt x="1434766" y="1299148"/>
                  </a:cubicBezTo>
                  <a:lnTo>
                    <a:pt x="1434766" y="803713"/>
                  </a:lnTo>
                  <a:cubicBezTo>
                    <a:pt x="1434766" y="737570"/>
                    <a:pt x="1488385" y="683951"/>
                    <a:pt x="1554528" y="683951"/>
                  </a:cubicBezTo>
                  <a:close/>
                  <a:moveTo>
                    <a:pt x="119762" y="683950"/>
                  </a:moveTo>
                  <a:cubicBezTo>
                    <a:pt x="185905" y="683950"/>
                    <a:pt x="239524" y="737569"/>
                    <a:pt x="239524" y="803712"/>
                  </a:cubicBezTo>
                  <a:lnTo>
                    <a:pt x="239524" y="1299147"/>
                  </a:lnTo>
                  <a:cubicBezTo>
                    <a:pt x="239524" y="1365290"/>
                    <a:pt x="185905" y="1418909"/>
                    <a:pt x="119762" y="1418909"/>
                  </a:cubicBezTo>
                  <a:cubicBezTo>
                    <a:pt x="53619" y="1418909"/>
                    <a:pt x="0" y="1365290"/>
                    <a:pt x="0" y="1299147"/>
                  </a:cubicBezTo>
                  <a:lnTo>
                    <a:pt x="0" y="803712"/>
                  </a:lnTo>
                  <a:cubicBezTo>
                    <a:pt x="0" y="737569"/>
                    <a:pt x="53619" y="683950"/>
                    <a:pt x="119762" y="683950"/>
                  </a:cubicBezTo>
                  <a:close/>
                  <a:moveTo>
                    <a:pt x="1058285" y="381191"/>
                  </a:moveTo>
                  <a:cubicBezTo>
                    <a:pt x="1028091" y="381191"/>
                    <a:pt x="1003614" y="405668"/>
                    <a:pt x="1003614" y="435862"/>
                  </a:cubicBezTo>
                  <a:cubicBezTo>
                    <a:pt x="1003614" y="466056"/>
                    <a:pt x="1028091" y="490533"/>
                    <a:pt x="1058285" y="490533"/>
                  </a:cubicBezTo>
                  <a:cubicBezTo>
                    <a:pt x="1088479" y="490533"/>
                    <a:pt x="1112956" y="466056"/>
                    <a:pt x="1112956" y="435862"/>
                  </a:cubicBezTo>
                  <a:cubicBezTo>
                    <a:pt x="1112956" y="405668"/>
                    <a:pt x="1088479" y="381191"/>
                    <a:pt x="1058285" y="381191"/>
                  </a:cubicBezTo>
                  <a:close/>
                  <a:moveTo>
                    <a:pt x="620445" y="381191"/>
                  </a:moveTo>
                  <a:cubicBezTo>
                    <a:pt x="590251" y="381191"/>
                    <a:pt x="565774" y="405668"/>
                    <a:pt x="565774" y="435862"/>
                  </a:cubicBezTo>
                  <a:cubicBezTo>
                    <a:pt x="565774" y="466056"/>
                    <a:pt x="590251" y="490533"/>
                    <a:pt x="620445" y="490533"/>
                  </a:cubicBezTo>
                  <a:cubicBezTo>
                    <a:pt x="650639" y="490533"/>
                    <a:pt x="675116" y="466056"/>
                    <a:pt x="675116" y="435862"/>
                  </a:cubicBezTo>
                  <a:cubicBezTo>
                    <a:pt x="675116" y="405668"/>
                    <a:pt x="650639" y="381191"/>
                    <a:pt x="620445" y="381191"/>
                  </a:cubicBezTo>
                  <a:close/>
                  <a:moveTo>
                    <a:pt x="508384" y="1373"/>
                  </a:moveTo>
                  <a:cubicBezTo>
                    <a:pt x="515956" y="3701"/>
                    <a:pt x="522639" y="8917"/>
                    <a:pt x="526639" y="16470"/>
                  </a:cubicBezTo>
                  <a:lnTo>
                    <a:pt x="615978" y="185144"/>
                  </a:lnTo>
                  <a:cubicBezTo>
                    <a:pt x="687009" y="148129"/>
                    <a:pt x="767930" y="128483"/>
                    <a:pt x="853439" y="128483"/>
                  </a:cubicBezTo>
                  <a:cubicBezTo>
                    <a:pt x="932860" y="128483"/>
                    <a:pt x="1008322" y="145431"/>
                    <a:pt x="1075718" y="177325"/>
                  </a:cubicBezTo>
                  <a:lnTo>
                    <a:pt x="1150798" y="40824"/>
                  </a:lnTo>
                  <a:cubicBezTo>
                    <a:pt x="1154917" y="33335"/>
                    <a:pt x="1161682" y="28224"/>
                    <a:pt x="1169289" y="26016"/>
                  </a:cubicBezTo>
                  <a:cubicBezTo>
                    <a:pt x="1176896" y="23808"/>
                    <a:pt x="1185346" y="24501"/>
                    <a:pt x="1192835" y="28621"/>
                  </a:cubicBezTo>
                  <a:cubicBezTo>
                    <a:pt x="1207813" y="36859"/>
                    <a:pt x="1213277" y="55680"/>
                    <a:pt x="1205038" y="70658"/>
                  </a:cubicBezTo>
                  <a:lnTo>
                    <a:pt x="1130773" y="205677"/>
                  </a:lnTo>
                  <a:cubicBezTo>
                    <a:pt x="1280708" y="293097"/>
                    <a:pt x="1383706" y="450928"/>
                    <a:pt x="1395615" y="633899"/>
                  </a:cubicBezTo>
                  <a:lnTo>
                    <a:pt x="311263" y="633899"/>
                  </a:lnTo>
                  <a:cubicBezTo>
                    <a:pt x="322782" y="456918"/>
                    <a:pt x="419524" y="303459"/>
                    <a:pt x="560939" y="213488"/>
                  </a:cubicBezTo>
                  <a:lnTo>
                    <a:pt x="471935" y="45445"/>
                  </a:lnTo>
                  <a:cubicBezTo>
                    <a:pt x="463934" y="30339"/>
                    <a:pt x="469694" y="11606"/>
                    <a:pt x="484800" y="3605"/>
                  </a:cubicBezTo>
                  <a:cubicBezTo>
                    <a:pt x="492353" y="-395"/>
                    <a:pt x="500812" y="-955"/>
                    <a:pt x="508384" y="1373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13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2F40FB6E-F37B-48E2-82B7-AF8D3C5CC22D}"/>
              </a:ext>
            </a:extLst>
          </p:cNvPr>
          <p:cNvGrpSpPr/>
          <p:nvPr/>
        </p:nvGrpSpPr>
        <p:grpSpPr>
          <a:xfrm>
            <a:off x="2939614" y="2533678"/>
            <a:ext cx="1602178" cy="640871"/>
            <a:chOff x="818583" y="2444089"/>
            <a:chExt cx="1602178" cy="640871"/>
          </a:xfrm>
        </p:grpSpPr>
        <p:sp>
          <p:nvSpPr>
            <p:cNvPr id="15" name="任意多边形 14">
              <a:extLst>
                <a:ext uri="{FF2B5EF4-FFF2-40B4-BE49-F238E27FC236}">
                  <a16:creationId xmlns:a16="http://schemas.microsoft.com/office/drawing/2014/main" id="{86B062EB-CFFD-42B1-B78F-CA0F191FAC98}"/>
                </a:ext>
              </a:extLst>
            </p:cNvPr>
            <p:cNvSpPr/>
            <p:nvPr/>
          </p:nvSpPr>
          <p:spPr>
            <a:xfrm>
              <a:off x="818583" y="2444089"/>
              <a:ext cx="1602178" cy="640871"/>
            </a:xfrm>
            <a:custGeom>
              <a:avLst/>
              <a:gdLst>
                <a:gd name="connsiteX0" fmla="*/ 0 w 1602178"/>
                <a:gd name="connsiteY0" fmla="*/ 0 h 640871"/>
                <a:gd name="connsiteX1" fmla="*/ 1281743 w 1602178"/>
                <a:gd name="connsiteY1" fmla="*/ 0 h 640871"/>
                <a:gd name="connsiteX2" fmla="*/ 1602178 w 1602178"/>
                <a:gd name="connsiteY2" fmla="*/ 320436 h 640871"/>
                <a:gd name="connsiteX3" fmla="*/ 1281743 w 1602178"/>
                <a:gd name="connsiteY3" fmla="*/ 640871 h 640871"/>
                <a:gd name="connsiteX4" fmla="*/ 0 w 1602178"/>
                <a:gd name="connsiteY4" fmla="*/ 640871 h 640871"/>
                <a:gd name="connsiteX5" fmla="*/ 320436 w 1602178"/>
                <a:gd name="connsiteY5" fmla="*/ 320436 h 640871"/>
                <a:gd name="connsiteX6" fmla="*/ 0 w 1602178"/>
                <a:gd name="connsiteY6" fmla="*/ 0 h 64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2178" h="640871">
                  <a:moveTo>
                    <a:pt x="0" y="0"/>
                  </a:moveTo>
                  <a:lnTo>
                    <a:pt x="1281743" y="0"/>
                  </a:lnTo>
                  <a:lnTo>
                    <a:pt x="1602178" y="320436"/>
                  </a:lnTo>
                  <a:lnTo>
                    <a:pt x="1281743" y="640871"/>
                  </a:lnTo>
                  <a:lnTo>
                    <a:pt x="0" y="640871"/>
                  </a:lnTo>
                  <a:lnTo>
                    <a:pt x="320436" y="32043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9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brightnessContrast bright="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0596" tIns="5080" rIns="320435" bIns="508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800" kern="1200" dirty="0">
                <a:solidFill>
                  <a:schemeClr val="bg1"/>
                </a:solidFill>
              </a:endParaRP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900" kern="1200" dirty="0">
                  <a:solidFill>
                    <a:schemeClr val="bg1"/>
                  </a:solidFill>
                </a:rPr>
                <a:t>添加文字</a:t>
              </a:r>
              <a:endParaRPr lang="en-US" sz="900" kern="1200" dirty="0">
                <a:solidFill>
                  <a:schemeClr val="bg1"/>
                </a:solidFill>
              </a:endParaRPr>
            </a:p>
          </p:txBody>
        </p:sp>
        <p:sp>
          <p:nvSpPr>
            <p:cNvPr id="16" name="MH_Other_13">
              <a:extLst>
                <a:ext uri="{FF2B5EF4-FFF2-40B4-BE49-F238E27FC236}">
                  <a16:creationId xmlns:a16="http://schemas.microsoft.com/office/drawing/2014/main" id="{2CABA34D-4537-4F44-93DB-D0EDB9B4E312}"/>
                </a:ext>
              </a:extLst>
            </p:cNvPr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1510375" y="2551660"/>
              <a:ext cx="218593" cy="215878"/>
            </a:xfrm>
            <a:custGeom>
              <a:avLst/>
              <a:gdLst/>
              <a:ahLst/>
              <a:cxnLst/>
              <a:rect l="0" t="0" r="r" b="b"/>
              <a:pathLst>
                <a:path w="1622425" h="1601788">
                  <a:moveTo>
                    <a:pt x="1477962" y="927100"/>
                  </a:moveTo>
                  <a:lnTo>
                    <a:pt x="1622425" y="927100"/>
                  </a:lnTo>
                  <a:lnTo>
                    <a:pt x="1622425" y="1293813"/>
                  </a:lnTo>
                  <a:lnTo>
                    <a:pt x="1477962" y="1293813"/>
                  </a:lnTo>
                  <a:lnTo>
                    <a:pt x="1477962" y="927100"/>
                  </a:lnTo>
                  <a:close/>
                  <a:moveTo>
                    <a:pt x="1477962" y="463550"/>
                  </a:moveTo>
                  <a:lnTo>
                    <a:pt x="1622425" y="463550"/>
                  </a:lnTo>
                  <a:lnTo>
                    <a:pt x="1622425" y="830263"/>
                  </a:lnTo>
                  <a:lnTo>
                    <a:pt x="1477962" y="830263"/>
                  </a:lnTo>
                  <a:lnTo>
                    <a:pt x="1477962" y="463550"/>
                  </a:lnTo>
                  <a:close/>
                  <a:moveTo>
                    <a:pt x="871932" y="418865"/>
                  </a:moveTo>
                  <a:lnTo>
                    <a:pt x="866214" y="419183"/>
                  </a:lnTo>
                  <a:lnTo>
                    <a:pt x="859861" y="419183"/>
                  </a:lnTo>
                  <a:lnTo>
                    <a:pt x="848426" y="420453"/>
                  </a:lnTo>
                  <a:lnTo>
                    <a:pt x="837309" y="422359"/>
                  </a:lnTo>
                  <a:lnTo>
                    <a:pt x="826509" y="424582"/>
                  </a:lnTo>
                  <a:lnTo>
                    <a:pt x="815709" y="427440"/>
                  </a:lnTo>
                  <a:lnTo>
                    <a:pt x="805862" y="430298"/>
                  </a:lnTo>
                  <a:lnTo>
                    <a:pt x="796650" y="433473"/>
                  </a:lnTo>
                  <a:lnTo>
                    <a:pt x="787439" y="436649"/>
                  </a:lnTo>
                  <a:lnTo>
                    <a:pt x="771874" y="443000"/>
                  </a:lnTo>
                  <a:lnTo>
                    <a:pt x="766792" y="444906"/>
                  </a:lnTo>
                  <a:lnTo>
                    <a:pt x="762027" y="446811"/>
                  </a:lnTo>
                  <a:lnTo>
                    <a:pt x="757262" y="449034"/>
                  </a:lnTo>
                  <a:lnTo>
                    <a:pt x="752498" y="451257"/>
                  </a:lnTo>
                  <a:lnTo>
                    <a:pt x="748051" y="454115"/>
                  </a:lnTo>
                  <a:lnTo>
                    <a:pt x="743921" y="456655"/>
                  </a:lnTo>
                  <a:lnTo>
                    <a:pt x="739792" y="459831"/>
                  </a:lnTo>
                  <a:lnTo>
                    <a:pt x="735345" y="463324"/>
                  </a:lnTo>
                  <a:lnTo>
                    <a:pt x="731533" y="466817"/>
                  </a:lnTo>
                  <a:lnTo>
                    <a:pt x="728039" y="470628"/>
                  </a:lnTo>
                  <a:lnTo>
                    <a:pt x="724545" y="474757"/>
                  </a:lnTo>
                  <a:lnTo>
                    <a:pt x="721051" y="479202"/>
                  </a:lnTo>
                  <a:lnTo>
                    <a:pt x="718192" y="483966"/>
                  </a:lnTo>
                  <a:lnTo>
                    <a:pt x="715333" y="488729"/>
                  </a:lnTo>
                  <a:lnTo>
                    <a:pt x="712792" y="493810"/>
                  </a:lnTo>
                  <a:lnTo>
                    <a:pt x="710251" y="499526"/>
                  </a:lnTo>
                  <a:lnTo>
                    <a:pt x="708028" y="504925"/>
                  </a:lnTo>
                  <a:lnTo>
                    <a:pt x="706122" y="510959"/>
                  </a:lnTo>
                  <a:lnTo>
                    <a:pt x="704216" y="517310"/>
                  </a:lnTo>
                  <a:lnTo>
                    <a:pt x="702628" y="523979"/>
                  </a:lnTo>
                  <a:lnTo>
                    <a:pt x="701357" y="530648"/>
                  </a:lnTo>
                  <a:lnTo>
                    <a:pt x="700404" y="537952"/>
                  </a:lnTo>
                  <a:lnTo>
                    <a:pt x="699769" y="545256"/>
                  </a:lnTo>
                  <a:lnTo>
                    <a:pt x="699451" y="553512"/>
                  </a:lnTo>
                  <a:lnTo>
                    <a:pt x="699451" y="561451"/>
                  </a:lnTo>
                  <a:lnTo>
                    <a:pt x="699451" y="570025"/>
                  </a:lnTo>
                  <a:lnTo>
                    <a:pt x="700087" y="578600"/>
                  </a:lnTo>
                  <a:lnTo>
                    <a:pt x="700722" y="587809"/>
                  </a:lnTo>
                  <a:lnTo>
                    <a:pt x="701992" y="597018"/>
                  </a:lnTo>
                  <a:lnTo>
                    <a:pt x="703263" y="607180"/>
                  </a:lnTo>
                  <a:lnTo>
                    <a:pt x="705169" y="617025"/>
                  </a:lnTo>
                  <a:lnTo>
                    <a:pt x="707392" y="627504"/>
                  </a:lnTo>
                  <a:lnTo>
                    <a:pt x="708028" y="630998"/>
                  </a:lnTo>
                  <a:lnTo>
                    <a:pt x="708028" y="634173"/>
                  </a:lnTo>
                  <a:lnTo>
                    <a:pt x="707710" y="637666"/>
                  </a:lnTo>
                  <a:lnTo>
                    <a:pt x="707392" y="640524"/>
                  </a:lnTo>
                  <a:lnTo>
                    <a:pt x="706757" y="643065"/>
                  </a:lnTo>
                  <a:lnTo>
                    <a:pt x="705804" y="645605"/>
                  </a:lnTo>
                  <a:lnTo>
                    <a:pt x="703263" y="650051"/>
                  </a:lnTo>
                  <a:lnTo>
                    <a:pt x="701039" y="654815"/>
                  </a:lnTo>
                  <a:lnTo>
                    <a:pt x="699134" y="658626"/>
                  </a:lnTo>
                  <a:lnTo>
                    <a:pt x="698498" y="660531"/>
                  </a:lnTo>
                  <a:lnTo>
                    <a:pt x="697863" y="662436"/>
                  </a:lnTo>
                  <a:lnTo>
                    <a:pt x="697545" y="664342"/>
                  </a:lnTo>
                  <a:lnTo>
                    <a:pt x="697545" y="666247"/>
                  </a:lnTo>
                  <a:lnTo>
                    <a:pt x="699134" y="688794"/>
                  </a:lnTo>
                  <a:lnTo>
                    <a:pt x="700404" y="702132"/>
                  </a:lnTo>
                  <a:lnTo>
                    <a:pt x="701039" y="709436"/>
                  </a:lnTo>
                  <a:lnTo>
                    <a:pt x="702310" y="716104"/>
                  </a:lnTo>
                  <a:lnTo>
                    <a:pt x="703581" y="723408"/>
                  </a:lnTo>
                  <a:lnTo>
                    <a:pt x="705487" y="729760"/>
                  </a:lnTo>
                  <a:lnTo>
                    <a:pt x="707075" y="736111"/>
                  </a:lnTo>
                  <a:lnTo>
                    <a:pt x="709298" y="742145"/>
                  </a:lnTo>
                  <a:lnTo>
                    <a:pt x="711839" y="747226"/>
                  </a:lnTo>
                  <a:lnTo>
                    <a:pt x="714698" y="751989"/>
                  </a:lnTo>
                  <a:lnTo>
                    <a:pt x="716286" y="753894"/>
                  </a:lnTo>
                  <a:lnTo>
                    <a:pt x="718192" y="755800"/>
                  </a:lnTo>
                  <a:lnTo>
                    <a:pt x="719780" y="757705"/>
                  </a:lnTo>
                  <a:lnTo>
                    <a:pt x="722322" y="759293"/>
                  </a:lnTo>
                  <a:lnTo>
                    <a:pt x="725816" y="760563"/>
                  </a:lnTo>
                  <a:lnTo>
                    <a:pt x="731533" y="762151"/>
                  </a:lnTo>
                  <a:lnTo>
                    <a:pt x="736933" y="763104"/>
                  </a:lnTo>
                  <a:lnTo>
                    <a:pt x="738839" y="763421"/>
                  </a:lnTo>
                  <a:lnTo>
                    <a:pt x="739792" y="763104"/>
                  </a:lnTo>
                  <a:lnTo>
                    <a:pt x="745827" y="831062"/>
                  </a:lnTo>
                  <a:lnTo>
                    <a:pt x="747098" y="833603"/>
                  </a:lnTo>
                  <a:lnTo>
                    <a:pt x="748368" y="835826"/>
                  </a:lnTo>
                  <a:lnTo>
                    <a:pt x="749639" y="838049"/>
                  </a:lnTo>
                  <a:lnTo>
                    <a:pt x="751227" y="839954"/>
                  </a:lnTo>
                  <a:lnTo>
                    <a:pt x="754404" y="843765"/>
                  </a:lnTo>
                  <a:lnTo>
                    <a:pt x="757898" y="847576"/>
                  </a:lnTo>
                  <a:lnTo>
                    <a:pt x="761074" y="851386"/>
                  </a:lnTo>
                  <a:lnTo>
                    <a:pt x="762662" y="853609"/>
                  </a:lnTo>
                  <a:lnTo>
                    <a:pt x="763933" y="855832"/>
                  </a:lnTo>
                  <a:lnTo>
                    <a:pt x="765204" y="858373"/>
                  </a:lnTo>
                  <a:lnTo>
                    <a:pt x="766474" y="861548"/>
                  </a:lnTo>
                  <a:lnTo>
                    <a:pt x="767427" y="865042"/>
                  </a:lnTo>
                  <a:lnTo>
                    <a:pt x="768380" y="868852"/>
                  </a:lnTo>
                  <a:lnTo>
                    <a:pt x="751545" y="872663"/>
                  </a:lnTo>
                  <a:lnTo>
                    <a:pt x="744874" y="887271"/>
                  </a:lnTo>
                  <a:lnTo>
                    <a:pt x="740745" y="895528"/>
                  </a:lnTo>
                  <a:lnTo>
                    <a:pt x="736298" y="904102"/>
                  </a:lnTo>
                  <a:lnTo>
                    <a:pt x="731533" y="912358"/>
                  </a:lnTo>
                  <a:lnTo>
                    <a:pt x="726451" y="919980"/>
                  </a:lnTo>
                  <a:lnTo>
                    <a:pt x="723910" y="923156"/>
                  </a:lnTo>
                  <a:lnTo>
                    <a:pt x="721051" y="926014"/>
                  </a:lnTo>
                  <a:lnTo>
                    <a:pt x="718510" y="928555"/>
                  </a:lnTo>
                  <a:lnTo>
                    <a:pt x="715969" y="930778"/>
                  </a:lnTo>
                  <a:lnTo>
                    <a:pt x="680393" y="940622"/>
                  </a:lnTo>
                  <a:lnTo>
                    <a:pt x="648628" y="953960"/>
                  </a:lnTo>
                  <a:lnTo>
                    <a:pt x="615911" y="967932"/>
                  </a:lnTo>
                  <a:lnTo>
                    <a:pt x="551747" y="995243"/>
                  </a:lnTo>
                  <a:lnTo>
                    <a:pt x="544123" y="998101"/>
                  </a:lnTo>
                  <a:lnTo>
                    <a:pt x="537135" y="1000641"/>
                  </a:lnTo>
                  <a:lnTo>
                    <a:pt x="522524" y="1006040"/>
                  </a:lnTo>
                  <a:lnTo>
                    <a:pt x="507912" y="1011121"/>
                  </a:lnTo>
                  <a:lnTo>
                    <a:pt x="500924" y="1013979"/>
                  </a:lnTo>
                  <a:lnTo>
                    <a:pt x="493936" y="1016837"/>
                  </a:lnTo>
                  <a:lnTo>
                    <a:pt x="487583" y="1020648"/>
                  </a:lnTo>
                  <a:lnTo>
                    <a:pt x="481548" y="1024141"/>
                  </a:lnTo>
                  <a:lnTo>
                    <a:pt x="475512" y="1027952"/>
                  </a:lnTo>
                  <a:lnTo>
                    <a:pt x="470430" y="1032398"/>
                  </a:lnTo>
                  <a:lnTo>
                    <a:pt x="467889" y="1034938"/>
                  </a:lnTo>
                  <a:lnTo>
                    <a:pt x="465665" y="1037796"/>
                  </a:lnTo>
                  <a:lnTo>
                    <a:pt x="463442" y="1040337"/>
                  </a:lnTo>
                  <a:lnTo>
                    <a:pt x="461218" y="1043195"/>
                  </a:lnTo>
                  <a:lnTo>
                    <a:pt x="459313" y="1046370"/>
                  </a:lnTo>
                  <a:lnTo>
                    <a:pt x="457407" y="1049546"/>
                  </a:lnTo>
                  <a:lnTo>
                    <a:pt x="456136" y="1052722"/>
                  </a:lnTo>
                  <a:lnTo>
                    <a:pt x="454548" y="1056850"/>
                  </a:lnTo>
                  <a:lnTo>
                    <a:pt x="454230" y="1082573"/>
                  </a:lnTo>
                  <a:lnTo>
                    <a:pt x="453595" y="1116234"/>
                  </a:lnTo>
                  <a:lnTo>
                    <a:pt x="452960" y="1151484"/>
                  </a:lnTo>
                  <a:lnTo>
                    <a:pt x="452642" y="1167997"/>
                  </a:lnTo>
                  <a:lnTo>
                    <a:pt x="452960" y="1182605"/>
                  </a:lnTo>
                  <a:lnTo>
                    <a:pt x="1276928" y="1182605"/>
                  </a:lnTo>
                  <a:lnTo>
                    <a:pt x="1277245" y="1167997"/>
                  </a:lnTo>
                  <a:lnTo>
                    <a:pt x="1276928" y="1151484"/>
                  </a:lnTo>
                  <a:lnTo>
                    <a:pt x="1276292" y="1116234"/>
                  </a:lnTo>
                  <a:lnTo>
                    <a:pt x="1275339" y="1082573"/>
                  </a:lnTo>
                  <a:lnTo>
                    <a:pt x="1275022" y="1056850"/>
                  </a:lnTo>
                  <a:lnTo>
                    <a:pt x="1273751" y="1052722"/>
                  </a:lnTo>
                  <a:lnTo>
                    <a:pt x="1272163" y="1049546"/>
                  </a:lnTo>
                  <a:lnTo>
                    <a:pt x="1270257" y="1046370"/>
                  </a:lnTo>
                  <a:lnTo>
                    <a:pt x="1268669" y="1043195"/>
                  </a:lnTo>
                  <a:lnTo>
                    <a:pt x="1266445" y="1040337"/>
                  </a:lnTo>
                  <a:lnTo>
                    <a:pt x="1264222" y="1037796"/>
                  </a:lnTo>
                  <a:lnTo>
                    <a:pt x="1261998" y="1034938"/>
                  </a:lnTo>
                  <a:lnTo>
                    <a:pt x="1259775" y="1032398"/>
                  </a:lnTo>
                  <a:lnTo>
                    <a:pt x="1254057" y="1027952"/>
                  </a:lnTo>
                  <a:lnTo>
                    <a:pt x="1248340" y="1024141"/>
                  </a:lnTo>
                  <a:lnTo>
                    <a:pt x="1242304" y="1020648"/>
                  </a:lnTo>
                  <a:lnTo>
                    <a:pt x="1235634" y="1016837"/>
                  </a:lnTo>
                  <a:lnTo>
                    <a:pt x="1228963" y="1013979"/>
                  </a:lnTo>
                  <a:lnTo>
                    <a:pt x="1221658" y="1011121"/>
                  </a:lnTo>
                  <a:lnTo>
                    <a:pt x="1207681" y="1006040"/>
                  </a:lnTo>
                  <a:lnTo>
                    <a:pt x="1192752" y="1000641"/>
                  </a:lnTo>
                  <a:lnTo>
                    <a:pt x="1185446" y="998101"/>
                  </a:lnTo>
                  <a:lnTo>
                    <a:pt x="1178458" y="995243"/>
                  </a:lnTo>
                  <a:lnTo>
                    <a:pt x="1113659" y="967932"/>
                  </a:lnTo>
                  <a:lnTo>
                    <a:pt x="1080941" y="953960"/>
                  </a:lnTo>
                  <a:lnTo>
                    <a:pt x="1049177" y="940622"/>
                  </a:lnTo>
                  <a:lnTo>
                    <a:pt x="1013601" y="930778"/>
                  </a:lnTo>
                  <a:lnTo>
                    <a:pt x="1011060" y="928555"/>
                  </a:lnTo>
                  <a:lnTo>
                    <a:pt x="1008519" y="926014"/>
                  </a:lnTo>
                  <a:lnTo>
                    <a:pt x="1005977" y="923156"/>
                  </a:lnTo>
                  <a:lnTo>
                    <a:pt x="1003436" y="919980"/>
                  </a:lnTo>
                  <a:lnTo>
                    <a:pt x="998036" y="912358"/>
                  </a:lnTo>
                  <a:lnTo>
                    <a:pt x="993589" y="904102"/>
                  </a:lnTo>
                  <a:lnTo>
                    <a:pt x="989142" y="895528"/>
                  </a:lnTo>
                  <a:lnTo>
                    <a:pt x="985013" y="887271"/>
                  </a:lnTo>
                  <a:lnTo>
                    <a:pt x="978025" y="872663"/>
                  </a:lnTo>
                  <a:lnTo>
                    <a:pt x="955790" y="869487"/>
                  </a:lnTo>
                  <a:lnTo>
                    <a:pt x="956107" y="865359"/>
                  </a:lnTo>
                  <a:lnTo>
                    <a:pt x="956743" y="861231"/>
                  </a:lnTo>
                  <a:lnTo>
                    <a:pt x="957696" y="857738"/>
                  </a:lnTo>
                  <a:lnTo>
                    <a:pt x="958649" y="854562"/>
                  </a:lnTo>
                  <a:lnTo>
                    <a:pt x="960237" y="852021"/>
                  </a:lnTo>
                  <a:lnTo>
                    <a:pt x="961507" y="849481"/>
                  </a:lnTo>
                  <a:lnTo>
                    <a:pt x="965319" y="845035"/>
                  </a:lnTo>
                  <a:lnTo>
                    <a:pt x="968813" y="840272"/>
                  </a:lnTo>
                  <a:lnTo>
                    <a:pt x="972307" y="835826"/>
                  </a:lnTo>
                  <a:lnTo>
                    <a:pt x="973895" y="833603"/>
                  </a:lnTo>
                  <a:lnTo>
                    <a:pt x="975484" y="830745"/>
                  </a:lnTo>
                  <a:lnTo>
                    <a:pt x="977072" y="827887"/>
                  </a:lnTo>
                  <a:lnTo>
                    <a:pt x="978025" y="824393"/>
                  </a:lnTo>
                  <a:lnTo>
                    <a:pt x="978978" y="821218"/>
                  </a:lnTo>
                  <a:lnTo>
                    <a:pt x="979613" y="818042"/>
                  </a:lnTo>
                  <a:lnTo>
                    <a:pt x="980566" y="811373"/>
                  </a:lnTo>
                  <a:lnTo>
                    <a:pt x="981201" y="804069"/>
                  </a:lnTo>
                  <a:lnTo>
                    <a:pt x="981837" y="797083"/>
                  </a:lnTo>
                  <a:lnTo>
                    <a:pt x="982154" y="789779"/>
                  </a:lnTo>
                  <a:lnTo>
                    <a:pt x="983107" y="783110"/>
                  </a:lnTo>
                  <a:lnTo>
                    <a:pt x="983742" y="779935"/>
                  </a:lnTo>
                  <a:lnTo>
                    <a:pt x="984695" y="776759"/>
                  </a:lnTo>
                  <a:lnTo>
                    <a:pt x="985966" y="773266"/>
                  </a:lnTo>
                  <a:lnTo>
                    <a:pt x="987236" y="770408"/>
                  </a:lnTo>
                  <a:lnTo>
                    <a:pt x="988507" y="768502"/>
                  </a:lnTo>
                  <a:lnTo>
                    <a:pt x="989778" y="766915"/>
                  </a:lnTo>
                  <a:lnTo>
                    <a:pt x="991366" y="765327"/>
                  </a:lnTo>
                  <a:lnTo>
                    <a:pt x="992636" y="764056"/>
                  </a:lnTo>
                  <a:lnTo>
                    <a:pt x="996131" y="761834"/>
                  </a:lnTo>
                  <a:lnTo>
                    <a:pt x="999942" y="759928"/>
                  </a:lnTo>
                  <a:lnTo>
                    <a:pt x="1003436" y="758023"/>
                  </a:lnTo>
                  <a:lnTo>
                    <a:pt x="1006930" y="755800"/>
                  </a:lnTo>
                  <a:lnTo>
                    <a:pt x="1010107" y="753259"/>
                  </a:lnTo>
                  <a:lnTo>
                    <a:pt x="1011695" y="751989"/>
                  </a:lnTo>
                  <a:lnTo>
                    <a:pt x="1012966" y="750401"/>
                  </a:lnTo>
                  <a:lnTo>
                    <a:pt x="1014871" y="746908"/>
                  </a:lnTo>
                  <a:lnTo>
                    <a:pt x="1017095" y="743097"/>
                  </a:lnTo>
                  <a:lnTo>
                    <a:pt x="1019001" y="738651"/>
                  </a:lnTo>
                  <a:lnTo>
                    <a:pt x="1020589" y="734523"/>
                  </a:lnTo>
                  <a:lnTo>
                    <a:pt x="1023130" y="725631"/>
                  </a:lnTo>
                  <a:lnTo>
                    <a:pt x="1024718" y="717057"/>
                  </a:lnTo>
                  <a:lnTo>
                    <a:pt x="1025989" y="709753"/>
                  </a:lnTo>
                  <a:lnTo>
                    <a:pt x="1026942" y="701814"/>
                  </a:lnTo>
                  <a:lnTo>
                    <a:pt x="1027895" y="693875"/>
                  </a:lnTo>
                  <a:lnTo>
                    <a:pt x="1028213" y="685618"/>
                  </a:lnTo>
                  <a:lnTo>
                    <a:pt x="1027895" y="677362"/>
                  </a:lnTo>
                  <a:lnTo>
                    <a:pt x="1027577" y="673233"/>
                  </a:lnTo>
                  <a:lnTo>
                    <a:pt x="1026942" y="669105"/>
                  </a:lnTo>
                  <a:lnTo>
                    <a:pt x="1025989" y="665294"/>
                  </a:lnTo>
                  <a:lnTo>
                    <a:pt x="1025036" y="661484"/>
                  </a:lnTo>
                  <a:lnTo>
                    <a:pt x="1023766" y="657673"/>
                  </a:lnTo>
                  <a:lnTo>
                    <a:pt x="1022177" y="654180"/>
                  </a:lnTo>
                  <a:lnTo>
                    <a:pt x="1019001" y="647511"/>
                  </a:lnTo>
                  <a:lnTo>
                    <a:pt x="1015824" y="642747"/>
                  </a:lnTo>
                  <a:lnTo>
                    <a:pt x="1014871" y="640207"/>
                  </a:lnTo>
                  <a:lnTo>
                    <a:pt x="1013919" y="637349"/>
                  </a:lnTo>
                  <a:lnTo>
                    <a:pt x="1012966" y="633856"/>
                  </a:lnTo>
                  <a:lnTo>
                    <a:pt x="1012330" y="629410"/>
                  </a:lnTo>
                  <a:lnTo>
                    <a:pt x="1012013" y="626234"/>
                  </a:lnTo>
                  <a:lnTo>
                    <a:pt x="1012013" y="622106"/>
                  </a:lnTo>
                  <a:lnTo>
                    <a:pt x="1012330" y="612261"/>
                  </a:lnTo>
                  <a:lnTo>
                    <a:pt x="1012966" y="601147"/>
                  </a:lnTo>
                  <a:lnTo>
                    <a:pt x="1013919" y="588762"/>
                  </a:lnTo>
                  <a:lnTo>
                    <a:pt x="1016460" y="566215"/>
                  </a:lnTo>
                  <a:lnTo>
                    <a:pt x="1017095" y="557323"/>
                  </a:lnTo>
                  <a:lnTo>
                    <a:pt x="1017413" y="551607"/>
                  </a:lnTo>
                  <a:lnTo>
                    <a:pt x="1017730" y="534141"/>
                  </a:lnTo>
                  <a:lnTo>
                    <a:pt x="1017413" y="527472"/>
                  </a:lnTo>
                  <a:lnTo>
                    <a:pt x="1016777" y="521756"/>
                  </a:lnTo>
                  <a:lnTo>
                    <a:pt x="1015824" y="516040"/>
                  </a:lnTo>
                  <a:lnTo>
                    <a:pt x="1014236" y="509371"/>
                  </a:lnTo>
                  <a:lnTo>
                    <a:pt x="1010424" y="492222"/>
                  </a:lnTo>
                  <a:lnTo>
                    <a:pt x="1008836" y="488412"/>
                  </a:lnTo>
                  <a:lnTo>
                    <a:pt x="1006930" y="483966"/>
                  </a:lnTo>
                  <a:lnTo>
                    <a:pt x="1004707" y="478567"/>
                  </a:lnTo>
                  <a:lnTo>
                    <a:pt x="1001530" y="473169"/>
                  </a:lnTo>
                  <a:lnTo>
                    <a:pt x="997401" y="467770"/>
                  </a:lnTo>
                  <a:lnTo>
                    <a:pt x="995495" y="465547"/>
                  </a:lnTo>
                  <a:lnTo>
                    <a:pt x="993272" y="463324"/>
                  </a:lnTo>
                  <a:lnTo>
                    <a:pt x="991048" y="460784"/>
                  </a:lnTo>
                  <a:lnTo>
                    <a:pt x="988825" y="459196"/>
                  </a:lnTo>
                  <a:lnTo>
                    <a:pt x="962143" y="454750"/>
                  </a:lnTo>
                  <a:lnTo>
                    <a:pt x="945943" y="439825"/>
                  </a:lnTo>
                  <a:lnTo>
                    <a:pt x="939908" y="436331"/>
                  </a:lnTo>
                  <a:lnTo>
                    <a:pt x="933555" y="433156"/>
                  </a:lnTo>
                  <a:lnTo>
                    <a:pt x="927202" y="430298"/>
                  </a:lnTo>
                  <a:lnTo>
                    <a:pt x="921167" y="427757"/>
                  </a:lnTo>
                  <a:lnTo>
                    <a:pt x="915131" y="425534"/>
                  </a:lnTo>
                  <a:lnTo>
                    <a:pt x="908778" y="423629"/>
                  </a:lnTo>
                  <a:lnTo>
                    <a:pt x="902426" y="422041"/>
                  </a:lnTo>
                  <a:lnTo>
                    <a:pt x="896390" y="421088"/>
                  </a:lnTo>
                  <a:lnTo>
                    <a:pt x="890038" y="420136"/>
                  </a:lnTo>
                  <a:lnTo>
                    <a:pt x="884002" y="419501"/>
                  </a:lnTo>
                  <a:lnTo>
                    <a:pt x="878285" y="419183"/>
                  </a:lnTo>
                  <a:lnTo>
                    <a:pt x="871932" y="418865"/>
                  </a:lnTo>
                  <a:close/>
                  <a:moveTo>
                    <a:pt x="1477962" y="0"/>
                  </a:moveTo>
                  <a:lnTo>
                    <a:pt x="1622425" y="0"/>
                  </a:lnTo>
                  <a:lnTo>
                    <a:pt x="1622425" y="366713"/>
                  </a:lnTo>
                  <a:lnTo>
                    <a:pt x="1477962" y="366713"/>
                  </a:lnTo>
                  <a:lnTo>
                    <a:pt x="1477962" y="0"/>
                  </a:lnTo>
                  <a:close/>
                  <a:moveTo>
                    <a:pt x="326855" y="0"/>
                  </a:moveTo>
                  <a:lnTo>
                    <a:pt x="1403350" y="0"/>
                  </a:lnTo>
                  <a:lnTo>
                    <a:pt x="1403350" y="1601788"/>
                  </a:lnTo>
                  <a:lnTo>
                    <a:pt x="326855" y="1601788"/>
                  </a:lnTo>
                  <a:lnTo>
                    <a:pt x="326855" y="0"/>
                  </a:lnTo>
                  <a:close/>
                  <a:moveTo>
                    <a:pt x="90211" y="0"/>
                  </a:moveTo>
                  <a:lnTo>
                    <a:pt x="94975" y="0"/>
                  </a:lnTo>
                  <a:lnTo>
                    <a:pt x="212503" y="0"/>
                  </a:lnTo>
                  <a:lnTo>
                    <a:pt x="212503" y="1601788"/>
                  </a:lnTo>
                  <a:lnTo>
                    <a:pt x="94975" y="1601788"/>
                  </a:lnTo>
                  <a:lnTo>
                    <a:pt x="90211" y="1601788"/>
                  </a:lnTo>
                  <a:lnTo>
                    <a:pt x="85446" y="1601471"/>
                  </a:lnTo>
                  <a:lnTo>
                    <a:pt x="80681" y="1600835"/>
                  </a:lnTo>
                  <a:lnTo>
                    <a:pt x="75917" y="1599883"/>
                  </a:lnTo>
                  <a:lnTo>
                    <a:pt x="71470" y="1598930"/>
                  </a:lnTo>
                  <a:lnTo>
                    <a:pt x="67023" y="1597660"/>
                  </a:lnTo>
                  <a:lnTo>
                    <a:pt x="62258" y="1596072"/>
                  </a:lnTo>
                  <a:lnTo>
                    <a:pt x="58129" y="1594484"/>
                  </a:lnTo>
                  <a:lnTo>
                    <a:pt x="53999" y="1592261"/>
                  </a:lnTo>
                  <a:lnTo>
                    <a:pt x="49870" y="1590356"/>
                  </a:lnTo>
                  <a:lnTo>
                    <a:pt x="45740" y="1587815"/>
                  </a:lnTo>
                  <a:lnTo>
                    <a:pt x="41929" y="1585592"/>
                  </a:lnTo>
                  <a:lnTo>
                    <a:pt x="38117" y="1583052"/>
                  </a:lnTo>
                  <a:lnTo>
                    <a:pt x="34623" y="1580194"/>
                  </a:lnTo>
                  <a:lnTo>
                    <a:pt x="31446" y="1577336"/>
                  </a:lnTo>
                  <a:lnTo>
                    <a:pt x="27635" y="1573843"/>
                  </a:lnTo>
                  <a:lnTo>
                    <a:pt x="24776" y="1570667"/>
                  </a:lnTo>
                  <a:lnTo>
                    <a:pt x="21917" y="1567174"/>
                  </a:lnTo>
                  <a:lnTo>
                    <a:pt x="19058" y="1563681"/>
                  </a:lnTo>
                  <a:lnTo>
                    <a:pt x="16517" y="1559870"/>
                  </a:lnTo>
                  <a:lnTo>
                    <a:pt x="13976" y="1556059"/>
                  </a:lnTo>
                  <a:lnTo>
                    <a:pt x="11435" y="1551931"/>
                  </a:lnTo>
                  <a:lnTo>
                    <a:pt x="9211" y="1548120"/>
                  </a:lnTo>
                  <a:lnTo>
                    <a:pt x="7306" y="1543992"/>
                  </a:lnTo>
                  <a:lnTo>
                    <a:pt x="5717" y="1539228"/>
                  </a:lnTo>
                  <a:lnTo>
                    <a:pt x="4447" y="1535100"/>
                  </a:lnTo>
                  <a:lnTo>
                    <a:pt x="3176" y="1530654"/>
                  </a:lnTo>
                  <a:lnTo>
                    <a:pt x="1906" y="1525891"/>
                  </a:lnTo>
                  <a:lnTo>
                    <a:pt x="1270" y="1521127"/>
                  </a:lnTo>
                  <a:lnTo>
                    <a:pt x="635" y="1516364"/>
                  </a:lnTo>
                  <a:lnTo>
                    <a:pt x="317" y="1511600"/>
                  </a:lnTo>
                  <a:lnTo>
                    <a:pt x="0" y="1506837"/>
                  </a:lnTo>
                  <a:lnTo>
                    <a:pt x="0" y="94951"/>
                  </a:lnTo>
                  <a:lnTo>
                    <a:pt x="317" y="90188"/>
                  </a:lnTo>
                  <a:lnTo>
                    <a:pt x="635" y="85424"/>
                  </a:lnTo>
                  <a:lnTo>
                    <a:pt x="1270" y="80661"/>
                  </a:lnTo>
                  <a:lnTo>
                    <a:pt x="1906" y="75580"/>
                  </a:lnTo>
                  <a:lnTo>
                    <a:pt x="3176" y="71134"/>
                  </a:lnTo>
                  <a:lnTo>
                    <a:pt x="4447" y="66688"/>
                  </a:lnTo>
                  <a:lnTo>
                    <a:pt x="5717" y="62560"/>
                  </a:lnTo>
                  <a:lnTo>
                    <a:pt x="7306" y="57796"/>
                  </a:lnTo>
                  <a:lnTo>
                    <a:pt x="9211" y="53668"/>
                  </a:lnTo>
                  <a:lnTo>
                    <a:pt x="11435" y="49857"/>
                  </a:lnTo>
                  <a:lnTo>
                    <a:pt x="13976" y="45729"/>
                  </a:lnTo>
                  <a:lnTo>
                    <a:pt x="16517" y="41601"/>
                  </a:lnTo>
                  <a:lnTo>
                    <a:pt x="19058" y="38107"/>
                  </a:lnTo>
                  <a:lnTo>
                    <a:pt x="21917" y="34614"/>
                  </a:lnTo>
                  <a:lnTo>
                    <a:pt x="24776" y="31121"/>
                  </a:lnTo>
                  <a:lnTo>
                    <a:pt x="27635" y="27945"/>
                  </a:lnTo>
                  <a:lnTo>
                    <a:pt x="31446" y="24452"/>
                  </a:lnTo>
                  <a:lnTo>
                    <a:pt x="34623" y="21594"/>
                  </a:lnTo>
                  <a:lnTo>
                    <a:pt x="38117" y="18736"/>
                  </a:lnTo>
                  <a:lnTo>
                    <a:pt x="41929" y="16195"/>
                  </a:lnTo>
                  <a:lnTo>
                    <a:pt x="45740" y="13655"/>
                  </a:lnTo>
                  <a:lnTo>
                    <a:pt x="49870" y="11432"/>
                  </a:lnTo>
                  <a:lnTo>
                    <a:pt x="53999" y="9527"/>
                  </a:lnTo>
                  <a:lnTo>
                    <a:pt x="58129" y="7304"/>
                  </a:lnTo>
                  <a:lnTo>
                    <a:pt x="62258" y="5716"/>
                  </a:lnTo>
                  <a:lnTo>
                    <a:pt x="67023" y="4128"/>
                  </a:lnTo>
                  <a:lnTo>
                    <a:pt x="71470" y="2858"/>
                  </a:lnTo>
                  <a:lnTo>
                    <a:pt x="75917" y="1905"/>
                  </a:lnTo>
                  <a:lnTo>
                    <a:pt x="80681" y="952"/>
                  </a:lnTo>
                  <a:lnTo>
                    <a:pt x="85446" y="317"/>
                  </a:lnTo>
                  <a:lnTo>
                    <a:pt x="9021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normAutofit fontScale="92500" lnSpcReduction="10000"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13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9B97E630-A856-41EC-9A4A-89159DE6A083}"/>
              </a:ext>
            </a:extLst>
          </p:cNvPr>
          <p:cNvSpPr txBox="1">
            <a:spLocks/>
          </p:cNvSpPr>
          <p:nvPr/>
        </p:nvSpPr>
        <p:spPr>
          <a:xfrm>
            <a:off x="4892831" y="1799628"/>
            <a:ext cx="3091672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000" dirty="0">
                <a:solidFill>
                  <a:srgbClr val="76A5C8"/>
                </a:solidFill>
                <a:latin typeface="微软雅黑" pitchFamily="34" charset="-122"/>
              </a:rPr>
              <a:t>您的内容打在这里，或者通过复制您的文本后，在此框中选择粘贴，并选择只保留文字；您的内容打在这里，或者通过复制您的文本后，在此框中</a:t>
            </a:r>
            <a:endParaRPr lang="zh-CN" altLang="en-US" sz="1000" dirty="0">
              <a:solidFill>
                <a:srgbClr val="76A5C8"/>
              </a:solidFill>
              <a:latin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6844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050AC112-A1BD-43C3-A15D-7EC4C32493C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762362" y="850360"/>
            <a:ext cx="6076838" cy="5078726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670F12DE-46A8-498B-A170-105F04E971D8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76969" y="597115"/>
            <a:ext cx="1189673" cy="114364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E392C229-C755-4A1E-8845-41C3ED53FB03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9144291">
            <a:off x="1082243" y="3548170"/>
            <a:ext cx="713371" cy="93670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FA598657-C979-4319-99F2-251247AE4012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5833614">
            <a:off x="453739" y="2808518"/>
            <a:ext cx="817754" cy="61704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2C547C9-E076-4F6E-94B9-9922FBA51D49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48236" y="5456963"/>
            <a:ext cx="1237022" cy="66816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7FCB393D-7E92-43EE-BDE3-038157609A93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3558304">
            <a:off x="9298523" y="5069977"/>
            <a:ext cx="724353" cy="142298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4C708153-7B55-4AB7-8B2F-15D8C11A29F2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731613" y="2395800"/>
            <a:ext cx="1424813" cy="84186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B8837F17-C110-47C4-8E27-590F3C16AA87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325957" y="597115"/>
            <a:ext cx="1453500" cy="125323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C4A0717-3DEE-4E96-A432-0BDD285AA0B6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608190" y="3930529"/>
            <a:ext cx="1088897" cy="111730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19A017A-3171-4122-B919-73ED8F12D1FD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406829" y="194003"/>
            <a:ext cx="698971" cy="80622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B4881C5-E328-4F7F-A0C1-ECD8E0F448C4}"/>
              </a:ext>
            </a:extLst>
          </p:cNvPr>
          <p:cNvPicPr>
            <a:picLocks noChangeAspect="1"/>
          </p:cNvPicPr>
          <p:nvPr/>
        </p:nvPicPr>
        <p:blipFill>
          <a:blip r:embed="rId1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227666" y="5702820"/>
            <a:ext cx="761047" cy="753279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5708DF99-6B90-4E5B-992A-22CD4027F195}"/>
              </a:ext>
            </a:extLst>
          </p:cNvPr>
          <p:cNvSpPr/>
          <p:nvPr/>
        </p:nvSpPr>
        <p:spPr>
          <a:xfrm>
            <a:off x="5468836" y="2672601"/>
            <a:ext cx="172807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76A5C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BE5B0107-0352-4F63-8721-2FCDEAD7B037}"/>
              </a:ext>
            </a:extLst>
          </p:cNvPr>
          <p:cNvPicPr>
            <a:picLocks noChangeAspect="1"/>
          </p:cNvPicPr>
          <p:nvPr/>
        </p:nvPicPr>
        <p:blipFill>
          <a:blip r:embed="rId13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309607" y="2403760"/>
            <a:ext cx="1131477" cy="1707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4667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AB030C4E-AAEA-44B7-A1AA-54DB79BAB286}"/>
              </a:ext>
            </a:extLst>
          </p:cNvPr>
          <p:cNvSpPr/>
          <p:nvPr/>
        </p:nvSpPr>
        <p:spPr>
          <a:xfrm>
            <a:off x="4240945" y="1962918"/>
            <a:ext cx="2744261" cy="2744261"/>
          </a:xfrm>
          <a:prstGeom prst="ellipse">
            <a:avLst/>
          </a:prstGeom>
          <a:noFill/>
          <a:ln w="15875" cap="rnd">
            <a:solidFill>
              <a:srgbClr val="76A5C8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C8D8534-FACB-48B1-B86A-CA9BC2F4B462}"/>
              </a:ext>
            </a:extLst>
          </p:cNvPr>
          <p:cNvGrpSpPr/>
          <p:nvPr/>
        </p:nvGrpSpPr>
        <p:grpSpPr>
          <a:xfrm>
            <a:off x="4370649" y="2092622"/>
            <a:ext cx="2484854" cy="2484854"/>
            <a:chOff x="3088604" y="1658989"/>
            <a:chExt cx="2484854" cy="2484854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04D0CD34-8985-4FB6-A37B-5846F4C75F7A}"/>
                </a:ext>
              </a:extLst>
            </p:cNvPr>
            <p:cNvGrpSpPr/>
            <p:nvPr/>
          </p:nvGrpSpPr>
          <p:grpSpPr>
            <a:xfrm>
              <a:off x="3448946" y="1658989"/>
              <a:ext cx="1764170" cy="537421"/>
              <a:chOff x="3448946" y="1658989"/>
              <a:chExt cx="1764170" cy="537421"/>
            </a:xfrm>
          </p:grpSpPr>
          <p:sp>
            <p:nvSpPr>
              <p:cNvPr id="14" name="任意多边形 13">
                <a:extLst>
                  <a:ext uri="{FF2B5EF4-FFF2-40B4-BE49-F238E27FC236}">
                    <a16:creationId xmlns:a16="http://schemas.microsoft.com/office/drawing/2014/main" id="{D29B0595-9D58-4742-B622-86B795CB4296}"/>
                  </a:ext>
                </a:extLst>
              </p:cNvPr>
              <p:cNvSpPr/>
              <p:nvPr/>
            </p:nvSpPr>
            <p:spPr>
              <a:xfrm>
                <a:off x="3448946" y="1658989"/>
                <a:ext cx="1764170" cy="536235"/>
              </a:xfrm>
              <a:custGeom>
                <a:avLst/>
                <a:gdLst>
                  <a:gd name="connsiteX0" fmla="*/ 1304176 w 2608353"/>
                  <a:gd name="connsiteY0" fmla="*/ 0 h 792832"/>
                  <a:gd name="connsiteX1" fmla="*/ 2603094 w 2608353"/>
                  <a:gd name="connsiteY1" fmla="*/ 538030 h 792832"/>
                  <a:gd name="connsiteX2" fmla="*/ 2608353 w 2608353"/>
                  <a:gd name="connsiteY2" fmla="*/ 543815 h 792832"/>
                  <a:gd name="connsiteX3" fmla="*/ 2602175 w 2608353"/>
                  <a:gd name="connsiteY3" fmla="*/ 547882 h 792832"/>
                  <a:gd name="connsiteX4" fmla="*/ 1304176 w 2608353"/>
                  <a:gd name="connsiteY4" fmla="*/ 792832 h 792832"/>
                  <a:gd name="connsiteX5" fmla="*/ 6177 w 2608353"/>
                  <a:gd name="connsiteY5" fmla="*/ 547882 h 792832"/>
                  <a:gd name="connsiteX6" fmla="*/ 0 w 2608353"/>
                  <a:gd name="connsiteY6" fmla="*/ 543815 h 792832"/>
                  <a:gd name="connsiteX7" fmla="*/ 5258 w 2608353"/>
                  <a:gd name="connsiteY7" fmla="*/ 538030 h 792832"/>
                  <a:gd name="connsiteX8" fmla="*/ 1304176 w 2608353"/>
                  <a:gd name="connsiteY8" fmla="*/ 0 h 792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08353" h="792832">
                    <a:moveTo>
                      <a:pt x="1304176" y="0"/>
                    </a:moveTo>
                    <a:cubicBezTo>
                      <a:pt x="1811435" y="0"/>
                      <a:pt x="2270672" y="205608"/>
                      <a:pt x="2603094" y="538030"/>
                    </a:cubicBezTo>
                    <a:lnTo>
                      <a:pt x="2608353" y="543815"/>
                    </a:lnTo>
                    <a:lnTo>
                      <a:pt x="2602175" y="547882"/>
                    </a:lnTo>
                    <a:cubicBezTo>
                      <a:pt x="2352203" y="693785"/>
                      <a:pt x="1864670" y="792832"/>
                      <a:pt x="1304176" y="792832"/>
                    </a:cubicBezTo>
                    <a:cubicBezTo>
                      <a:pt x="743683" y="792832"/>
                      <a:pt x="256150" y="693785"/>
                      <a:pt x="6177" y="547882"/>
                    </a:cubicBezTo>
                    <a:lnTo>
                      <a:pt x="0" y="543815"/>
                    </a:lnTo>
                    <a:lnTo>
                      <a:pt x="5258" y="538030"/>
                    </a:lnTo>
                    <a:cubicBezTo>
                      <a:pt x="337680" y="205608"/>
                      <a:pt x="796917" y="0"/>
                      <a:pt x="1304176" y="0"/>
                    </a:cubicBezTo>
                    <a:close/>
                  </a:path>
                </a:pathLst>
              </a:custGeom>
              <a:blipFill dpi="0" rotWithShape="1">
                <a:blip r:embed="rId2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" name="文本框 1153">
                <a:extLst>
                  <a:ext uri="{FF2B5EF4-FFF2-40B4-BE49-F238E27FC236}">
                    <a16:creationId xmlns:a16="http://schemas.microsoft.com/office/drawing/2014/main" id="{183D759E-0F59-479F-AEFB-328DA16521B7}"/>
                  </a:ext>
                </a:extLst>
              </p:cNvPr>
              <p:cNvSpPr txBox="1"/>
              <p:nvPr/>
            </p:nvSpPr>
            <p:spPr>
              <a:xfrm>
                <a:off x="3923928" y="1696273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01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E8C5B848-64E5-4058-89E6-C50C9E2C7E23}"/>
                </a:ext>
              </a:extLst>
            </p:cNvPr>
            <p:cNvGrpSpPr/>
            <p:nvPr/>
          </p:nvGrpSpPr>
          <p:grpSpPr>
            <a:xfrm>
              <a:off x="3121843" y="2026801"/>
              <a:ext cx="2418375" cy="874615"/>
              <a:chOff x="3121843" y="2026801"/>
              <a:chExt cx="2418375" cy="874615"/>
            </a:xfrm>
          </p:grpSpPr>
          <p:sp>
            <p:nvSpPr>
              <p:cNvPr id="12" name="任意多边形 11">
                <a:extLst>
                  <a:ext uri="{FF2B5EF4-FFF2-40B4-BE49-F238E27FC236}">
                    <a16:creationId xmlns:a16="http://schemas.microsoft.com/office/drawing/2014/main" id="{4DEC5CBB-96A3-4C3B-A4CF-EE9E575860D4}"/>
                  </a:ext>
                </a:extLst>
              </p:cNvPr>
              <p:cNvSpPr/>
              <p:nvPr/>
            </p:nvSpPr>
            <p:spPr>
              <a:xfrm>
                <a:off x="3121843" y="2026801"/>
                <a:ext cx="2418375" cy="874615"/>
              </a:xfrm>
              <a:custGeom>
                <a:avLst/>
                <a:gdLst>
                  <a:gd name="connsiteX0" fmla="*/ 3091980 w 3575607"/>
                  <a:gd name="connsiteY0" fmla="*/ 0 h 1293132"/>
                  <a:gd name="connsiteX1" fmla="*/ 3205281 w 3575607"/>
                  <a:gd name="connsiteY1" fmla="*/ 124664 h 1293132"/>
                  <a:gd name="connsiteX2" fmla="*/ 3561124 w 3575607"/>
                  <a:gd name="connsiteY2" fmla="*/ 812095 h 1293132"/>
                  <a:gd name="connsiteX3" fmla="*/ 3575607 w 3575607"/>
                  <a:gd name="connsiteY3" fmla="*/ 876712 h 1293132"/>
                  <a:gd name="connsiteX4" fmla="*/ 3482532 w 3575607"/>
                  <a:gd name="connsiteY4" fmla="*/ 932824 h 1293132"/>
                  <a:gd name="connsiteX5" fmla="*/ 1787803 w 3575607"/>
                  <a:gd name="connsiteY5" fmla="*/ 1293132 h 1293132"/>
                  <a:gd name="connsiteX6" fmla="*/ 93075 w 3575607"/>
                  <a:gd name="connsiteY6" fmla="*/ 932824 h 1293132"/>
                  <a:gd name="connsiteX7" fmla="*/ 0 w 3575607"/>
                  <a:gd name="connsiteY7" fmla="*/ 876712 h 1293132"/>
                  <a:gd name="connsiteX8" fmla="*/ 14483 w 3575607"/>
                  <a:gd name="connsiteY8" fmla="*/ 812095 h 1293132"/>
                  <a:gd name="connsiteX9" fmla="*/ 370325 w 3575607"/>
                  <a:gd name="connsiteY9" fmla="*/ 124664 h 1293132"/>
                  <a:gd name="connsiteX10" fmla="*/ 483627 w 3575607"/>
                  <a:gd name="connsiteY10" fmla="*/ 1 h 1293132"/>
                  <a:gd name="connsiteX11" fmla="*/ 489804 w 3575607"/>
                  <a:gd name="connsiteY11" fmla="*/ 4067 h 1293132"/>
                  <a:gd name="connsiteX12" fmla="*/ 1787803 w 3575607"/>
                  <a:gd name="connsiteY12" fmla="*/ 249017 h 1293132"/>
                  <a:gd name="connsiteX13" fmla="*/ 3085802 w 3575607"/>
                  <a:gd name="connsiteY13" fmla="*/ 4067 h 1293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575607" h="1293132">
                    <a:moveTo>
                      <a:pt x="3091980" y="0"/>
                    </a:moveTo>
                    <a:lnTo>
                      <a:pt x="3205281" y="124664"/>
                    </a:lnTo>
                    <a:cubicBezTo>
                      <a:pt x="3369063" y="323122"/>
                      <a:pt x="3491973" y="556562"/>
                      <a:pt x="3561124" y="812095"/>
                    </a:cubicBezTo>
                    <a:lnTo>
                      <a:pt x="3575607" y="876712"/>
                    </a:lnTo>
                    <a:lnTo>
                      <a:pt x="3482532" y="932824"/>
                    </a:lnTo>
                    <a:cubicBezTo>
                      <a:pt x="3079708" y="1152873"/>
                      <a:pt x="2470089" y="1293132"/>
                      <a:pt x="1787803" y="1293132"/>
                    </a:cubicBezTo>
                    <a:cubicBezTo>
                      <a:pt x="1105518" y="1293132"/>
                      <a:pt x="495898" y="1152873"/>
                      <a:pt x="93075" y="932824"/>
                    </a:cubicBezTo>
                    <a:lnTo>
                      <a:pt x="0" y="876712"/>
                    </a:lnTo>
                    <a:lnTo>
                      <a:pt x="14483" y="812095"/>
                    </a:lnTo>
                    <a:cubicBezTo>
                      <a:pt x="83633" y="556562"/>
                      <a:pt x="206543" y="323122"/>
                      <a:pt x="370325" y="124664"/>
                    </a:cubicBezTo>
                    <a:lnTo>
                      <a:pt x="483627" y="1"/>
                    </a:lnTo>
                    <a:lnTo>
                      <a:pt x="489804" y="4067"/>
                    </a:lnTo>
                    <a:cubicBezTo>
                      <a:pt x="739777" y="149970"/>
                      <a:pt x="1227310" y="249017"/>
                      <a:pt x="1787803" y="249017"/>
                    </a:cubicBezTo>
                    <a:cubicBezTo>
                      <a:pt x="2348296" y="249017"/>
                      <a:pt x="2835829" y="149970"/>
                      <a:pt x="3085802" y="4067"/>
                    </a:cubicBezTo>
                    <a:close/>
                  </a:path>
                </a:pathLst>
              </a:custGeom>
              <a:blipFill dpi="0" rotWithShape="1">
                <a:blip r:embed="rId3">
                  <a:duotone>
                    <a:prstClr val="black"/>
                    <a:schemeClr val="accent5"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" name="文本框 39">
                <a:extLst>
                  <a:ext uri="{FF2B5EF4-FFF2-40B4-BE49-F238E27FC236}">
                    <a16:creationId xmlns:a16="http://schemas.microsoft.com/office/drawing/2014/main" id="{869840C9-5E16-4DBF-8BAC-14A06F775FCE}"/>
                  </a:ext>
                </a:extLst>
              </p:cNvPr>
              <p:cNvSpPr txBox="1"/>
              <p:nvPr/>
            </p:nvSpPr>
            <p:spPr>
              <a:xfrm>
                <a:off x="3923928" y="2344669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02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B430A9BF-EA39-43DD-9257-3DABD8EA00F4}"/>
                </a:ext>
              </a:extLst>
            </p:cNvPr>
            <p:cNvGrpSpPr/>
            <p:nvPr/>
          </p:nvGrpSpPr>
          <p:grpSpPr>
            <a:xfrm>
              <a:off x="3088604" y="2619768"/>
              <a:ext cx="2484854" cy="955737"/>
              <a:chOff x="3088604" y="2619768"/>
              <a:chExt cx="2484854" cy="955737"/>
            </a:xfrm>
          </p:grpSpPr>
          <p:sp>
            <p:nvSpPr>
              <p:cNvPr id="10" name="任意多边形 9">
                <a:extLst>
                  <a:ext uri="{FF2B5EF4-FFF2-40B4-BE49-F238E27FC236}">
                    <a16:creationId xmlns:a16="http://schemas.microsoft.com/office/drawing/2014/main" id="{3D17281A-8D22-4BCD-B5C5-C82AB7A53886}"/>
                  </a:ext>
                </a:extLst>
              </p:cNvPr>
              <p:cNvSpPr/>
              <p:nvPr/>
            </p:nvSpPr>
            <p:spPr>
              <a:xfrm>
                <a:off x="3088604" y="2619768"/>
                <a:ext cx="2484854" cy="955737"/>
              </a:xfrm>
              <a:custGeom>
                <a:avLst/>
                <a:gdLst>
                  <a:gd name="connsiteX0" fmla="*/ 49144 w 3673896"/>
                  <a:gd name="connsiteY0" fmla="*/ 0 h 1413072"/>
                  <a:gd name="connsiteX1" fmla="*/ 142219 w 3673896"/>
                  <a:gd name="connsiteY1" fmla="*/ 56112 h 1413072"/>
                  <a:gd name="connsiteX2" fmla="*/ 1836948 w 3673896"/>
                  <a:gd name="connsiteY2" fmla="*/ 416420 h 1413072"/>
                  <a:gd name="connsiteX3" fmla="*/ 3531677 w 3673896"/>
                  <a:gd name="connsiteY3" fmla="*/ 56112 h 1413072"/>
                  <a:gd name="connsiteX4" fmla="*/ 3624752 w 3673896"/>
                  <a:gd name="connsiteY4" fmla="*/ 0 h 1413072"/>
                  <a:gd name="connsiteX5" fmla="*/ 3645205 w 3673896"/>
                  <a:gd name="connsiteY5" fmla="*/ 91251 h 1413072"/>
                  <a:gd name="connsiteX6" fmla="*/ 3673896 w 3673896"/>
                  <a:gd name="connsiteY6" fmla="*/ 416421 h 1413072"/>
                  <a:gd name="connsiteX7" fmla="*/ 3591310 w 3673896"/>
                  <a:gd name="connsiteY7" fmla="*/ 962673 h 1413072"/>
                  <a:gd name="connsiteX8" fmla="*/ 3538316 w 3673896"/>
                  <a:gd name="connsiteY8" fmla="*/ 1107464 h 1413072"/>
                  <a:gd name="connsiteX9" fmla="*/ 3366842 w 3673896"/>
                  <a:gd name="connsiteY9" fmla="*/ 1173264 h 1413072"/>
                  <a:gd name="connsiteX10" fmla="*/ 1836948 w 3673896"/>
                  <a:gd name="connsiteY10" fmla="*/ 1413072 h 1413072"/>
                  <a:gd name="connsiteX11" fmla="*/ 307055 w 3673896"/>
                  <a:gd name="connsiteY11" fmla="*/ 1173264 h 1413072"/>
                  <a:gd name="connsiteX12" fmla="*/ 135580 w 3673896"/>
                  <a:gd name="connsiteY12" fmla="*/ 1107464 h 1413072"/>
                  <a:gd name="connsiteX13" fmla="*/ 82586 w 3673896"/>
                  <a:gd name="connsiteY13" fmla="*/ 962673 h 1413072"/>
                  <a:gd name="connsiteX14" fmla="*/ 0 w 3673896"/>
                  <a:gd name="connsiteY14" fmla="*/ 416421 h 1413072"/>
                  <a:gd name="connsiteX15" fmla="*/ 28691 w 3673896"/>
                  <a:gd name="connsiteY15" fmla="*/ 91251 h 1413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73896" h="1413072">
                    <a:moveTo>
                      <a:pt x="49144" y="0"/>
                    </a:moveTo>
                    <a:lnTo>
                      <a:pt x="142219" y="56112"/>
                    </a:lnTo>
                    <a:cubicBezTo>
                      <a:pt x="545043" y="276161"/>
                      <a:pt x="1154663" y="416420"/>
                      <a:pt x="1836948" y="416420"/>
                    </a:cubicBezTo>
                    <a:cubicBezTo>
                      <a:pt x="2519233" y="416420"/>
                      <a:pt x="3128853" y="276161"/>
                      <a:pt x="3531677" y="56112"/>
                    </a:cubicBezTo>
                    <a:lnTo>
                      <a:pt x="3624752" y="0"/>
                    </a:lnTo>
                    <a:lnTo>
                      <a:pt x="3645205" y="91251"/>
                    </a:lnTo>
                    <a:cubicBezTo>
                      <a:pt x="3664057" y="196794"/>
                      <a:pt x="3673896" y="305458"/>
                      <a:pt x="3673896" y="416421"/>
                    </a:cubicBezTo>
                    <a:cubicBezTo>
                      <a:pt x="3673896" y="606643"/>
                      <a:pt x="3644982" y="790112"/>
                      <a:pt x="3591310" y="962673"/>
                    </a:cubicBezTo>
                    <a:lnTo>
                      <a:pt x="3538316" y="1107464"/>
                    </a:lnTo>
                    <a:lnTo>
                      <a:pt x="3366842" y="1173264"/>
                    </a:lnTo>
                    <a:cubicBezTo>
                      <a:pt x="2930125" y="1324667"/>
                      <a:pt x="2403655" y="1413072"/>
                      <a:pt x="1836948" y="1413072"/>
                    </a:cubicBezTo>
                    <a:cubicBezTo>
                      <a:pt x="1270241" y="1413072"/>
                      <a:pt x="743772" y="1324667"/>
                      <a:pt x="307055" y="1173264"/>
                    </a:cubicBezTo>
                    <a:lnTo>
                      <a:pt x="135580" y="1107464"/>
                    </a:lnTo>
                    <a:lnTo>
                      <a:pt x="82586" y="962673"/>
                    </a:lnTo>
                    <a:cubicBezTo>
                      <a:pt x="28914" y="790112"/>
                      <a:pt x="0" y="606643"/>
                      <a:pt x="0" y="416421"/>
                    </a:cubicBezTo>
                    <a:cubicBezTo>
                      <a:pt x="0" y="305458"/>
                      <a:pt x="9839" y="196794"/>
                      <a:pt x="28691" y="91251"/>
                    </a:cubicBezTo>
                    <a:close/>
                  </a:path>
                </a:pathLst>
              </a:custGeom>
              <a:blipFill dpi="0" rotWithShape="1">
                <a:blip r:embed="rId4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" name="文本框 40">
                <a:extLst>
                  <a:ext uri="{FF2B5EF4-FFF2-40B4-BE49-F238E27FC236}">
                    <a16:creationId xmlns:a16="http://schemas.microsoft.com/office/drawing/2014/main" id="{7971AAAC-5C47-41C6-A663-8D3CB6CC4DF1}"/>
                  </a:ext>
                </a:extLst>
              </p:cNvPr>
              <p:cNvSpPr txBox="1"/>
              <p:nvPr/>
            </p:nvSpPr>
            <p:spPr>
              <a:xfrm>
                <a:off x="3923928" y="2993065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03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9711A1D0-AE18-4514-BB9B-F1FBF159B814}"/>
                </a:ext>
              </a:extLst>
            </p:cNvPr>
            <p:cNvGrpSpPr/>
            <p:nvPr/>
          </p:nvGrpSpPr>
          <p:grpSpPr>
            <a:xfrm>
              <a:off x="3180304" y="3368806"/>
              <a:ext cx="2301454" cy="775037"/>
              <a:chOff x="3180304" y="3368806"/>
              <a:chExt cx="2301454" cy="775037"/>
            </a:xfrm>
          </p:grpSpPr>
          <p:sp>
            <p:nvSpPr>
              <p:cNvPr id="8" name="任意多边形 7">
                <a:extLst>
                  <a:ext uri="{FF2B5EF4-FFF2-40B4-BE49-F238E27FC236}">
                    <a16:creationId xmlns:a16="http://schemas.microsoft.com/office/drawing/2014/main" id="{CE1D5326-C9C6-4210-96B7-770153CCA856}"/>
                  </a:ext>
                </a:extLst>
              </p:cNvPr>
              <p:cNvSpPr/>
              <p:nvPr/>
            </p:nvSpPr>
            <p:spPr>
              <a:xfrm>
                <a:off x="3180304" y="3368806"/>
                <a:ext cx="2301454" cy="775037"/>
              </a:xfrm>
              <a:custGeom>
                <a:avLst/>
                <a:gdLst>
                  <a:gd name="connsiteX0" fmla="*/ 3402736 w 3402736"/>
                  <a:gd name="connsiteY0" fmla="*/ 0 h 1145905"/>
                  <a:gd name="connsiteX1" fmla="*/ 3393959 w 3402736"/>
                  <a:gd name="connsiteY1" fmla="*/ 23980 h 1145905"/>
                  <a:gd name="connsiteX2" fmla="*/ 1701368 w 3402736"/>
                  <a:gd name="connsiteY2" fmla="*/ 1145905 h 1145905"/>
                  <a:gd name="connsiteX3" fmla="*/ 8777 w 3402736"/>
                  <a:gd name="connsiteY3" fmla="*/ 23980 h 1145905"/>
                  <a:gd name="connsiteX4" fmla="*/ 0 w 3402736"/>
                  <a:gd name="connsiteY4" fmla="*/ 0 h 1145905"/>
                  <a:gd name="connsiteX5" fmla="*/ 171474 w 3402736"/>
                  <a:gd name="connsiteY5" fmla="*/ 65800 h 1145905"/>
                  <a:gd name="connsiteX6" fmla="*/ 1701368 w 3402736"/>
                  <a:gd name="connsiteY6" fmla="*/ 305608 h 1145905"/>
                  <a:gd name="connsiteX7" fmla="*/ 3231262 w 3402736"/>
                  <a:gd name="connsiteY7" fmla="*/ 65800 h 1145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02736" h="1145905">
                    <a:moveTo>
                      <a:pt x="3402736" y="0"/>
                    </a:moveTo>
                    <a:lnTo>
                      <a:pt x="3393959" y="23980"/>
                    </a:lnTo>
                    <a:cubicBezTo>
                      <a:pt x="3115096" y="683288"/>
                      <a:pt x="2462256" y="1145905"/>
                      <a:pt x="1701368" y="1145905"/>
                    </a:cubicBezTo>
                    <a:cubicBezTo>
                      <a:pt x="940480" y="1145905"/>
                      <a:pt x="287641" y="683288"/>
                      <a:pt x="8777" y="23980"/>
                    </a:cubicBezTo>
                    <a:lnTo>
                      <a:pt x="0" y="0"/>
                    </a:lnTo>
                    <a:lnTo>
                      <a:pt x="171474" y="65800"/>
                    </a:lnTo>
                    <a:cubicBezTo>
                      <a:pt x="608191" y="217203"/>
                      <a:pt x="1134661" y="305608"/>
                      <a:pt x="1701368" y="305608"/>
                    </a:cubicBezTo>
                    <a:cubicBezTo>
                      <a:pt x="2268075" y="305608"/>
                      <a:pt x="2794545" y="217203"/>
                      <a:pt x="3231262" y="65800"/>
                    </a:cubicBezTo>
                    <a:close/>
                  </a:path>
                </a:pathLst>
              </a:custGeom>
              <a:blipFill dpi="0" rotWithShape="1">
                <a:blip r:embed="rId5">
                  <a:duotone>
                    <a:prstClr val="black"/>
                    <a:schemeClr val="accent5">
                      <a:tint val="45000"/>
                      <a:satMod val="400000"/>
                    </a:schemeClr>
                  </a:duotone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brightnessContrast bright="20000" contrast="2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" name="文本框 41">
                <a:extLst>
                  <a:ext uri="{FF2B5EF4-FFF2-40B4-BE49-F238E27FC236}">
                    <a16:creationId xmlns:a16="http://schemas.microsoft.com/office/drawing/2014/main" id="{DFCCD346-D3DA-4C3E-A93E-A46EC01A3044}"/>
                  </a:ext>
                </a:extLst>
              </p:cNvPr>
              <p:cNvSpPr txBox="1"/>
              <p:nvPr/>
            </p:nvSpPr>
            <p:spPr>
              <a:xfrm>
                <a:off x="3923928" y="3641461"/>
                <a:ext cx="839536" cy="484748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04</a:t>
                </a:r>
              </a:p>
              <a:p>
                <a:pPr algn="ctr"/>
                <a:r>
                  <a:rPr lang="en-US" altLang="zh-CN" sz="9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16" name="任意多边形 15">
            <a:extLst>
              <a:ext uri="{FF2B5EF4-FFF2-40B4-BE49-F238E27FC236}">
                <a16:creationId xmlns:a16="http://schemas.microsoft.com/office/drawing/2014/main" id="{2B8EBF12-41D3-498B-A4EF-DB9DDFB75AA6}"/>
              </a:ext>
            </a:extLst>
          </p:cNvPr>
          <p:cNvSpPr/>
          <p:nvPr/>
        </p:nvSpPr>
        <p:spPr>
          <a:xfrm>
            <a:off x="6339035" y="2015606"/>
            <a:ext cx="1109310" cy="100013"/>
          </a:xfrm>
          <a:custGeom>
            <a:avLst/>
            <a:gdLst>
              <a:gd name="connsiteX0" fmla="*/ 0 w 800100"/>
              <a:gd name="connsiteY0" fmla="*/ 152400 h 152400"/>
              <a:gd name="connsiteX1" fmla="*/ 152400 w 800100"/>
              <a:gd name="connsiteY1" fmla="*/ 0 h 152400"/>
              <a:gd name="connsiteX2" fmla="*/ 800100 w 800100"/>
              <a:gd name="connsiteY2" fmla="*/ 0 h 152400"/>
              <a:gd name="connsiteX0" fmla="*/ 0 w 776287"/>
              <a:gd name="connsiteY0" fmla="*/ 133350 h 133350"/>
              <a:gd name="connsiteX1" fmla="*/ 128587 w 776287"/>
              <a:gd name="connsiteY1" fmla="*/ 0 h 133350"/>
              <a:gd name="connsiteX2" fmla="*/ 776287 w 776287"/>
              <a:gd name="connsiteY2" fmla="*/ 0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76287" h="133350">
                <a:moveTo>
                  <a:pt x="0" y="133350"/>
                </a:moveTo>
                <a:lnTo>
                  <a:pt x="128587" y="0"/>
                </a:lnTo>
                <a:lnTo>
                  <a:pt x="776287" y="0"/>
                </a:lnTo>
              </a:path>
            </a:pathLst>
          </a:custGeom>
          <a:noFill/>
          <a:ln w="15875" cap="rnd">
            <a:solidFill>
              <a:schemeClr val="accent5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任意多边形 16">
            <a:extLst>
              <a:ext uri="{FF2B5EF4-FFF2-40B4-BE49-F238E27FC236}">
                <a16:creationId xmlns:a16="http://schemas.microsoft.com/office/drawing/2014/main" id="{7EB2023E-72AC-40D5-B851-D3D9AE2BF31A}"/>
              </a:ext>
            </a:extLst>
          </p:cNvPr>
          <p:cNvSpPr/>
          <p:nvPr/>
        </p:nvSpPr>
        <p:spPr>
          <a:xfrm>
            <a:off x="7017185" y="3514496"/>
            <a:ext cx="1663592" cy="1219079"/>
          </a:xfrm>
          <a:custGeom>
            <a:avLst/>
            <a:gdLst>
              <a:gd name="connsiteX0" fmla="*/ 0 w 1435100"/>
              <a:gd name="connsiteY0" fmla="*/ 0 h 1409700"/>
              <a:gd name="connsiteX1" fmla="*/ 266700 w 1435100"/>
              <a:gd name="connsiteY1" fmla="*/ 279400 h 1409700"/>
              <a:gd name="connsiteX2" fmla="*/ 266700 w 1435100"/>
              <a:gd name="connsiteY2" fmla="*/ 1409700 h 1409700"/>
              <a:gd name="connsiteX3" fmla="*/ 1435100 w 1435100"/>
              <a:gd name="connsiteY3" fmla="*/ 1409700 h 1409700"/>
              <a:gd name="connsiteX0" fmla="*/ 0 w 1393825"/>
              <a:gd name="connsiteY0" fmla="*/ 0 h 1371600"/>
              <a:gd name="connsiteX1" fmla="*/ 225425 w 1393825"/>
              <a:gd name="connsiteY1" fmla="*/ 241300 h 1371600"/>
              <a:gd name="connsiteX2" fmla="*/ 225425 w 1393825"/>
              <a:gd name="connsiteY2" fmla="*/ 1371600 h 1371600"/>
              <a:gd name="connsiteX3" fmla="*/ 1393825 w 1393825"/>
              <a:gd name="connsiteY3" fmla="*/ 137160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3825" h="1371600">
                <a:moveTo>
                  <a:pt x="0" y="0"/>
                </a:moveTo>
                <a:lnTo>
                  <a:pt x="225425" y="241300"/>
                </a:lnTo>
                <a:lnTo>
                  <a:pt x="225425" y="1371600"/>
                </a:lnTo>
                <a:lnTo>
                  <a:pt x="1393825" y="1371600"/>
                </a:lnTo>
              </a:path>
            </a:pathLst>
          </a:custGeom>
          <a:noFill/>
          <a:ln w="15875" cap="rnd">
            <a:solidFill>
              <a:srgbClr val="76A5C8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任意多边形 17">
            <a:extLst>
              <a:ext uri="{FF2B5EF4-FFF2-40B4-BE49-F238E27FC236}">
                <a16:creationId xmlns:a16="http://schemas.microsoft.com/office/drawing/2014/main" id="{36642957-0D31-42DB-9119-6DEC1F410FBD}"/>
              </a:ext>
            </a:extLst>
          </p:cNvPr>
          <p:cNvSpPr/>
          <p:nvPr/>
        </p:nvSpPr>
        <p:spPr>
          <a:xfrm>
            <a:off x="2829709" y="4275062"/>
            <a:ext cx="1656477" cy="432116"/>
          </a:xfrm>
          <a:custGeom>
            <a:avLst/>
            <a:gdLst>
              <a:gd name="connsiteX0" fmla="*/ 1752600 w 1752600"/>
              <a:gd name="connsiteY0" fmla="*/ 0 h 495300"/>
              <a:gd name="connsiteX1" fmla="*/ 1314450 w 1752600"/>
              <a:gd name="connsiteY1" fmla="*/ 438150 h 495300"/>
              <a:gd name="connsiteX2" fmla="*/ 0 w 1752600"/>
              <a:gd name="connsiteY2" fmla="*/ 438150 h 495300"/>
              <a:gd name="connsiteX3" fmla="*/ 0 w 1752600"/>
              <a:gd name="connsiteY3" fmla="*/ 495300 h 495300"/>
              <a:gd name="connsiteX0" fmla="*/ 1752600 w 1752600"/>
              <a:gd name="connsiteY0" fmla="*/ 0 h 438150"/>
              <a:gd name="connsiteX1" fmla="*/ 1314450 w 1752600"/>
              <a:gd name="connsiteY1" fmla="*/ 438150 h 438150"/>
              <a:gd name="connsiteX2" fmla="*/ 0 w 1752600"/>
              <a:gd name="connsiteY2" fmla="*/ 438150 h 438150"/>
              <a:gd name="connsiteX0" fmla="*/ 1981200 w 1981200"/>
              <a:gd name="connsiteY0" fmla="*/ 0 h 438150"/>
              <a:gd name="connsiteX1" fmla="*/ 1543050 w 1981200"/>
              <a:gd name="connsiteY1" fmla="*/ 438150 h 438150"/>
              <a:gd name="connsiteX2" fmla="*/ 0 w 1981200"/>
              <a:gd name="connsiteY2" fmla="*/ 438150 h 438150"/>
              <a:gd name="connsiteX0" fmla="*/ 1935480 w 1935480"/>
              <a:gd name="connsiteY0" fmla="*/ 0 h 392430"/>
              <a:gd name="connsiteX1" fmla="*/ 1543050 w 1935480"/>
              <a:gd name="connsiteY1" fmla="*/ 392430 h 392430"/>
              <a:gd name="connsiteX2" fmla="*/ 0 w 1935480"/>
              <a:gd name="connsiteY2" fmla="*/ 392430 h 392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35480" h="392430">
                <a:moveTo>
                  <a:pt x="1935480" y="0"/>
                </a:moveTo>
                <a:lnTo>
                  <a:pt x="1543050" y="392430"/>
                </a:lnTo>
                <a:lnTo>
                  <a:pt x="0" y="392430"/>
                </a:lnTo>
              </a:path>
            </a:pathLst>
          </a:custGeom>
          <a:noFill/>
          <a:ln w="15875" cap="rnd">
            <a:solidFill>
              <a:schemeClr val="accent3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任意多边形 18">
            <a:extLst>
              <a:ext uri="{FF2B5EF4-FFF2-40B4-BE49-F238E27FC236}">
                <a16:creationId xmlns:a16="http://schemas.microsoft.com/office/drawing/2014/main" id="{80B7F7C0-8C98-434D-A46F-0D1DCA747C3E}"/>
              </a:ext>
            </a:extLst>
          </p:cNvPr>
          <p:cNvSpPr/>
          <p:nvPr/>
        </p:nvSpPr>
        <p:spPr>
          <a:xfrm>
            <a:off x="2829709" y="2897740"/>
            <a:ext cx="1383635" cy="190500"/>
          </a:xfrm>
          <a:custGeom>
            <a:avLst/>
            <a:gdLst>
              <a:gd name="connsiteX0" fmla="*/ 1625600 w 1625600"/>
              <a:gd name="connsiteY0" fmla="*/ 0 h 254000"/>
              <a:gd name="connsiteX1" fmla="*/ 1384300 w 1625600"/>
              <a:gd name="connsiteY1" fmla="*/ 254000 h 254000"/>
              <a:gd name="connsiteX2" fmla="*/ 0 w 1625600"/>
              <a:gd name="connsiteY2" fmla="*/ 254000 h 25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25600" h="254000">
                <a:moveTo>
                  <a:pt x="1625600" y="0"/>
                </a:moveTo>
                <a:lnTo>
                  <a:pt x="1384300" y="254000"/>
                </a:lnTo>
                <a:lnTo>
                  <a:pt x="0" y="254000"/>
                </a:lnTo>
              </a:path>
            </a:pathLst>
          </a:custGeom>
          <a:noFill/>
          <a:ln w="15875" cap="rnd">
            <a:solidFill>
              <a:schemeClr val="accent1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Freeform 24">
            <a:extLst>
              <a:ext uri="{FF2B5EF4-FFF2-40B4-BE49-F238E27FC236}">
                <a16:creationId xmlns:a16="http://schemas.microsoft.com/office/drawing/2014/main" id="{53DBC327-2002-4A39-9FCD-5DBFFE5444E7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3285819" y="3158897"/>
            <a:ext cx="462489" cy="492555"/>
          </a:xfrm>
          <a:custGeom>
            <a:avLst/>
            <a:gdLst>
              <a:gd name="T0" fmla="*/ 127 w 358"/>
              <a:gd name="T1" fmla="*/ 292 h 382"/>
              <a:gd name="T2" fmla="*/ 322 w 358"/>
              <a:gd name="T3" fmla="*/ 63 h 382"/>
              <a:gd name="T4" fmla="*/ 333 w 358"/>
              <a:gd name="T5" fmla="*/ 113 h 382"/>
              <a:gd name="T6" fmla="*/ 336 w 358"/>
              <a:gd name="T7" fmla="*/ 178 h 382"/>
              <a:gd name="T8" fmla="*/ 338 w 358"/>
              <a:gd name="T9" fmla="*/ 245 h 382"/>
              <a:gd name="T10" fmla="*/ 321 w 358"/>
              <a:gd name="T11" fmla="*/ 314 h 382"/>
              <a:gd name="T12" fmla="*/ 271 w 358"/>
              <a:gd name="T13" fmla="*/ 382 h 382"/>
              <a:gd name="T14" fmla="*/ 172 w 358"/>
              <a:gd name="T15" fmla="*/ 226 h 382"/>
              <a:gd name="T16" fmla="*/ 123 w 358"/>
              <a:gd name="T17" fmla="*/ 197 h 382"/>
              <a:gd name="T18" fmla="*/ 125 w 358"/>
              <a:gd name="T19" fmla="*/ 208 h 382"/>
              <a:gd name="T20" fmla="*/ 174 w 358"/>
              <a:gd name="T21" fmla="*/ 236 h 382"/>
              <a:gd name="T22" fmla="*/ 172 w 358"/>
              <a:gd name="T23" fmla="*/ 226 h 382"/>
              <a:gd name="T24" fmla="*/ 288 w 358"/>
              <a:gd name="T25" fmla="*/ 136 h 382"/>
              <a:gd name="T26" fmla="*/ 263 w 358"/>
              <a:gd name="T27" fmla="*/ 125 h 382"/>
              <a:gd name="T28" fmla="*/ 171 w 358"/>
              <a:gd name="T29" fmla="*/ 70 h 382"/>
              <a:gd name="T30" fmla="*/ 148 w 358"/>
              <a:gd name="T31" fmla="*/ 54 h 382"/>
              <a:gd name="T32" fmla="*/ 171 w 358"/>
              <a:gd name="T33" fmla="*/ 70 h 382"/>
              <a:gd name="T34" fmla="*/ 204 w 358"/>
              <a:gd name="T35" fmla="*/ 39 h 382"/>
              <a:gd name="T36" fmla="*/ 193 w 358"/>
              <a:gd name="T37" fmla="*/ 64 h 382"/>
              <a:gd name="T38" fmla="*/ 258 w 358"/>
              <a:gd name="T39" fmla="*/ 103 h 382"/>
              <a:gd name="T40" fmla="*/ 274 w 358"/>
              <a:gd name="T41" fmla="*/ 80 h 382"/>
              <a:gd name="T42" fmla="*/ 258 w 358"/>
              <a:gd name="T43" fmla="*/ 103 h 382"/>
              <a:gd name="T44" fmla="*/ 249 w 358"/>
              <a:gd name="T45" fmla="*/ 55 h 382"/>
              <a:gd name="T46" fmla="*/ 226 w 358"/>
              <a:gd name="T47" fmla="*/ 71 h 382"/>
              <a:gd name="T48" fmla="*/ 182 w 358"/>
              <a:gd name="T49" fmla="*/ 209 h 382"/>
              <a:gd name="T50" fmla="*/ 133 w 358"/>
              <a:gd name="T51" fmla="*/ 180 h 382"/>
              <a:gd name="T52" fmla="*/ 135 w 358"/>
              <a:gd name="T53" fmla="*/ 190 h 382"/>
              <a:gd name="T54" fmla="*/ 184 w 358"/>
              <a:gd name="T55" fmla="*/ 219 h 382"/>
              <a:gd name="T56" fmla="*/ 182 w 358"/>
              <a:gd name="T57" fmla="*/ 209 h 382"/>
              <a:gd name="T58" fmla="*/ 157 w 358"/>
              <a:gd name="T59" fmla="*/ 104 h 382"/>
              <a:gd name="T60" fmla="*/ 186 w 358"/>
              <a:gd name="T61" fmla="*/ 195 h 382"/>
              <a:gd name="T62" fmla="*/ 222 w 358"/>
              <a:gd name="T63" fmla="*/ 90 h 382"/>
              <a:gd name="T64" fmla="*/ 136 w 358"/>
              <a:gd name="T65" fmla="*/ 238 h 382"/>
              <a:gd name="T66" fmla="*/ 129 w 358"/>
              <a:gd name="T67" fmla="*/ 21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8" h="382">
                <a:moveTo>
                  <a:pt x="131" y="382"/>
                </a:moveTo>
                <a:cubicBezTo>
                  <a:pt x="135" y="352"/>
                  <a:pt x="135" y="320"/>
                  <a:pt x="127" y="292"/>
                </a:cubicBezTo>
                <a:cubicBezTo>
                  <a:pt x="0" y="220"/>
                  <a:pt x="34" y="56"/>
                  <a:pt x="140" y="23"/>
                </a:cubicBezTo>
                <a:cubicBezTo>
                  <a:pt x="196" y="0"/>
                  <a:pt x="272" y="14"/>
                  <a:pt x="322" y="63"/>
                </a:cubicBezTo>
                <a:cubicBezTo>
                  <a:pt x="358" y="99"/>
                  <a:pt x="340" y="109"/>
                  <a:pt x="340" y="109"/>
                </a:cubicBezTo>
                <a:cubicBezTo>
                  <a:pt x="333" y="113"/>
                  <a:pt x="333" y="113"/>
                  <a:pt x="333" y="113"/>
                </a:cubicBezTo>
                <a:cubicBezTo>
                  <a:pt x="337" y="130"/>
                  <a:pt x="345" y="162"/>
                  <a:pt x="344" y="166"/>
                </a:cubicBezTo>
                <a:cubicBezTo>
                  <a:pt x="342" y="172"/>
                  <a:pt x="336" y="178"/>
                  <a:pt x="336" y="178"/>
                </a:cubicBezTo>
                <a:cubicBezTo>
                  <a:pt x="354" y="239"/>
                  <a:pt x="354" y="239"/>
                  <a:pt x="354" y="239"/>
                </a:cubicBezTo>
                <a:cubicBezTo>
                  <a:pt x="338" y="245"/>
                  <a:pt x="338" y="245"/>
                  <a:pt x="338" y="245"/>
                </a:cubicBezTo>
                <a:cubicBezTo>
                  <a:pt x="341" y="265"/>
                  <a:pt x="343" y="281"/>
                  <a:pt x="341" y="300"/>
                </a:cubicBezTo>
                <a:cubicBezTo>
                  <a:pt x="341" y="304"/>
                  <a:pt x="330" y="313"/>
                  <a:pt x="321" y="314"/>
                </a:cubicBezTo>
                <a:cubicBezTo>
                  <a:pt x="267" y="317"/>
                  <a:pt x="267" y="317"/>
                  <a:pt x="267" y="317"/>
                </a:cubicBezTo>
                <a:cubicBezTo>
                  <a:pt x="271" y="382"/>
                  <a:pt x="271" y="382"/>
                  <a:pt x="271" y="382"/>
                </a:cubicBezTo>
                <a:cubicBezTo>
                  <a:pt x="131" y="382"/>
                  <a:pt x="131" y="382"/>
                  <a:pt x="131" y="382"/>
                </a:cubicBezTo>
                <a:close/>
                <a:moveTo>
                  <a:pt x="172" y="226"/>
                </a:moveTo>
                <a:cubicBezTo>
                  <a:pt x="132" y="196"/>
                  <a:pt x="132" y="196"/>
                  <a:pt x="132" y="196"/>
                </a:cubicBezTo>
                <a:cubicBezTo>
                  <a:pt x="129" y="193"/>
                  <a:pt x="125" y="194"/>
                  <a:pt x="123" y="197"/>
                </a:cubicBezTo>
                <a:cubicBezTo>
                  <a:pt x="123" y="197"/>
                  <a:pt x="123" y="197"/>
                  <a:pt x="123" y="197"/>
                </a:cubicBezTo>
                <a:cubicBezTo>
                  <a:pt x="121" y="201"/>
                  <a:pt x="122" y="205"/>
                  <a:pt x="125" y="208"/>
                </a:cubicBezTo>
                <a:cubicBezTo>
                  <a:pt x="165" y="238"/>
                  <a:pt x="165" y="238"/>
                  <a:pt x="165" y="238"/>
                </a:cubicBezTo>
                <a:cubicBezTo>
                  <a:pt x="168" y="240"/>
                  <a:pt x="172" y="239"/>
                  <a:pt x="174" y="236"/>
                </a:cubicBezTo>
                <a:cubicBezTo>
                  <a:pt x="174" y="236"/>
                  <a:pt x="174" y="236"/>
                  <a:pt x="174" y="236"/>
                </a:cubicBezTo>
                <a:cubicBezTo>
                  <a:pt x="176" y="233"/>
                  <a:pt x="175" y="228"/>
                  <a:pt x="172" y="226"/>
                </a:cubicBezTo>
                <a:close/>
                <a:moveTo>
                  <a:pt x="263" y="136"/>
                </a:moveTo>
                <a:cubicBezTo>
                  <a:pt x="288" y="136"/>
                  <a:pt x="288" y="136"/>
                  <a:pt x="288" y="136"/>
                </a:cubicBezTo>
                <a:cubicBezTo>
                  <a:pt x="288" y="125"/>
                  <a:pt x="288" y="125"/>
                  <a:pt x="288" y="125"/>
                </a:cubicBezTo>
                <a:cubicBezTo>
                  <a:pt x="263" y="125"/>
                  <a:pt x="263" y="125"/>
                  <a:pt x="263" y="125"/>
                </a:cubicBezTo>
                <a:cubicBezTo>
                  <a:pt x="263" y="136"/>
                  <a:pt x="263" y="136"/>
                  <a:pt x="263" y="136"/>
                </a:cubicBezTo>
                <a:close/>
                <a:moveTo>
                  <a:pt x="171" y="70"/>
                </a:moveTo>
                <a:cubicBezTo>
                  <a:pt x="158" y="48"/>
                  <a:pt x="158" y="48"/>
                  <a:pt x="158" y="48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71" y="70"/>
                  <a:pt x="171" y="70"/>
                  <a:pt x="171" y="70"/>
                </a:cubicBezTo>
                <a:close/>
                <a:moveTo>
                  <a:pt x="204" y="64"/>
                </a:moveTo>
                <a:cubicBezTo>
                  <a:pt x="204" y="39"/>
                  <a:pt x="204" y="39"/>
                  <a:pt x="204" y="39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3" y="64"/>
                  <a:pt x="193" y="64"/>
                  <a:pt x="193" y="64"/>
                </a:cubicBezTo>
                <a:cubicBezTo>
                  <a:pt x="204" y="64"/>
                  <a:pt x="204" y="64"/>
                  <a:pt x="204" y="64"/>
                </a:cubicBezTo>
                <a:close/>
                <a:moveTo>
                  <a:pt x="258" y="103"/>
                </a:moveTo>
                <a:cubicBezTo>
                  <a:pt x="279" y="90"/>
                  <a:pt x="279" y="90"/>
                  <a:pt x="279" y="90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52" y="93"/>
                  <a:pt x="252" y="93"/>
                  <a:pt x="252" y="93"/>
                </a:cubicBezTo>
                <a:cubicBezTo>
                  <a:pt x="258" y="103"/>
                  <a:pt x="258" y="103"/>
                  <a:pt x="258" y="103"/>
                </a:cubicBezTo>
                <a:close/>
                <a:moveTo>
                  <a:pt x="236" y="76"/>
                </a:moveTo>
                <a:cubicBezTo>
                  <a:pt x="249" y="55"/>
                  <a:pt x="249" y="55"/>
                  <a:pt x="249" y="55"/>
                </a:cubicBezTo>
                <a:cubicBezTo>
                  <a:pt x="239" y="49"/>
                  <a:pt x="239" y="49"/>
                  <a:pt x="239" y="49"/>
                </a:cubicBezTo>
                <a:cubicBezTo>
                  <a:pt x="226" y="71"/>
                  <a:pt x="226" y="71"/>
                  <a:pt x="226" y="71"/>
                </a:cubicBezTo>
                <a:cubicBezTo>
                  <a:pt x="236" y="76"/>
                  <a:pt x="236" y="76"/>
                  <a:pt x="236" y="76"/>
                </a:cubicBezTo>
                <a:close/>
                <a:moveTo>
                  <a:pt x="182" y="209"/>
                </a:moveTo>
                <a:cubicBezTo>
                  <a:pt x="142" y="178"/>
                  <a:pt x="142" y="178"/>
                  <a:pt x="142" y="178"/>
                </a:cubicBezTo>
                <a:cubicBezTo>
                  <a:pt x="139" y="176"/>
                  <a:pt x="135" y="177"/>
                  <a:pt x="133" y="180"/>
                </a:cubicBezTo>
                <a:cubicBezTo>
                  <a:pt x="133" y="180"/>
                  <a:pt x="133" y="180"/>
                  <a:pt x="133" y="180"/>
                </a:cubicBezTo>
                <a:cubicBezTo>
                  <a:pt x="131" y="183"/>
                  <a:pt x="132" y="188"/>
                  <a:pt x="135" y="190"/>
                </a:cubicBezTo>
                <a:cubicBezTo>
                  <a:pt x="175" y="221"/>
                  <a:pt x="175" y="221"/>
                  <a:pt x="175" y="221"/>
                </a:cubicBezTo>
                <a:cubicBezTo>
                  <a:pt x="178" y="223"/>
                  <a:pt x="182" y="222"/>
                  <a:pt x="184" y="219"/>
                </a:cubicBezTo>
                <a:cubicBezTo>
                  <a:pt x="184" y="219"/>
                  <a:pt x="184" y="219"/>
                  <a:pt x="184" y="219"/>
                </a:cubicBezTo>
                <a:cubicBezTo>
                  <a:pt x="186" y="216"/>
                  <a:pt x="185" y="211"/>
                  <a:pt x="182" y="209"/>
                </a:cubicBezTo>
                <a:close/>
                <a:moveTo>
                  <a:pt x="222" y="90"/>
                </a:moveTo>
                <a:cubicBezTo>
                  <a:pt x="198" y="76"/>
                  <a:pt x="169" y="83"/>
                  <a:pt x="157" y="104"/>
                </a:cubicBezTo>
                <a:cubicBezTo>
                  <a:pt x="144" y="126"/>
                  <a:pt x="160" y="151"/>
                  <a:pt x="149" y="174"/>
                </a:cubicBezTo>
                <a:cubicBezTo>
                  <a:pt x="186" y="195"/>
                  <a:pt x="186" y="195"/>
                  <a:pt x="186" y="195"/>
                </a:cubicBezTo>
                <a:cubicBezTo>
                  <a:pt x="200" y="174"/>
                  <a:pt x="229" y="176"/>
                  <a:pt x="242" y="154"/>
                </a:cubicBezTo>
                <a:cubicBezTo>
                  <a:pt x="255" y="132"/>
                  <a:pt x="245" y="104"/>
                  <a:pt x="222" y="90"/>
                </a:cubicBezTo>
                <a:close/>
                <a:moveTo>
                  <a:pt x="129" y="216"/>
                </a:moveTo>
                <a:cubicBezTo>
                  <a:pt x="125" y="224"/>
                  <a:pt x="128" y="233"/>
                  <a:pt x="136" y="238"/>
                </a:cubicBezTo>
                <a:cubicBezTo>
                  <a:pt x="142" y="241"/>
                  <a:pt x="150" y="240"/>
                  <a:pt x="155" y="236"/>
                </a:cubicBezTo>
                <a:lnTo>
                  <a:pt x="129" y="216"/>
                </a:lnTo>
                <a:close/>
              </a:path>
            </a:pathLst>
          </a:custGeom>
          <a:blipFill dpi="0" rotWithShape="1">
            <a:blip r:embed="rId7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Freeform 25">
            <a:extLst>
              <a:ext uri="{FF2B5EF4-FFF2-40B4-BE49-F238E27FC236}">
                <a16:creationId xmlns:a16="http://schemas.microsoft.com/office/drawing/2014/main" id="{C1374514-492F-4915-AF5C-030DB560ADAF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3241459" y="1575266"/>
            <a:ext cx="551210" cy="520173"/>
          </a:xfrm>
          <a:custGeom>
            <a:avLst/>
            <a:gdLst>
              <a:gd name="T0" fmla="*/ 90 w 376"/>
              <a:gd name="T1" fmla="*/ 52 h 355"/>
              <a:gd name="T2" fmla="*/ 37 w 376"/>
              <a:gd name="T3" fmla="*/ 264 h 355"/>
              <a:gd name="T4" fmla="*/ 118 w 376"/>
              <a:gd name="T5" fmla="*/ 310 h 355"/>
              <a:gd name="T6" fmla="*/ 134 w 376"/>
              <a:gd name="T7" fmla="*/ 310 h 355"/>
              <a:gd name="T8" fmla="*/ 215 w 376"/>
              <a:gd name="T9" fmla="*/ 264 h 355"/>
              <a:gd name="T10" fmla="*/ 241 w 376"/>
              <a:gd name="T11" fmla="*/ 310 h 355"/>
              <a:gd name="T12" fmla="*/ 255 w 376"/>
              <a:gd name="T13" fmla="*/ 287 h 355"/>
              <a:gd name="T14" fmla="*/ 358 w 376"/>
              <a:gd name="T15" fmla="*/ 287 h 355"/>
              <a:gd name="T16" fmla="*/ 371 w 376"/>
              <a:gd name="T17" fmla="*/ 310 h 355"/>
              <a:gd name="T18" fmla="*/ 371 w 376"/>
              <a:gd name="T19" fmla="*/ 323 h 355"/>
              <a:gd name="T20" fmla="*/ 358 w 376"/>
              <a:gd name="T21" fmla="*/ 355 h 355"/>
              <a:gd name="T22" fmla="*/ 250 w 376"/>
              <a:gd name="T23" fmla="*/ 323 h 355"/>
              <a:gd name="T24" fmla="*/ 237 w 376"/>
              <a:gd name="T25" fmla="*/ 355 h 355"/>
              <a:gd name="T26" fmla="*/ 131 w 376"/>
              <a:gd name="T27" fmla="*/ 323 h 355"/>
              <a:gd name="T28" fmla="*/ 118 w 376"/>
              <a:gd name="T29" fmla="*/ 355 h 355"/>
              <a:gd name="T30" fmla="*/ 0 w 376"/>
              <a:gd name="T31" fmla="*/ 323 h 355"/>
              <a:gd name="T32" fmla="*/ 14 w 376"/>
              <a:gd name="T33" fmla="*/ 287 h 355"/>
              <a:gd name="T34" fmla="*/ 336 w 376"/>
              <a:gd name="T35" fmla="*/ 248 h 355"/>
              <a:gd name="T36" fmla="*/ 279 w 376"/>
              <a:gd name="T37" fmla="*/ 248 h 355"/>
              <a:gd name="T38" fmla="*/ 215 w 376"/>
              <a:gd name="T39" fmla="*/ 248 h 355"/>
              <a:gd name="T40" fmla="*/ 158 w 376"/>
              <a:gd name="T41" fmla="*/ 248 h 355"/>
              <a:gd name="T42" fmla="*/ 95 w 376"/>
              <a:gd name="T43" fmla="*/ 248 h 355"/>
              <a:gd name="T44" fmla="*/ 38 w 376"/>
              <a:gd name="T45" fmla="*/ 248 h 355"/>
              <a:gd name="T46" fmla="*/ 307 w 376"/>
              <a:gd name="T47" fmla="*/ 147 h 355"/>
              <a:gd name="T48" fmla="*/ 289 w 376"/>
              <a:gd name="T49" fmla="*/ 201 h 355"/>
              <a:gd name="T50" fmla="*/ 201 w 376"/>
              <a:gd name="T51" fmla="*/ 201 h 355"/>
              <a:gd name="T52" fmla="*/ 181 w 376"/>
              <a:gd name="T53" fmla="*/ 147 h 355"/>
              <a:gd name="T54" fmla="*/ 180 w 376"/>
              <a:gd name="T55" fmla="*/ 16 h 355"/>
              <a:gd name="T56" fmla="*/ 161 w 376"/>
              <a:gd name="T57" fmla="*/ 35 h 355"/>
              <a:gd name="T58" fmla="*/ 155 w 376"/>
              <a:gd name="T59" fmla="*/ 67 h 355"/>
              <a:gd name="T60" fmla="*/ 66 w 376"/>
              <a:gd name="T61" fmla="*/ 55 h 355"/>
              <a:gd name="T62" fmla="*/ 66 w 376"/>
              <a:gd name="T63" fmla="*/ 122 h 355"/>
              <a:gd name="T64" fmla="*/ 69 w 376"/>
              <a:gd name="T65" fmla="*/ 122 h 355"/>
              <a:gd name="T66" fmla="*/ 87 w 376"/>
              <a:gd name="T67" fmla="*/ 199 h 355"/>
              <a:gd name="T68" fmla="*/ 91 w 376"/>
              <a:gd name="T69" fmla="*/ 199 h 355"/>
              <a:gd name="T70" fmla="*/ 109 w 376"/>
              <a:gd name="T71" fmla="*/ 132 h 355"/>
              <a:gd name="T72" fmla="*/ 109 w 376"/>
              <a:gd name="T73" fmla="*/ 75 h 355"/>
              <a:gd name="T74" fmla="*/ 155 w 376"/>
              <a:gd name="T75" fmla="*/ 80 h 355"/>
              <a:gd name="T76" fmla="*/ 166 w 376"/>
              <a:gd name="T77" fmla="*/ 120 h 355"/>
              <a:gd name="T78" fmla="*/ 180 w 376"/>
              <a:gd name="T79" fmla="*/ 126 h 355"/>
              <a:gd name="T80" fmla="*/ 317 w 376"/>
              <a:gd name="T81" fmla="*/ 120 h 355"/>
              <a:gd name="T82" fmla="*/ 317 w 376"/>
              <a:gd name="T83" fmla="*/ 21 h 355"/>
              <a:gd name="T84" fmla="*/ 304 w 376"/>
              <a:gd name="T85" fmla="*/ 31 h 355"/>
              <a:gd name="T86" fmla="*/ 308 w 376"/>
              <a:gd name="T87" fmla="*/ 107 h 355"/>
              <a:gd name="T88" fmla="*/ 304 w 376"/>
              <a:gd name="T89" fmla="*/ 111 h 355"/>
              <a:gd name="T90" fmla="*/ 177 w 376"/>
              <a:gd name="T91" fmla="*/ 109 h 355"/>
              <a:gd name="T92" fmla="*/ 238 w 376"/>
              <a:gd name="T93" fmla="*/ 63 h 355"/>
              <a:gd name="T94" fmla="*/ 176 w 376"/>
              <a:gd name="T95" fmla="*/ 35 h 355"/>
              <a:gd name="T96" fmla="*/ 180 w 376"/>
              <a:gd name="T97" fmla="*/ 31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76" h="355">
                <a:moveTo>
                  <a:pt x="90" y="0"/>
                </a:moveTo>
                <a:cubicBezTo>
                  <a:pt x="104" y="0"/>
                  <a:pt x="115" y="12"/>
                  <a:pt x="115" y="26"/>
                </a:cubicBezTo>
                <a:cubicBezTo>
                  <a:pt x="115" y="40"/>
                  <a:pt x="104" y="52"/>
                  <a:pt x="90" y="52"/>
                </a:cubicBezTo>
                <a:cubicBezTo>
                  <a:pt x="75" y="52"/>
                  <a:pt x="64" y="40"/>
                  <a:pt x="64" y="26"/>
                </a:cubicBezTo>
                <a:cubicBezTo>
                  <a:pt x="64" y="12"/>
                  <a:pt x="75" y="0"/>
                  <a:pt x="90" y="0"/>
                </a:cubicBezTo>
                <a:close/>
                <a:moveTo>
                  <a:pt x="37" y="264"/>
                </a:moveTo>
                <a:cubicBezTo>
                  <a:pt x="95" y="264"/>
                  <a:pt x="95" y="264"/>
                  <a:pt x="95" y="264"/>
                </a:cubicBezTo>
                <a:cubicBezTo>
                  <a:pt x="108" y="264"/>
                  <a:pt x="118" y="274"/>
                  <a:pt x="118" y="287"/>
                </a:cubicBezTo>
                <a:cubicBezTo>
                  <a:pt x="118" y="310"/>
                  <a:pt x="118" y="310"/>
                  <a:pt x="118" y="310"/>
                </a:cubicBezTo>
                <a:cubicBezTo>
                  <a:pt x="120" y="310"/>
                  <a:pt x="120" y="310"/>
                  <a:pt x="120" y="310"/>
                </a:cubicBezTo>
                <a:cubicBezTo>
                  <a:pt x="131" y="310"/>
                  <a:pt x="131" y="310"/>
                  <a:pt x="131" y="310"/>
                </a:cubicBezTo>
                <a:cubicBezTo>
                  <a:pt x="134" y="310"/>
                  <a:pt x="134" y="310"/>
                  <a:pt x="134" y="310"/>
                </a:cubicBezTo>
                <a:cubicBezTo>
                  <a:pt x="134" y="287"/>
                  <a:pt x="134" y="287"/>
                  <a:pt x="134" y="287"/>
                </a:cubicBezTo>
                <a:cubicBezTo>
                  <a:pt x="134" y="274"/>
                  <a:pt x="144" y="264"/>
                  <a:pt x="156" y="264"/>
                </a:cubicBezTo>
                <a:cubicBezTo>
                  <a:pt x="215" y="264"/>
                  <a:pt x="215" y="264"/>
                  <a:pt x="215" y="264"/>
                </a:cubicBezTo>
                <a:cubicBezTo>
                  <a:pt x="227" y="264"/>
                  <a:pt x="237" y="274"/>
                  <a:pt x="237" y="287"/>
                </a:cubicBezTo>
                <a:cubicBezTo>
                  <a:pt x="237" y="310"/>
                  <a:pt x="237" y="310"/>
                  <a:pt x="237" y="310"/>
                </a:cubicBezTo>
                <a:cubicBezTo>
                  <a:pt x="241" y="310"/>
                  <a:pt x="241" y="310"/>
                  <a:pt x="241" y="310"/>
                </a:cubicBezTo>
                <a:cubicBezTo>
                  <a:pt x="250" y="310"/>
                  <a:pt x="250" y="310"/>
                  <a:pt x="250" y="310"/>
                </a:cubicBezTo>
                <a:cubicBezTo>
                  <a:pt x="255" y="310"/>
                  <a:pt x="255" y="310"/>
                  <a:pt x="255" y="310"/>
                </a:cubicBezTo>
                <a:cubicBezTo>
                  <a:pt x="255" y="287"/>
                  <a:pt x="255" y="287"/>
                  <a:pt x="255" y="287"/>
                </a:cubicBezTo>
                <a:cubicBezTo>
                  <a:pt x="255" y="274"/>
                  <a:pt x="265" y="264"/>
                  <a:pt x="278" y="264"/>
                </a:cubicBezTo>
                <a:cubicBezTo>
                  <a:pt x="336" y="264"/>
                  <a:pt x="336" y="264"/>
                  <a:pt x="336" y="264"/>
                </a:cubicBezTo>
                <a:cubicBezTo>
                  <a:pt x="348" y="264"/>
                  <a:pt x="358" y="274"/>
                  <a:pt x="358" y="287"/>
                </a:cubicBezTo>
                <a:cubicBezTo>
                  <a:pt x="358" y="310"/>
                  <a:pt x="358" y="310"/>
                  <a:pt x="358" y="310"/>
                </a:cubicBezTo>
                <a:cubicBezTo>
                  <a:pt x="362" y="310"/>
                  <a:pt x="362" y="310"/>
                  <a:pt x="362" y="310"/>
                </a:cubicBezTo>
                <a:cubicBezTo>
                  <a:pt x="371" y="310"/>
                  <a:pt x="371" y="310"/>
                  <a:pt x="371" y="310"/>
                </a:cubicBezTo>
                <a:cubicBezTo>
                  <a:pt x="376" y="310"/>
                  <a:pt x="376" y="310"/>
                  <a:pt x="376" y="310"/>
                </a:cubicBezTo>
                <a:cubicBezTo>
                  <a:pt x="376" y="323"/>
                  <a:pt x="376" y="323"/>
                  <a:pt x="376" y="323"/>
                </a:cubicBezTo>
                <a:cubicBezTo>
                  <a:pt x="371" y="323"/>
                  <a:pt x="371" y="323"/>
                  <a:pt x="371" y="323"/>
                </a:cubicBezTo>
                <a:cubicBezTo>
                  <a:pt x="362" y="323"/>
                  <a:pt x="362" y="323"/>
                  <a:pt x="362" y="323"/>
                </a:cubicBezTo>
                <a:cubicBezTo>
                  <a:pt x="358" y="323"/>
                  <a:pt x="358" y="323"/>
                  <a:pt x="358" y="323"/>
                </a:cubicBezTo>
                <a:cubicBezTo>
                  <a:pt x="358" y="355"/>
                  <a:pt x="358" y="355"/>
                  <a:pt x="358" y="355"/>
                </a:cubicBezTo>
                <a:cubicBezTo>
                  <a:pt x="255" y="355"/>
                  <a:pt x="255" y="355"/>
                  <a:pt x="255" y="355"/>
                </a:cubicBezTo>
                <a:cubicBezTo>
                  <a:pt x="255" y="323"/>
                  <a:pt x="255" y="323"/>
                  <a:pt x="255" y="323"/>
                </a:cubicBezTo>
                <a:cubicBezTo>
                  <a:pt x="250" y="323"/>
                  <a:pt x="250" y="323"/>
                  <a:pt x="250" y="323"/>
                </a:cubicBezTo>
                <a:cubicBezTo>
                  <a:pt x="241" y="323"/>
                  <a:pt x="241" y="323"/>
                  <a:pt x="241" y="323"/>
                </a:cubicBezTo>
                <a:cubicBezTo>
                  <a:pt x="237" y="323"/>
                  <a:pt x="237" y="323"/>
                  <a:pt x="237" y="323"/>
                </a:cubicBezTo>
                <a:cubicBezTo>
                  <a:pt x="237" y="355"/>
                  <a:pt x="237" y="355"/>
                  <a:pt x="237" y="355"/>
                </a:cubicBezTo>
                <a:cubicBezTo>
                  <a:pt x="134" y="355"/>
                  <a:pt x="134" y="355"/>
                  <a:pt x="134" y="355"/>
                </a:cubicBezTo>
                <a:cubicBezTo>
                  <a:pt x="134" y="323"/>
                  <a:pt x="134" y="323"/>
                  <a:pt x="134" y="323"/>
                </a:cubicBezTo>
                <a:cubicBezTo>
                  <a:pt x="131" y="323"/>
                  <a:pt x="131" y="323"/>
                  <a:pt x="131" y="323"/>
                </a:cubicBezTo>
                <a:cubicBezTo>
                  <a:pt x="120" y="323"/>
                  <a:pt x="120" y="323"/>
                  <a:pt x="120" y="323"/>
                </a:cubicBezTo>
                <a:cubicBezTo>
                  <a:pt x="118" y="323"/>
                  <a:pt x="118" y="323"/>
                  <a:pt x="118" y="323"/>
                </a:cubicBezTo>
                <a:cubicBezTo>
                  <a:pt x="118" y="355"/>
                  <a:pt x="118" y="355"/>
                  <a:pt x="118" y="355"/>
                </a:cubicBezTo>
                <a:cubicBezTo>
                  <a:pt x="14" y="355"/>
                  <a:pt x="14" y="355"/>
                  <a:pt x="14" y="355"/>
                </a:cubicBezTo>
                <a:cubicBezTo>
                  <a:pt x="14" y="323"/>
                  <a:pt x="14" y="323"/>
                  <a:pt x="14" y="323"/>
                </a:cubicBezTo>
                <a:cubicBezTo>
                  <a:pt x="0" y="323"/>
                  <a:pt x="0" y="323"/>
                  <a:pt x="0" y="323"/>
                </a:cubicBezTo>
                <a:cubicBezTo>
                  <a:pt x="0" y="310"/>
                  <a:pt x="0" y="310"/>
                  <a:pt x="0" y="310"/>
                </a:cubicBezTo>
                <a:cubicBezTo>
                  <a:pt x="14" y="310"/>
                  <a:pt x="14" y="310"/>
                  <a:pt x="14" y="310"/>
                </a:cubicBezTo>
                <a:cubicBezTo>
                  <a:pt x="14" y="287"/>
                  <a:pt x="14" y="287"/>
                  <a:pt x="14" y="287"/>
                </a:cubicBezTo>
                <a:cubicBezTo>
                  <a:pt x="14" y="274"/>
                  <a:pt x="24" y="264"/>
                  <a:pt x="37" y="264"/>
                </a:cubicBezTo>
                <a:close/>
                <a:moveTo>
                  <a:pt x="307" y="220"/>
                </a:moveTo>
                <a:cubicBezTo>
                  <a:pt x="323" y="220"/>
                  <a:pt x="336" y="232"/>
                  <a:pt x="336" y="248"/>
                </a:cubicBezTo>
                <a:cubicBezTo>
                  <a:pt x="336" y="251"/>
                  <a:pt x="335" y="255"/>
                  <a:pt x="334" y="258"/>
                </a:cubicBezTo>
                <a:cubicBezTo>
                  <a:pt x="281" y="258"/>
                  <a:pt x="281" y="258"/>
                  <a:pt x="281" y="258"/>
                </a:cubicBezTo>
                <a:cubicBezTo>
                  <a:pt x="280" y="255"/>
                  <a:pt x="279" y="251"/>
                  <a:pt x="279" y="248"/>
                </a:cubicBezTo>
                <a:cubicBezTo>
                  <a:pt x="279" y="232"/>
                  <a:pt x="292" y="220"/>
                  <a:pt x="307" y="220"/>
                </a:cubicBezTo>
                <a:close/>
                <a:moveTo>
                  <a:pt x="186" y="220"/>
                </a:moveTo>
                <a:cubicBezTo>
                  <a:pt x="202" y="220"/>
                  <a:pt x="215" y="232"/>
                  <a:pt x="215" y="248"/>
                </a:cubicBezTo>
                <a:cubicBezTo>
                  <a:pt x="215" y="251"/>
                  <a:pt x="214" y="255"/>
                  <a:pt x="213" y="258"/>
                </a:cubicBezTo>
                <a:cubicBezTo>
                  <a:pt x="160" y="258"/>
                  <a:pt x="160" y="258"/>
                  <a:pt x="160" y="258"/>
                </a:cubicBezTo>
                <a:cubicBezTo>
                  <a:pt x="159" y="255"/>
                  <a:pt x="158" y="251"/>
                  <a:pt x="158" y="248"/>
                </a:cubicBezTo>
                <a:cubicBezTo>
                  <a:pt x="158" y="232"/>
                  <a:pt x="171" y="220"/>
                  <a:pt x="186" y="220"/>
                </a:cubicBezTo>
                <a:close/>
                <a:moveTo>
                  <a:pt x="67" y="220"/>
                </a:moveTo>
                <a:cubicBezTo>
                  <a:pt x="82" y="220"/>
                  <a:pt x="95" y="232"/>
                  <a:pt x="95" y="248"/>
                </a:cubicBezTo>
                <a:cubicBezTo>
                  <a:pt x="95" y="251"/>
                  <a:pt x="94" y="255"/>
                  <a:pt x="93" y="258"/>
                </a:cubicBezTo>
                <a:cubicBezTo>
                  <a:pt x="40" y="258"/>
                  <a:pt x="40" y="258"/>
                  <a:pt x="40" y="258"/>
                </a:cubicBezTo>
                <a:cubicBezTo>
                  <a:pt x="39" y="255"/>
                  <a:pt x="38" y="251"/>
                  <a:pt x="38" y="248"/>
                </a:cubicBezTo>
                <a:cubicBezTo>
                  <a:pt x="38" y="232"/>
                  <a:pt x="51" y="220"/>
                  <a:pt x="67" y="220"/>
                </a:cubicBezTo>
                <a:close/>
                <a:moveTo>
                  <a:pt x="307" y="130"/>
                </a:moveTo>
                <a:cubicBezTo>
                  <a:pt x="307" y="147"/>
                  <a:pt x="307" y="147"/>
                  <a:pt x="307" y="147"/>
                </a:cubicBezTo>
                <a:cubicBezTo>
                  <a:pt x="293" y="147"/>
                  <a:pt x="293" y="147"/>
                  <a:pt x="293" y="147"/>
                </a:cubicBezTo>
                <a:cubicBezTo>
                  <a:pt x="308" y="201"/>
                  <a:pt x="308" y="201"/>
                  <a:pt x="308" y="201"/>
                </a:cubicBezTo>
                <a:cubicBezTo>
                  <a:pt x="289" y="201"/>
                  <a:pt x="289" y="201"/>
                  <a:pt x="289" y="201"/>
                </a:cubicBezTo>
                <a:cubicBezTo>
                  <a:pt x="273" y="147"/>
                  <a:pt x="273" y="147"/>
                  <a:pt x="273" y="147"/>
                </a:cubicBezTo>
                <a:cubicBezTo>
                  <a:pt x="216" y="147"/>
                  <a:pt x="216" y="147"/>
                  <a:pt x="216" y="147"/>
                </a:cubicBezTo>
                <a:cubicBezTo>
                  <a:pt x="201" y="201"/>
                  <a:pt x="201" y="201"/>
                  <a:pt x="201" y="201"/>
                </a:cubicBezTo>
                <a:cubicBezTo>
                  <a:pt x="181" y="201"/>
                  <a:pt x="181" y="201"/>
                  <a:pt x="181" y="201"/>
                </a:cubicBezTo>
                <a:cubicBezTo>
                  <a:pt x="197" y="147"/>
                  <a:pt x="197" y="147"/>
                  <a:pt x="197" y="147"/>
                </a:cubicBezTo>
                <a:cubicBezTo>
                  <a:pt x="181" y="147"/>
                  <a:pt x="181" y="147"/>
                  <a:pt x="181" y="147"/>
                </a:cubicBezTo>
                <a:cubicBezTo>
                  <a:pt x="181" y="130"/>
                  <a:pt x="181" y="130"/>
                  <a:pt x="181" y="130"/>
                </a:cubicBezTo>
                <a:cubicBezTo>
                  <a:pt x="307" y="130"/>
                  <a:pt x="307" y="130"/>
                  <a:pt x="307" y="130"/>
                </a:cubicBezTo>
                <a:close/>
                <a:moveTo>
                  <a:pt x="180" y="16"/>
                </a:moveTo>
                <a:cubicBezTo>
                  <a:pt x="175" y="16"/>
                  <a:pt x="170" y="18"/>
                  <a:pt x="166" y="21"/>
                </a:cubicBezTo>
                <a:cubicBezTo>
                  <a:pt x="166" y="21"/>
                  <a:pt x="166" y="21"/>
                  <a:pt x="166" y="21"/>
                </a:cubicBezTo>
                <a:cubicBezTo>
                  <a:pt x="163" y="25"/>
                  <a:pt x="161" y="30"/>
                  <a:pt x="161" y="35"/>
                </a:cubicBezTo>
                <a:cubicBezTo>
                  <a:pt x="161" y="72"/>
                  <a:pt x="161" y="72"/>
                  <a:pt x="161" y="72"/>
                </a:cubicBezTo>
                <a:cubicBezTo>
                  <a:pt x="155" y="73"/>
                  <a:pt x="155" y="73"/>
                  <a:pt x="155" y="73"/>
                </a:cubicBezTo>
                <a:cubicBezTo>
                  <a:pt x="155" y="67"/>
                  <a:pt x="155" y="67"/>
                  <a:pt x="155" y="67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09" y="55"/>
                  <a:pt x="109" y="55"/>
                  <a:pt x="109" y="55"/>
                </a:cubicBezTo>
                <a:cubicBezTo>
                  <a:pt x="63" y="55"/>
                  <a:pt x="117" y="55"/>
                  <a:pt x="66" y="55"/>
                </a:cubicBezTo>
                <a:cubicBezTo>
                  <a:pt x="57" y="55"/>
                  <a:pt x="50" y="63"/>
                  <a:pt x="50" y="71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66" y="122"/>
                  <a:pt x="66" y="122"/>
                  <a:pt x="66" y="122"/>
                </a:cubicBezTo>
                <a:cubicBezTo>
                  <a:pt x="66" y="85"/>
                  <a:pt x="66" y="85"/>
                  <a:pt x="66" y="85"/>
                </a:cubicBezTo>
                <a:cubicBezTo>
                  <a:pt x="69" y="85"/>
                  <a:pt x="69" y="85"/>
                  <a:pt x="69" y="85"/>
                </a:cubicBezTo>
                <a:cubicBezTo>
                  <a:pt x="69" y="122"/>
                  <a:pt x="69" y="122"/>
                  <a:pt x="69" y="122"/>
                </a:cubicBezTo>
                <a:cubicBezTo>
                  <a:pt x="69" y="132"/>
                  <a:pt x="69" y="132"/>
                  <a:pt x="69" y="132"/>
                </a:cubicBezTo>
                <a:cubicBezTo>
                  <a:pt x="69" y="199"/>
                  <a:pt x="69" y="199"/>
                  <a:pt x="69" y="199"/>
                </a:cubicBezTo>
                <a:cubicBezTo>
                  <a:pt x="87" y="199"/>
                  <a:pt x="87" y="199"/>
                  <a:pt x="87" y="199"/>
                </a:cubicBezTo>
                <a:cubicBezTo>
                  <a:pt x="87" y="143"/>
                  <a:pt x="87" y="143"/>
                  <a:pt x="87" y="143"/>
                </a:cubicBezTo>
                <a:cubicBezTo>
                  <a:pt x="91" y="143"/>
                  <a:pt x="91" y="143"/>
                  <a:pt x="91" y="143"/>
                </a:cubicBezTo>
                <a:cubicBezTo>
                  <a:pt x="91" y="199"/>
                  <a:pt x="91" y="199"/>
                  <a:pt x="91" y="199"/>
                </a:cubicBezTo>
                <a:cubicBezTo>
                  <a:pt x="109" y="199"/>
                  <a:pt x="109" y="199"/>
                  <a:pt x="109" y="199"/>
                </a:cubicBezTo>
                <a:cubicBezTo>
                  <a:pt x="109" y="189"/>
                  <a:pt x="109" y="189"/>
                  <a:pt x="109" y="189"/>
                </a:cubicBezTo>
                <a:cubicBezTo>
                  <a:pt x="109" y="132"/>
                  <a:pt x="109" y="132"/>
                  <a:pt x="109" y="132"/>
                </a:cubicBezTo>
                <a:cubicBezTo>
                  <a:pt x="109" y="122"/>
                  <a:pt x="109" y="122"/>
                  <a:pt x="109" y="122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09" y="75"/>
                  <a:pt x="109" y="75"/>
                  <a:pt x="109" y="75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55" y="85"/>
                  <a:pt x="155" y="85"/>
                  <a:pt x="155" y="85"/>
                </a:cubicBezTo>
                <a:cubicBezTo>
                  <a:pt x="155" y="80"/>
                  <a:pt x="155" y="80"/>
                  <a:pt x="155" y="80"/>
                </a:cubicBezTo>
                <a:cubicBezTo>
                  <a:pt x="161" y="79"/>
                  <a:pt x="161" y="79"/>
                  <a:pt x="161" y="79"/>
                </a:cubicBezTo>
                <a:cubicBezTo>
                  <a:pt x="161" y="107"/>
                  <a:pt x="161" y="107"/>
                  <a:pt x="161" y="107"/>
                </a:cubicBezTo>
                <a:cubicBezTo>
                  <a:pt x="161" y="112"/>
                  <a:pt x="163" y="117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70" y="124"/>
                  <a:pt x="175" y="126"/>
                  <a:pt x="180" y="126"/>
                </a:cubicBezTo>
                <a:cubicBezTo>
                  <a:pt x="304" y="126"/>
                  <a:pt x="304" y="126"/>
                  <a:pt x="304" y="126"/>
                </a:cubicBezTo>
                <a:cubicBezTo>
                  <a:pt x="309" y="126"/>
                  <a:pt x="314" y="124"/>
                  <a:pt x="317" y="120"/>
                </a:cubicBezTo>
                <a:cubicBezTo>
                  <a:pt x="317" y="120"/>
                  <a:pt x="317" y="120"/>
                  <a:pt x="317" y="120"/>
                </a:cubicBezTo>
                <a:cubicBezTo>
                  <a:pt x="321" y="117"/>
                  <a:pt x="323" y="112"/>
                  <a:pt x="323" y="107"/>
                </a:cubicBezTo>
                <a:cubicBezTo>
                  <a:pt x="323" y="35"/>
                  <a:pt x="323" y="35"/>
                  <a:pt x="323" y="35"/>
                </a:cubicBezTo>
                <a:cubicBezTo>
                  <a:pt x="323" y="30"/>
                  <a:pt x="321" y="25"/>
                  <a:pt x="317" y="21"/>
                </a:cubicBezTo>
                <a:cubicBezTo>
                  <a:pt x="314" y="18"/>
                  <a:pt x="309" y="16"/>
                  <a:pt x="304" y="16"/>
                </a:cubicBezTo>
                <a:cubicBezTo>
                  <a:pt x="180" y="16"/>
                  <a:pt x="180" y="16"/>
                  <a:pt x="180" y="16"/>
                </a:cubicBezTo>
                <a:close/>
                <a:moveTo>
                  <a:pt x="304" y="31"/>
                </a:moveTo>
                <a:cubicBezTo>
                  <a:pt x="305" y="31"/>
                  <a:pt x="306" y="31"/>
                  <a:pt x="307" y="32"/>
                </a:cubicBezTo>
                <a:cubicBezTo>
                  <a:pt x="307" y="33"/>
                  <a:pt x="308" y="34"/>
                  <a:pt x="308" y="35"/>
                </a:cubicBezTo>
                <a:cubicBezTo>
                  <a:pt x="308" y="107"/>
                  <a:pt x="308" y="107"/>
                  <a:pt x="308" y="107"/>
                </a:cubicBezTo>
                <a:cubicBezTo>
                  <a:pt x="308" y="108"/>
                  <a:pt x="307" y="109"/>
                  <a:pt x="307" y="109"/>
                </a:cubicBezTo>
                <a:cubicBezTo>
                  <a:pt x="307" y="110"/>
                  <a:pt x="307" y="110"/>
                  <a:pt x="307" y="110"/>
                </a:cubicBezTo>
                <a:cubicBezTo>
                  <a:pt x="306" y="110"/>
                  <a:pt x="305" y="111"/>
                  <a:pt x="304" y="111"/>
                </a:cubicBezTo>
                <a:cubicBezTo>
                  <a:pt x="180" y="111"/>
                  <a:pt x="180" y="111"/>
                  <a:pt x="180" y="111"/>
                </a:cubicBezTo>
                <a:cubicBezTo>
                  <a:pt x="179" y="111"/>
                  <a:pt x="178" y="110"/>
                  <a:pt x="177" y="110"/>
                </a:cubicBezTo>
                <a:cubicBezTo>
                  <a:pt x="177" y="109"/>
                  <a:pt x="177" y="109"/>
                  <a:pt x="177" y="109"/>
                </a:cubicBezTo>
                <a:cubicBezTo>
                  <a:pt x="176" y="109"/>
                  <a:pt x="176" y="108"/>
                  <a:pt x="176" y="107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238" y="63"/>
                  <a:pt x="238" y="63"/>
                  <a:pt x="238" y="63"/>
                </a:cubicBezTo>
                <a:cubicBezTo>
                  <a:pt x="237" y="62"/>
                  <a:pt x="237" y="62"/>
                  <a:pt x="237" y="62"/>
                </a:cubicBezTo>
                <a:cubicBezTo>
                  <a:pt x="176" y="70"/>
                  <a:pt x="176" y="70"/>
                  <a:pt x="176" y="70"/>
                </a:cubicBezTo>
                <a:cubicBezTo>
                  <a:pt x="176" y="35"/>
                  <a:pt x="176" y="35"/>
                  <a:pt x="176" y="35"/>
                </a:cubicBezTo>
                <a:cubicBezTo>
                  <a:pt x="176" y="34"/>
                  <a:pt x="176" y="33"/>
                  <a:pt x="177" y="32"/>
                </a:cubicBezTo>
                <a:cubicBezTo>
                  <a:pt x="177" y="32"/>
                  <a:pt x="177" y="32"/>
                  <a:pt x="177" y="32"/>
                </a:cubicBezTo>
                <a:cubicBezTo>
                  <a:pt x="178" y="31"/>
                  <a:pt x="179" y="31"/>
                  <a:pt x="180" y="31"/>
                </a:cubicBezTo>
                <a:lnTo>
                  <a:pt x="304" y="31"/>
                </a:lnTo>
                <a:close/>
              </a:path>
            </a:pathLst>
          </a:custGeom>
          <a:blipFill dpi="0" rotWithShape="1">
            <a:blip r:embed="rId8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Freeform 73">
            <a:extLst>
              <a:ext uri="{FF2B5EF4-FFF2-40B4-BE49-F238E27FC236}">
                <a16:creationId xmlns:a16="http://schemas.microsoft.com/office/drawing/2014/main" id="{72A517AA-54BA-4849-8414-61C3CF98124D}"/>
              </a:ext>
            </a:extLst>
          </p:cNvPr>
          <p:cNvSpPr>
            <a:spLocks noEditPoints="1"/>
          </p:cNvSpPr>
          <p:nvPr/>
        </p:nvSpPr>
        <p:spPr bwMode="auto">
          <a:xfrm>
            <a:off x="7611575" y="3099015"/>
            <a:ext cx="676963" cy="552437"/>
          </a:xfrm>
          <a:custGeom>
            <a:avLst/>
            <a:gdLst>
              <a:gd name="T0" fmla="*/ 11 w 126"/>
              <a:gd name="T1" fmla="*/ 0 h 103"/>
              <a:gd name="T2" fmla="*/ 118 w 126"/>
              <a:gd name="T3" fmla="*/ 6 h 103"/>
              <a:gd name="T4" fmla="*/ 22 w 126"/>
              <a:gd name="T5" fmla="*/ 64 h 103"/>
              <a:gd name="T6" fmla="*/ 91 w 126"/>
              <a:gd name="T7" fmla="*/ 29 h 103"/>
              <a:gd name="T8" fmla="*/ 95 w 126"/>
              <a:gd name="T9" fmla="*/ 37 h 103"/>
              <a:gd name="T10" fmla="*/ 90 w 126"/>
              <a:gd name="T11" fmla="*/ 27 h 103"/>
              <a:gd name="T12" fmla="*/ 89 w 126"/>
              <a:gd name="T13" fmla="*/ 38 h 103"/>
              <a:gd name="T14" fmla="*/ 86 w 126"/>
              <a:gd name="T15" fmla="*/ 40 h 103"/>
              <a:gd name="T16" fmla="*/ 86 w 126"/>
              <a:gd name="T17" fmla="*/ 31 h 103"/>
              <a:gd name="T18" fmla="*/ 81 w 126"/>
              <a:gd name="T19" fmla="*/ 25 h 103"/>
              <a:gd name="T20" fmla="*/ 78 w 126"/>
              <a:gd name="T21" fmla="*/ 29 h 103"/>
              <a:gd name="T22" fmla="*/ 92 w 126"/>
              <a:gd name="T23" fmla="*/ 45 h 103"/>
              <a:gd name="T24" fmla="*/ 89 w 126"/>
              <a:gd name="T25" fmla="*/ 36 h 103"/>
              <a:gd name="T26" fmla="*/ 91 w 126"/>
              <a:gd name="T27" fmla="*/ 25 h 103"/>
              <a:gd name="T28" fmla="*/ 97 w 126"/>
              <a:gd name="T29" fmla="*/ 37 h 103"/>
              <a:gd name="T30" fmla="*/ 93 w 126"/>
              <a:gd name="T31" fmla="*/ 23 h 103"/>
              <a:gd name="T32" fmla="*/ 46 w 126"/>
              <a:gd name="T33" fmla="*/ 19 h 103"/>
              <a:gd name="T34" fmla="*/ 49 w 126"/>
              <a:gd name="T35" fmla="*/ 18 h 103"/>
              <a:gd name="T36" fmla="*/ 70 w 126"/>
              <a:gd name="T37" fmla="*/ 19 h 103"/>
              <a:gd name="T38" fmla="*/ 65 w 126"/>
              <a:gd name="T39" fmla="*/ 32 h 103"/>
              <a:gd name="T40" fmla="*/ 63 w 126"/>
              <a:gd name="T41" fmla="*/ 34 h 103"/>
              <a:gd name="T42" fmla="*/ 53 w 126"/>
              <a:gd name="T43" fmla="*/ 34 h 103"/>
              <a:gd name="T44" fmla="*/ 59 w 126"/>
              <a:gd name="T45" fmla="*/ 38 h 103"/>
              <a:gd name="T46" fmla="*/ 62 w 126"/>
              <a:gd name="T47" fmla="*/ 39 h 103"/>
              <a:gd name="T48" fmla="*/ 73 w 126"/>
              <a:gd name="T49" fmla="*/ 30 h 103"/>
              <a:gd name="T50" fmla="*/ 51 w 126"/>
              <a:gd name="T51" fmla="*/ 14 h 103"/>
              <a:gd name="T52" fmla="*/ 68 w 126"/>
              <a:gd name="T53" fmla="*/ 27 h 103"/>
              <a:gd name="T54" fmla="*/ 68 w 126"/>
              <a:gd name="T55" fmla="*/ 25 h 103"/>
              <a:gd name="T56" fmla="*/ 54 w 126"/>
              <a:gd name="T57" fmla="*/ 21 h 103"/>
              <a:gd name="T58" fmla="*/ 35 w 126"/>
              <a:gd name="T59" fmla="*/ 40 h 103"/>
              <a:gd name="T60" fmla="*/ 52 w 126"/>
              <a:gd name="T61" fmla="*/ 39 h 103"/>
              <a:gd name="T62" fmla="*/ 51 w 126"/>
              <a:gd name="T63" fmla="*/ 33 h 103"/>
              <a:gd name="T64" fmla="*/ 51 w 126"/>
              <a:gd name="T65" fmla="*/ 30 h 103"/>
              <a:gd name="T66" fmla="*/ 38 w 126"/>
              <a:gd name="T67" fmla="*/ 30 h 103"/>
              <a:gd name="T68" fmla="*/ 39 w 126"/>
              <a:gd name="T69" fmla="*/ 34 h 103"/>
              <a:gd name="T70" fmla="*/ 35 w 126"/>
              <a:gd name="T71" fmla="*/ 40 h 103"/>
              <a:gd name="T72" fmla="*/ 22 w 126"/>
              <a:gd name="T73" fmla="*/ 56 h 103"/>
              <a:gd name="T74" fmla="*/ 126 w 126"/>
              <a:gd name="T75" fmla="*/ 99 h 103"/>
              <a:gd name="T76" fmla="*/ 0 w 126"/>
              <a:gd name="T77" fmla="*/ 87 h 103"/>
              <a:gd name="T78" fmla="*/ 118 w 126"/>
              <a:gd name="T79" fmla="*/ 67 h 103"/>
              <a:gd name="T80" fmla="*/ 54 w 126"/>
              <a:gd name="T81" fmla="*/ 72 h 103"/>
              <a:gd name="T82" fmla="*/ 52 w 126"/>
              <a:gd name="T83" fmla="*/ 85 h 103"/>
              <a:gd name="T84" fmla="*/ 24 w 126"/>
              <a:gd name="T85" fmla="*/ 85 h 103"/>
              <a:gd name="T86" fmla="*/ 58 w 126"/>
              <a:gd name="T87" fmla="*/ 82 h 103"/>
              <a:gd name="T88" fmla="*/ 58 w 126"/>
              <a:gd name="T89" fmla="*/ 82 h 103"/>
              <a:gd name="T90" fmla="*/ 85 w 126"/>
              <a:gd name="T91" fmla="*/ 82 h 103"/>
              <a:gd name="T92" fmla="*/ 102 w 126"/>
              <a:gd name="T93" fmla="*/ 85 h 103"/>
              <a:gd name="T94" fmla="*/ 38 w 126"/>
              <a:gd name="T95" fmla="*/ 79 h 103"/>
              <a:gd name="T96" fmla="*/ 28 w 126"/>
              <a:gd name="T97" fmla="*/ 76 h 103"/>
              <a:gd name="T98" fmla="*/ 28 w 126"/>
              <a:gd name="T99" fmla="*/ 76 h 103"/>
              <a:gd name="T100" fmla="*/ 65 w 126"/>
              <a:gd name="T101" fmla="*/ 76 h 103"/>
              <a:gd name="T102" fmla="*/ 81 w 126"/>
              <a:gd name="T103" fmla="*/ 79 h 103"/>
              <a:gd name="T104" fmla="*/ 87 w 126"/>
              <a:gd name="T105" fmla="*/ 79 h 103"/>
              <a:gd name="T106" fmla="*/ 30 w 126"/>
              <a:gd name="T107" fmla="*/ 72 h 103"/>
              <a:gd name="T108" fmla="*/ 30 w 126"/>
              <a:gd name="T109" fmla="*/ 72 h 103"/>
              <a:gd name="T110" fmla="*/ 69 w 126"/>
              <a:gd name="T111" fmla="*/ 72 h 103"/>
              <a:gd name="T112" fmla="*/ 85 w 126"/>
              <a:gd name="T113" fmla="*/ 74 h 103"/>
              <a:gd name="T114" fmla="*/ 90 w 126"/>
              <a:gd name="T115" fmla="*/ 74 h 103"/>
              <a:gd name="T116" fmla="*/ 10 w 126"/>
              <a:gd name="T117" fmla="*/ 91 h 103"/>
              <a:gd name="T118" fmla="*/ 10 w 126"/>
              <a:gd name="T119" fmla="*/ 91 h 103"/>
              <a:gd name="T120" fmla="*/ 116 w 126"/>
              <a:gd name="T121" fmla="*/ 91 h 103"/>
              <a:gd name="T122" fmla="*/ 49 w 126"/>
              <a:gd name="T123" fmla="*/ 96 h 103"/>
              <a:gd name="T124" fmla="*/ 25 w 126"/>
              <a:gd name="T125" fmla="*/ 96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6" h="103">
                <a:moveTo>
                  <a:pt x="11" y="64"/>
                </a:moveTo>
                <a:cubicBezTo>
                  <a:pt x="11" y="56"/>
                  <a:pt x="11" y="56"/>
                  <a:pt x="11" y="5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0"/>
                  <a:pt x="11" y="0"/>
                  <a:pt x="11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8" y="6"/>
                  <a:pt x="118" y="6"/>
                  <a:pt x="118" y="6"/>
                </a:cubicBezTo>
                <a:cubicBezTo>
                  <a:pt x="118" y="56"/>
                  <a:pt x="118" y="56"/>
                  <a:pt x="118" y="56"/>
                </a:cubicBezTo>
                <a:cubicBezTo>
                  <a:pt x="118" y="64"/>
                  <a:pt x="118" y="64"/>
                  <a:pt x="118" y="64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22" y="64"/>
                  <a:pt x="22" y="64"/>
                  <a:pt x="22" y="64"/>
                </a:cubicBezTo>
                <a:cubicBezTo>
                  <a:pt x="11" y="64"/>
                  <a:pt x="11" y="64"/>
                  <a:pt x="11" y="64"/>
                </a:cubicBezTo>
                <a:close/>
                <a:moveTo>
                  <a:pt x="90" y="27"/>
                </a:moveTo>
                <a:cubicBezTo>
                  <a:pt x="90" y="29"/>
                  <a:pt x="90" y="29"/>
                  <a:pt x="90" y="29"/>
                </a:cubicBezTo>
                <a:cubicBezTo>
                  <a:pt x="90" y="29"/>
                  <a:pt x="90" y="29"/>
                  <a:pt x="91" y="29"/>
                </a:cubicBezTo>
                <a:cubicBezTo>
                  <a:pt x="92" y="30"/>
                  <a:pt x="93" y="31"/>
                  <a:pt x="93" y="32"/>
                </a:cubicBezTo>
                <a:cubicBezTo>
                  <a:pt x="94" y="33"/>
                  <a:pt x="94" y="34"/>
                  <a:pt x="93" y="35"/>
                </a:cubicBezTo>
                <a:cubicBezTo>
                  <a:pt x="93" y="36"/>
                  <a:pt x="93" y="36"/>
                  <a:pt x="93" y="36"/>
                </a:cubicBezTo>
                <a:cubicBezTo>
                  <a:pt x="95" y="37"/>
                  <a:pt x="95" y="37"/>
                  <a:pt x="95" y="37"/>
                </a:cubicBezTo>
                <a:cubicBezTo>
                  <a:pt x="95" y="36"/>
                  <a:pt x="95" y="36"/>
                  <a:pt x="95" y="36"/>
                </a:cubicBezTo>
                <a:cubicBezTo>
                  <a:pt x="96" y="34"/>
                  <a:pt x="96" y="32"/>
                  <a:pt x="95" y="31"/>
                </a:cubicBezTo>
                <a:cubicBezTo>
                  <a:pt x="95" y="30"/>
                  <a:pt x="93" y="28"/>
                  <a:pt x="91" y="27"/>
                </a:cubicBezTo>
                <a:cubicBezTo>
                  <a:pt x="91" y="27"/>
                  <a:pt x="91" y="27"/>
                  <a:pt x="90" y="27"/>
                </a:cubicBezTo>
                <a:close/>
                <a:moveTo>
                  <a:pt x="92" y="45"/>
                </a:moveTo>
                <a:cubicBezTo>
                  <a:pt x="94" y="45"/>
                  <a:pt x="94" y="45"/>
                  <a:pt x="94" y="45"/>
                </a:cubicBezTo>
                <a:cubicBezTo>
                  <a:pt x="93" y="42"/>
                  <a:pt x="90" y="38"/>
                  <a:pt x="90" y="38"/>
                </a:cubicBezTo>
                <a:cubicBezTo>
                  <a:pt x="89" y="38"/>
                  <a:pt x="89" y="38"/>
                  <a:pt x="89" y="38"/>
                </a:cubicBezTo>
                <a:cubicBezTo>
                  <a:pt x="88" y="39"/>
                  <a:pt x="88" y="39"/>
                  <a:pt x="88" y="39"/>
                </a:cubicBezTo>
                <a:cubicBezTo>
                  <a:pt x="88" y="39"/>
                  <a:pt x="88" y="39"/>
                  <a:pt x="88" y="39"/>
                </a:cubicBezTo>
                <a:cubicBezTo>
                  <a:pt x="87" y="39"/>
                  <a:pt x="87" y="39"/>
                  <a:pt x="87" y="39"/>
                </a:cubicBezTo>
                <a:cubicBezTo>
                  <a:pt x="86" y="40"/>
                  <a:pt x="86" y="40"/>
                  <a:pt x="86" y="40"/>
                </a:cubicBezTo>
                <a:cubicBezTo>
                  <a:pt x="84" y="37"/>
                  <a:pt x="84" y="36"/>
                  <a:pt x="82" y="33"/>
                </a:cubicBezTo>
                <a:cubicBezTo>
                  <a:pt x="84" y="32"/>
                  <a:pt x="84" y="32"/>
                  <a:pt x="84" y="32"/>
                </a:cubicBezTo>
                <a:cubicBezTo>
                  <a:pt x="85" y="31"/>
                  <a:pt x="85" y="31"/>
                  <a:pt x="85" y="31"/>
                </a:cubicBezTo>
                <a:cubicBezTo>
                  <a:pt x="86" y="31"/>
                  <a:pt x="86" y="31"/>
                  <a:pt x="86" y="31"/>
                </a:cubicBezTo>
                <a:cubicBezTo>
                  <a:pt x="86" y="30"/>
                  <a:pt x="84" y="25"/>
                  <a:pt x="83" y="24"/>
                </a:cubicBezTo>
                <a:cubicBezTo>
                  <a:pt x="82" y="24"/>
                  <a:pt x="82" y="24"/>
                  <a:pt x="82" y="24"/>
                </a:cubicBezTo>
                <a:cubicBezTo>
                  <a:pt x="81" y="25"/>
                  <a:pt x="81" y="25"/>
                  <a:pt x="81" y="25"/>
                </a:cubicBezTo>
                <a:cubicBezTo>
                  <a:pt x="81" y="25"/>
                  <a:pt x="81" y="25"/>
                  <a:pt x="81" y="25"/>
                </a:cubicBezTo>
                <a:cubicBezTo>
                  <a:pt x="80" y="25"/>
                  <a:pt x="80" y="25"/>
                  <a:pt x="80" y="25"/>
                </a:cubicBezTo>
                <a:cubicBezTo>
                  <a:pt x="78" y="26"/>
                  <a:pt x="78" y="27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9" y="36"/>
                  <a:pt x="82" y="41"/>
                  <a:pt x="86" y="46"/>
                </a:cubicBezTo>
                <a:cubicBezTo>
                  <a:pt x="87" y="47"/>
                  <a:pt x="89" y="47"/>
                  <a:pt x="91" y="46"/>
                </a:cubicBezTo>
                <a:cubicBezTo>
                  <a:pt x="91" y="46"/>
                  <a:pt x="91" y="46"/>
                  <a:pt x="91" y="46"/>
                </a:cubicBezTo>
                <a:cubicBezTo>
                  <a:pt x="92" y="45"/>
                  <a:pt x="92" y="45"/>
                  <a:pt x="92" y="45"/>
                </a:cubicBezTo>
                <a:cubicBezTo>
                  <a:pt x="92" y="45"/>
                  <a:pt x="92" y="45"/>
                  <a:pt x="92" y="45"/>
                </a:cubicBezTo>
                <a:close/>
                <a:moveTo>
                  <a:pt x="90" y="32"/>
                </a:moveTo>
                <a:cubicBezTo>
                  <a:pt x="89" y="32"/>
                  <a:pt x="88" y="32"/>
                  <a:pt x="88" y="33"/>
                </a:cubicBezTo>
                <a:cubicBezTo>
                  <a:pt x="87" y="34"/>
                  <a:pt x="88" y="35"/>
                  <a:pt x="89" y="36"/>
                </a:cubicBezTo>
                <a:cubicBezTo>
                  <a:pt x="90" y="36"/>
                  <a:pt x="91" y="35"/>
                  <a:pt x="91" y="34"/>
                </a:cubicBezTo>
                <a:cubicBezTo>
                  <a:pt x="91" y="33"/>
                  <a:pt x="91" y="32"/>
                  <a:pt x="90" y="32"/>
                </a:cubicBezTo>
                <a:close/>
                <a:moveTo>
                  <a:pt x="92" y="23"/>
                </a:moveTo>
                <a:cubicBezTo>
                  <a:pt x="91" y="25"/>
                  <a:pt x="91" y="25"/>
                  <a:pt x="91" y="25"/>
                </a:cubicBezTo>
                <a:cubicBezTo>
                  <a:pt x="91" y="25"/>
                  <a:pt x="92" y="25"/>
                  <a:pt x="92" y="25"/>
                </a:cubicBezTo>
                <a:cubicBezTo>
                  <a:pt x="94" y="26"/>
                  <a:pt x="96" y="27"/>
                  <a:pt x="97" y="29"/>
                </a:cubicBezTo>
                <a:cubicBezTo>
                  <a:pt x="98" y="31"/>
                  <a:pt x="98" y="33"/>
                  <a:pt x="98" y="36"/>
                </a:cubicBezTo>
                <a:cubicBezTo>
                  <a:pt x="98" y="36"/>
                  <a:pt x="97" y="37"/>
                  <a:pt x="97" y="37"/>
                </a:cubicBezTo>
                <a:cubicBezTo>
                  <a:pt x="99" y="38"/>
                  <a:pt x="99" y="38"/>
                  <a:pt x="99" y="38"/>
                </a:cubicBezTo>
                <a:cubicBezTo>
                  <a:pt x="99" y="37"/>
                  <a:pt x="100" y="37"/>
                  <a:pt x="100" y="36"/>
                </a:cubicBezTo>
                <a:cubicBezTo>
                  <a:pt x="100" y="33"/>
                  <a:pt x="100" y="30"/>
                  <a:pt x="99" y="28"/>
                </a:cubicBezTo>
                <a:cubicBezTo>
                  <a:pt x="97" y="26"/>
                  <a:pt x="95" y="24"/>
                  <a:pt x="93" y="23"/>
                </a:cubicBezTo>
                <a:cubicBezTo>
                  <a:pt x="92" y="23"/>
                  <a:pt x="92" y="23"/>
                  <a:pt x="92" y="23"/>
                </a:cubicBezTo>
                <a:close/>
                <a:moveTo>
                  <a:pt x="51" y="14"/>
                </a:moveTo>
                <a:cubicBezTo>
                  <a:pt x="49" y="14"/>
                  <a:pt x="48" y="15"/>
                  <a:pt x="47" y="16"/>
                </a:cubicBezTo>
                <a:cubicBezTo>
                  <a:pt x="46" y="17"/>
                  <a:pt x="46" y="18"/>
                  <a:pt x="46" y="19"/>
                </a:cubicBezTo>
                <a:cubicBezTo>
                  <a:pt x="46" y="20"/>
                  <a:pt x="46" y="20"/>
                  <a:pt x="46" y="20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9" y="18"/>
                  <a:pt x="49" y="18"/>
                </a:cubicBezTo>
                <a:cubicBezTo>
                  <a:pt x="49" y="17"/>
                  <a:pt x="50" y="17"/>
                  <a:pt x="51" y="17"/>
                </a:cubicBezTo>
                <a:cubicBezTo>
                  <a:pt x="68" y="17"/>
                  <a:pt x="68" y="17"/>
                  <a:pt x="68" y="17"/>
                </a:cubicBezTo>
                <a:cubicBezTo>
                  <a:pt x="69" y="17"/>
                  <a:pt x="69" y="17"/>
                  <a:pt x="70" y="18"/>
                </a:cubicBezTo>
                <a:cubicBezTo>
                  <a:pt x="70" y="18"/>
                  <a:pt x="70" y="19"/>
                  <a:pt x="70" y="19"/>
                </a:cubicBezTo>
                <a:cubicBezTo>
                  <a:pt x="70" y="30"/>
                  <a:pt x="70" y="30"/>
                  <a:pt x="70" y="30"/>
                </a:cubicBezTo>
                <a:cubicBezTo>
                  <a:pt x="70" y="31"/>
                  <a:pt x="70" y="31"/>
                  <a:pt x="70" y="32"/>
                </a:cubicBezTo>
                <a:cubicBezTo>
                  <a:pt x="69" y="32"/>
                  <a:pt x="69" y="32"/>
                  <a:pt x="68" y="32"/>
                </a:cubicBez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33"/>
                  <a:pt x="64" y="33"/>
                  <a:pt x="64" y="33"/>
                </a:cubicBezTo>
                <a:cubicBezTo>
                  <a:pt x="62" y="34"/>
                  <a:pt x="62" y="34"/>
                  <a:pt x="62" y="34"/>
                </a:cubicBezTo>
                <a:cubicBezTo>
                  <a:pt x="63" y="34"/>
                  <a:pt x="63" y="34"/>
                  <a:pt x="63" y="34"/>
                </a:cubicBezTo>
                <a:cubicBezTo>
                  <a:pt x="63" y="32"/>
                  <a:pt x="63" y="32"/>
                  <a:pt x="63" y="32"/>
                </a:cubicBezTo>
                <a:cubicBezTo>
                  <a:pt x="61" y="32"/>
                  <a:pt x="61" y="32"/>
                  <a:pt x="61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4" y="33"/>
                  <a:pt x="53" y="33"/>
                  <a:pt x="53" y="34"/>
                </a:cubicBezTo>
                <a:cubicBezTo>
                  <a:pt x="53" y="34"/>
                  <a:pt x="53" y="34"/>
                  <a:pt x="52" y="35"/>
                </a:cubicBezTo>
                <a:cubicBezTo>
                  <a:pt x="60" y="35"/>
                  <a:pt x="60" y="35"/>
                  <a:pt x="60" y="35"/>
                </a:cubicBezTo>
                <a:cubicBezTo>
                  <a:pt x="59" y="37"/>
                  <a:pt x="59" y="37"/>
                  <a:pt x="59" y="37"/>
                </a:cubicBezTo>
                <a:cubicBezTo>
                  <a:pt x="59" y="38"/>
                  <a:pt x="59" y="38"/>
                  <a:pt x="59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1" y="39"/>
                  <a:pt x="61" y="39"/>
                  <a:pt x="61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5" y="35"/>
                  <a:pt x="65" y="35"/>
                  <a:pt x="65" y="35"/>
                </a:cubicBezTo>
                <a:cubicBezTo>
                  <a:pt x="68" y="35"/>
                  <a:pt x="68" y="35"/>
                  <a:pt x="68" y="35"/>
                </a:cubicBezTo>
                <a:cubicBezTo>
                  <a:pt x="70" y="35"/>
                  <a:pt x="71" y="34"/>
                  <a:pt x="72" y="33"/>
                </a:cubicBezTo>
                <a:cubicBezTo>
                  <a:pt x="73" y="33"/>
                  <a:pt x="73" y="31"/>
                  <a:pt x="73" y="30"/>
                </a:cubicBezTo>
                <a:cubicBezTo>
                  <a:pt x="73" y="19"/>
                  <a:pt x="73" y="19"/>
                  <a:pt x="73" y="19"/>
                </a:cubicBezTo>
                <a:cubicBezTo>
                  <a:pt x="73" y="18"/>
                  <a:pt x="73" y="17"/>
                  <a:pt x="72" y="16"/>
                </a:cubicBezTo>
                <a:cubicBezTo>
                  <a:pt x="71" y="15"/>
                  <a:pt x="70" y="14"/>
                  <a:pt x="68" y="14"/>
                </a:cubicBezTo>
                <a:cubicBezTo>
                  <a:pt x="51" y="14"/>
                  <a:pt x="51" y="14"/>
                  <a:pt x="51" y="14"/>
                </a:cubicBezTo>
                <a:close/>
                <a:moveTo>
                  <a:pt x="55" y="27"/>
                </a:moveTo>
                <a:cubicBezTo>
                  <a:pt x="55" y="29"/>
                  <a:pt x="55" y="29"/>
                  <a:pt x="55" y="2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27"/>
                  <a:pt x="68" y="27"/>
                  <a:pt x="68" y="27"/>
                </a:cubicBezTo>
                <a:cubicBezTo>
                  <a:pt x="55" y="27"/>
                  <a:pt x="55" y="27"/>
                  <a:pt x="55" y="27"/>
                </a:cubicBezTo>
                <a:close/>
                <a:moveTo>
                  <a:pt x="55" y="23"/>
                </a:moveTo>
                <a:cubicBezTo>
                  <a:pt x="55" y="25"/>
                  <a:pt x="55" y="25"/>
                  <a:pt x="55" y="25"/>
                </a:cubicBezTo>
                <a:cubicBezTo>
                  <a:pt x="68" y="25"/>
                  <a:pt x="68" y="25"/>
                  <a:pt x="68" y="25"/>
                </a:cubicBezTo>
                <a:cubicBezTo>
                  <a:pt x="68" y="23"/>
                  <a:pt x="68" y="23"/>
                  <a:pt x="68" y="23"/>
                </a:cubicBezTo>
                <a:cubicBezTo>
                  <a:pt x="55" y="23"/>
                  <a:pt x="55" y="23"/>
                  <a:pt x="55" y="23"/>
                </a:cubicBezTo>
                <a:close/>
                <a:moveTo>
                  <a:pt x="54" y="20"/>
                </a:moveTo>
                <a:cubicBezTo>
                  <a:pt x="54" y="21"/>
                  <a:pt x="54" y="21"/>
                  <a:pt x="54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20"/>
                  <a:pt x="68" y="20"/>
                  <a:pt x="68" y="20"/>
                </a:cubicBezTo>
                <a:cubicBezTo>
                  <a:pt x="54" y="20"/>
                  <a:pt x="54" y="20"/>
                  <a:pt x="54" y="20"/>
                </a:cubicBezTo>
                <a:close/>
                <a:moveTo>
                  <a:pt x="35" y="40"/>
                </a:moveTo>
                <a:cubicBezTo>
                  <a:pt x="32" y="42"/>
                  <a:pt x="31" y="48"/>
                  <a:pt x="31" y="51"/>
                </a:cubicBezTo>
                <a:cubicBezTo>
                  <a:pt x="34" y="54"/>
                  <a:pt x="54" y="54"/>
                  <a:pt x="58" y="51"/>
                </a:cubicBezTo>
                <a:cubicBezTo>
                  <a:pt x="59" y="47"/>
                  <a:pt x="57" y="42"/>
                  <a:pt x="54" y="39"/>
                </a:cubicBezTo>
                <a:cubicBezTo>
                  <a:pt x="53" y="39"/>
                  <a:pt x="53" y="39"/>
                  <a:pt x="52" y="39"/>
                </a:cubicBezTo>
                <a:cubicBezTo>
                  <a:pt x="51" y="39"/>
                  <a:pt x="50" y="39"/>
                  <a:pt x="50" y="39"/>
                </a:cubicBezTo>
                <a:cubicBezTo>
                  <a:pt x="49" y="39"/>
                  <a:pt x="49" y="38"/>
                  <a:pt x="49" y="37"/>
                </a:cubicBezTo>
                <a:cubicBezTo>
                  <a:pt x="49" y="36"/>
                  <a:pt x="50" y="35"/>
                  <a:pt x="50" y="34"/>
                </a:cubicBezTo>
                <a:cubicBezTo>
                  <a:pt x="51" y="34"/>
                  <a:pt x="51" y="33"/>
                  <a:pt x="51" y="33"/>
                </a:cubicBezTo>
                <a:cubicBezTo>
                  <a:pt x="51" y="32"/>
                  <a:pt x="52" y="31"/>
                  <a:pt x="52" y="31"/>
                </a:cubicBezTo>
                <a:cubicBezTo>
                  <a:pt x="52" y="30"/>
                  <a:pt x="52" y="30"/>
                  <a:pt x="52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27"/>
                  <a:pt x="51" y="25"/>
                  <a:pt x="49" y="23"/>
                </a:cubicBezTo>
                <a:cubicBezTo>
                  <a:pt x="47" y="21"/>
                  <a:pt x="42" y="22"/>
                  <a:pt x="40" y="24"/>
                </a:cubicBezTo>
                <a:cubicBezTo>
                  <a:pt x="38" y="25"/>
                  <a:pt x="38" y="26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1"/>
                  <a:pt x="38" y="31"/>
                  <a:pt x="38" y="31"/>
                </a:cubicBezTo>
                <a:cubicBezTo>
                  <a:pt x="38" y="31"/>
                  <a:pt x="38" y="32"/>
                  <a:pt x="38" y="33"/>
                </a:cubicBezTo>
                <a:cubicBezTo>
                  <a:pt x="38" y="33"/>
                  <a:pt x="39" y="34"/>
                  <a:pt x="39" y="34"/>
                </a:cubicBezTo>
                <a:cubicBezTo>
                  <a:pt x="39" y="35"/>
                  <a:pt x="40" y="36"/>
                  <a:pt x="41" y="37"/>
                </a:cubicBezTo>
                <a:cubicBezTo>
                  <a:pt x="41" y="38"/>
                  <a:pt x="40" y="38"/>
                  <a:pt x="40" y="39"/>
                </a:cubicBezTo>
                <a:cubicBezTo>
                  <a:pt x="39" y="39"/>
                  <a:pt x="39" y="40"/>
                  <a:pt x="38" y="40"/>
                </a:cubicBezTo>
                <a:cubicBezTo>
                  <a:pt x="37" y="40"/>
                  <a:pt x="36" y="40"/>
                  <a:pt x="35" y="40"/>
                </a:cubicBezTo>
                <a:close/>
                <a:moveTo>
                  <a:pt x="106" y="56"/>
                </a:moveTo>
                <a:cubicBezTo>
                  <a:pt x="106" y="10"/>
                  <a:pt x="106" y="10"/>
                  <a:pt x="106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56"/>
                  <a:pt x="22" y="56"/>
                  <a:pt x="22" y="56"/>
                </a:cubicBezTo>
                <a:cubicBezTo>
                  <a:pt x="106" y="56"/>
                  <a:pt x="106" y="56"/>
                  <a:pt x="106" y="56"/>
                </a:cubicBezTo>
                <a:close/>
                <a:moveTo>
                  <a:pt x="118" y="67"/>
                </a:moveTo>
                <a:cubicBezTo>
                  <a:pt x="126" y="87"/>
                  <a:pt x="126" y="87"/>
                  <a:pt x="126" y="87"/>
                </a:cubicBezTo>
                <a:cubicBezTo>
                  <a:pt x="126" y="99"/>
                  <a:pt x="126" y="99"/>
                  <a:pt x="126" y="99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6" y="103"/>
                  <a:pt x="6" y="103"/>
                  <a:pt x="6" y="103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87"/>
                  <a:pt x="0" y="87"/>
                  <a:pt x="0" y="87"/>
                </a:cubicBezTo>
                <a:cubicBezTo>
                  <a:pt x="11" y="67"/>
                  <a:pt x="11" y="67"/>
                  <a:pt x="11" y="67"/>
                </a:cubicBezTo>
                <a:cubicBezTo>
                  <a:pt x="22" y="67"/>
                  <a:pt x="22" y="67"/>
                  <a:pt x="22" y="67"/>
                </a:cubicBezTo>
                <a:cubicBezTo>
                  <a:pt x="106" y="67"/>
                  <a:pt x="106" y="67"/>
                  <a:pt x="106" y="67"/>
                </a:cubicBezTo>
                <a:cubicBezTo>
                  <a:pt x="118" y="67"/>
                  <a:pt x="118" y="67"/>
                  <a:pt x="118" y="67"/>
                </a:cubicBezTo>
                <a:close/>
                <a:moveTo>
                  <a:pt x="45" y="72"/>
                </a:moveTo>
                <a:cubicBezTo>
                  <a:pt x="44" y="73"/>
                  <a:pt x="44" y="73"/>
                  <a:pt x="44" y="74"/>
                </a:cubicBezTo>
                <a:cubicBezTo>
                  <a:pt x="47" y="74"/>
                  <a:pt x="50" y="74"/>
                  <a:pt x="54" y="74"/>
                </a:cubicBezTo>
                <a:cubicBezTo>
                  <a:pt x="54" y="73"/>
                  <a:pt x="54" y="73"/>
                  <a:pt x="54" y="72"/>
                </a:cubicBezTo>
                <a:cubicBezTo>
                  <a:pt x="51" y="72"/>
                  <a:pt x="48" y="72"/>
                  <a:pt x="45" y="72"/>
                </a:cubicBezTo>
                <a:close/>
                <a:moveTo>
                  <a:pt x="42" y="82"/>
                </a:moveTo>
                <a:cubicBezTo>
                  <a:pt x="41" y="83"/>
                  <a:pt x="41" y="84"/>
                  <a:pt x="41" y="85"/>
                </a:cubicBezTo>
                <a:cubicBezTo>
                  <a:pt x="45" y="85"/>
                  <a:pt x="48" y="85"/>
                  <a:pt x="52" y="85"/>
                </a:cubicBezTo>
                <a:cubicBezTo>
                  <a:pt x="52" y="84"/>
                  <a:pt x="52" y="83"/>
                  <a:pt x="52" y="82"/>
                </a:cubicBezTo>
                <a:cubicBezTo>
                  <a:pt x="49" y="82"/>
                  <a:pt x="45" y="82"/>
                  <a:pt x="42" y="82"/>
                </a:cubicBezTo>
                <a:close/>
                <a:moveTo>
                  <a:pt x="25" y="82"/>
                </a:moveTo>
                <a:cubicBezTo>
                  <a:pt x="25" y="83"/>
                  <a:pt x="25" y="84"/>
                  <a:pt x="24" y="85"/>
                </a:cubicBezTo>
                <a:cubicBezTo>
                  <a:pt x="28" y="85"/>
                  <a:pt x="31" y="85"/>
                  <a:pt x="35" y="85"/>
                </a:cubicBezTo>
                <a:cubicBezTo>
                  <a:pt x="35" y="84"/>
                  <a:pt x="36" y="83"/>
                  <a:pt x="36" y="82"/>
                </a:cubicBezTo>
                <a:cubicBezTo>
                  <a:pt x="33" y="82"/>
                  <a:pt x="29" y="82"/>
                  <a:pt x="25" y="82"/>
                </a:cubicBezTo>
                <a:close/>
                <a:moveTo>
                  <a:pt x="58" y="82"/>
                </a:moveTo>
                <a:cubicBezTo>
                  <a:pt x="58" y="83"/>
                  <a:pt x="58" y="84"/>
                  <a:pt x="58" y="85"/>
                </a:cubicBezTo>
                <a:cubicBezTo>
                  <a:pt x="61" y="85"/>
                  <a:pt x="65" y="85"/>
                  <a:pt x="69" y="85"/>
                </a:cubicBezTo>
                <a:cubicBezTo>
                  <a:pt x="69" y="84"/>
                  <a:pt x="69" y="83"/>
                  <a:pt x="69" y="82"/>
                </a:cubicBezTo>
                <a:cubicBezTo>
                  <a:pt x="65" y="82"/>
                  <a:pt x="62" y="82"/>
                  <a:pt x="58" y="82"/>
                </a:cubicBezTo>
                <a:close/>
                <a:moveTo>
                  <a:pt x="75" y="82"/>
                </a:moveTo>
                <a:cubicBezTo>
                  <a:pt x="75" y="83"/>
                  <a:pt x="75" y="84"/>
                  <a:pt x="75" y="85"/>
                </a:cubicBezTo>
                <a:cubicBezTo>
                  <a:pt x="78" y="85"/>
                  <a:pt x="82" y="85"/>
                  <a:pt x="86" y="85"/>
                </a:cubicBezTo>
                <a:cubicBezTo>
                  <a:pt x="85" y="84"/>
                  <a:pt x="85" y="83"/>
                  <a:pt x="85" y="82"/>
                </a:cubicBezTo>
                <a:cubicBezTo>
                  <a:pt x="82" y="82"/>
                  <a:pt x="78" y="82"/>
                  <a:pt x="75" y="82"/>
                </a:cubicBezTo>
                <a:close/>
                <a:moveTo>
                  <a:pt x="91" y="82"/>
                </a:moveTo>
                <a:cubicBezTo>
                  <a:pt x="91" y="83"/>
                  <a:pt x="91" y="84"/>
                  <a:pt x="91" y="85"/>
                </a:cubicBezTo>
                <a:cubicBezTo>
                  <a:pt x="95" y="85"/>
                  <a:pt x="99" y="85"/>
                  <a:pt x="102" y="85"/>
                </a:cubicBezTo>
                <a:cubicBezTo>
                  <a:pt x="102" y="84"/>
                  <a:pt x="102" y="83"/>
                  <a:pt x="102" y="82"/>
                </a:cubicBezTo>
                <a:cubicBezTo>
                  <a:pt x="98" y="82"/>
                  <a:pt x="95" y="82"/>
                  <a:pt x="91" y="82"/>
                </a:cubicBezTo>
                <a:close/>
                <a:moveTo>
                  <a:pt x="39" y="76"/>
                </a:moveTo>
                <a:cubicBezTo>
                  <a:pt x="39" y="77"/>
                  <a:pt x="39" y="78"/>
                  <a:pt x="38" y="79"/>
                </a:cubicBezTo>
                <a:cubicBezTo>
                  <a:pt x="42" y="79"/>
                  <a:pt x="45" y="79"/>
                  <a:pt x="49" y="79"/>
                </a:cubicBezTo>
                <a:cubicBezTo>
                  <a:pt x="49" y="78"/>
                  <a:pt x="49" y="77"/>
                  <a:pt x="49" y="76"/>
                </a:cubicBezTo>
                <a:cubicBezTo>
                  <a:pt x="46" y="76"/>
                  <a:pt x="43" y="76"/>
                  <a:pt x="39" y="76"/>
                </a:cubicBezTo>
                <a:close/>
                <a:moveTo>
                  <a:pt x="28" y="76"/>
                </a:moveTo>
                <a:cubicBezTo>
                  <a:pt x="27" y="77"/>
                  <a:pt x="27" y="78"/>
                  <a:pt x="26" y="79"/>
                </a:cubicBezTo>
                <a:cubicBezTo>
                  <a:pt x="29" y="79"/>
                  <a:pt x="31" y="79"/>
                  <a:pt x="33" y="79"/>
                </a:cubicBezTo>
                <a:cubicBezTo>
                  <a:pt x="33" y="78"/>
                  <a:pt x="33" y="77"/>
                  <a:pt x="34" y="76"/>
                </a:cubicBezTo>
                <a:cubicBezTo>
                  <a:pt x="32" y="76"/>
                  <a:pt x="30" y="76"/>
                  <a:pt x="28" y="76"/>
                </a:cubicBezTo>
                <a:close/>
                <a:moveTo>
                  <a:pt x="55" y="76"/>
                </a:moveTo>
                <a:cubicBezTo>
                  <a:pt x="55" y="77"/>
                  <a:pt x="54" y="78"/>
                  <a:pt x="54" y="79"/>
                </a:cubicBezTo>
                <a:cubicBezTo>
                  <a:pt x="58" y="79"/>
                  <a:pt x="61" y="79"/>
                  <a:pt x="65" y="79"/>
                </a:cubicBezTo>
                <a:cubicBezTo>
                  <a:pt x="65" y="78"/>
                  <a:pt x="65" y="77"/>
                  <a:pt x="65" y="76"/>
                </a:cubicBezTo>
                <a:cubicBezTo>
                  <a:pt x="62" y="76"/>
                  <a:pt x="58" y="76"/>
                  <a:pt x="55" y="76"/>
                </a:cubicBezTo>
                <a:close/>
                <a:moveTo>
                  <a:pt x="70" y="76"/>
                </a:moveTo>
                <a:cubicBezTo>
                  <a:pt x="70" y="77"/>
                  <a:pt x="70" y="78"/>
                  <a:pt x="70" y="79"/>
                </a:cubicBezTo>
                <a:cubicBezTo>
                  <a:pt x="74" y="79"/>
                  <a:pt x="77" y="79"/>
                  <a:pt x="81" y="79"/>
                </a:cubicBezTo>
                <a:cubicBezTo>
                  <a:pt x="81" y="78"/>
                  <a:pt x="81" y="77"/>
                  <a:pt x="81" y="76"/>
                </a:cubicBezTo>
                <a:cubicBezTo>
                  <a:pt x="77" y="76"/>
                  <a:pt x="74" y="76"/>
                  <a:pt x="70" y="76"/>
                </a:cubicBezTo>
                <a:close/>
                <a:moveTo>
                  <a:pt x="87" y="76"/>
                </a:moveTo>
                <a:cubicBezTo>
                  <a:pt x="87" y="77"/>
                  <a:pt x="87" y="78"/>
                  <a:pt x="87" y="79"/>
                </a:cubicBezTo>
                <a:cubicBezTo>
                  <a:pt x="92" y="79"/>
                  <a:pt x="96" y="79"/>
                  <a:pt x="101" y="79"/>
                </a:cubicBezTo>
                <a:cubicBezTo>
                  <a:pt x="101" y="78"/>
                  <a:pt x="101" y="77"/>
                  <a:pt x="100" y="76"/>
                </a:cubicBezTo>
                <a:cubicBezTo>
                  <a:pt x="96" y="76"/>
                  <a:pt x="91" y="76"/>
                  <a:pt x="87" y="76"/>
                </a:cubicBezTo>
                <a:close/>
                <a:moveTo>
                  <a:pt x="30" y="72"/>
                </a:moveTo>
                <a:cubicBezTo>
                  <a:pt x="29" y="73"/>
                  <a:pt x="29" y="73"/>
                  <a:pt x="28" y="74"/>
                </a:cubicBezTo>
                <a:cubicBezTo>
                  <a:pt x="32" y="74"/>
                  <a:pt x="35" y="74"/>
                  <a:pt x="38" y="74"/>
                </a:cubicBezTo>
                <a:cubicBezTo>
                  <a:pt x="39" y="73"/>
                  <a:pt x="39" y="73"/>
                  <a:pt x="39" y="72"/>
                </a:cubicBezTo>
                <a:cubicBezTo>
                  <a:pt x="36" y="72"/>
                  <a:pt x="33" y="72"/>
                  <a:pt x="30" y="72"/>
                </a:cubicBezTo>
                <a:close/>
                <a:moveTo>
                  <a:pt x="59" y="72"/>
                </a:moveTo>
                <a:cubicBezTo>
                  <a:pt x="59" y="73"/>
                  <a:pt x="59" y="73"/>
                  <a:pt x="59" y="74"/>
                </a:cubicBezTo>
                <a:cubicBezTo>
                  <a:pt x="62" y="74"/>
                  <a:pt x="66" y="74"/>
                  <a:pt x="69" y="74"/>
                </a:cubicBezTo>
                <a:cubicBezTo>
                  <a:pt x="69" y="73"/>
                  <a:pt x="69" y="73"/>
                  <a:pt x="69" y="72"/>
                </a:cubicBezTo>
                <a:cubicBezTo>
                  <a:pt x="66" y="72"/>
                  <a:pt x="63" y="72"/>
                  <a:pt x="59" y="72"/>
                </a:cubicBezTo>
                <a:close/>
                <a:moveTo>
                  <a:pt x="74" y="72"/>
                </a:moveTo>
                <a:cubicBezTo>
                  <a:pt x="74" y="73"/>
                  <a:pt x="74" y="73"/>
                  <a:pt x="74" y="74"/>
                </a:cubicBezTo>
                <a:cubicBezTo>
                  <a:pt x="78" y="74"/>
                  <a:pt x="81" y="74"/>
                  <a:pt x="85" y="74"/>
                </a:cubicBezTo>
                <a:cubicBezTo>
                  <a:pt x="84" y="73"/>
                  <a:pt x="84" y="73"/>
                  <a:pt x="84" y="72"/>
                </a:cubicBezTo>
                <a:cubicBezTo>
                  <a:pt x="81" y="72"/>
                  <a:pt x="78" y="72"/>
                  <a:pt x="74" y="72"/>
                </a:cubicBezTo>
                <a:close/>
                <a:moveTo>
                  <a:pt x="89" y="72"/>
                </a:moveTo>
                <a:cubicBezTo>
                  <a:pt x="90" y="73"/>
                  <a:pt x="90" y="73"/>
                  <a:pt x="90" y="74"/>
                </a:cubicBezTo>
                <a:cubicBezTo>
                  <a:pt x="93" y="74"/>
                  <a:pt x="97" y="74"/>
                  <a:pt x="100" y="74"/>
                </a:cubicBezTo>
                <a:cubicBezTo>
                  <a:pt x="100" y="73"/>
                  <a:pt x="99" y="73"/>
                  <a:pt x="99" y="72"/>
                </a:cubicBezTo>
                <a:cubicBezTo>
                  <a:pt x="96" y="72"/>
                  <a:pt x="93" y="72"/>
                  <a:pt x="89" y="72"/>
                </a:cubicBezTo>
                <a:close/>
                <a:moveTo>
                  <a:pt x="10" y="91"/>
                </a:moveTo>
                <a:cubicBezTo>
                  <a:pt x="10" y="96"/>
                  <a:pt x="10" y="96"/>
                  <a:pt x="10" y="96"/>
                </a:cubicBezTo>
                <a:cubicBezTo>
                  <a:pt x="20" y="96"/>
                  <a:pt x="20" y="96"/>
                  <a:pt x="20" y="96"/>
                </a:cubicBezTo>
                <a:cubicBezTo>
                  <a:pt x="20" y="91"/>
                  <a:pt x="20" y="91"/>
                  <a:pt x="20" y="91"/>
                </a:cubicBezTo>
                <a:cubicBezTo>
                  <a:pt x="10" y="91"/>
                  <a:pt x="10" y="91"/>
                  <a:pt x="10" y="91"/>
                </a:cubicBezTo>
                <a:close/>
                <a:moveTo>
                  <a:pt x="106" y="91"/>
                </a:moveTo>
                <a:cubicBezTo>
                  <a:pt x="106" y="96"/>
                  <a:pt x="106" y="96"/>
                  <a:pt x="106" y="96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16" y="91"/>
                  <a:pt x="116" y="91"/>
                  <a:pt x="116" y="91"/>
                </a:cubicBezTo>
                <a:cubicBezTo>
                  <a:pt x="106" y="91"/>
                  <a:pt x="106" y="91"/>
                  <a:pt x="106" y="91"/>
                </a:cubicBezTo>
                <a:close/>
                <a:moveTo>
                  <a:pt x="39" y="91"/>
                </a:moveTo>
                <a:cubicBezTo>
                  <a:pt x="39" y="96"/>
                  <a:pt x="39" y="96"/>
                  <a:pt x="39" y="96"/>
                </a:cubicBezTo>
                <a:cubicBezTo>
                  <a:pt x="49" y="96"/>
                  <a:pt x="49" y="96"/>
                  <a:pt x="49" y="96"/>
                </a:cubicBezTo>
                <a:cubicBezTo>
                  <a:pt x="49" y="91"/>
                  <a:pt x="49" y="91"/>
                  <a:pt x="49" y="91"/>
                </a:cubicBezTo>
                <a:cubicBezTo>
                  <a:pt x="39" y="91"/>
                  <a:pt x="39" y="91"/>
                  <a:pt x="39" y="91"/>
                </a:cubicBezTo>
                <a:close/>
                <a:moveTo>
                  <a:pt x="25" y="91"/>
                </a:moveTo>
                <a:cubicBezTo>
                  <a:pt x="25" y="96"/>
                  <a:pt x="25" y="96"/>
                  <a:pt x="25" y="96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91"/>
                  <a:pt x="35" y="91"/>
                  <a:pt x="35" y="91"/>
                </a:cubicBezTo>
                <a:lnTo>
                  <a:pt x="25" y="91"/>
                </a:lnTo>
                <a:close/>
              </a:path>
            </a:pathLst>
          </a:custGeom>
          <a:blipFill dpi="0" rotWithShape="1">
            <a:blip r:embed="rId4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Freeform 48">
            <a:extLst>
              <a:ext uri="{FF2B5EF4-FFF2-40B4-BE49-F238E27FC236}">
                <a16:creationId xmlns:a16="http://schemas.microsoft.com/office/drawing/2014/main" id="{DB564B1E-D52E-4C56-AA7C-2D5356E62EE1}"/>
              </a:ext>
            </a:extLst>
          </p:cNvPr>
          <p:cNvSpPr>
            <a:spLocks noEditPoints="1"/>
          </p:cNvSpPr>
          <p:nvPr/>
        </p:nvSpPr>
        <p:spPr bwMode="auto">
          <a:xfrm>
            <a:off x="6910215" y="1482304"/>
            <a:ext cx="538130" cy="441626"/>
          </a:xfrm>
          <a:custGeom>
            <a:avLst/>
            <a:gdLst>
              <a:gd name="T0" fmla="*/ 33 w 139"/>
              <a:gd name="T1" fmla="*/ 79 h 114"/>
              <a:gd name="T2" fmla="*/ 49 w 139"/>
              <a:gd name="T3" fmla="*/ 87 h 114"/>
              <a:gd name="T4" fmla="*/ 0 w 139"/>
              <a:gd name="T5" fmla="*/ 105 h 114"/>
              <a:gd name="T6" fmla="*/ 18 w 139"/>
              <a:gd name="T7" fmla="*/ 85 h 114"/>
              <a:gd name="T8" fmla="*/ 14 w 139"/>
              <a:gd name="T9" fmla="*/ 72 h 114"/>
              <a:gd name="T10" fmla="*/ 13 w 139"/>
              <a:gd name="T11" fmla="*/ 45 h 114"/>
              <a:gd name="T12" fmla="*/ 44 w 139"/>
              <a:gd name="T13" fmla="*/ 72 h 114"/>
              <a:gd name="T14" fmla="*/ 87 w 139"/>
              <a:gd name="T15" fmla="*/ 40 h 114"/>
              <a:gd name="T16" fmla="*/ 98 w 139"/>
              <a:gd name="T17" fmla="*/ 39 h 114"/>
              <a:gd name="T18" fmla="*/ 96 w 139"/>
              <a:gd name="T19" fmla="*/ 28 h 114"/>
              <a:gd name="T20" fmla="*/ 93 w 139"/>
              <a:gd name="T21" fmla="*/ 21 h 114"/>
              <a:gd name="T22" fmla="*/ 94 w 139"/>
              <a:gd name="T23" fmla="*/ 20 h 114"/>
              <a:gd name="T24" fmla="*/ 97 w 139"/>
              <a:gd name="T25" fmla="*/ 5 h 114"/>
              <a:gd name="T26" fmla="*/ 123 w 139"/>
              <a:gd name="T27" fmla="*/ 19 h 114"/>
              <a:gd name="T28" fmla="*/ 124 w 139"/>
              <a:gd name="T29" fmla="*/ 20 h 114"/>
              <a:gd name="T30" fmla="*/ 123 w 139"/>
              <a:gd name="T31" fmla="*/ 25 h 114"/>
              <a:gd name="T32" fmla="*/ 118 w 139"/>
              <a:gd name="T33" fmla="*/ 34 h 114"/>
              <a:gd name="T34" fmla="*/ 124 w 139"/>
              <a:gd name="T35" fmla="*/ 40 h 114"/>
              <a:gd name="T36" fmla="*/ 139 w 139"/>
              <a:gd name="T37" fmla="*/ 66 h 114"/>
              <a:gd name="T38" fmla="*/ 87 w 139"/>
              <a:gd name="T39" fmla="*/ 40 h 114"/>
              <a:gd name="T40" fmla="*/ 106 w 139"/>
              <a:gd name="T41" fmla="*/ 44 h 114"/>
              <a:gd name="T42" fmla="*/ 104 w 139"/>
              <a:gd name="T43" fmla="*/ 62 h 114"/>
              <a:gd name="T44" fmla="*/ 109 w 139"/>
              <a:gd name="T45" fmla="*/ 66 h 114"/>
              <a:gd name="T46" fmla="*/ 110 w 139"/>
              <a:gd name="T47" fmla="*/ 66 h 114"/>
              <a:gd name="T48" fmla="*/ 115 w 139"/>
              <a:gd name="T49" fmla="*/ 62 h 114"/>
              <a:gd name="T50" fmla="*/ 113 w 139"/>
              <a:gd name="T51" fmla="*/ 44 h 114"/>
              <a:gd name="T52" fmla="*/ 110 w 139"/>
              <a:gd name="T53" fmla="*/ 41 h 114"/>
              <a:gd name="T54" fmla="*/ 68 w 139"/>
              <a:gd name="T55" fmla="*/ 114 h 114"/>
              <a:gd name="T56" fmla="*/ 88 w 139"/>
              <a:gd name="T57" fmla="*/ 83 h 114"/>
              <a:gd name="T58" fmla="*/ 110 w 139"/>
              <a:gd name="T59" fmla="*/ 85 h 114"/>
              <a:gd name="T60" fmla="*/ 117 w 139"/>
              <a:gd name="T61" fmla="*/ 80 h 114"/>
              <a:gd name="T62" fmla="*/ 73 w 139"/>
              <a:gd name="T63" fmla="*/ 106 h 114"/>
              <a:gd name="T64" fmla="*/ 72 w 139"/>
              <a:gd name="T65" fmla="*/ 1 h 114"/>
              <a:gd name="T66" fmla="*/ 28 w 139"/>
              <a:gd name="T67" fmla="*/ 19 h 114"/>
              <a:gd name="T68" fmla="*/ 27 w 139"/>
              <a:gd name="T69" fmla="*/ 37 h 114"/>
              <a:gd name="T70" fmla="*/ 58 w 139"/>
              <a:gd name="T71" fmla="*/ 23 h 114"/>
              <a:gd name="T72" fmla="*/ 83 w 139"/>
              <a:gd name="T73" fmla="*/ 29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9" h="114">
                <a:moveTo>
                  <a:pt x="39" y="72"/>
                </a:moveTo>
                <a:cubicBezTo>
                  <a:pt x="37" y="75"/>
                  <a:pt x="35" y="77"/>
                  <a:pt x="33" y="79"/>
                </a:cubicBezTo>
                <a:cubicBezTo>
                  <a:pt x="33" y="82"/>
                  <a:pt x="34" y="83"/>
                  <a:pt x="35" y="85"/>
                </a:cubicBezTo>
                <a:cubicBezTo>
                  <a:pt x="36" y="85"/>
                  <a:pt x="48" y="85"/>
                  <a:pt x="49" y="87"/>
                </a:cubicBezTo>
                <a:cubicBezTo>
                  <a:pt x="53" y="92"/>
                  <a:pt x="53" y="101"/>
                  <a:pt x="52" y="105"/>
                </a:cubicBezTo>
                <a:cubicBezTo>
                  <a:pt x="40" y="111"/>
                  <a:pt x="13" y="111"/>
                  <a:pt x="0" y="105"/>
                </a:cubicBezTo>
                <a:cubicBezTo>
                  <a:pt x="0" y="101"/>
                  <a:pt x="0" y="92"/>
                  <a:pt x="4" y="87"/>
                </a:cubicBezTo>
                <a:cubicBezTo>
                  <a:pt x="5" y="85"/>
                  <a:pt x="16" y="85"/>
                  <a:pt x="18" y="85"/>
                </a:cubicBezTo>
                <a:cubicBezTo>
                  <a:pt x="19" y="83"/>
                  <a:pt x="19" y="81"/>
                  <a:pt x="19" y="79"/>
                </a:cubicBezTo>
                <a:cubicBezTo>
                  <a:pt x="17" y="77"/>
                  <a:pt x="15" y="75"/>
                  <a:pt x="14" y="72"/>
                </a:cubicBezTo>
                <a:cubicBezTo>
                  <a:pt x="12" y="72"/>
                  <a:pt x="9" y="72"/>
                  <a:pt x="8" y="72"/>
                </a:cubicBezTo>
                <a:cubicBezTo>
                  <a:pt x="7" y="62"/>
                  <a:pt x="9" y="48"/>
                  <a:pt x="13" y="45"/>
                </a:cubicBezTo>
                <a:cubicBezTo>
                  <a:pt x="19" y="40"/>
                  <a:pt x="33" y="40"/>
                  <a:pt x="39" y="44"/>
                </a:cubicBezTo>
                <a:cubicBezTo>
                  <a:pt x="43" y="47"/>
                  <a:pt x="46" y="63"/>
                  <a:pt x="44" y="72"/>
                </a:cubicBezTo>
                <a:cubicBezTo>
                  <a:pt x="44" y="72"/>
                  <a:pt x="39" y="72"/>
                  <a:pt x="39" y="72"/>
                </a:cubicBezTo>
                <a:close/>
                <a:moveTo>
                  <a:pt x="87" y="40"/>
                </a:moveTo>
                <a:cubicBezTo>
                  <a:pt x="89" y="40"/>
                  <a:pt x="92" y="40"/>
                  <a:pt x="94" y="40"/>
                </a:cubicBezTo>
                <a:cubicBezTo>
                  <a:pt x="96" y="41"/>
                  <a:pt x="97" y="40"/>
                  <a:pt x="98" y="39"/>
                </a:cubicBezTo>
                <a:cubicBezTo>
                  <a:pt x="99" y="38"/>
                  <a:pt x="99" y="36"/>
                  <a:pt x="100" y="34"/>
                </a:cubicBezTo>
                <a:cubicBezTo>
                  <a:pt x="98" y="32"/>
                  <a:pt x="97" y="30"/>
                  <a:pt x="96" y="28"/>
                </a:cubicBezTo>
                <a:cubicBezTo>
                  <a:pt x="95" y="27"/>
                  <a:pt x="94" y="26"/>
                  <a:pt x="94" y="25"/>
                </a:cubicBezTo>
                <a:cubicBezTo>
                  <a:pt x="94" y="24"/>
                  <a:pt x="93" y="22"/>
                  <a:pt x="93" y="21"/>
                </a:cubicBezTo>
                <a:cubicBezTo>
                  <a:pt x="93" y="20"/>
                  <a:pt x="93" y="20"/>
                  <a:pt x="93" y="20"/>
                </a:cubicBezTo>
                <a:cubicBezTo>
                  <a:pt x="94" y="20"/>
                  <a:pt x="94" y="20"/>
                  <a:pt x="94" y="20"/>
                </a:cubicBezTo>
                <a:cubicBezTo>
                  <a:pt x="94" y="20"/>
                  <a:pt x="94" y="19"/>
                  <a:pt x="94" y="19"/>
                </a:cubicBezTo>
                <a:cubicBezTo>
                  <a:pt x="93" y="11"/>
                  <a:pt x="94" y="8"/>
                  <a:pt x="97" y="5"/>
                </a:cubicBezTo>
                <a:cubicBezTo>
                  <a:pt x="103" y="0"/>
                  <a:pt x="113" y="0"/>
                  <a:pt x="119" y="4"/>
                </a:cubicBezTo>
                <a:cubicBezTo>
                  <a:pt x="123" y="7"/>
                  <a:pt x="124" y="12"/>
                  <a:pt x="123" y="19"/>
                </a:cubicBezTo>
                <a:cubicBezTo>
                  <a:pt x="123" y="19"/>
                  <a:pt x="123" y="19"/>
                  <a:pt x="123" y="20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4" y="21"/>
                  <a:pt x="124" y="21"/>
                  <a:pt x="124" y="21"/>
                </a:cubicBezTo>
                <a:cubicBezTo>
                  <a:pt x="124" y="22"/>
                  <a:pt x="124" y="24"/>
                  <a:pt x="123" y="25"/>
                </a:cubicBezTo>
                <a:cubicBezTo>
                  <a:pt x="123" y="26"/>
                  <a:pt x="122" y="27"/>
                  <a:pt x="121" y="28"/>
                </a:cubicBezTo>
                <a:cubicBezTo>
                  <a:pt x="121" y="30"/>
                  <a:pt x="119" y="32"/>
                  <a:pt x="118" y="34"/>
                </a:cubicBezTo>
                <a:cubicBezTo>
                  <a:pt x="118" y="36"/>
                  <a:pt x="119" y="38"/>
                  <a:pt x="120" y="40"/>
                </a:cubicBezTo>
                <a:cubicBezTo>
                  <a:pt x="121" y="40"/>
                  <a:pt x="123" y="40"/>
                  <a:pt x="124" y="40"/>
                </a:cubicBezTo>
                <a:cubicBezTo>
                  <a:pt x="126" y="40"/>
                  <a:pt x="128" y="40"/>
                  <a:pt x="130" y="40"/>
                </a:cubicBezTo>
                <a:cubicBezTo>
                  <a:pt x="136" y="45"/>
                  <a:pt x="139" y="58"/>
                  <a:pt x="139" y="66"/>
                </a:cubicBezTo>
                <a:cubicBezTo>
                  <a:pt x="129" y="72"/>
                  <a:pt x="85" y="73"/>
                  <a:pt x="79" y="66"/>
                </a:cubicBezTo>
                <a:cubicBezTo>
                  <a:pt x="79" y="59"/>
                  <a:pt x="80" y="47"/>
                  <a:pt x="87" y="40"/>
                </a:cubicBezTo>
                <a:close/>
                <a:moveTo>
                  <a:pt x="108" y="41"/>
                </a:moveTo>
                <a:cubicBezTo>
                  <a:pt x="106" y="44"/>
                  <a:pt x="106" y="44"/>
                  <a:pt x="106" y="44"/>
                </a:cubicBezTo>
                <a:cubicBezTo>
                  <a:pt x="108" y="45"/>
                  <a:pt x="108" y="45"/>
                  <a:pt x="108" y="45"/>
                </a:cubicBezTo>
                <a:cubicBezTo>
                  <a:pt x="104" y="62"/>
                  <a:pt x="104" y="62"/>
                  <a:pt x="104" y="62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5" y="62"/>
                  <a:pt x="115" y="62"/>
                  <a:pt x="115" y="62"/>
                </a:cubicBezTo>
                <a:cubicBezTo>
                  <a:pt x="111" y="45"/>
                  <a:pt x="111" y="45"/>
                  <a:pt x="111" y="45"/>
                </a:cubicBezTo>
                <a:cubicBezTo>
                  <a:pt x="113" y="44"/>
                  <a:pt x="113" y="44"/>
                  <a:pt x="113" y="44"/>
                </a:cubicBezTo>
                <a:cubicBezTo>
                  <a:pt x="111" y="41"/>
                  <a:pt x="111" y="41"/>
                  <a:pt x="111" y="41"/>
                </a:cubicBezTo>
                <a:cubicBezTo>
                  <a:pt x="110" y="41"/>
                  <a:pt x="110" y="41"/>
                  <a:pt x="110" y="41"/>
                </a:cubicBezTo>
                <a:cubicBezTo>
                  <a:pt x="108" y="41"/>
                  <a:pt x="108" y="41"/>
                  <a:pt x="108" y="41"/>
                </a:cubicBezTo>
                <a:close/>
                <a:moveTo>
                  <a:pt x="68" y="114"/>
                </a:moveTo>
                <a:cubicBezTo>
                  <a:pt x="57" y="86"/>
                  <a:pt x="57" y="86"/>
                  <a:pt x="57" y="86"/>
                </a:cubicBezTo>
                <a:cubicBezTo>
                  <a:pt x="88" y="83"/>
                  <a:pt x="88" y="83"/>
                  <a:pt x="88" y="83"/>
                </a:cubicBezTo>
                <a:cubicBezTo>
                  <a:pt x="82" y="92"/>
                  <a:pt x="82" y="92"/>
                  <a:pt x="82" y="92"/>
                </a:cubicBezTo>
                <a:cubicBezTo>
                  <a:pt x="92" y="97"/>
                  <a:pt x="103" y="94"/>
                  <a:pt x="110" y="85"/>
                </a:cubicBezTo>
                <a:cubicBezTo>
                  <a:pt x="111" y="83"/>
                  <a:pt x="112" y="81"/>
                  <a:pt x="112" y="78"/>
                </a:cubicBezTo>
                <a:cubicBezTo>
                  <a:pt x="117" y="80"/>
                  <a:pt x="117" y="80"/>
                  <a:pt x="117" y="80"/>
                </a:cubicBezTo>
                <a:cubicBezTo>
                  <a:pt x="117" y="85"/>
                  <a:pt x="115" y="91"/>
                  <a:pt x="112" y="96"/>
                </a:cubicBezTo>
                <a:cubicBezTo>
                  <a:pt x="103" y="109"/>
                  <a:pt x="86" y="113"/>
                  <a:pt x="73" y="106"/>
                </a:cubicBezTo>
                <a:cubicBezTo>
                  <a:pt x="68" y="114"/>
                  <a:pt x="68" y="114"/>
                  <a:pt x="68" y="114"/>
                </a:cubicBezTo>
                <a:close/>
                <a:moveTo>
                  <a:pt x="72" y="1"/>
                </a:moveTo>
                <a:cubicBezTo>
                  <a:pt x="67" y="9"/>
                  <a:pt x="67" y="9"/>
                  <a:pt x="67" y="9"/>
                </a:cubicBezTo>
                <a:cubicBezTo>
                  <a:pt x="53" y="2"/>
                  <a:pt x="36" y="6"/>
                  <a:pt x="28" y="19"/>
                </a:cubicBezTo>
                <a:cubicBezTo>
                  <a:pt x="24" y="24"/>
                  <a:pt x="23" y="30"/>
                  <a:pt x="23" y="35"/>
                </a:cubicBezTo>
                <a:cubicBezTo>
                  <a:pt x="27" y="37"/>
                  <a:pt x="27" y="37"/>
                  <a:pt x="27" y="37"/>
                </a:cubicBezTo>
                <a:cubicBezTo>
                  <a:pt x="28" y="34"/>
                  <a:pt x="29" y="32"/>
                  <a:pt x="30" y="30"/>
                </a:cubicBezTo>
                <a:cubicBezTo>
                  <a:pt x="36" y="21"/>
                  <a:pt x="48" y="18"/>
                  <a:pt x="58" y="23"/>
                </a:cubicBezTo>
                <a:cubicBezTo>
                  <a:pt x="51" y="32"/>
                  <a:pt x="51" y="32"/>
                  <a:pt x="51" y="32"/>
                </a:cubicBezTo>
                <a:cubicBezTo>
                  <a:pt x="83" y="29"/>
                  <a:pt x="83" y="29"/>
                  <a:pt x="83" y="29"/>
                </a:cubicBezTo>
                <a:lnTo>
                  <a:pt x="72" y="1"/>
                </a:lnTo>
                <a:close/>
              </a:path>
            </a:pathLst>
          </a:custGeom>
          <a:blipFill dpi="0" rotWithShape="1"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文本框 1167">
            <a:extLst>
              <a:ext uri="{FF2B5EF4-FFF2-40B4-BE49-F238E27FC236}">
                <a16:creationId xmlns:a16="http://schemas.microsoft.com/office/drawing/2014/main" id="{B7D1F525-B9EF-4861-99C4-AC048873D10C}"/>
              </a:ext>
            </a:extLst>
          </p:cNvPr>
          <p:cNvSpPr txBox="1"/>
          <p:nvPr/>
        </p:nvSpPr>
        <p:spPr>
          <a:xfrm>
            <a:off x="2973725" y="2236167"/>
            <a:ext cx="11872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rgbClr val="76A5C8"/>
                </a:solidFill>
                <a:latin typeface="微软雅黑" pitchFamily="34" charset="-122"/>
                <a:ea typeface="微软雅黑" pitchFamily="34" charset="-122"/>
              </a:rPr>
              <a:t>添加标题二</a:t>
            </a:r>
          </a:p>
        </p:txBody>
      </p:sp>
      <p:sp>
        <p:nvSpPr>
          <p:cNvPr id="25" name="文本框 60">
            <a:extLst>
              <a:ext uri="{FF2B5EF4-FFF2-40B4-BE49-F238E27FC236}">
                <a16:creationId xmlns:a16="http://schemas.microsoft.com/office/drawing/2014/main" id="{728E6B44-DBE4-4250-9ED7-48E3DE95640B}"/>
              </a:ext>
            </a:extLst>
          </p:cNvPr>
          <p:cNvSpPr txBox="1"/>
          <p:nvPr/>
        </p:nvSpPr>
        <p:spPr>
          <a:xfrm>
            <a:off x="1605573" y="2503611"/>
            <a:ext cx="2598846" cy="50372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rgbClr val="76A5C8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rgbClr val="76A5C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文本框 61">
            <a:extLst>
              <a:ext uri="{FF2B5EF4-FFF2-40B4-BE49-F238E27FC236}">
                <a16:creationId xmlns:a16="http://schemas.microsoft.com/office/drawing/2014/main" id="{46230610-45C4-436C-A301-190FD6A24EF3}"/>
              </a:ext>
            </a:extLst>
          </p:cNvPr>
          <p:cNvSpPr txBox="1"/>
          <p:nvPr/>
        </p:nvSpPr>
        <p:spPr>
          <a:xfrm>
            <a:off x="3045733" y="3802438"/>
            <a:ext cx="141123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rgbClr val="76A5C8"/>
                </a:solidFill>
                <a:latin typeface="微软雅黑" pitchFamily="34" charset="-122"/>
                <a:ea typeface="微软雅黑" pitchFamily="34" charset="-122"/>
              </a:rPr>
              <a:t>添加标题四</a:t>
            </a:r>
          </a:p>
        </p:txBody>
      </p:sp>
      <p:sp>
        <p:nvSpPr>
          <p:cNvPr id="27" name="文本框 62">
            <a:extLst>
              <a:ext uri="{FF2B5EF4-FFF2-40B4-BE49-F238E27FC236}">
                <a16:creationId xmlns:a16="http://schemas.microsoft.com/office/drawing/2014/main" id="{BFE403F4-5E41-49E4-8E97-9B67136853A9}"/>
              </a:ext>
            </a:extLst>
          </p:cNvPr>
          <p:cNvSpPr txBox="1"/>
          <p:nvPr/>
        </p:nvSpPr>
        <p:spPr>
          <a:xfrm>
            <a:off x="1605573" y="4069883"/>
            <a:ext cx="2598846" cy="50372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rgbClr val="76A5C8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rgbClr val="76A5C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文本框 63">
            <a:extLst>
              <a:ext uri="{FF2B5EF4-FFF2-40B4-BE49-F238E27FC236}">
                <a16:creationId xmlns:a16="http://schemas.microsoft.com/office/drawing/2014/main" id="{3E2AF6A5-2CCC-498D-8BBD-0D1840E12F15}"/>
              </a:ext>
            </a:extLst>
          </p:cNvPr>
          <p:cNvSpPr txBox="1"/>
          <p:nvPr/>
        </p:nvSpPr>
        <p:spPr>
          <a:xfrm>
            <a:off x="7450127" y="3802438"/>
            <a:ext cx="135624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>
                <a:solidFill>
                  <a:srgbClr val="76A5C8"/>
                </a:solidFill>
                <a:latin typeface="微软雅黑" pitchFamily="34" charset="-122"/>
                <a:ea typeface="微软雅黑" pitchFamily="34" charset="-122"/>
              </a:rPr>
              <a:t>添加标题三</a:t>
            </a:r>
            <a:endParaRPr lang="zh-CN" altLang="en-US" sz="1400" dirty="0">
              <a:solidFill>
                <a:srgbClr val="76A5C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文本框 64">
            <a:extLst>
              <a:ext uri="{FF2B5EF4-FFF2-40B4-BE49-F238E27FC236}">
                <a16:creationId xmlns:a16="http://schemas.microsoft.com/office/drawing/2014/main" id="{B4D962EB-3512-4259-89FF-0702827CCAF7}"/>
              </a:ext>
            </a:extLst>
          </p:cNvPr>
          <p:cNvSpPr txBox="1"/>
          <p:nvPr/>
        </p:nvSpPr>
        <p:spPr>
          <a:xfrm>
            <a:off x="7262701" y="4094615"/>
            <a:ext cx="2551784" cy="50372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rgbClr val="76A5C8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rgbClr val="76A5C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文本框 65">
            <a:extLst>
              <a:ext uri="{FF2B5EF4-FFF2-40B4-BE49-F238E27FC236}">
                <a16:creationId xmlns:a16="http://schemas.microsoft.com/office/drawing/2014/main" id="{5C4BFBC9-6E51-4D07-AD0C-6D66E139E19F}"/>
              </a:ext>
            </a:extLst>
          </p:cNvPr>
          <p:cNvSpPr txBox="1"/>
          <p:nvPr/>
        </p:nvSpPr>
        <p:spPr>
          <a:xfrm>
            <a:off x="7448346" y="2236167"/>
            <a:ext cx="1358027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rgbClr val="76A5C8"/>
                </a:solidFill>
                <a:latin typeface="微软雅黑" pitchFamily="34" charset="-122"/>
                <a:ea typeface="微软雅黑" pitchFamily="34" charset="-122"/>
              </a:rPr>
              <a:t>添加标题一</a:t>
            </a:r>
          </a:p>
        </p:txBody>
      </p:sp>
      <p:sp>
        <p:nvSpPr>
          <p:cNvPr id="31" name="文本框 66">
            <a:extLst>
              <a:ext uri="{FF2B5EF4-FFF2-40B4-BE49-F238E27FC236}">
                <a16:creationId xmlns:a16="http://schemas.microsoft.com/office/drawing/2014/main" id="{168FE228-CAAA-4E6D-9529-7486BC628B02}"/>
              </a:ext>
            </a:extLst>
          </p:cNvPr>
          <p:cNvSpPr txBox="1"/>
          <p:nvPr/>
        </p:nvSpPr>
        <p:spPr>
          <a:xfrm>
            <a:off x="7260919" y="2503611"/>
            <a:ext cx="2697582" cy="50372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rgbClr val="76A5C8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rgbClr val="76A5C8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92246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A510E6A-40FC-4D83-86FE-761716A8834F}"/>
              </a:ext>
            </a:extLst>
          </p:cNvPr>
          <p:cNvGrpSpPr/>
          <p:nvPr/>
        </p:nvGrpSpPr>
        <p:grpSpPr>
          <a:xfrm>
            <a:off x="1566736" y="2040456"/>
            <a:ext cx="2286016" cy="885701"/>
            <a:chOff x="642910" y="1785932"/>
            <a:chExt cx="2286016" cy="885701"/>
          </a:xfrm>
        </p:grpSpPr>
        <p:sp>
          <p:nvSpPr>
            <p:cNvPr id="3" name="Rectangle 88">
              <a:extLst>
                <a:ext uri="{FF2B5EF4-FFF2-40B4-BE49-F238E27FC236}">
                  <a16:creationId xmlns:a16="http://schemas.microsoft.com/office/drawing/2014/main" id="{C2995131-8C57-4898-9C93-A614540709DE}"/>
                </a:ext>
              </a:extLst>
            </p:cNvPr>
            <p:cNvSpPr/>
            <p:nvPr/>
          </p:nvSpPr>
          <p:spPr>
            <a:xfrm>
              <a:off x="642910" y="2025302"/>
              <a:ext cx="22860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rgbClr val="76A5C8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</a:t>
              </a:r>
              <a:endParaRPr lang="en-US" altLang="zh-CN" sz="800" dirty="0">
                <a:solidFill>
                  <a:srgbClr val="76A5C8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4" name="Rectangle 89">
              <a:extLst>
                <a:ext uri="{FF2B5EF4-FFF2-40B4-BE49-F238E27FC236}">
                  <a16:creationId xmlns:a16="http://schemas.microsoft.com/office/drawing/2014/main" id="{AE6BA1B4-C53E-42D8-92DB-694E0D77ED0D}"/>
                </a:ext>
              </a:extLst>
            </p:cNvPr>
            <p:cNvSpPr/>
            <p:nvPr/>
          </p:nvSpPr>
          <p:spPr>
            <a:xfrm>
              <a:off x="642910" y="1785932"/>
              <a:ext cx="2264384" cy="294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000" dirty="0">
                  <a:solidFill>
                    <a:srgbClr val="76A5C8"/>
                  </a:solidFill>
                  <a:latin typeface="Lao UI" panose="020B0502040204020203" pitchFamily="34" charset="0"/>
                  <a:ea typeface="Open Sans" pitchFamily="34" charset="0"/>
                  <a:cs typeface="Lao UI" panose="020B0502040204020203" pitchFamily="34" charset="0"/>
                </a:rPr>
                <a:t>Strength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F64D9F4E-240D-4439-8121-E4947B543EA9}"/>
              </a:ext>
            </a:extLst>
          </p:cNvPr>
          <p:cNvGrpSpPr/>
          <p:nvPr/>
        </p:nvGrpSpPr>
        <p:grpSpPr>
          <a:xfrm>
            <a:off x="1566736" y="3469216"/>
            <a:ext cx="2286016" cy="879075"/>
            <a:chOff x="642910" y="3214692"/>
            <a:chExt cx="2286016" cy="879075"/>
          </a:xfrm>
        </p:grpSpPr>
        <p:sp>
          <p:nvSpPr>
            <p:cNvPr id="6" name="Rectangle 90">
              <a:extLst>
                <a:ext uri="{FF2B5EF4-FFF2-40B4-BE49-F238E27FC236}">
                  <a16:creationId xmlns:a16="http://schemas.microsoft.com/office/drawing/2014/main" id="{83D72BE9-F928-4441-9E78-A93105BD7A5B}"/>
                </a:ext>
              </a:extLst>
            </p:cNvPr>
            <p:cNvSpPr/>
            <p:nvPr/>
          </p:nvSpPr>
          <p:spPr>
            <a:xfrm>
              <a:off x="642910" y="3447436"/>
              <a:ext cx="22860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rgbClr val="76A5C8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</a:t>
              </a:r>
              <a:endParaRPr lang="en-US" altLang="zh-CN" sz="800" dirty="0">
                <a:solidFill>
                  <a:srgbClr val="76A5C8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7" name="Rectangle 91">
              <a:extLst>
                <a:ext uri="{FF2B5EF4-FFF2-40B4-BE49-F238E27FC236}">
                  <a16:creationId xmlns:a16="http://schemas.microsoft.com/office/drawing/2014/main" id="{6E707CF1-677F-4E23-BF8D-59649D8905BC}"/>
                </a:ext>
              </a:extLst>
            </p:cNvPr>
            <p:cNvSpPr/>
            <p:nvPr/>
          </p:nvSpPr>
          <p:spPr>
            <a:xfrm>
              <a:off x="642910" y="3214692"/>
              <a:ext cx="2264384" cy="294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000" dirty="0">
                  <a:solidFill>
                    <a:srgbClr val="76A5C8"/>
                  </a:solidFill>
                  <a:latin typeface="Lao UI" panose="020B0502040204020203" pitchFamily="34" charset="0"/>
                  <a:ea typeface="Open Sans" pitchFamily="34" charset="0"/>
                  <a:cs typeface="Lao UI" panose="020B0502040204020203" pitchFamily="34" charset="0"/>
                </a:rPr>
                <a:t>Opportunity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D9E224EC-88F3-4214-8A4D-29D42E98B47A}"/>
              </a:ext>
            </a:extLst>
          </p:cNvPr>
          <p:cNvGrpSpPr/>
          <p:nvPr/>
        </p:nvGrpSpPr>
        <p:grpSpPr>
          <a:xfrm>
            <a:off x="7138900" y="3469216"/>
            <a:ext cx="2286016" cy="885701"/>
            <a:chOff x="6215074" y="3214692"/>
            <a:chExt cx="2286016" cy="885701"/>
          </a:xfrm>
        </p:grpSpPr>
        <p:sp>
          <p:nvSpPr>
            <p:cNvPr id="9" name="Rectangle 92">
              <a:extLst>
                <a:ext uri="{FF2B5EF4-FFF2-40B4-BE49-F238E27FC236}">
                  <a16:creationId xmlns:a16="http://schemas.microsoft.com/office/drawing/2014/main" id="{8F4095C1-6B02-4C41-858B-DB18C8B30C9D}"/>
                </a:ext>
              </a:extLst>
            </p:cNvPr>
            <p:cNvSpPr/>
            <p:nvPr/>
          </p:nvSpPr>
          <p:spPr>
            <a:xfrm>
              <a:off x="6215074" y="3454062"/>
              <a:ext cx="22860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rgbClr val="76A5C8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</a:t>
              </a:r>
              <a:endParaRPr lang="en-US" altLang="zh-CN" sz="800" dirty="0">
                <a:solidFill>
                  <a:srgbClr val="76A5C8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0" name="Rectangle 93">
              <a:extLst>
                <a:ext uri="{FF2B5EF4-FFF2-40B4-BE49-F238E27FC236}">
                  <a16:creationId xmlns:a16="http://schemas.microsoft.com/office/drawing/2014/main" id="{2D482A32-6ADC-40A3-92E3-8E84FB6267AA}"/>
                </a:ext>
              </a:extLst>
            </p:cNvPr>
            <p:cNvSpPr/>
            <p:nvPr/>
          </p:nvSpPr>
          <p:spPr>
            <a:xfrm>
              <a:off x="6215074" y="3214692"/>
              <a:ext cx="2286016" cy="294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000" dirty="0">
                  <a:solidFill>
                    <a:srgbClr val="76A5C8"/>
                  </a:solidFill>
                  <a:latin typeface="Lao UI" panose="020B0502040204020203" pitchFamily="34" charset="0"/>
                  <a:ea typeface="Open Sans" pitchFamily="34" charset="0"/>
                  <a:cs typeface="Lao UI" panose="020B0502040204020203" pitchFamily="34" charset="0"/>
                </a:rPr>
                <a:t>Threats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7B6748E-B4C8-41F4-A2C2-0D0D15D4ABEE}"/>
              </a:ext>
            </a:extLst>
          </p:cNvPr>
          <p:cNvGrpSpPr/>
          <p:nvPr/>
        </p:nvGrpSpPr>
        <p:grpSpPr>
          <a:xfrm>
            <a:off x="7138900" y="2040456"/>
            <a:ext cx="2286016" cy="925457"/>
            <a:chOff x="6215074" y="1785932"/>
            <a:chExt cx="2286016" cy="925457"/>
          </a:xfrm>
        </p:grpSpPr>
        <p:sp>
          <p:nvSpPr>
            <p:cNvPr id="12" name="Rectangle 94">
              <a:extLst>
                <a:ext uri="{FF2B5EF4-FFF2-40B4-BE49-F238E27FC236}">
                  <a16:creationId xmlns:a16="http://schemas.microsoft.com/office/drawing/2014/main" id="{283E20CA-AFE2-40AE-B958-BC0D88A67433}"/>
                </a:ext>
              </a:extLst>
            </p:cNvPr>
            <p:cNvSpPr/>
            <p:nvPr/>
          </p:nvSpPr>
          <p:spPr>
            <a:xfrm>
              <a:off x="6215074" y="2065058"/>
              <a:ext cx="22860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rgbClr val="76A5C8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</a:t>
              </a:r>
              <a:endParaRPr lang="en-US" altLang="zh-CN" sz="800" dirty="0">
                <a:solidFill>
                  <a:srgbClr val="76A5C8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3" name="Rectangle 95">
              <a:extLst>
                <a:ext uri="{FF2B5EF4-FFF2-40B4-BE49-F238E27FC236}">
                  <a16:creationId xmlns:a16="http://schemas.microsoft.com/office/drawing/2014/main" id="{C14EBBD9-9008-486B-8C81-CF32B6F930B4}"/>
                </a:ext>
              </a:extLst>
            </p:cNvPr>
            <p:cNvSpPr/>
            <p:nvPr/>
          </p:nvSpPr>
          <p:spPr>
            <a:xfrm>
              <a:off x="6215074" y="1785932"/>
              <a:ext cx="2286016" cy="294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000" dirty="0">
                  <a:solidFill>
                    <a:srgbClr val="76A5C8"/>
                  </a:solidFill>
                  <a:latin typeface="Lao UI" panose="020B0502040204020203" pitchFamily="34" charset="0"/>
                  <a:ea typeface="Open Sans" pitchFamily="34" charset="0"/>
                  <a:cs typeface="Lao UI" panose="020B0502040204020203" pitchFamily="34" charset="0"/>
                </a:rPr>
                <a:t>Weakness</a:t>
              </a:r>
            </a:p>
          </p:txBody>
        </p:sp>
      </p:grpSp>
      <p:sp>
        <p:nvSpPr>
          <p:cNvPr id="14" name="十字箭头 15">
            <a:extLst>
              <a:ext uri="{FF2B5EF4-FFF2-40B4-BE49-F238E27FC236}">
                <a16:creationId xmlns:a16="http://schemas.microsoft.com/office/drawing/2014/main" id="{B141F275-86D2-4F2E-ACF6-1203C91AF967}"/>
              </a:ext>
            </a:extLst>
          </p:cNvPr>
          <p:cNvSpPr/>
          <p:nvPr/>
        </p:nvSpPr>
        <p:spPr>
          <a:xfrm>
            <a:off x="4044959" y="1754704"/>
            <a:ext cx="3054850" cy="3054850"/>
          </a:xfrm>
          <a:prstGeom prst="quadArrow">
            <a:avLst>
              <a:gd name="adj1" fmla="val 2000"/>
              <a:gd name="adj2" fmla="val 4000"/>
              <a:gd name="adj3" fmla="val 5000"/>
            </a:avLst>
          </a:prstGeom>
          <a:solidFill>
            <a:schemeClr val="bg1">
              <a:lumMod val="95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68D57B5-1B1A-4E7B-BBB8-FA6710E67691}"/>
              </a:ext>
            </a:extLst>
          </p:cNvPr>
          <p:cNvGrpSpPr/>
          <p:nvPr/>
        </p:nvGrpSpPr>
        <p:grpSpPr>
          <a:xfrm>
            <a:off x="4243525" y="1953269"/>
            <a:ext cx="1221940" cy="1221940"/>
            <a:chOff x="3319699" y="1698745"/>
            <a:chExt cx="1221940" cy="1221940"/>
          </a:xfrm>
        </p:grpSpPr>
        <p:sp>
          <p:nvSpPr>
            <p:cNvPr id="16" name="任意多边形 16">
              <a:extLst>
                <a:ext uri="{FF2B5EF4-FFF2-40B4-BE49-F238E27FC236}">
                  <a16:creationId xmlns:a16="http://schemas.microsoft.com/office/drawing/2014/main" id="{7C8A48E0-0D1D-4C64-BCAE-CE02B418BC65}"/>
                </a:ext>
              </a:extLst>
            </p:cNvPr>
            <p:cNvSpPr/>
            <p:nvPr/>
          </p:nvSpPr>
          <p:spPr>
            <a:xfrm>
              <a:off x="3319699" y="1698745"/>
              <a:ext cx="1221940" cy="1221940"/>
            </a:xfrm>
            <a:custGeom>
              <a:avLst/>
              <a:gdLst>
                <a:gd name="connsiteX0" fmla="*/ 0 w 1221940"/>
                <a:gd name="connsiteY0" fmla="*/ 0 h 1221940"/>
                <a:gd name="connsiteX1" fmla="*/ 1221940 w 1221940"/>
                <a:gd name="connsiteY1" fmla="*/ 0 h 1221940"/>
                <a:gd name="connsiteX2" fmla="*/ 1221940 w 1221940"/>
                <a:gd name="connsiteY2" fmla="*/ 1221940 h 1221940"/>
                <a:gd name="connsiteX3" fmla="*/ 0 w 1221940"/>
                <a:gd name="connsiteY3" fmla="*/ 1221940 h 1221940"/>
                <a:gd name="connsiteX4" fmla="*/ 0 w 1221940"/>
                <a:gd name="connsiteY4" fmla="*/ 0 h 122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940" h="1221940">
                  <a:moveTo>
                    <a:pt x="0" y="0"/>
                  </a:moveTo>
                  <a:lnTo>
                    <a:pt x="1221940" y="0"/>
                  </a:lnTo>
                  <a:lnTo>
                    <a:pt x="1221940" y="1221940"/>
                  </a:lnTo>
                  <a:lnTo>
                    <a:pt x="0" y="122194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2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000" kern="1200" dirty="0"/>
                <a:t> </a:t>
              </a:r>
            </a:p>
          </p:txBody>
        </p:sp>
        <p:sp>
          <p:nvSpPr>
            <p:cNvPr id="17" name="Rectangle 17">
              <a:extLst>
                <a:ext uri="{FF2B5EF4-FFF2-40B4-BE49-F238E27FC236}">
                  <a16:creationId xmlns:a16="http://schemas.microsoft.com/office/drawing/2014/main" id="{44281F94-FB74-466E-8779-89D5E2CC3C15}"/>
                </a:ext>
              </a:extLst>
            </p:cNvPr>
            <p:cNvSpPr/>
            <p:nvPr/>
          </p:nvSpPr>
          <p:spPr>
            <a:xfrm>
              <a:off x="3428992" y="1785932"/>
              <a:ext cx="928694" cy="10156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6000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S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5472E229-BF35-4217-A0DA-BFD9563FC67E}"/>
              </a:ext>
            </a:extLst>
          </p:cNvPr>
          <p:cNvGrpSpPr/>
          <p:nvPr/>
        </p:nvGrpSpPr>
        <p:grpSpPr>
          <a:xfrm>
            <a:off x="5679304" y="1953269"/>
            <a:ext cx="1221940" cy="1221940"/>
            <a:chOff x="4755478" y="1698745"/>
            <a:chExt cx="1221940" cy="1221940"/>
          </a:xfrm>
        </p:grpSpPr>
        <p:sp>
          <p:nvSpPr>
            <p:cNvPr id="19" name="任意多边形 17">
              <a:extLst>
                <a:ext uri="{FF2B5EF4-FFF2-40B4-BE49-F238E27FC236}">
                  <a16:creationId xmlns:a16="http://schemas.microsoft.com/office/drawing/2014/main" id="{36CC3E5C-A202-4B51-ABF1-F9A54DD286AE}"/>
                </a:ext>
              </a:extLst>
            </p:cNvPr>
            <p:cNvSpPr/>
            <p:nvPr/>
          </p:nvSpPr>
          <p:spPr>
            <a:xfrm>
              <a:off x="4755478" y="1698745"/>
              <a:ext cx="1221940" cy="1221940"/>
            </a:xfrm>
            <a:custGeom>
              <a:avLst/>
              <a:gdLst>
                <a:gd name="connsiteX0" fmla="*/ 0 w 1221940"/>
                <a:gd name="connsiteY0" fmla="*/ 0 h 1221940"/>
                <a:gd name="connsiteX1" fmla="*/ 1221940 w 1221940"/>
                <a:gd name="connsiteY1" fmla="*/ 0 h 1221940"/>
                <a:gd name="connsiteX2" fmla="*/ 1221940 w 1221940"/>
                <a:gd name="connsiteY2" fmla="*/ 1221940 h 1221940"/>
                <a:gd name="connsiteX3" fmla="*/ 0 w 1221940"/>
                <a:gd name="connsiteY3" fmla="*/ 1221940 h 1221940"/>
                <a:gd name="connsiteX4" fmla="*/ 0 w 1221940"/>
                <a:gd name="connsiteY4" fmla="*/ 0 h 122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940" h="1221940">
                  <a:moveTo>
                    <a:pt x="0" y="0"/>
                  </a:moveTo>
                  <a:lnTo>
                    <a:pt x="1221940" y="0"/>
                  </a:lnTo>
                  <a:lnTo>
                    <a:pt x="1221940" y="1221940"/>
                  </a:lnTo>
                  <a:lnTo>
                    <a:pt x="0" y="122194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3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000" kern="1200" dirty="0"/>
                <a:t> </a:t>
              </a:r>
            </a:p>
          </p:txBody>
        </p:sp>
        <p:sp>
          <p:nvSpPr>
            <p:cNvPr id="20" name="Rectangle 18">
              <a:extLst>
                <a:ext uri="{FF2B5EF4-FFF2-40B4-BE49-F238E27FC236}">
                  <a16:creationId xmlns:a16="http://schemas.microsoft.com/office/drawing/2014/main" id="{3226B0E1-7228-4663-AF7D-7B6C3BE7AE26}"/>
                </a:ext>
              </a:extLst>
            </p:cNvPr>
            <p:cNvSpPr/>
            <p:nvPr/>
          </p:nvSpPr>
          <p:spPr>
            <a:xfrm>
              <a:off x="4929190" y="1785932"/>
              <a:ext cx="928694" cy="10156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6000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W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ACFAE78-E907-4EF8-94AA-737522DAA846}"/>
              </a:ext>
            </a:extLst>
          </p:cNvPr>
          <p:cNvGrpSpPr/>
          <p:nvPr/>
        </p:nvGrpSpPr>
        <p:grpSpPr>
          <a:xfrm>
            <a:off x="4243525" y="3389048"/>
            <a:ext cx="1221940" cy="1221940"/>
            <a:chOff x="3319699" y="3134524"/>
            <a:chExt cx="1221940" cy="1221940"/>
          </a:xfrm>
        </p:grpSpPr>
        <p:sp>
          <p:nvSpPr>
            <p:cNvPr id="22" name="任意多边形 18">
              <a:extLst>
                <a:ext uri="{FF2B5EF4-FFF2-40B4-BE49-F238E27FC236}">
                  <a16:creationId xmlns:a16="http://schemas.microsoft.com/office/drawing/2014/main" id="{2F04FFB3-4EDA-4180-BFE1-602AEC20298B}"/>
                </a:ext>
              </a:extLst>
            </p:cNvPr>
            <p:cNvSpPr/>
            <p:nvPr/>
          </p:nvSpPr>
          <p:spPr>
            <a:xfrm>
              <a:off x="3319699" y="3134524"/>
              <a:ext cx="1221940" cy="1221940"/>
            </a:xfrm>
            <a:custGeom>
              <a:avLst/>
              <a:gdLst>
                <a:gd name="connsiteX0" fmla="*/ 0 w 1221940"/>
                <a:gd name="connsiteY0" fmla="*/ 0 h 1221940"/>
                <a:gd name="connsiteX1" fmla="*/ 1221940 w 1221940"/>
                <a:gd name="connsiteY1" fmla="*/ 0 h 1221940"/>
                <a:gd name="connsiteX2" fmla="*/ 1221940 w 1221940"/>
                <a:gd name="connsiteY2" fmla="*/ 1221940 h 1221940"/>
                <a:gd name="connsiteX3" fmla="*/ 0 w 1221940"/>
                <a:gd name="connsiteY3" fmla="*/ 1221940 h 1221940"/>
                <a:gd name="connsiteX4" fmla="*/ 0 w 1221940"/>
                <a:gd name="connsiteY4" fmla="*/ 0 h 122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940" h="1221940">
                  <a:moveTo>
                    <a:pt x="0" y="0"/>
                  </a:moveTo>
                  <a:lnTo>
                    <a:pt x="1221940" y="0"/>
                  </a:lnTo>
                  <a:lnTo>
                    <a:pt x="1221940" y="1221940"/>
                  </a:lnTo>
                  <a:lnTo>
                    <a:pt x="0" y="122194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5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2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000" kern="1200" dirty="0"/>
                <a:t> </a:t>
              </a:r>
            </a:p>
          </p:txBody>
        </p:sp>
        <p:sp>
          <p:nvSpPr>
            <p:cNvPr id="23" name="Rectangle 19">
              <a:extLst>
                <a:ext uri="{FF2B5EF4-FFF2-40B4-BE49-F238E27FC236}">
                  <a16:creationId xmlns:a16="http://schemas.microsoft.com/office/drawing/2014/main" id="{CA288084-DE64-4B27-A51A-2C72E4B1F43B}"/>
                </a:ext>
              </a:extLst>
            </p:cNvPr>
            <p:cNvSpPr/>
            <p:nvPr/>
          </p:nvSpPr>
          <p:spPr>
            <a:xfrm>
              <a:off x="3428992" y="3214692"/>
              <a:ext cx="928694" cy="10156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6000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O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E8C77C21-469D-4FE4-BCB2-D308A5B31096}"/>
              </a:ext>
            </a:extLst>
          </p:cNvPr>
          <p:cNvGrpSpPr/>
          <p:nvPr/>
        </p:nvGrpSpPr>
        <p:grpSpPr>
          <a:xfrm>
            <a:off x="5679304" y="3389048"/>
            <a:ext cx="1221940" cy="1221940"/>
            <a:chOff x="4755478" y="3134524"/>
            <a:chExt cx="1221940" cy="1221940"/>
          </a:xfrm>
        </p:grpSpPr>
        <p:sp>
          <p:nvSpPr>
            <p:cNvPr id="25" name="任意多边形 19">
              <a:extLst>
                <a:ext uri="{FF2B5EF4-FFF2-40B4-BE49-F238E27FC236}">
                  <a16:creationId xmlns:a16="http://schemas.microsoft.com/office/drawing/2014/main" id="{144EADA0-BC9F-4C3B-96E7-9445BBC7DB08}"/>
                </a:ext>
              </a:extLst>
            </p:cNvPr>
            <p:cNvSpPr/>
            <p:nvPr/>
          </p:nvSpPr>
          <p:spPr>
            <a:xfrm>
              <a:off x="4755478" y="3134524"/>
              <a:ext cx="1221940" cy="1221940"/>
            </a:xfrm>
            <a:custGeom>
              <a:avLst/>
              <a:gdLst>
                <a:gd name="connsiteX0" fmla="*/ 0 w 1221940"/>
                <a:gd name="connsiteY0" fmla="*/ 0 h 1221940"/>
                <a:gd name="connsiteX1" fmla="*/ 1221940 w 1221940"/>
                <a:gd name="connsiteY1" fmla="*/ 0 h 1221940"/>
                <a:gd name="connsiteX2" fmla="*/ 1221940 w 1221940"/>
                <a:gd name="connsiteY2" fmla="*/ 1221940 h 1221940"/>
                <a:gd name="connsiteX3" fmla="*/ 0 w 1221940"/>
                <a:gd name="connsiteY3" fmla="*/ 1221940 h 1221940"/>
                <a:gd name="connsiteX4" fmla="*/ 0 w 1221940"/>
                <a:gd name="connsiteY4" fmla="*/ 0 h 122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940" h="1221940">
                  <a:moveTo>
                    <a:pt x="0" y="0"/>
                  </a:moveTo>
                  <a:lnTo>
                    <a:pt x="1221940" y="0"/>
                  </a:lnTo>
                  <a:lnTo>
                    <a:pt x="1221940" y="1221940"/>
                  </a:lnTo>
                  <a:lnTo>
                    <a:pt x="0" y="122194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7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000" kern="1200" dirty="0"/>
                <a:t> </a:t>
              </a:r>
            </a:p>
          </p:txBody>
        </p:sp>
        <p:sp>
          <p:nvSpPr>
            <p:cNvPr id="26" name="Rectangle 20">
              <a:extLst>
                <a:ext uri="{FF2B5EF4-FFF2-40B4-BE49-F238E27FC236}">
                  <a16:creationId xmlns:a16="http://schemas.microsoft.com/office/drawing/2014/main" id="{4127FABE-BB51-4C8D-94AC-64F132938D09}"/>
                </a:ext>
              </a:extLst>
            </p:cNvPr>
            <p:cNvSpPr/>
            <p:nvPr/>
          </p:nvSpPr>
          <p:spPr>
            <a:xfrm>
              <a:off x="4929190" y="3286130"/>
              <a:ext cx="928694" cy="10156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6000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32328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3CC2B14-FF39-4439-A6B6-88AEEA204C31}"/>
              </a:ext>
            </a:extLst>
          </p:cNvPr>
          <p:cNvGrpSpPr/>
          <p:nvPr/>
        </p:nvGrpSpPr>
        <p:grpSpPr>
          <a:xfrm>
            <a:off x="3918506" y="962700"/>
            <a:ext cx="2947767" cy="4146328"/>
            <a:chOff x="4936601" y="971844"/>
            <a:chExt cx="2947767" cy="4146328"/>
          </a:xfrm>
          <a:solidFill>
            <a:schemeClr val="accent1"/>
          </a:solidFill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B5148AC5-2B69-428E-B360-71C22CA37DB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4992" y="971844"/>
              <a:ext cx="2590145" cy="1192575"/>
            </a:xfrm>
            <a:custGeom>
              <a:avLst/>
              <a:gdLst>
                <a:gd name="T0" fmla="*/ 1118 w 1175"/>
                <a:gd name="T1" fmla="*/ 389 h 541"/>
                <a:gd name="T2" fmla="*/ 456 w 1175"/>
                <a:gd name="T3" fmla="*/ 104 h 541"/>
                <a:gd name="T4" fmla="*/ 0 w 1175"/>
                <a:gd name="T5" fmla="*/ 541 h 541"/>
                <a:gd name="T6" fmla="*/ 1175 w 1175"/>
                <a:gd name="T7" fmla="*/ 541 h 541"/>
                <a:gd name="T8" fmla="*/ 1118 w 1175"/>
                <a:gd name="T9" fmla="*/ 389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5" h="541">
                  <a:moveTo>
                    <a:pt x="1118" y="389"/>
                  </a:moveTo>
                  <a:cubicBezTo>
                    <a:pt x="895" y="0"/>
                    <a:pt x="456" y="104"/>
                    <a:pt x="456" y="104"/>
                  </a:cubicBezTo>
                  <a:cubicBezTo>
                    <a:pt x="126" y="200"/>
                    <a:pt x="25" y="389"/>
                    <a:pt x="0" y="541"/>
                  </a:cubicBezTo>
                  <a:cubicBezTo>
                    <a:pt x="1175" y="541"/>
                    <a:pt x="1175" y="541"/>
                    <a:pt x="1175" y="541"/>
                  </a:cubicBezTo>
                  <a:cubicBezTo>
                    <a:pt x="1150" y="449"/>
                    <a:pt x="1118" y="389"/>
                    <a:pt x="1118" y="389"/>
                  </a:cubicBezTo>
                  <a:close/>
                </a:path>
              </a:pathLst>
            </a:custGeom>
            <a:blipFill dpi="0" rotWithShape="1">
              <a:blip r:embed="rId2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/>
            <a:lstStyle/>
            <a:p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E2CBD3AB-7894-46C8-9C97-F25BB09AB6D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4557" y="2164419"/>
              <a:ext cx="2929811" cy="984584"/>
            </a:xfrm>
            <a:custGeom>
              <a:avLst/>
              <a:gdLst>
                <a:gd name="T0" fmla="*/ 118 w 1330"/>
                <a:gd name="T1" fmla="*/ 225 h 447"/>
                <a:gd name="T2" fmla="*/ 102 w 1330"/>
                <a:gd name="T3" fmla="*/ 281 h 447"/>
                <a:gd name="T4" fmla="*/ 8 w 1330"/>
                <a:gd name="T5" fmla="*/ 434 h 447"/>
                <a:gd name="T6" fmla="*/ 0 w 1330"/>
                <a:gd name="T7" fmla="*/ 447 h 447"/>
                <a:gd name="T8" fmla="*/ 1250 w 1330"/>
                <a:gd name="T9" fmla="*/ 447 h 447"/>
                <a:gd name="T10" fmla="*/ 1280 w 1330"/>
                <a:gd name="T11" fmla="*/ 0 h 447"/>
                <a:gd name="T12" fmla="*/ 105 w 1330"/>
                <a:gd name="T13" fmla="*/ 0 h 447"/>
                <a:gd name="T14" fmla="*/ 118 w 1330"/>
                <a:gd name="T15" fmla="*/ 225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0" h="447">
                  <a:moveTo>
                    <a:pt x="118" y="225"/>
                  </a:moveTo>
                  <a:cubicBezTo>
                    <a:pt x="121" y="237"/>
                    <a:pt x="116" y="242"/>
                    <a:pt x="102" y="281"/>
                  </a:cubicBezTo>
                  <a:cubicBezTo>
                    <a:pt x="89" y="321"/>
                    <a:pt x="18" y="422"/>
                    <a:pt x="8" y="434"/>
                  </a:cubicBezTo>
                  <a:cubicBezTo>
                    <a:pt x="5" y="438"/>
                    <a:pt x="2" y="442"/>
                    <a:pt x="0" y="447"/>
                  </a:cubicBezTo>
                  <a:cubicBezTo>
                    <a:pt x="1250" y="447"/>
                    <a:pt x="1250" y="447"/>
                    <a:pt x="1250" y="447"/>
                  </a:cubicBezTo>
                  <a:cubicBezTo>
                    <a:pt x="1330" y="289"/>
                    <a:pt x="1311" y="119"/>
                    <a:pt x="1280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85" y="125"/>
                    <a:pt x="118" y="225"/>
                    <a:pt x="118" y="225"/>
                  </a:cubicBezTo>
                </a:path>
              </a:pathLst>
            </a:custGeom>
            <a:blipFill dpi="0" rotWithShape="1">
              <a:blip r:embed="rId3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/>
            <a:lstStyle/>
            <a:p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1E0B58B9-100F-4DA0-842F-4794DE799F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6601" y="3149003"/>
              <a:ext cx="2772697" cy="984584"/>
            </a:xfrm>
            <a:custGeom>
              <a:avLst/>
              <a:gdLst>
                <a:gd name="T0" fmla="*/ 1 w 1258"/>
                <a:gd name="T1" fmla="*/ 25 h 447"/>
                <a:gd name="T2" fmla="*/ 20 w 1258"/>
                <a:gd name="T3" fmla="*/ 65 h 447"/>
                <a:gd name="T4" fmla="*/ 117 w 1258"/>
                <a:gd name="T5" fmla="*/ 80 h 447"/>
                <a:gd name="T6" fmla="*/ 131 w 1258"/>
                <a:gd name="T7" fmla="*/ 109 h 447"/>
                <a:gd name="T8" fmla="*/ 110 w 1258"/>
                <a:gd name="T9" fmla="*/ 130 h 447"/>
                <a:gd name="T10" fmla="*/ 100 w 1258"/>
                <a:gd name="T11" fmla="*/ 151 h 447"/>
                <a:gd name="T12" fmla="*/ 110 w 1258"/>
                <a:gd name="T13" fmla="*/ 175 h 447"/>
                <a:gd name="T14" fmla="*/ 138 w 1258"/>
                <a:gd name="T15" fmla="*/ 216 h 447"/>
                <a:gd name="T16" fmla="*/ 130 w 1258"/>
                <a:gd name="T17" fmla="*/ 228 h 447"/>
                <a:gd name="T18" fmla="*/ 122 w 1258"/>
                <a:gd name="T19" fmla="*/ 246 h 447"/>
                <a:gd name="T20" fmla="*/ 124 w 1258"/>
                <a:gd name="T21" fmla="*/ 273 h 447"/>
                <a:gd name="T22" fmla="*/ 170 w 1258"/>
                <a:gd name="T23" fmla="*/ 315 h 447"/>
                <a:gd name="T24" fmla="*/ 171 w 1258"/>
                <a:gd name="T25" fmla="*/ 329 h 447"/>
                <a:gd name="T26" fmla="*/ 179 w 1258"/>
                <a:gd name="T27" fmla="*/ 447 h 447"/>
                <a:gd name="T28" fmla="*/ 1116 w 1258"/>
                <a:gd name="T29" fmla="*/ 447 h 447"/>
                <a:gd name="T30" fmla="*/ 1083 w 1258"/>
                <a:gd name="T31" fmla="*/ 331 h 447"/>
                <a:gd name="T32" fmla="*/ 1190 w 1258"/>
                <a:gd name="T33" fmla="*/ 101 h 447"/>
                <a:gd name="T34" fmla="*/ 1258 w 1258"/>
                <a:gd name="T35" fmla="*/ 0 h 447"/>
                <a:gd name="T36" fmla="*/ 8 w 1258"/>
                <a:gd name="T37" fmla="*/ 0 h 447"/>
                <a:gd name="T38" fmla="*/ 1 w 1258"/>
                <a:gd name="T39" fmla="*/ 25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58" h="447">
                  <a:moveTo>
                    <a:pt x="1" y="25"/>
                  </a:moveTo>
                  <a:cubicBezTo>
                    <a:pt x="0" y="43"/>
                    <a:pt x="7" y="58"/>
                    <a:pt x="20" y="65"/>
                  </a:cubicBezTo>
                  <a:cubicBezTo>
                    <a:pt x="33" y="73"/>
                    <a:pt x="117" y="80"/>
                    <a:pt x="117" y="80"/>
                  </a:cubicBezTo>
                  <a:cubicBezTo>
                    <a:pt x="131" y="109"/>
                    <a:pt x="131" y="109"/>
                    <a:pt x="131" y="109"/>
                  </a:cubicBezTo>
                  <a:cubicBezTo>
                    <a:pt x="131" y="109"/>
                    <a:pt x="117" y="122"/>
                    <a:pt x="110" y="130"/>
                  </a:cubicBezTo>
                  <a:cubicBezTo>
                    <a:pt x="104" y="139"/>
                    <a:pt x="102" y="143"/>
                    <a:pt x="100" y="151"/>
                  </a:cubicBezTo>
                  <a:cubicBezTo>
                    <a:pt x="99" y="160"/>
                    <a:pt x="105" y="169"/>
                    <a:pt x="110" y="175"/>
                  </a:cubicBezTo>
                  <a:cubicBezTo>
                    <a:pt x="114" y="182"/>
                    <a:pt x="138" y="216"/>
                    <a:pt x="138" y="216"/>
                  </a:cubicBezTo>
                  <a:cubicBezTo>
                    <a:pt x="138" y="216"/>
                    <a:pt x="134" y="222"/>
                    <a:pt x="130" y="228"/>
                  </a:cubicBezTo>
                  <a:cubicBezTo>
                    <a:pt x="125" y="235"/>
                    <a:pt x="122" y="246"/>
                    <a:pt x="122" y="246"/>
                  </a:cubicBezTo>
                  <a:cubicBezTo>
                    <a:pt x="119" y="254"/>
                    <a:pt x="119" y="263"/>
                    <a:pt x="124" y="273"/>
                  </a:cubicBezTo>
                  <a:cubicBezTo>
                    <a:pt x="130" y="282"/>
                    <a:pt x="165" y="309"/>
                    <a:pt x="170" y="315"/>
                  </a:cubicBezTo>
                  <a:cubicBezTo>
                    <a:pt x="174" y="322"/>
                    <a:pt x="171" y="329"/>
                    <a:pt x="171" y="329"/>
                  </a:cubicBezTo>
                  <a:cubicBezTo>
                    <a:pt x="154" y="381"/>
                    <a:pt x="165" y="422"/>
                    <a:pt x="179" y="447"/>
                  </a:cubicBezTo>
                  <a:cubicBezTo>
                    <a:pt x="1116" y="447"/>
                    <a:pt x="1116" y="447"/>
                    <a:pt x="1116" y="447"/>
                  </a:cubicBezTo>
                  <a:cubicBezTo>
                    <a:pt x="1100" y="402"/>
                    <a:pt x="1088" y="361"/>
                    <a:pt x="1083" y="331"/>
                  </a:cubicBezTo>
                  <a:cubicBezTo>
                    <a:pt x="1068" y="232"/>
                    <a:pt x="1190" y="101"/>
                    <a:pt x="1190" y="101"/>
                  </a:cubicBezTo>
                  <a:cubicBezTo>
                    <a:pt x="1218" y="68"/>
                    <a:pt x="1240" y="34"/>
                    <a:pt x="125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7"/>
                    <a:pt x="2" y="14"/>
                    <a:pt x="1" y="25"/>
                  </a:cubicBezTo>
                </a:path>
              </a:pathLst>
            </a:custGeom>
            <a:blipFill dpi="0" rotWithShape="1">
              <a:blip r:embed="rId4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/>
            <a:lstStyle/>
            <a:p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667C6C69-9744-4837-83CD-C16541FC916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1632" y="4133588"/>
              <a:ext cx="2471934" cy="984584"/>
            </a:xfrm>
            <a:custGeom>
              <a:avLst/>
              <a:gdLst>
                <a:gd name="T0" fmla="*/ 22 w 1122"/>
                <a:gd name="T1" fmla="*/ 29 h 447"/>
                <a:gd name="T2" fmla="*/ 291 w 1122"/>
                <a:gd name="T3" fmla="*/ 13 h 447"/>
                <a:gd name="T4" fmla="*/ 357 w 1122"/>
                <a:gd name="T5" fmla="*/ 227 h 447"/>
                <a:gd name="T6" fmla="*/ 353 w 1122"/>
                <a:gd name="T7" fmla="*/ 227 h 447"/>
                <a:gd name="T8" fmla="*/ 140 w 1122"/>
                <a:gd name="T9" fmla="*/ 447 h 447"/>
                <a:gd name="T10" fmla="*/ 1055 w 1122"/>
                <a:gd name="T11" fmla="*/ 447 h 447"/>
                <a:gd name="T12" fmla="*/ 1122 w 1122"/>
                <a:gd name="T13" fmla="*/ 447 h 447"/>
                <a:gd name="T14" fmla="*/ 1038 w 1122"/>
                <a:gd name="T15" fmla="*/ 224 h 447"/>
                <a:gd name="T16" fmla="*/ 937 w 1122"/>
                <a:gd name="T17" fmla="*/ 0 h 447"/>
                <a:gd name="T18" fmla="*/ 0 w 1122"/>
                <a:gd name="T19" fmla="*/ 0 h 447"/>
                <a:gd name="T20" fmla="*/ 22 w 1122"/>
                <a:gd name="T21" fmla="*/ 29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2" h="447">
                  <a:moveTo>
                    <a:pt x="22" y="29"/>
                  </a:moveTo>
                  <a:cubicBezTo>
                    <a:pt x="73" y="71"/>
                    <a:pt x="257" y="9"/>
                    <a:pt x="291" y="13"/>
                  </a:cubicBezTo>
                  <a:cubicBezTo>
                    <a:pt x="316" y="17"/>
                    <a:pt x="345" y="158"/>
                    <a:pt x="357" y="227"/>
                  </a:cubicBezTo>
                  <a:cubicBezTo>
                    <a:pt x="353" y="227"/>
                    <a:pt x="353" y="227"/>
                    <a:pt x="353" y="227"/>
                  </a:cubicBezTo>
                  <a:cubicBezTo>
                    <a:pt x="353" y="227"/>
                    <a:pt x="194" y="418"/>
                    <a:pt x="140" y="447"/>
                  </a:cubicBezTo>
                  <a:cubicBezTo>
                    <a:pt x="1055" y="447"/>
                    <a:pt x="1055" y="447"/>
                    <a:pt x="1055" y="447"/>
                  </a:cubicBezTo>
                  <a:cubicBezTo>
                    <a:pt x="1122" y="447"/>
                    <a:pt x="1122" y="447"/>
                    <a:pt x="1122" y="447"/>
                  </a:cubicBezTo>
                  <a:cubicBezTo>
                    <a:pt x="1038" y="224"/>
                    <a:pt x="1038" y="224"/>
                    <a:pt x="1038" y="224"/>
                  </a:cubicBezTo>
                  <a:cubicBezTo>
                    <a:pt x="1004" y="162"/>
                    <a:pt x="965" y="76"/>
                    <a:pt x="93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15"/>
                    <a:pt x="18" y="25"/>
                    <a:pt x="22" y="29"/>
                  </a:cubicBezTo>
                  <a:close/>
                </a:path>
              </a:pathLst>
            </a:custGeom>
            <a:blipFill dpi="0" rotWithShape="1">
              <a:blip r:embed="rId5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/>
            <a:lstStyle/>
            <a:p>
              <a:endParaRPr lang="zh-CN" altLang="en-US" sz="1600">
                <a:solidFill>
                  <a:schemeClr val="bg1"/>
                </a:solidFill>
              </a:endParaRPr>
            </a:p>
          </p:txBody>
        </p:sp>
      </p:grpSp>
      <p:sp>
        <p:nvSpPr>
          <p:cNvPr id="7" name="TextBox 46">
            <a:extLst>
              <a:ext uri="{FF2B5EF4-FFF2-40B4-BE49-F238E27FC236}">
                <a16:creationId xmlns:a16="http://schemas.microsoft.com/office/drawing/2014/main" id="{D23523F2-FB7F-4B57-8DE9-54E06324F97E}"/>
              </a:ext>
            </a:extLst>
          </p:cNvPr>
          <p:cNvSpPr txBox="1"/>
          <p:nvPr/>
        </p:nvSpPr>
        <p:spPr bwMode="auto">
          <a:xfrm>
            <a:off x="5246939" y="2475120"/>
            <a:ext cx="105670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spc="100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8" name="TextBox 47">
            <a:extLst>
              <a:ext uri="{FF2B5EF4-FFF2-40B4-BE49-F238E27FC236}">
                <a16:creationId xmlns:a16="http://schemas.microsoft.com/office/drawing/2014/main" id="{1BFECB43-37A4-4E0F-97E4-249D9BC61CEB}"/>
              </a:ext>
            </a:extLst>
          </p:cNvPr>
          <p:cNvSpPr txBox="1"/>
          <p:nvPr/>
        </p:nvSpPr>
        <p:spPr bwMode="auto">
          <a:xfrm>
            <a:off x="4873017" y="3484485"/>
            <a:ext cx="105670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spc="100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9" name="TextBox 48">
            <a:extLst>
              <a:ext uri="{FF2B5EF4-FFF2-40B4-BE49-F238E27FC236}">
                <a16:creationId xmlns:a16="http://schemas.microsoft.com/office/drawing/2014/main" id="{AEA090FD-9B63-4D4F-BA47-9B0F50AEE9B5}"/>
              </a:ext>
            </a:extLst>
          </p:cNvPr>
          <p:cNvSpPr txBox="1"/>
          <p:nvPr/>
        </p:nvSpPr>
        <p:spPr bwMode="auto">
          <a:xfrm>
            <a:off x="5309459" y="4517694"/>
            <a:ext cx="105670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spc="100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id="{2934B7A9-9EC1-4682-89D3-212E5267A7EB}"/>
              </a:ext>
            </a:extLst>
          </p:cNvPr>
          <p:cNvSpPr>
            <a:spLocks/>
          </p:cNvSpPr>
          <p:nvPr/>
        </p:nvSpPr>
        <p:spPr bwMode="auto">
          <a:xfrm>
            <a:off x="4167036" y="952756"/>
            <a:ext cx="2590145" cy="1192575"/>
          </a:xfrm>
          <a:custGeom>
            <a:avLst/>
            <a:gdLst>
              <a:gd name="T0" fmla="*/ 1118 w 1175"/>
              <a:gd name="T1" fmla="*/ 389 h 541"/>
              <a:gd name="T2" fmla="*/ 456 w 1175"/>
              <a:gd name="T3" fmla="*/ 104 h 541"/>
              <a:gd name="T4" fmla="*/ 0 w 1175"/>
              <a:gd name="T5" fmla="*/ 541 h 541"/>
              <a:gd name="T6" fmla="*/ 1175 w 1175"/>
              <a:gd name="T7" fmla="*/ 541 h 541"/>
              <a:gd name="T8" fmla="*/ 1118 w 1175"/>
              <a:gd name="T9" fmla="*/ 389 h 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75" h="541">
                <a:moveTo>
                  <a:pt x="1118" y="389"/>
                </a:moveTo>
                <a:cubicBezTo>
                  <a:pt x="895" y="0"/>
                  <a:pt x="456" y="104"/>
                  <a:pt x="456" y="104"/>
                </a:cubicBezTo>
                <a:cubicBezTo>
                  <a:pt x="126" y="200"/>
                  <a:pt x="25" y="389"/>
                  <a:pt x="0" y="541"/>
                </a:cubicBezTo>
                <a:cubicBezTo>
                  <a:pt x="1175" y="541"/>
                  <a:pt x="1175" y="541"/>
                  <a:pt x="1175" y="541"/>
                </a:cubicBezTo>
                <a:cubicBezTo>
                  <a:pt x="1150" y="449"/>
                  <a:pt x="1118" y="389"/>
                  <a:pt x="1118" y="389"/>
                </a:cubicBezTo>
                <a:close/>
              </a:path>
            </a:pathLst>
          </a:custGeom>
          <a:blipFill dpi="0" rotWithShape="1"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11" name="TextBox 40">
            <a:extLst>
              <a:ext uri="{FF2B5EF4-FFF2-40B4-BE49-F238E27FC236}">
                <a16:creationId xmlns:a16="http://schemas.microsoft.com/office/drawing/2014/main" id="{7D5DF255-96B8-4EEE-BD9A-282521D8F76E}"/>
              </a:ext>
            </a:extLst>
          </p:cNvPr>
          <p:cNvSpPr txBox="1"/>
          <p:nvPr/>
        </p:nvSpPr>
        <p:spPr bwMode="auto">
          <a:xfrm>
            <a:off x="4828256" y="1558987"/>
            <a:ext cx="105670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spc="100" dirty="0">
                <a:solidFill>
                  <a:schemeClr val="bg1"/>
                </a:solidFill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40473177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 animBg="1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411C311-D6BD-4410-A90F-0C92DF0F2FDD}"/>
              </a:ext>
            </a:extLst>
          </p:cNvPr>
          <p:cNvSpPr/>
          <p:nvPr/>
        </p:nvSpPr>
        <p:spPr>
          <a:xfrm>
            <a:off x="6688985" y="2721901"/>
            <a:ext cx="3429024" cy="156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6616" indent="-356616">
              <a:spcBef>
                <a:spcPts val="250"/>
              </a:spcBef>
            </a:pPr>
            <a:endParaRPr lang="id-ID" sz="900" dirty="0">
              <a:solidFill>
                <a:srgbClr val="76A5C8"/>
              </a:solidFill>
              <a:cs typeface="Open Sans Light" pitchFamily="34" charset="0"/>
            </a:endParaRPr>
          </a:p>
          <a:p>
            <a:pPr marL="171450" indent="-1714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900" dirty="0">
                <a:solidFill>
                  <a:srgbClr val="76A5C8"/>
                </a:solidFill>
                <a:latin typeface="微软雅黑" pitchFamily="34" charset="-122"/>
              </a:rPr>
              <a:t>您的内容打在这里，或者通过复制您的文本后，在此框中选择粘贴，并选择只保留文字；</a:t>
            </a:r>
            <a:endParaRPr lang="en-US" altLang="zh-CN" sz="900" dirty="0">
              <a:solidFill>
                <a:srgbClr val="76A5C8"/>
              </a:solidFill>
              <a:latin typeface="微软雅黑" pitchFamily="34" charset="-122"/>
            </a:endParaRPr>
          </a:p>
          <a:p>
            <a:pPr marL="171450" indent="-171450">
              <a:lnSpc>
                <a:spcPct val="120000"/>
              </a:lnSpc>
              <a:buFont typeface="Wingdings" panose="05000000000000000000" pitchFamily="2" charset="2"/>
              <a:buChar char="Ø"/>
            </a:pPr>
            <a:endParaRPr lang="id-ID" sz="900" dirty="0">
              <a:solidFill>
                <a:srgbClr val="76A5C8"/>
              </a:solidFill>
              <a:cs typeface="Open Sans Light" pitchFamily="34" charset="0"/>
            </a:endParaRPr>
          </a:p>
          <a:p>
            <a:pPr marL="171450" indent="-1714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900" dirty="0">
                <a:solidFill>
                  <a:srgbClr val="76A5C8"/>
                </a:solidFill>
                <a:latin typeface="微软雅黑" pitchFamily="34" charset="-122"/>
              </a:rPr>
              <a:t>您的内容打在这里，或者通过复制您的文本后，在此框中选择粘贴，并选择只保留文字；</a:t>
            </a:r>
            <a:endParaRPr lang="en-US" altLang="zh-CN" sz="900" dirty="0">
              <a:solidFill>
                <a:srgbClr val="76A5C8"/>
              </a:solidFill>
              <a:latin typeface="微软雅黑" pitchFamily="34" charset="-122"/>
            </a:endParaRPr>
          </a:p>
          <a:p>
            <a:pPr marL="171450" indent="-171450">
              <a:lnSpc>
                <a:spcPct val="120000"/>
              </a:lnSpc>
              <a:buFont typeface="Wingdings" panose="05000000000000000000" pitchFamily="2" charset="2"/>
              <a:buChar char="Ø"/>
            </a:pPr>
            <a:endParaRPr lang="id-ID" altLang="zh-CN" sz="900" dirty="0">
              <a:solidFill>
                <a:srgbClr val="76A5C8"/>
              </a:solidFill>
              <a:ea typeface="Open Sans Light" pitchFamily="34" charset="0"/>
              <a:cs typeface="Open Sans Light" pitchFamily="34" charset="0"/>
            </a:endParaRPr>
          </a:p>
          <a:p>
            <a:pPr marL="171450" indent="-1714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900" dirty="0">
                <a:solidFill>
                  <a:srgbClr val="76A5C8"/>
                </a:solidFill>
                <a:latin typeface="微软雅黑" pitchFamily="34" charset="-122"/>
              </a:rPr>
              <a:t>您的内容打在这里，或者通过复制您的文本后，在此框中选择粘贴，并选择只保留文字；</a:t>
            </a:r>
            <a:endParaRPr lang="id-ID" altLang="zh-CN" sz="900" dirty="0">
              <a:solidFill>
                <a:srgbClr val="76A5C8"/>
              </a:solidFill>
              <a:ea typeface="Open Sans Light" pitchFamily="34" charset="0"/>
              <a:cs typeface="Open Sans Light" pitchFamily="34" charset="0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2072337-3480-4BC4-80CD-232505597564}"/>
              </a:ext>
            </a:extLst>
          </p:cNvPr>
          <p:cNvGrpSpPr/>
          <p:nvPr/>
        </p:nvGrpSpPr>
        <p:grpSpPr>
          <a:xfrm>
            <a:off x="2457315" y="1820071"/>
            <a:ext cx="4231670" cy="2707234"/>
            <a:chOff x="409849" y="1315301"/>
            <a:chExt cx="4231670" cy="2707234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794DA5B1-E133-49AA-801A-92E52D2BF78E}"/>
                </a:ext>
              </a:extLst>
            </p:cNvPr>
            <p:cNvGrpSpPr/>
            <p:nvPr/>
          </p:nvGrpSpPr>
          <p:grpSpPr>
            <a:xfrm>
              <a:off x="774529" y="3714758"/>
              <a:ext cx="3431752" cy="307777"/>
              <a:chOff x="774529" y="3714758"/>
              <a:chExt cx="3431752" cy="307777"/>
            </a:xfrm>
          </p:grpSpPr>
          <p:sp>
            <p:nvSpPr>
              <p:cNvPr id="17" name="Rectangle 11">
                <a:extLst>
                  <a:ext uri="{FF2B5EF4-FFF2-40B4-BE49-F238E27FC236}">
                    <a16:creationId xmlns:a16="http://schemas.microsoft.com/office/drawing/2014/main" id="{29CAE3F9-E99C-4423-BA11-8967A6E8532D}"/>
                  </a:ext>
                </a:extLst>
              </p:cNvPr>
              <p:cNvSpPr/>
              <p:nvPr/>
            </p:nvSpPr>
            <p:spPr>
              <a:xfrm>
                <a:off x="774529" y="3714758"/>
                <a:ext cx="562975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solidFill>
                      <a:srgbClr val="76A5C8"/>
                    </a:solidFill>
                    <a:ea typeface="Open Sans" pitchFamily="34" charset="0"/>
                    <a:cs typeface="Open Sans" pitchFamily="34" charset="0"/>
                  </a:rPr>
                  <a:t>2014</a:t>
                </a:r>
              </a:p>
            </p:txBody>
          </p:sp>
          <p:sp>
            <p:nvSpPr>
              <p:cNvPr id="18" name="Rectangle 12">
                <a:extLst>
                  <a:ext uri="{FF2B5EF4-FFF2-40B4-BE49-F238E27FC236}">
                    <a16:creationId xmlns:a16="http://schemas.microsoft.com/office/drawing/2014/main" id="{827BEB93-C407-4EA2-B33C-AC6C8B4B24AD}"/>
                  </a:ext>
                </a:extLst>
              </p:cNvPr>
              <p:cNvSpPr/>
              <p:nvPr/>
            </p:nvSpPr>
            <p:spPr>
              <a:xfrm>
                <a:off x="1774661" y="3714758"/>
                <a:ext cx="562975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solidFill>
                      <a:srgbClr val="76A5C8"/>
                    </a:solidFill>
                    <a:ea typeface="Open Sans" pitchFamily="34" charset="0"/>
                    <a:cs typeface="Open Sans" pitchFamily="34" charset="0"/>
                  </a:rPr>
                  <a:t>2015</a:t>
                </a:r>
              </a:p>
            </p:txBody>
          </p:sp>
          <p:sp>
            <p:nvSpPr>
              <p:cNvPr id="19" name="Rectangle 13">
                <a:extLst>
                  <a:ext uri="{FF2B5EF4-FFF2-40B4-BE49-F238E27FC236}">
                    <a16:creationId xmlns:a16="http://schemas.microsoft.com/office/drawing/2014/main" id="{8CC27916-4FD2-4F04-9FAF-9778762B9114}"/>
                  </a:ext>
                </a:extLst>
              </p:cNvPr>
              <p:cNvSpPr/>
              <p:nvPr/>
            </p:nvSpPr>
            <p:spPr>
              <a:xfrm>
                <a:off x="2643174" y="3714758"/>
                <a:ext cx="562975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solidFill>
                      <a:srgbClr val="76A5C8"/>
                    </a:solidFill>
                    <a:ea typeface="Open Sans" pitchFamily="34" charset="0"/>
                    <a:cs typeface="Open Sans" pitchFamily="34" charset="0"/>
                  </a:rPr>
                  <a:t>2016</a:t>
                </a:r>
              </a:p>
            </p:txBody>
          </p:sp>
          <p:sp>
            <p:nvSpPr>
              <p:cNvPr id="20" name="Rectangle 14">
                <a:extLst>
                  <a:ext uri="{FF2B5EF4-FFF2-40B4-BE49-F238E27FC236}">
                    <a16:creationId xmlns:a16="http://schemas.microsoft.com/office/drawing/2014/main" id="{C773844B-3C50-4B8C-A3E6-83CA7CAC0597}"/>
                  </a:ext>
                </a:extLst>
              </p:cNvPr>
              <p:cNvSpPr/>
              <p:nvPr/>
            </p:nvSpPr>
            <p:spPr>
              <a:xfrm>
                <a:off x="3643306" y="3714758"/>
                <a:ext cx="562975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solidFill>
                      <a:srgbClr val="76A5C8"/>
                    </a:solidFill>
                    <a:ea typeface="Open Sans" pitchFamily="34" charset="0"/>
                    <a:cs typeface="Open Sans" pitchFamily="34" charset="0"/>
                  </a:rPr>
                  <a:t>2017</a:t>
                </a: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A75CDD62-47BE-4004-99A9-E286BA3DB294}"/>
                </a:ext>
              </a:extLst>
            </p:cNvPr>
            <p:cNvGrpSpPr/>
            <p:nvPr/>
          </p:nvGrpSpPr>
          <p:grpSpPr>
            <a:xfrm>
              <a:off x="409849" y="1315301"/>
              <a:ext cx="4231670" cy="2293571"/>
              <a:chOff x="1184565" y="1248617"/>
              <a:chExt cx="3780000" cy="2048765"/>
            </a:xfrm>
          </p:grpSpPr>
          <p:sp>
            <p:nvSpPr>
              <p:cNvPr id="8" name="Freeform 5">
                <a:extLst>
                  <a:ext uri="{FF2B5EF4-FFF2-40B4-BE49-F238E27FC236}">
                    <a16:creationId xmlns:a16="http://schemas.microsoft.com/office/drawing/2014/main" id="{03E142CC-814D-4E90-AA30-E6FC66318C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9574" y="1920932"/>
                <a:ext cx="551051" cy="1362295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blipFill>
                <a:blip r:embed="rId2">
                  <a:duotone>
                    <a:prstClr val="black"/>
                    <a:schemeClr val="accent5">
                      <a:tint val="45000"/>
                      <a:satMod val="400000"/>
                    </a:schemeClr>
                  </a:duotone>
                </a:blip>
                <a:stretch>
                  <a:fillRect/>
                </a:stretch>
              </a:blip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rgbClr val="76A5C8"/>
                  </a:solidFill>
                </a:endParaRPr>
              </a:p>
            </p:txBody>
          </p:sp>
          <p:sp>
            <p:nvSpPr>
              <p:cNvPr id="9" name="Freeform 6">
                <a:extLst>
                  <a:ext uri="{FF2B5EF4-FFF2-40B4-BE49-F238E27FC236}">
                    <a16:creationId xmlns:a16="http://schemas.microsoft.com/office/drawing/2014/main" id="{BEB475EB-16FF-4650-BA8C-6C7CCC535D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0625" y="1920932"/>
                <a:ext cx="551051" cy="1362295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blipFill dpi="0" rotWithShape="1">
                <a:blip r:embed="rId2">
                  <a:alphaModFix amt="70000"/>
                  <a:duotone>
                    <a:prstClr val="black"/>
                    <a:schemeClr val="accent5">
                      <a:tint val="45000"/>
                      <a:satMod val="400000"/>
                    </a:schemeClr>
                  </a:duotone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rgbClr val="76A5C8"/>
                  </a:solidFill>
                </a:endParaRPr>
              </a:p>
            </p:txBody>
          </p:sp>
          <p:sp>
            <p:nvSpPr>
              <p:cNvPr id="10" name="Freeform 5">
                <a:extLst>
                  <a:ext uri="{FF2B5EF4-FFF2-40B4-BE49-F238E27FC236}">
                    <a16:creationId xmlns:a16="http://schemas.microsoft.com/office/drawing/2014/main" id="{F57030E3-EB59-4BBE-9A08-C441A5112B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6152" y="1248617"/>
                <a:ext cx="551051" cy="2034610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blipFill>
                <a:blip r:embed="rId2">
                  <a:duotone>
                    <a:prstClr val="black"/>
                    <a:schemeClr val="accent5">
                      <a:tint val="45000"/>
                      <a:satMod val="400000"/>
                    </a:schemeClr>
                  </a:duotone>
                </a:blip>
                <a:stretch>
                  <a:fillRect/>
                </a:stretch>
              </a:blip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rgbClr val="76A5C8"/>
                  </a:solidFill>
                </a:endParaRPr>
              </a:p>
            </p:txBody>
          </p:sp>
          <p:sp>
            <p:nvSpPr>
              <p:cNvPr id="11" name="Freeform 6">
                <a:extLst>
                  <a:ext uri="{FF2B5EF4-FFF2-40B4-BE49-F238E27FC236}">
                    <a16:creationId xmlns:a16="http://schemas.microsoft.com/office/drawing/2014/main" id="{CAB800A8-0646-4919-ACD5-7EEFB408AD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37203" y="1248617"/>
                <a:ext cx="551051" cy="2034610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blipFill dpi="0" rotWithShape="1">
                <a:blip r:embed="rId2">
                  <a:alphaModFix amt="70000"/>
                  <a:duotone>
                    <a:prstClr val="black"/>
                    <a:schemeClr val="accent5">
                      <a:tint val="45000"/>
                      <a:satMod val="400000"/>
                    </a:schemeClr>
                  </a:duotone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 dirty="0">
                  <a:solidFill>
                    <a:srgbClr val="76A5C8"/>
                  </a:solidFill>
                </a:endParaRPr>
              </a:p>
            </p:txBody>
          </p:sp>
          <p:sp>
            <p:nvSpPr>
              <p:cNvPr id="12" name="Freeform 5">
                <a:extLst>
                  <a:ext uri="{FF2B5EF4-FFF2-40B4-BE49-F238E27FC236}">
                    <a16:creationId xmlns:a16="http://schemas.microsoft.com/office/drawing/2014/main" id="{2B55CA7D-C110-49A2-B886-A3B2F5132D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32996" y="2545900"/>
                <a:ext cx="551051" cy="737327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blipFill>
                <a:blip r:embed="rId2">
                  <a:duotone>
                    <a:prstClr val="black"/>
                    <a:schemeClr val="accent5">
                      <a:tint val="45000"/>
                      <a:satMod val="400000"/>
                    </a:schemeClr>
                  </a:duotone>
                </a:blip>
                <a:stretch>
                  <a:fillRect/>
                </a:stretch>
              </a:blip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rgbClr val="76A5C8"/>
                  </a:solidFill>
                </a:endParaRPr>
              </a:p>
            </p:txBody>
          </p:sp>
          <p:sp>
            <p:nvSpPr>
              <p:cNvPr id="13" name="Freeform 6">
                <a:extLst>
                  <a:ext uri="{FF2B5EF4-FFF2-40B4-BE49-F238E27FC236}">
                    <a16:creationId xmlns:a16="http://schemas.microsoft.com/office/drawing/2014/main" id="{48127A02-689C-4437-AAC6-1492103A90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4048" y="2545900"/>
                <a:ext cx="551051" cy="737327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blipFill dpi="0" rotWithShape="1">
                <a:blip r:embed="rId2">
                  <a:alphaModFix amt="70000"/>
                  <a:duotone>
                    <a:prstClr val="black"/>
                    <a:schemeClr val="accent5">
                      <a:tint val="45000"/>
                      <a:satMod val="400000"/>
                    </a:schemeClr>
                  </a:duotone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rgbClr val="76A5C8"/>
                  </a:solidFill>
                </a:endParaRPr>
              </a:p>
            </p:txBody>
          </p:sp>
          <p:sp>
            <p:nvSpPr>
              <p:cNvPr id="14" name="Freeform 5">
                <a:extLst>
                  <a:ext uri="{FF2B5EF4-FFF2-40B4-BE49-F238E27FC236}">
                    <a16:creationId xmlns:a16="http://schemas.microsoft.com/office/drawing/2014/main" id="{014C6BC6-D1AB-4C18-88C7-529205AE8A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12728" y="2181123"/>
                <a:ext cx="551051" cy="1102103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blipFill>
                <a:blip r:embed="rId2">
                  <a:duotone>
                    <a:prstClr val="black"/>
                    <a:schemeClr val="accent5">
                      <a:tint val="45000"/>
                      <a:satMod val="400000"/>
                    </a:schemeClr>
                  </a:duotone>
                </a:blip>
                <a:stretch>
                  <a:fillRect/>
                </a:stretch>
              </a:blip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rgbClr val="76A5C8"/>
                  </a:solidFill>
                </a:endParaRPr>
              </a:p>
            </p:txBody>
          </p:sp>
          <p:sp>
            <p:nvSpPr>
              <p:cNvPr id="15" name="Freeform 6">
                <a:extLst>
                  <a:ext uri="{FF2B5EF4-FFF2-40B4-BE49-F238E27FC236}">
                    <a16:creationId xmlns:a16="http://schemas.microsoft.com/office/drawing/2014/main" id="{2F2880A8-9B08-4520-9ACA-8BAC0ED2A5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3780" y="2181123"/>
                <a:ext cx="551051" cy="1102103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blipFill dpi="0" rotWithShape="1">
                <a:blip r:embed="rId2">
                  <a:alphaModFix amt="70000"/>
                  <a:duotone>
                    <a:prstClr val="black"/>
                    <a:schemeClr val="accent5">
                      <a:tint val="45000"/>
                      <a:satMod val="400000"/>
                    </a:schemeClr>
                  </a:duotone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rgbClr val="76A5C8"/>
                  </a:solidFill>
                </a:endParaRPr>
              </a:p>
            </p:txBody>
          </p:sp>
          <p:sp>
            <p:nvSpPr>
              <p:cNvPr id="16" name="Rectangle 95">
                <a:extLst>
                  <a:ext uri="{FF2B5EF4-FFF2-40B4-BE49-F238E27FC236}">
                    <a16:creationId xmlns:a16="http://schemas.microsoft.com/office/drawing/2014/main" id="{B08C469A-9D57-4947-BD71-AC0F26E9791B}"/>
                  </a:ext>
                </a:extLst>
              </p:cNvPr>
              <p:cNvSpPr/>
              <p:nvPr/>
            </p:nvSpPr>
            <p:spPr>
              <a:xfrm>
                <a:off x="1184565" y="3271941"/>
                <a:ext cx="3780000" cy="25441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>
                  <a:solidFill>
                    <a:srgbClr val="76A5C8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61923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891C3F62-EBFB-42BB-AFC4-34AD5E3AF041}"/>
              </a:ext>
            </a:extLst>
          </p:cNvPr>
          <p:cNvSpPr txBox="1"/>
          <p:nvPr/>
        </p:nvSpPr>
        <p:spPr>
          <a:xfrm>
            <a:off x="3244726" y="449942"/>
            <a:ext cx="536114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800" b="1" spc="16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6600" dirty="0"/>
              <a:t> CONTENTS</a:t>
            </a:r>
            <a:endParaRPr lang="zh-CN" altLang="en-US" sz="6600" dirty="0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223527D5-DD92-4441-92B9-CF4A76322B45}"/>
              </a:ext>
            </a:extLst>
          </p:cNvPr>
          <p:cNvGrpSpPr/>
          <p:nvPr/>
        </p:nvGrpSpPr>
        <p:grpSpPr>
          <a:xfrm>
            <a:off x="1341788" y="3558258"/>
            <a:ext cx="1902938" cy="2296000"/>
            <a:chOff x="1341788" y="2455172"/>
            <a:chExt cx="1902938" cy="2296000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E09800D7-DB08-4257-8F4F-DBBFEE2107B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341788" y="2455172"/>
              <a:ext cx="1902938" cy="2296000"/>
            </a:xfrm>
            <a:prstGeom prst="rect">
              <a:avLst/>
            </a:prstGeom>
          </p:spPr>
        </p:pic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C6D7AA03-150E-4742-8BE6-094905DA6952}"/>
                </a:ext>
              </a:extLst>
            </p:cNvPr>
            <p:cNvSpPr/>
            <p:nvPr/>
          </p:nvSpPr>
          <p:spPr>
            <a:xfrm>
              <a:off x="2235201" y="3070163"/>
              <a:ext cx="553998" cy="1323439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2400" dirty="0">
                  <a:solidFill>
                    <a:srgbClr val="76A5C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你的题目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76D2CEC3-2F78-4557-A269-65F8305AE0CF}"/>
              </a:ext>
            </a:extLst>
          </p:cNvPr>
          <p:cNvGrpSpPr/>
          <p:nvPr/>
        </p:nvGrpSpPr>
        <p:grpSpPr>
          <a:xfrm>
            <a:off x="3845502" y="3558258"/>
            <a:ext cx="1902938" cy="2296000"/>
            <a:chOff x="3845502" y="2455172"/>
            <a:chExt cx="1902938" cy="2296000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EE7BC739-CD02-4A3C-822B-B2D4BA4B390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3845502" y="2455172"/>
              <a:ext cx="1902938" cy="2296000"/>
            </a:xfrm>
            <a:prstGeom prst="rect">
              <a:avLst/>
            </a:prstGeom>
          </p:spPr>
        </p:pic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93062687-28B0-4FC1-82F3-7973E52A8C9A}"/>
                </a:ext>
              </a:extLst>
            </p:cNvPr>
            <p:cNvSpPr/>
            <p:nvPr/>
          </p:nvSpPr>
          <p:spPr>
            <a:xfrm>
              <a:off x="4726857" y="3070163"/>
              <a:ext cx="553998" cy="1323439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2400" dirty="0">
                  <a:solidFill>
                    <a:srgbClr val="76A5C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你的题目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DE7D074-20F9-4B0C-8183-9608DB46E06F}"/>
              </a:ext>
            </a:extLst>
          </p:cNvPr>
          <p:cNvGrpSpPr/>
          <p:nvPr/>
        </p:nvGrpSpPr>
        <p:grpSpPr>
          <a:xfrm>
            <a:off x="6349216" y="3558258"/>
            <a:ext cx="1902938" cy="2296000"/>
            <a:chOff x="6349216" y="2455172"/>
            <a:chExt cx="1902938" cy="2296000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64313546-FD0C-4FD7-A082-DD3D4F9AA2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6349216" y="2455172"/>
              <a:ext cx="1902938" cy="2296000"/>
            </a:xfrm>
            <a:prstGeom prst="rect">
              <a:avLst/>
            </a:prstGeom>
          </p:spPr>
        </p:pic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973E3717-3D80-4860-8B5C-22293425D9BA}"/>
                </a:ext>
              </a:extLst>
            </p:cNvPr>
            <p:cNvSpPr/>
            <p:nvPr/>
          </p:nvSpPr>
          <p:spPr>
            <a:xfrm>
              <a:off x="7240621" y="3070162"/>
              <a:ext cx="553998" cy="1323439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2400" dirty="0">
                  <a:solidFill>
                    <a:srgbClr val="76A5C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你的题目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F3933AB-904D-41FA-9BB6-3B258CCAAB91}"/>
              </a:ext>
            </a:extLst>
          </p:cNvPr>
          <p:cNvGrpSpPr/>
          <p:nvPr/>
        </p:nvGrpSpPr>
        <p:grpSpPr>
          <a:xfrm>
            <a:off x="8852930" y="3558258"/>
            <a:ext cx="1902938" cy="2296000"/>
            <a:chOff x="8852930" y="2455172"/>
            <a:chExt cx="1902938" cy="2296000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BD0D38C4-E211-4605-BB94-2828170B8B1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8852930" y="2455172"/>
              <a:ext cx="1902938" cy="2296000"/>
            </a:xfrm>
            <a:prstGeom prst="rect">
              <a:avLst/>
            </a:prstGeom>
          </p:spPr>
        </p:pic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26443825-32B1-41EF-B975-1E82AF9A3589}"/>
                </a:ext>
              </a:extLst>
            </p:cNvPr>
            <p:cNvSpPr/>
            <p:nvPr/>
          </p:nvSpPr>
          <p:spPr>
            <a:xfrm>
              <a:off x="9712123" y="3070162"/>
              <a:ext cx="553998" cy="1323439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2400" dirty="0">
                  <a:solidFill>
                    <a:srgbClr val="76A5C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你的题目</a:t>
              </a:r>
            </a:p>
          </p:txBody>
        </p:sp>
      </p:grpSp>
      <p:pic>
        <p:nvPicPr>
          <p:cNvPr id="16" name="图片 15">
            <a:extLst>
              <a:ext uri="{FF2B5EF4-FFF2-40B4-BE49-F238E27FC236}">
                <a16:creationId xmlns:a16="http://schemas.microsoft.com/office/drawing/2014/main" id="{88A2E56E-104B-4382-932D-158F703CFF17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830329" y="2445104"/>
            <a:ext cx="535500" cy="947100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D80F8534-D799-41E3-9002-D11D05330AEC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418916">
            <a:off x="4511040" y="2351244"/>
            <a:ext cx="506813" cy="937533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A9C8FE51-CB0F-47DF-935A-A1934CE13321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948964" y="2418884"/>
            <a:ext cx="583313" cy="880133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77178DB3-76AE-4865-ABE9-C86526F140F5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5400000">
            <a:off x="9367872" y="2706034"/>
            <a:ext cx="688500" cy="497467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F9726BA5-5484-4855-80FA-7C883DE34A1E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76969" y="597115"/>
            <a:ext cx="1189673" cy="1143647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AB0B9C77-F919-422C-9521-DC6E9E30EB99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9144291">
            <a:off x="408791" y="4177528"/>
            <a:ext cx="713371" cy="936707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4907349D-37AA-4B71-B0BB-BF8940975C2A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5833614">
            <a:off x="453739" y="2808518"/>
            <a:ext cx="817754" cy="617049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C8596756-EA15-4F71-9C71-D22F845466B5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48236" y="5456963"/>
            <a:ext cx="1237022" cy="668167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30DDD427-D46C-4E91-BF09-1CA316E75682}"/>
              </a:ext>
            </a:extLst>
          </p:cNvPr>
          <p:cNvPicPr>
            <a:picLocks noChangeAspect="1"/>
          </p:cNvPicPr>
          <p:nvPr/>
        </p:nvPicPr>
        <p:blipFill>
          <a:blip r:embed="rId1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3558304">
            <a:off x="8403881" y="1539189"/>
            <a:ext cx="724353" cy="1422986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A4B5CE20-7640-4D80-BE39-C0E05BBDCFCC}"/>
              </a:ext>
            </a:extLst>
          </p:cNvPr>
          <p:cNvPicPr>
            <a:picLocks noChangeAspect="1"/>
          </p:cNvPicPr>
          <p:nvPr/>
        </p:nvPicPr>
        <p:blipFill>
          <a:blip r:embed="rId13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428117" y="5792329"/>
            <a:ext cx="1424813" cy="841867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711779F0-2FFC-4C97-86F2-414B155049BD}"/>
              </a:ext>
            </a:extLst>
          </p:cNvPr>
          <p:cNvPicPr>
            <a:picLocks noChangeAspect="1"/>
          </p:cNvPicPr>
          <p:nvPr/>
        </p:nvPicPr>
        <p:blipFill>
          <a:blip r:embed="rId14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325957" y="597115"/>
            <a:ext cx="1453500" cy="1253233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5BA37175-37E5-4479-A611-724A980D750A}"/>
              </a:ext>
            </a:extLst>
          </p:cNvPr>
          <p:cNvPicPr>
            <a:picLocks noChangeAspect="1"/>
          </p:cNvPicPr>
          <p:nvPr/>
        </p:nvPicPr>
        <p:blipFill>
          <a:blip r:embed="rId15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958409" y="5456963"/>
            <a:ext cx="1088897" cy="1117304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0016AC2E-0976-41B3-ACCD-F294B728195D}"/>
              </a:ext>
            </a:extLst>
          </p:cNvPr>
          <p:cNvPicPr>
            <a:picLocks noChangeAspect="1"/>
          </p:cNvPicPr>
          <p:nvPr/>
        </p:nvPicPr>
        <p:blipFill>
          <a:blip r:embed="rId16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406829" y="194003"/>
            <a:ext cx="698971" cy="806223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C5327CB1-7DF4-4980-A41E-B191C505C62C}"/>
              </a:ext>
            </a:extLst>
          </p:cNvPr>
          <p:cNvPicPr>
            <a:picLocks noChangeAspect="1"/>
          </p:cNvPicPr>
          <p:nvPr/>
        </p:nvPicPr>
        <p:blipFill>
          <a:blip r:embed="rId17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225696" y="6015615"/>
            <a:ext cx="613822" cy="607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1623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00"/>
                            </p:stCondLst>
                            <p:childTnLst>
                              <p:par>
                                <p:cTn id="9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500"/>
                            </p:stCondLst>
                            <p:childTnLst>
                              <p:par>
                                <p:cTn id="10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500"/>
                            </p:stCondLst>
                            <p:childTnLst>
                              <p:par>
                                <p:cTn id="107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050AC112-A1BD-43C3-A15D-7EC4C32493C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762362" y="850360"/>
            <a:ext cx="6076838" cy="5078726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670F12DE-46A8-498B-A170-105F04E971D8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76969" y="597115"/>
            <a:ext cx="1189673" cy="114364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E392C229-C755-4A1E-8845-41C3ED53FB03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9144291">
            <a:off x="1082243" y="3548170"/>
            <a:ext cx="713371" cy="93670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FA598657-C979-4319-99F2-251247AE4012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5833614">
            <a:off x="453739" y="2808518"/>
            <a:ext cx="817754" cy="61704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2C547C9-E076-4F6E-94B9-9922FBA51D49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48236" y="5456963"/>
            <a:ext cx="1237022" cy="66816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7FCB393D-7E92-43EE-BDE3-038157609A93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3558304">
            <a:off x="9298523" y="5069977"/>
            <a:ext cx="724353" cy="142298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4C708153-7B55-4AB7-8B2F-15D8C11A29F2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731613" y="2395800"/>
            <a:ext cx="1424813" cy="84186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B8837F17-C110-47C4-8E27-590F3C16AA87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325957" y="597115"/>
            <a:ext cx="1453500" cy="125323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C4A0717-3DEE-4E96-A432-0BDD285AA0B6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608190" y="3930529"/>
            <a:ext cx="1088897" cy="111730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19A017A-3171-4122-B919-73ED8F12D1FD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406829" y="194003"/>
            <a:ext cx="698971" cy="80622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B4881C5-E328-4F7F-A0C1-ECD8E0F448C4}"/>
              </a:ext>
            </a:extLst>
          </p:cNvPr>
          <p:cNvPicPr>
            <a:picLocks noChangeAspect="1"/>
          </p:cNvPicPr>
          <p:nvPr/>
        </p:nvPicPr>
        <p:blipFill>
          <a:blip r:embed="rId1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227666" y="5702820"/>
            <a:ext cx="761047" cy="753279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5708DF99-6B90-4E5B-992A-22CD4027F195}"/>
              </a:ext>
            </a:extLst>
          </p:cNvPr>
          <p:cNvSpPr/>
          <p:nvPr/>
        </p:nvSpPr>
        <p:spPr>
          <a:xfrm>
            <a:off x="5468836" y="2672601"/>
            <a:ext cx="172807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76A5C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5169E900-68FC-4378-9B8F-37AF09B3753B}"/>
              </a:ext>
            </a:extLst>
          </p:cNvPr>
          <p:cNvPicPr>
            <a:picLocks noChangeAspect="1"/>
          </p:cNvPicPr>
          <p:nvPr/>
        </p:nvPicPr>
        <p:blipFill>
          <a:blip r:embed="rId13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5400000">
            <a:off x="4045373" y="2594521"/>
            <a:ext cx="1446351" cy="1045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5744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5">
            <a:extLst>
              <a:ext uri="{FF2B5EF4-FFF2-40B4-BE49-F238E27FC236}">
                <a16:creationId xmlns:a16="http://schemas.microsoft.com/office/drawing/2014/main" id="{DBF82C39-DF76-477D-A20A-2BA3B46AA17D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2503064" y="4073575"/>
            <a:ext cx="2689493" cy="754447"/>
          </a:xfrm>
          <a:custGeom>
            <a:avLst/>
            <a:gdLst>
              <a:gd name="G0" fmla="+- 3428 0 0"/>
              <a:gd name="G1" fmla="+- 21600 0 3428"/>
              <a:gd name="G2" fmla="*/ 3428 1 2"/>
              <a:gd name="G3" fmla="+- 21600 0 G2"/>
              <a:gd name="G4" fmla="+/ 3428 21600 2"/>
              <a:gd name="G5" fmla="+/ G1 0 2"/>
              <a:gd name="G6" fmla="*/ 21600 21600 3428"/>
              <a:gd name="G7" fmla="*/ G6 1 2"/>
              <a:gd name="G8" fmla="+- 21600 0 G7"/>
              <a:gd name="G9" fmla="*/ 21600 1 2"/>
              <a:gd name="G10" fmla="+- 3428 0 G9"/>
              <a:gd name="G11" fmla="?: G10 G8 0"/>
              <a:gd name="G12" fmla="?: G10 G7 21600"/>
              <a:gd name="T0" fmla="*/ 19886 w 21600"/>
              <a:gd name="T1" fmla="*/ 10800 h 21600"/>
              <a:gd name="T2" fmla="*/ 10800 w 21600"/>
              <a:gd name="T3" fmla="*/ 21600 h 21600"/>
              <a:gd name="T4" fmla="*/ 1714 w 21600"/>
              <a:gd name="T5" fmla="*/ 10800 h 21600"/>
              <a:gd name="T6" fmla="*/ 10800 w 21600"/>
              <a:gd name="T7" fmla="*/ 0 h 21600"/>
              <a:gd name="T8" fmla="*/ 3514 w 21600"/>
              <a:gd name="T9" fmla="*/ 3514 h 21600"/>
              <a:gd name="T10" fmla="*/ 18086 w 21600"/>
              <a:gd name="T11" fmla="*/ 180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428" y="21600"/>
                </a:lnTo>
                <a:lnTo>
                  <a:pt x="18172" y="21600"/>
                </a:lnTo>
                <a:lnTo>
                  <a:pt x="21600" y="0"/>
                </a:lnTo>
                <a:close/>
              </a:path>
            </a:pathLst>
          </a:custGeom>
          <a:blipFill dpi="0" rotWithShape="1"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a:blipFill>
          <a:ln>
            <a:noFill/>
          </a:ln>
          <a:extLst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72137" tIns="36069" rIns="72137" bIns="36069"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AutoShape 3">
            <a:extLst>
              <a:ext uri="{FF2B5EF4-FFF2-40B4-BE49-F238E27FC236}">
                <a16:creationId xmlns:a16="http://schemas.microsoft.com/office/drawing/2014/main" id="{18D7B8D6-641A-4737-A487-2A4C4BDD3FF5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3300521" y="3067258"/>
            <a:ext cx="1094578" cy="305491"/>
          </a:xfrm>
          <a:custGeom>
            <a:avLst/>
            <a:gdLst>
              <a:gd name="G0" fmla="+- 3428 0 0"/>
              <a:gd name="G1" fmla="+- 21600 0 3428"/>
              <a:gd name="G2" fmla="*/ 3428 1 2"/>
              <a:gd name="G3" fmla="+- 21600 0 G2"/>
              <a:gd name="G4" fmla="+/ 3428 21600 2"/>
              <a:gd name="G5" fmla="+/ G1 0 2"/>
              <a:gd name="G6" fmla="*/ 21600 21600 3428"/>
              <a:gd name="G7" fmla="*/ G6 1 2"/>
              <a:gd name="G8" fmla="+- 21600 0 G7"/>
              <a:gd name="G9" fmla="*/ 21600 1 2"/>
              <a:gd name="G10" fmla="+- 3428 0 G9"/>
              <a:gd name="G11" fmla="?: G10 G8 0"/>
              <a:gd name="G12" fmla="?: G10 G7 21600"/>
              <a:gd name="T0" fmla="*/ 19886 w 21600"/>
              <a:gd name="T1" fmla="*/ 10800 h 21600"/>
              <a:gd name="T2" fmla="*/ 10800 w 21600"/>
              <a:gd name="T3" fmla="*/ 21600 h 21600"/>
              <a:gd name="T4" fmla="*/ 1714 w 21600"/>
              <a:gd name="T5" fmla="*/ 10800 h 21600"/>
              <a:gd name="T6" fmla="*/ 10800 w 21600"/>
              <a:gd name="T7" fmla="*/ 0 h 21600"/>
              <a:gd name="T8" fmla="*/ 3514 w 21600"/>
              <a:gd name="T9" fmla="*/ 3514 h 21600"/>
              <a:gd name="T10" fmla="*/ 18086 w 21600"/>
              <a:gd name="T11" fmla="*/ 180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428" y="21600"/>
                </a:lnTo>
                <a:lnTo>
                  <a:pt x="18172" y="21600"/>
                </a:lnTo>
                <a:lnTo>
                  <a:pt x="21600" y="0"/>
                </a:lnTo>
                <a:close/>
              </a:path>
            </a:pathLst>
          </a:custGeom>
          <a:blipFill dpi="0" rotWithShape="1"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a:blipFill>
          <a:ln>
            <a:noFill/>
          </a:ln>
          <a:ex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137" tIns="36069" rIns="72137" bIns="36069"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" name="AutoShape 6">
            <a:extLst>
              <a:ext uri="{FF2B5EF4-FFF2-40B4-BE49-F238E27FC236}">
                <a16:creationId xmlns:a16="http://schemas.microsoft.com/office/drawing/2014/main" id="{6FB3CC0E-7FA5-47A6-9EF7-F1B827D938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5145" y="2379008"/>
            <a:ext cx="685327" cy="583587"/>
          </a:xfrm>
          <a:prstGeom prst="triangle">
            <a:avLst>
              <a:gd name="adj" fmla="val 50000"/>
            </a:avLst>
          </a:prstGeom>
          <a:blipFill dpi="0" rotWithShape="1"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a:blipFill>
          <a:ln>
            <a:noFill/>
          </a:ln>
          <a:ex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72137" tIns="36069" rIns="72137" bIns="36069"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" name="AutoShape 4">
            <a:extLst>
              <a:ext uri="{FF2B5EF4-FFF2-40B4-BE49-F238E27FC236}">
                <a16:creationId xmlns:a16="http://schemas.microsoft.com/office/drawing/2014/main" id="{687982A9-C1BD-405C-8189-567650A9BD97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2973309" y="3477413"/>
            <a:ext cx="1749002" cy="491499"/>
          </a:xfrm>
          <a:custGeom>
            <a:avLst/>
            <a:gdLst>
              <a:gd name="G0" fmla="+- 3428 0 0"/>
              <a:gd name="G1" fmla="+- 21600 0 3428"/>
              <a:gd name="G2" fmla="*/ 3428 1 2"/>
              <a:gd name="G3" fmla="+- 21600 0 G2"/>
              <a:gd name="G4" fmla="+/ 3428 21600 2"/>
              <a:gd name="G5" fmla="+/ G1 0 2"/>
              <a:gd name="G6" fmla="*/ 21600 21600 3428"/>
              <a:gd name="G7" fmla="*/ G6 1 2"/>
              <a:gd name="G8" fmla="+- 21600 0 G7"/>
              <a:gd name="G9" fmla="*/ 21600 1 2"/>
              <a:gd name="G10" fmla="+- 3428 0 G9"/>
              <a:gd name="G11" fmla="?: G10 G8 0"/>
              <a:gd name="G12" fmla="?: G10 G7 21600"/>
              <a:gd name="T0" fmla="*/ 19886 w 21600"/>
              <a:gd name="T1" fmla="*/ 10800 h 21600"/>
              <a:gd name="T2" fmla="*/ 10800 w 21600"/>
              <a:gd name="T3" fmla="*/ 21600 h 21600"/>
              <a:gd name="T4" fmla="*/ 1714 w 21600"/>
              <a:gd name="T5" fmla="*/ 10800 h 21600"/>
              <a:gd name="T6" fmla="*/ 10800 w 21600"/>
              <a:gd name="T7" fmla="*/ 0 h 21600"/>
              <a:gd name="T8" fmla="*/ 3514 w 21600"/>
              <a:gd name="T9" fmla="*/ 3514 h 21600"/>
              <a:gd name="T10" fmla="*/ 18086 w 21600"/>
              <a:gd name="T11" fmla="*/ 180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428" y="21600"/>
                </a:lnTo>
                <a:lnTo>
                  <a:pt x="18172" y="21600"/>
                </a:lnTo>
                <a:lnTo>
                  <a:pt x="21600" y="0"/>
                </a:lnTo>
                <a:close/>
              </a:path>
            </a:pathLst>
          </a:custGeom>
          <a:blipFill dpi="0" rotWithShape="1"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a:blipFill>
          <a:ln>
            <a:noFill/>
          </a:ln>
          <a:ex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72137" tIns="36069" rIns="72137" bIns="36069"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057D6C47-D8D2-4A1D-82CC-8F1867FEDC2E}"/>
              </a:ext>
            </a:extLst>
          </p:cNvPr>
          <p:cNvCxnSpPr/>
          <p:nvPr/>
        </p:nvCxnSpPr>
        <p:spPr>
          <a:xfrm>
            <a:off x="3873710" y="2699322"/>
            <a:ext cx="2824316" cy="0"/>
          </a:xfrm>
          <a:prstGeom prst="line">
            <a:avLst/>
          </a:prstGeom>
          <a:noFill/>
          <a:ln w="12700">
            <a:solidFill>
              <a:srgbClr val="76A5C8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30824438-58AC-4707-8E0F-3DDCAD48055A}"/>
              </a:ext>
            </a:extLst>
          </p:cNvPr>
          <p:cNvCxnSpPr/>
          <p:nvPr/>
        </p:nvCxnSpPr>
        <p:spPr>
          <a:xfrm>
            <a:off x="3862787" y="3203064"/>
            <a:ext cx="2835240" cy="0"/>
          </a:xfrm>
          <a:prstGeom prst="line">
            <a:avLst/>
          </a:prstGeom>
          <a:noFill/>
          <a:ln w="12700">
            <a:solidFill>
              <a:srgbClr val="76A5C8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E368E93D-ECC8-4629-AE32-D3445AB02751}"/>
              </a:ext>
            </a:extLst>
          </p:cNvPr>
          <p:cNvCxnSpPr/>
          <p:nvPr/>
        </p:nvCxnSpPr>
        <p:spPr>
          <a:xfrm>
            <a:off x="3873710" y="3725699"/>
            <a:ext cx="2824316" cy="0"/>
          </a:xfrm>
          <a:prstGeom prst="line">
            <a:avLst/>
          </a:prstGeom>
          <a:noFill/>
          <a:ln w="12700">
            <a:solidFill>
              <a:srgbClr val="76A5C8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AC01E785-DD82-4814-813F-22062F53F0B9}"/>
              </a:ext>
            </a:extLst>
          </p:cNvPr>
          <p:cNvCxnSpPr/>
          <p:nvPr/>
        </p:nvCxnSpPr>
        <p:spPr>
          <a:xfrm>
            <a:off x="3847811" y="4490539"/>
            <a:ext cx="2850217" cy="0"/>
          </a:xfrm>
          <a:prstGeom prst="line">
            <a:avLst/>
          </a:prstGeom>
          <a:noFill/>
          <a:ln w="12700">
            <a:solidFill>
              <a:srgbClr val="76A5C8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0" name="TextBox 41">
            <a:extLst>
              <a:ext uri="{FF2B5EF4-FFF2-40B4-BE49-F238E27FC236}">
                <a16:creationId xmlns:a16="http://schemas.microsoft.com/office/drawing/2014/main" id="{C86E59E9-43A3-48BD-A7E6-0173AD28E112}"/>
              </a:ext>
            </a:extLst>
          </p:cNvPr>
          <p:cNvSpPr txBox="1"/>
          <p:nvPr/>
        </p:nvSpPr>
        <p:spPr>
          <a:xfrm>
            <a:off x="6876107" y="4097037"/>
            <a:ext cx="3029977" cy="512963"/>
          </a:xfrm>
          <a:prstGeom prst="rect">
            <a:avLst/>
          </a:prstGeom>
          <a:noFill/>
        </p:spPr>
        <p:txBody>
          <a:bodyPr wrap="square" lIns="72137" tIns="36069" rIns="72137" bIns="3606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rgbClr val="76A5C8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1" name="TextBox 42">
            <a:extLst>
              <a:ext uri="{FF2B5EF4-FFF2-40B4-BE49-F238E27FC236}">
                <a16:creationId xmlns:a16="http://schemas.microsoft.com/office/drawing/2014/main" id="{52F6871A-8262-427D-BB80-E58E6D906DDF}"/>
              </a:ext>
            </a:extLst>
          </p:cNvPr>
          <p:cNvSpPr txBox="1"/>
          <p:nvPr/>
        </p:nvSpPr>
        <p:spPr>
          <a:xfrm>
            <a:off x="5747100" y="4099493"/>
            <a:ext cx="1069014" cy="349841"/>
          </a:xfrm>
          <a:prstGeom prst="rect">
            <a:avLst/>
          </a:prstGeom>
          <a:noFill/>
        </p:spPr>
        <p:txBody>
          <a:bodyPr wrap="none" lIns="72137" tIns="36069" rIns="72137" bIns="36069" rtlCol="0">
            <a:spAutoFit/>
          </a:bodyPr>
          <a:lstStyle/>
          <a:p>
            <a:pPr algn="ctr"/>
            <a:r>
              <a:rPr lang="zh-CN" altLang="en-US" dirty="0">
                <a:solidFill>
                  <a:srgbClr val="76A5C8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添加标题</a:t>
            </a:r>
          </a:p>
        </p:txBody>
      </p:sp>
      <p:sp>
        <p:nvSpPr>
          <p:cNvPr id="12" name="TextBox 43">
            <a:extLst>
              <a:ext uri="{FF2B5EF4-FFF2-40B4-BE49-F238E27FC236}">
                <a16:creationId xmlns:a16="http://schemas.microsoft.com/office/drawing/2014/main" id="{C4316AEE-5C7D-4B43-BAEE-A8AFA493741E}"/>
              </a:ext>
            </a:extLst>
          </p:cNvPr>
          <p:cNvSpPr txBox="1"/>
          <p:nvPr/>
        </p:nvSpPr>
        <p:spPr>
          <a:xfrm>
            <a:off x="6876107" y="3366031"/>
            <a:ext cx="3029977" cy="512963"/>
          </a:xfrm>
          <a:prstGeom prst="rect">
            <a:avLst/>
          </a:prstGeom>
          <a:noFill/>
        </p:spPr>
        <p:txBody>
          <a:bodyPr wrap="square" lIns="72137" tIns="36069" rIns="72137" bIns="3606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rgbClr val="76A5C8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3" name="TextBox 44">
            <a:extLst>
              <a:ext uri="{FF2B5EF4-FFF2-40B4-BE49-F238E27FC236}">
                <a16:creationId xmlns:a16="http://schemas.microsoft.com/office/drawing/2014/main" id="{7114AB11-AC43-4E1D-93B4-01E4E1FFB33B}"/>
              </a:ext>
            </a:extLst>
          </p:cNvPr>
          <p:cNvSpPr txBox="1"/>
          <p:nvPr/>
        </p:nvSpPr>
        <p:spPr>
          <a:xfrm>
            <a:off x="5747100" y="3342154"/>
            <a:ext cx="1069014" cy="349841"/>
          </a:xfrm>
          <a:prstGeom prst="rect">
            <a:avLst/>
          </a:prstGeom>
          <a:noFill/>
        </p:spPr>
        <p:txBody>
          <a:bodyPr wrap="none" lIns="72137" tIns="36069" rIns="72137" bIns="36069" rtlCol="0">
            <a:spAutoFit/>
          </a:bodyPr>
          <a:lstStyle/>
          <a:p>
            <a:pPr algn="ctr"/>
            <a:r>
              <a:rPr lang="zh-CN" altLang="en-US" dirty="0">
                <a:solidFill>
                  <a:srgbClr val="76A5C8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添加标题</a:t>
            </a:r>
          </a:p>
        </p:txBody>
      </p:sp>
      <p:sp>
        <p:nvSpPr>
          <p:cNvPr id="14" name="TextBox 45">
            <a:extLst>
              <a:ext uri="{FF2B5EF4-FFF2-40B4-BE49-F238E27FC236}">
                <a16:creationId xmlns:a16="http://schemas.microsoft.com/office/drawing/2014/main" id="{E9A6B44F-8525-4362-8ABD-DFCDB765AAC5}"/>
              </a:ext>
            </a:extLst>
          </p:cNvPr>
          <p:cNvSpPr txBox="1"/>
          <p:nvPr/>
        </p:nvSpPr>
        <p:spPr>
          <a:xfrm>
            <a:off x="6876107" y="2826096"/>
            <a:ext cx="3029977" cy="491547"/>
          </a:xfrm>
          <a:prstGeom prst="rect">
            <a:avLst/>
          </a:prstGeom>
          <a:noFill/>
        </p:spPr>
        <p:txBody>
          <a:bodyPr wrap="square" lIns="72137" tIns="36069" rIns="72137" bIns="3606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rgbClr val="76A5C8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5" name="TextBox 46">
            <a:extLst>
              <a:ext uri="{FF2B5EF4-FFF2-40B4-BE49-F238E27FC236}">
                <a16:creationId xmlns:a16="http://schemas.microsoft.com/office/drawing/2014/main" id="{04172CD2-FA3D-4C87-A001-9B9B86F4A3F7}"/>
              </a:ext>
            </a:extLst>
          </p:cNvPr>
          <p:cNvSpPr txBox="1"/>
          <p:nvPr/>
        </p:nvSpPr>
        <p:spPr>
          <a:xfrm>
            <a:off x="5747100" y="2827594"/>
            <a:ext cx="1069014" cy="349841"/>
          </a:xfrm>
          <a:prstGeom prst="rect">
            <a:avLst/>
          </a:prstGeom>
          <a:noFill/>
        </p:spPr>
        <p:txBody>
          <a:bodyPr wrap="none" lIns="72137" tIns="36069" rIns="72137" bIns="36069" rtlCol="0">
            <a:spAutoFit/>
          </a:bodyPr>
          <a:lstStyle/>
          <a:p>
            <a:pPr algn="ctr"/>
            <a:r>
              <a:rPr lang="zh-CN" altLang="en-US" dirty="0">
                <a:solidFill>
                  <a:srgbClr val="76A5C8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添加标题</a:t>
            </a:r>
          </a:p>
        </p:txBody>
      </p:sp>
      <p:sp>
        <p:nvSpPr>
          <p:cNvPr id="16" name="TextBox 47">
            <a:extLst>
              <a:ext uri="{FF2B5EF4-FFF2-40B4-BE49-F238E27FC236}">
                <a16:creationId xmlns:a16="http://schemas.microsoft.com/office/drawing/2014/main" id="{0D5C9076-6CB5-41F6-B365-85FB22C90D17}"/>
              </a:ext>
            </a:extLst>
          </p:cNvPr>
          <p:cNvSpPr txBox="1"/>
          <p:nvPr/>
        </p:nvSpPr>
        <p:spPr>
          <a:xfrm>
            <a:off x="6876107" y="2286161"/>
            <a:ext cx="3029977" cy="491547"/>
          </a:xfrm>
          <a:prstGeom prst="rect">
            <a:avLst/>
          </a:prstGeom>
          <a:noFill/>
        </p:spPr>
        <p:txBody>
          <a:bodyPr wrap="square" lIns="72137" tIns="36069" rIns="72137" bIns="3606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rgbClr val="76A5C8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7" name="TextBox 48">
            <a:extLst>
              <a:ext uri="{FF2B5EF4-FFF2-40B4-BE49-F238E27FC236}">
                <a16:creationId xmlns:a16="http://schemas.microsoft.com/office/drawing/2014/main" id="{6DB83758-9491-416C-892F-17B0C4FBB4FB}"/>
              </a:ext>
            </a:extLst>
          </p:cNvPr>
          <p:cNvSpPr txBox="1"/>
          <p:nvPr/>
        </p:nvSpPr>
        <p:spPr>
          <a:xfrm>
            <a:off x="5747100" y="2307743"/>
            <a:ext cx="1069014" cy="349841"/>
          </a:xfrm>
          <a:prstGeom prst="rect">
            <a:avLst/>
          </a:prstGeom>
          <a:noFill/>
        </p:spPr>
        <p:txBody>
          <a:bodyPr wrap="none" lIns="72137" tIns="36069" rIns="72137" bIns="36069" rtlCol="0">
            <a:spAutoFit/>
          </a:bodyPr>
          <a:lstStyle/>
          <a:p>
            <a:pPr algn="ctr"/>
            <a:r>
              <a:rPr lang="zh-CN" altLang="en-US" dirty="0">
                <a:solidFill>
                  <a:srgbClr val="76A5C8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26216146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4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6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6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5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64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0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5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17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7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17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6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10" grpId="0"/>
          <p:bldP spid="11" grpId="0"/>
          <p:bldP spid="12" grpId="0"/>
          <p:bldP spid="13" grpId="0"/>
          <p:bldP spid="14" grpId="0"/>
          <p:bldP spid="15" grpId="0"/>
          <p:bldP spid="16" grpId="0"/>
          <p:bldP spid="1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5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17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7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17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6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10" grpId="0"/>
          <p:bldP spid="11" grpId="0"/>
          <p:bldP spid="12" grpId="0"/>
          <p:bldP spid="13" grpId="0"/>
          <p:bldP spid="14" grpId="0"/>
          <p:bldP spid="15" grpId="0"/>
          <p:bldP spid="16" grpId="0"/>
          <p:bldP spid="17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90E07D0-83E4-4E12-9E86-B8709F98DEAE}"/>
              </a:ext>
            </a:extLst>
          </p:cNvPr>
          <p:cNvGrpSpPr/>
          <p:nvPr/>
        </p:nvGrpSpPr>
        <p:grpSpPr>
          <a:xfrm>
            <a:off x="3414281" y="2243784"/>
            <a:ext cx="1327235" cy="1769113"/>
            <a:chOff x="3065490" y="2206077"/>
            <a:chExt cx="1327235" cy="1769113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822CA631-84F4-4977-8EC3-FDDFCF4871E1}"/>
                </a:ext>
              </a:extLst>
            </p:cNvPr>
            <p:cNvGrpSpPr/>
            <p:nvPr/>
          </p:nvGrpSpPr>
          <p:grpSpPr>
            <a:xfrm>
              <a:off x="3065490" y="2206077"/>
              <a:ext cx="1327235" cy="1769113"/>
              <a:chOff x="3065490" y="2206077"/>
              <a:chExt cx="1327235" cy="1769113"/>
            </a:xfrm>
          </p:grpSpPr>
          <p:sp>
            <p:nvSpPr>
              <p:cNvPr id="51" name="任意多边形 3">
                <a:extLst>
                  <a:ext uri="{FF2B5EF4-FFF2-40B4-BE49-F238E27FC236}">
                    <a16:creationId xmlns:a16="http://schemas.microsoft.com/office/drawing/2014/main" id="{6DC21012-29F2-4FCB-BB81-8A02AA103569}"/>
                  </a:ext>
                </a:extLst>
              </p:cNvPr>
              <p:cNvSpPr/>
              <p:nvPr/>
            </p:nvSpPr>
            <p:spPr>
              <a:xfrm>
                <a:off x="3065490" y="2206077"/>
                <a:ext cx="1327235" cy="1769113"/>
              </a:xfrm>
              <a:custGeom>
                <a:avLst/>
                <a:gdLst>
                  <a:gd name="connsiteX0" fmla="*/ 51454 w 1715174"/>
                  <a:gd name="connsiteY0" fmla="*/ 87698 h 2286209"/>
                  <a:gd name="connsiteX1" fmla="*/ 668674 w 1715174"/>
                  <a:gd name="connsiteY1" fmla="*/ 651578 h 2286209"/>
                  <a:gd name="connsiteX2" fmla="*/ 927754 w 1715174"/>
                  <a:gd name="connsiteY2" fmla="*/ 910658 h 2286209"/>
                  <a:gd name="connsiteX3" fmla="*/ 981094 w 1715174"/>
                  <a:gd name="connsiteY3" fmla="*/ 1040198 h 2286209"/>
                  <a:gd name="connsiteX4" fmla="*/ 981094 w 1715174"/>
                  <a:gd name="connsiteY4" fmla="*/ 1146878 h 2286209"/>
                  <a:gd name="connsiteX5" fmla="*/ 973474 w 1715174"/>
                  <a:gd name="connsiteY5" fmla="*/ 1284038 h 2286209"/>
                  <a:gd name="connsiteX6" fmla="*/ 843934 w 1715174"/>
                  <a:gd name="connsiteY6" fmla="*/ 1451678 h 2286209"/>
                  <a:gd name="connsiteX7" fmla="*/ 257194 w 1715174"/>
                  <a:gd name="connsiteY7" fmla="*/ 2000318 h 2286209"/>
                  <a:gd name="connsiteX8" fmla="*/ 20974 w 1715174"/>
                  <a:gd name="connsiteY8" fmla="*/ 2213678 h 2286209"/>
                  <a:gd name="connsiteX9" fmla="*/ 13354 w 1715174"/>
                  <a:gd name="connsiteY9" fmla="*/ 2236538 h 2286209"/>
                  <a:gd name="connsiteX10" fmla="*/ 36214 w 1715174"/>
                  <a:gd name="connsiteY10" fmla="*/ 2282258 h 2286209"/>
                  <a:gd name="connsiteX11" fmla="*/ 241954 w 1715174"/>
                  <a:gd name="connsiteY11" fmla="*/ 2282258 h 2286209"/>
                  <a:gd name="connsiteX12" fmla="*/ 401974 w 1715174"/>
                  <a:gd name="connsiteY12" fmla="*/ 2282258 h 2286209"/>
                  <a:gd name="connsiteX13" fmla="*/ 516274 w 1715174"/>
                  <a:gd name="connsiteY13" fmla="*/ 2282258 h 2286209"/>
                  <a:gd name="connsiteX14" fmla="*/ 638194 w 1715174"/>
                  <a:gd name="connsiteY14" fmla="*/ 2282258 h 2286209"/>
                  <a:gd name="connsiteX15" fmla="*/ 744874 w 1715174"/>
                  <a:gd name="connsiteY15" fmla="*/ 2282258 h 2286209"/>
                  <a:gd name="connsiteX16" fmla="*/ 859174 w 1715174"/>
                  <a:gd name="connsiteY16" fmla="*/ 2228918 h 2286209"/>
                  <a:gd name="connsiteX17" fmla="*/ 1346854 w 1715174"/>
                  <a:gd name="connsiteY17" fmla="*/ 1771718 h 2286209"/>
                  <a:gd name="connsiteX18" fmla="*/ 1613554 w 1715174"/>
                  <a:gd name="connsiteY18" fmla="*/ 1428818 h 2286209"/>
                  <a:gd name="connsiteX19" fmla="*/ 1712614 w 1715174"/>
                  <a:gd name="connsiteY19" fmla="*/ 1177358 h 2286209"/>
                  <a:gd name="connsiteX20" fmla="*/ 1674514 w 1715174"/>
                  <a:gd name="connsiteY20" fmla="*/ 1002098 h 2286209"/>
                  <a:gd name="connsiteX21" fmla="*/ 1552594 w 1715174"/>
                  <a:gd name="connsiteY21" fmla="*/ 765878 h 2286209"/>
                  <a:gd name="connsiteX22" fmla="*/ 935374 w 1715174"/>
                  <a:gd name="connsiteY22" fmla="*/ 72458 h 2286209"/>
                  <a:gd name="connsiteX23" fmla="*/ 51454 w 1715174"/>
                  <a:gd name="connsiteY23" fmla="*/ 87698 h 2286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715174" h="2286209">
                    <a:moveTo>
                      <a:pt x="51454" y="87698"/>
                    </a:moveTo>
                    <a:cubicBezTo>
                      <a:pt x="7004" y="184218"/>
                      <a:pt x="522624" y="514418"/>
                      <a:pt x="668674" y="651578"/>
                    </a:cubicBezTo>
                    <a:cubicBezTo>
                      <a:pt x="814724" y="788738"/>
                      <a:pt x="875684" y="845888"/>
                      <a:pt x="927754" y="910658"/>
                    </a:cubicBezTo>
                    <a:cubicBezTo>
                      <a:pt x="979824" y="975428"/>
                      <a:pt x="972204" y="1000828"/>
                      <a:pt x="981094" y="1040198"/>
                    </a:cubicBezTo>
                    <a:cubicBezTo>
                      <a:pt x="989984" y="1079568"/>
                      <a:pt x="982364" y="1106238"/>
                      <a:pt x="981094" y="1146878"/>
                    </a:cubicBezTo>
                    <a:cubicBezTo>
                      <a:pt x="979824" y="1187518"/>
                      <a:pt x="996334" y="1233238"/>
                      <a:pt x="973474" y="1284038"/>
                    </a:cubicBezTo>
                    <a:cubicBezTo>
                      <a:pt x="950614" y="1334838"/>
                      <a:pt x="963314" y="1332298"/>
                      <a:pt x="843934" y="1451678"/>
                    </a:cubicBezTo>
                    <a:cubicBezTo>
                      <a:pt x="724554" y="1571058"/>
                      <a:pt x="394354" y="1873318"/>
                      <a:pt x="257194" y="2000318"/>
                    </a:cubicBezTo>
                    <a:cubicBezTo>
                      <a:pt x="120034" y="2127318"/>
                      <a:pt x="61614" y="2174308"/>
                      <a:pt x="20974" y="2213678"/>
                    </a:cubicBezTo>
                    <a:cubicBezTo>
                      <a:pt x="-19666" y="2253048"/>
                      <a:pt x="10814" y="2225108"/>
                      <a:pt x="13354" y="2236538"/>
                    </a:cubicBezTo>
                    <a:cubicBezTo>
                      <a:pt x="15894" y="2247968"/>
                      <a:pt x="-1886" y="2274638"/>
                      <a:pt x="36214" y="2282258"/>
                    </a:cubicBezTo>
                    <a:cubicBezTo>
                      <a:pt x="74314" y="2289878"/>
                      <a:pt x="241954" y="2282258"/>
                      <a:pt x="241954" y="2282258"/>
                    </a:cubicBezTo>
                    <a:lnTo>
                      <a:pt x="401974" y="2282258"/>
                    </a:lnTo>
                    <a:lnTo>
                      <a:pt x="516274" y="2282258"/>
                    </a:lnTo>
                    <a:lnTo>
                      <a:pt x="638194" y="2282258"/>
                    </a:lnTo>
                    <a:cubicBezTo>
                      <a:pt x="676294" y="2282258"/>
                      <a:pt x="708044" y="2291148"/>
                      <a:pt x="744874" y="2282258"/>
                    </a:cubicBezTo>
                    <a:cubicBezTo>
                      <a:pt x="781704" y="2273368"/>
                      <a:pt x="758844" y="2314008"/>
                      <a:pt x="859174" y="2228918"/>
                    </a:cubicBezTo>
                    <a:cubicBezTo>
                      <a:pt x="959504" y="2143828"/>
                      <a:pt x="1221124" y="1905068"/>
                      <a:pt x="1346854" y="1771718"/>
                    </a:cubicBezTo>
                    <a:cubicBezTo>
                      <a:pt x="1472584" y="1638368"/>
                      <a:pt x="1552594" y="1527878"/>
                      <a:pt x="1613554" y="1428818"/>
                    </a:cubicBezTo>
                    <a:cubicBezTo>
                      <a:pt x="1674514" y="1329758"/>
                      <a:pt x="1702454" y="1248478"/>
                      <a:pt x="1712614" y="1177358"/>
                    </a:cubicBezTo>
                    <a:cubicBezTo>
                      <a:pt x="1722774" y="1106238"/>
                      <a:pt x="1701184" y="1070678"/>
                      <a:pt x="1674514" y="1002098"/>
                    </a:cubicBezTo>
                    <a:cubicBezTo>
                      <a:pt x="1647844" y="933518"/>
                      <a:pt x="1675784" y="920818"/>
                      <a:pt x="1552594" y="765878"/>
                    </a:cubicBezTo>
                    <a:cubicBezTo>
                      <a:pt x="1429404" y="610938"/>
                      <a:pt x="1183024" y="186758"/>
                      <a:pt x="935374" y="72458"/>
                    </a:cubicBezTo>
                    <a:cubicBezTo>
                      <a:pt x="687724" y="-41842"/>
                      <a:pt x="95904" y="-8822"/>
                      <a:pt x="51454" y="87698"/>
                    </a:cubicBezTo>
                    <a:close/>
                  </a:path>
                </a:pathLst>
              </a:custGeom>
              <a:blipFill>
                <a:blip r:embed="rId2">
                  <a:duotone>
                    <a:prstClr val="black"/>
                    <a:schemeClr val="accent5">
                      <a:tint val="45000"/>
                      <a:satMod val="400000"/>
                    </a:schemeClr>
                  </a:duotone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brightnessContrast contrast="-40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a:blip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76A5C8"/>
                  </a:solidFill>
                </a:endParaRPr>
              </a:p>
            </p:txBody>
          </p:sp>
          <p:sp>
            <p:nvSpPr>
              <p:cNvPr id="52" name="椭圆 31">
                <a:extLst>
                  <a:ext uri="{FF2B5EF4-FFF2-40B4-BE49-F238E27FC236}">
                    <a16:creationId xmlns:a16="http://schemas.microsoft.com/office/drawing/2014/main" id="{62D0BE44-D48E-4C23-A1D2-29B3B88DC1A0}"/>
                  </a:ext>
                </a:extLst>
              </p:cNvPr>
              <p:cNvSpPr/>
              <p:nvPr/>
            </p:nvSpPr>
            <p:spPr>
              <a:xfrm rot="15654318">
                <a:off x="3214100" y="2734385"/>
                <a:ext cx="742462" cy="735058"/>
              </a:xfrm>
              <a:custGeom>
                <a:avLst/>
                <a:gdLst>
                  <a:gd name="connsiteX0" fmla="*/ 0 w 656493"/>
                  <a:gd name="connsiteY0" fmla="*/ 316523 h 633046"/>
                  <a:gd name="connsiteX1" fmla="*/ 328247 w 656493"/>
                  <a:gd name="connsiteY1" fmla="*/ 0 h 633046"/>
                  <a:gd name="connsiteX2" fmla="*/ 656494 w 656493"/>
                  <a:gd name="connsiteY2" fmla="*/ 316523 h 633046"/>
                  <a:gd name="connsiteX3" fmla="*/ 328247 w 656493"/>
                  <a:gd name="connsiteY3" fmla="*/ 633046 h 633046"/>
                  <a:gd name="connsiteX4" fmla="*/ 0 w 656493"/>
                  <a:gd name="connsiteY4" fmla="*/ 316523 h 633046"/>
                  <a:gd name="connsiteX0-1" fmla="*/ 328247 w 656494"/>
                  <a:gd name="connsiteY0-2" fmla="*/ 0 h 633046"/>
                  <a:gd name="connsiteX1-3" fmla="*/ 656494 w 656494"/>
                  <a:gd name="connsiteY1-4" fmla="*/ 316523 h 633046"/>
                  <a:gd name="connsiteX2-5" fmla="*/ 328247 w 656494"/>
                  <a:gd name="connsiteY2-6" fmla="*/ 633046 h 633046"/>
                  <a:gd name="connsiteX3-7" fmla="*/ 0 w 656494"/>
                  <a:gd name="connsiteY3-8" fmla="*/ 316523 h 633046"/>
                  <a:gd name="connsiteX4-9" fmla="*/ 419687 w 656494"/>
                  <a:gd name="connsiteY4-10" fmla="*/ 91440 h 633046"/>
                  <a:gd name="connsiteX0-11" fmla="*/ 402964 w 731211"/>
                  <a:gd name="connsiteY0-12" fmla="*/ 0 h 633046"/>
                  <a:gd name="connsiteX1-13" fmla="*/ 731211 w 731211"/>
                  <a:gd name="connsiteY1-14" fmla="*/ 316523 h 633046"/>
                  <a:gd name="connsiteX2-15" fmla="*/ 402964 w 731211"/>
                  <a:gd name="connsiteY2-16" fmla="*/ 633046 h 633046"/>
                  <a:gd name="connsiteX3-17" fmla="*/ 74717 w 731211"/>
                  <a:gd name="connsiteY3-18" fmla="*/ 316523 h 633046"/>
                  <a:gd name="connsiteX4-19" fmla="*/ 161895 w 731211"/>
                  <a:gd name="connsiteY4-20" fmla="*/ 152400 h 633046"/>
                  <a:gd name="connsiteX0-21" fmla="*/ 353700 w 681947"/>
                  <a:gd name="connsiteY0-22" fmla="*/ 0 h 633046"/>
                  <a:gd name="connsiteX1-23" fmla="*/ 681947 w 681947"/>
                  <a:gd name="connsiteY1-24" fmla="*/ 316523 h 633046"/>
                  <a:gd name="connsiteX2-25" fmla="*/ 353700 w 681947"/>
                  <a:gd name="connsiteY2-26" fmla="*/ 633046 h 633046"/>
                  <a:gd name="connsiteX3-27" fmla="*/ 25453 w 681947"/>
                  <a:gd name="connsiteY3-28" fmla="*/ 316523 h 633046"/>
                  <a:gd name="connsiteX4-29" fmla="*/ 112631 w 681947"/>
                  <a:gd name="connsiteY4-30" fmla="*/ 152400 h 633046"/>
                  <a:gd name="connsiteX0-31" fmla="*/ 341249 w 669496"/>
                  <a:gd name="connsiteY0-32" fmla="*/ 0 h 633046"/>
                  <a:gd name="connsiteX1-33" fmla="*/ 669496 w 669496"/>
                  <a:gd name="connsiteY1-34" fmla="*/ 316523 h 633046"/>
                  <a:gd name="connsiteX2-35" fmla="*/ 341249 w 669496"/>
                  <a:gd name="connsiteY2-36" fmla="*/ 633046 h 633046"/>
                  <a:gd name="connsiteX3-37" fmla="*/ 13002 w 669496"/>
                  <a:gd name="connsiteY3-38" fmla="*/ 316523 h 633046"/>
                  <a:gd name="connsiteX4-39" fmla="*/ 100180 w 669496"/>
                  <a:gd name="connsiteY4-40" fmla="*/ 152400 h 633046"/>
                  <a:gd name="connsiteX0-41" fmla="*/ 347951 w 676198"/>
                  <a:gd name="connsiteY0-42" fmla="*/ 0 h 633046"/>
                  <a:gd name="connsiteX1-43" fmla="*/ 676198 w 676198"/>
                  <a:gd name="connsiteY1-44" fmla="*/ 316523 h 633046"/>
                  <a:gd name="connsiteX2-45" fmla="*/ 347951 w 676198"/>
                  <a:gd name="connsiteY2-46" fmla="*/ 633046 h 633046"/>
                  <a:gd name="connsiteX3-47" fmla="*/ 19704 w 676198"/>
                  <a:gd name="connsiteY3-48" fmla="*/ 316523 h 633046"/>
                  <a:gd name="connsiteX4-49" fmla="*/ 79173 w 676198"/>
                  <a:gd name="connsiteY4-50" fmla="*/ 113607 h 633046"/>
                  <a:gd name="connsiteX0-51" fmla="*/ 333371 w 661618"/>
                  <a:gd name="connsiteY0-52" fmla="*/ 0 h 633046"/>
                  <a:gd name="connsiteX1-53" fmla="*/ 661618 w 661618"/>
                  <a:gd name="connsiteY1-54" fmla="*/ 316523 h 633046"/>
                  <a:gd name="connsiteX2-55" fmla="*/ 333371 w 661618"/>
                  <a:gd name="connsiteY2-56" fmla="*/ 633046 h 633046"/>
                  <a:gd name="connsiteX3-57" fmla="*/ 5124 w 661618"/>
                  <a:gd name="connsiteY3-58" fmla="*/ 316523 h 633046"/>
                  <a:gd name="connsiteX4-59" fmla="*/ 64593 w 661618"/>
                  <a:gd name="connsiteY4-60" fmla="*/ 113607 h 633046"/>
                  <a:gd name="connsiteX0-61" fmla="*/ 178200 w 661618"/>
                  <a:gd name="connsiteY0-62" fmla="*/ 0 h 583170"/>
                  <a:gd name="connsiteX1-63" fmla="*/ 661618 w 661618"/>
                  <a:gd name="connsiteY1-64" fmla="*/ 266647 h 583170"/>
                  <a:gd name="connsiteX2-65" fmla="*/ 333371 w 661618"/>
                  <a:gd name="connsiteY2-66" fmla="*/ 583170 h 583170"/>
                  <a:gd name="connsiteX3-67" fmla="*/ 5124 w 661618"/>
                  <a:gd name="connsiteY3-68" fmla="*/ 266647 h 583170"/>
                  <a:gd name="connsiteX4-69" fmla="*/ 64593 w 661618"/>
                  <a:gd name="connsiteY4-70" fmla="*/ 63731 h 583170"/>
                  <a:gd name="connsiteX0-71" fmla="*/ 178200 w 662133"/>
                  <a:gd name="connsiteY0-72" fmla="*/ 66578 h 649748"/>
                  <a:gd name="connsiteX1-73" fmla="*/ 412660 w 662133"/>
                  <a:gd name="connsiteY1-74" fmla="*/ 10947 h 649748"/>
                  <a:gd name="connsiteX2-75" fmla="*/ 661618 w 662133"/>
                  <a:gd name="connsiteY2-76" fmla="*/ 333225 h 649748"/>
                  <a:gd name="connsiteX3-77" fmla="*/ 333371 w 662133"/>
                  <a:gd name="connsiteY3-78" fmla="*/ 649748 h 649748"/>
                  <a:gd name="connsiteX4-79" fmla="*/ 5124 w 662133"/>
                  <a:gd name="connsiteY4-80" fmla="*/ 333225 h 649748"/>
                  <a:gd name="connsiteX5" fmla="*/ 64593 w 662133"/>
                  <a:gd name="connsiteY5" fmla="*/ 130309 h 649748"/>
                  <a:gd name="connsiteX0-81" fmla="*/ 178200 w 662148"/>
                  <a:gd name="connsiteY0-82" fmla="*/ 66578 h 649748"/>
                  <a:gd name="connsiteX1-83" fmla="*/ 412660 w 662148"/>
                  <a:gd name="connsiteY1-84" fmla="*/ 10947 h 649748"/>
                  <a:gd name="connsiteX2-85" fmla="*/ 661618 w 662148"/>
                  <a:gd name="connsiteY2-86" fmla="*/ 333225 h 649748"/>
                  <a:gd name="connsiteX3-87" fmla="*/ 333371 w 662148"/>
                  <a:gd name="connsiteY3-88" fmla="*/ 649748 h 649748"/>
                  <a:gd name="connsiteX4-89" fmla="*/ 5124 w 662148"/>
                  <a:gd name="connsiteY4-90" fmla="*/ 333225 h 649748"/>
                  <a:gd name="connsiteX5-91" fmla="*/ 64593 w 662148"/>
                  <a:gd name="connsiteY5-92" fmla="*/ 130309 h 649748"/>
                  <a:gd name="connsiteX0-93" fmla="*/ 178200 w 662148"/>
                  <a:gd name="connsiteY0-94" fmla="*/ 61032 h 644202"/>
                  <a:gd name="connsiteX1-95" fmla="*/ 412660 w 662148"/>
                  <a:gd name="connsiteY1-96" fmla="*/ 5401 h 644202"/>
                  <a:gd name="connsiteX2-97" fmla="*/ 661618 w 662148"/>
                  <a:gd name="connsiteY2-98" fmla="*/ 327679 h 644202"/>
                  <a:gd name="connsiteX3-99" fmla="*/ 333371 w 662148"/>
                  <a:gd name="connsiteY3-100" fmla="*/ 644202 h 644202"/>
                  <a:gd name="connsiteX4-101" fmla="*/ 5124 w 662148"/>
                  <a:gd name="connsiteY4-102" fmla="*/ 327679 h 644202"/>
                  <a:gd name="connsiteX5-103" fmla="*/ 64593 w 662148"/>
                  <a:gd name="connsiteY5-104" fmla="*/ 124763 h 644202"/>
                  <a:gd name="connsiteX0-105" fmla="*/ 178200 w 662148"/>
                  <a:gd name="connsiteY0-106" fmla="*/ 75865 h 659035"/>
                  <a:gd name="connsiteX1-107" fmla="*/ 168819 w 662148"/>
                  <a:gd name="connsiteY1-108" fmla="*/ 31317 h 659035"/>
                  <a:gd name="connsiteX2-109" fmla="*/ 412660 w 662148"/>
                  <a:gd name="connsiteY2-110" fmla="*/ 20234 h 659035"/>
                  <a:gd name="connsiteX3-111" fmla="*/ 661618 w 662148"/>
                  <a:gd name="connsiteY3-112" fmla="*/ 342512 h 659035"/>
                  <a:gd name="connsiteX4-113" fmla="*/ 333371 w 662148"/>
                  <a:gd name="connsiteY4-114" fmla="*/ 659035 h 659035"/>
                  <a:gd name="connsiteX5-115" fmla="*/ 5124 w 662148"/>
                  <a:gd name="connsiteY5-116" fmla="*/ 342512 h 659035"/>
                  <a:gd name="connsiteX6" fmla="*/ 64593 w 662148"/>
                  <a:gd name="connsiteY6" fmla="*/ 139596 h 659035"/>
                  <a:gd name="connsiteX0-117" fmla="*/ 178200 w 662148"/>
                  <a:gd name="connsiteY0-118" fmla="*/ 68901 h 652071"/>
                  <a:gd name="connsiteX1-119" fmla="*/ 130026 w 662148"/>
                  <a:gd name="connsiteY1-120" fmla="*/ 68688 h 652071"/>
                  <a:gd name="connsiteX2-121" fmla="*/ 412660 w 662148"/>
                  <a:gd name="connsiteY2-122" fmla="*/ 13270 h 652071"/>
                  <a:gd name="connsiteX3-123" fmla="*/ 661618 w 662148"/>
                  <a:gd name="connsiteY3-124" fmla="*/ 335548 h 652071"/>
                  <a:gd name="connsiteX4-125" fmla="*/ 333371 w 662148"/>
                  <a:gd name="connsiteY4-126" fmla="*/ 652071 h 652071"/>
                  <a:gd name="connsiteX5-127" fmla="*/ 5124 w 662148"/>
                  <a:gd name="connsiteY5-128" fmla="*/ 335548 h 652071"/>
                  <a:gd name="connsiteX6-129" fmla="*/ 64593 w 662148"/>
                  <a:gd name="connsiteY6-130" fmla="*/ 132632 h 652071"/>
                  <a:gd name="connsiteX0-131" fmla="*/ 178200 w 662220"/>
                  <a:gd name="connsiteY0-132" fmla="*/ 68901 h 652071"/>
                  <a:gd name="connsiteX1-133" fmla="*/ 130026 w 662220"/>
                  <a:gd name="connsiteY1-134" fmla="*/ 68688 h 652071"/>
                  <a:gd name="connsiteX2-135" fmla="*/ 412660 w 662220"/>
                  <a:gd name="connsiteY2-136" fmla="*/ 13270 h 652071"/>
                  <a:gd name="connsiteX3-137" fmla="*/ 661618 w 662220"/>
                  <a:gd name="connsiteY3-138" fmla="*/ 335548 h 652071"/>
                  <a:gd name="connsiteX4-139" fmla="*/ 333371 w 662220"/>
                  <a:gd name="connsiteY4-140" fmla="*/ 652071 h 652071"/>
                  <a:gd name="connsiteX5-141" fmla="*/ 5124 w 662220"/>
                  <a:gd name="connsiteY5-142" fmla="*/ 335548 h 652071"/>
                  <a:gd name="connsiteX6-143" fmla="*/ 64593 w 662220"/>
                  <a:gd name="connsiteY6-144" fmla="*/ 132632 h 652071"/>
                  <a:gd name="connsiteX0-145" fmla="*/ 178200 w 662220"/>
                  <a:gd name="connsiteY0-146" fmla="*/ 58449 h 641619"/>
                  <a:gd name="connsiteX1-147" fmla="*/ 130026 w 662220"/>
                  <a:gd name="connsiteY1-148" fmla="*/ 58236 h 641619"/>
                  <a:gd name="connsiteX2-149" fmla="*/ 412660 w 662220"/>
                  <a:gd name="connsiteY2-150" fmla="*/ 2818 h 641619"/>
                  <a:gd name="connsiteX3-151" fmla="*/ 661618 w 662220"/>
                  <a:gd name="connsiteY3-152" fmla="*/ 325096 h 641619"/>
                  <a:gd name="connsiteX4-153" fmla="*/ 333371 w 662220"/>
                  <a:gd name="connsiteY4-154" fmla="*/ 641619 h 641619"/>
                  <a:gd name="connsiteX5-155" fmla="*/ 5124 w 662220"/>
                  <a:gd name="connsiteY5-156" fmla="*/ 325096 h 641619"/>
                  <a:gd name="connsiteX6-157" fmla="*/ 64593 w 662220"/>
                  <a:gd name="connsiteY6-158" fmla="*/ 122180 h 641619"/>
                  <a:gd name="connsiteX0-159" fmla="*/ 178200 w 662220"/>
                  <a:gd name="connsiteY0-160" fmla="*/ 58449 h 641619"/>
                  <a:gd name="connsiteX1-161" fmla="*/ 130026 w 662220"/>
                  <a:gd name="connsiteY1-162" fmla="*/ 58236 h 641619"/>
                  <a:gd name="connsiteX2-163" fmla="*/ 412660 w 662220"/>
                  <a:gd name="connsiteY2-164" fmla="*/ 2818 h 641619"/>
                  <a:gd name="connsiteX3-165" fmla="*/ 661618 w 662220"/>
                  <a:gd name="connsiteY3-166" fmla="*/ 325096 h 641619"/>
                  <a:gd name="connsiteX4-167" fmla="*/ 333371 w 662220"/>
                  <a:gd name="connsiteY4-168" fmla="*/ 641619 h 641619"/>
                  <a:gd name="connsiteX5-169" fmla="*/ 5124 w 662220"/>
                  <a:gd name="connsiteY5-170" fmla="*/ 325096 h 641619"/>
                  <a:gd name="connsiteX6-171" fmla="*/ 64593 w 662220"/>
                  <a:gd name="connsiteY6-172" fmla="*/ 122180 h 641619"/>
                  <a:gd name="connsiteX0-173" fmla="*/ 178200 w 662220"/>
                  <a:gd name="connsiteY0-174" fmla="*/ 58449 h 641619"/>
                  <a:gd name="connsiteX1-175" fmla="*/ 130026 w 662220"/>
                  <a:gd name="connsiteY1-176" fmla="*/ 58236 h 641619"/>
                  <a:gd name="connsiteX2-177" fmla="*/ 412660 w 662220"/>
                  <a:gd name="connsiteY2-178" fmla="*/ 2818 h 641619"/>
                  <a:gd name="connsiteX3-179" fmla="*/ 661618 w 662220"/>
                  <a:gd name="connsiteY3-180" fmla="*/ 325096 h 641619"/>
                  <a:gd name="connsiteX4-181" fmla="*/ 333371 w 662220"/>
                  <a:gd name="connsiteY4-182" fmla="*/ 641619 h 641619"/>
                  <a:gd name="connsiteX5-183" fmla="*/ 5124 w 662220"/>
                  <a:gd name="connsiteY5-184" fmla="*/ 325096 h 641619"/>
                  <a:gd name="connsiteX6-185" fmla="*/ 64593 w 662220"/>
                  <a:gd name="connsiteY6-186" fmla="*/ 122180 h 641619"/>
                  <a:gd name="connsiteX0-187" fmla="*/ 178200 w 662220"/>
                  <a:gd name="connsiteY0-188" fmla="*/ 58449 h 641619"/>
                  <a:gd name="connsiteX1-189" fmla="*/ 130026 w 662220"/>
                  <a:gd name="connsiteY1-190" fmla="*/ 58236 h 641619"/>
                  <a:gd name="connsiteX2-191" fmla="*/ 412660 w 662220"/>
                  <a:gd name="connsiteY2-192" fmla="*/ 2818 h 641619"/>
                  <a:gd name="connsiteX3-193" fmla="*/ 661618 w 662220"/>
                  <a:gd name="connsiteY3-194" fmla="*/ 325096 h 641619"/>
                  <a:gd name="connsiteX4-195" fmla="*/ 333371 w 662220"/>
                  <a:gd name="connsiteY4-196" fmla="*/ 641619 h 641619"/>
                  <a:gd name="connsiteX5-197" fmla="*/ 5124 w 662220"/>
                  <a:gd name="connsiteY5-198" fmla="*/ 325096 h 641619"/>
                  <a:gd name="connsiteX6-199" fmla="*/ 64593 w 662220"/>
                  <a:gd name="connsiteY6-200" fmla="*/ 122180 h 641619"/>
                  <a:gd name="connsiteX0-201" fmla="*/ 178200 w 662220"/>
                  <a:gd name="connsiteY0-202" fmla="*/ 58449 h 641619"/>
                  <a:gd name="connsiteX1-203" fmla="*/ 130026 w 662220"/>
                  <a:gd name="connsiteY1-204" fmla="*/ 58236 h 641619"/>
                  <a:gd name="connsiteX2-205" fmla="*/ 412660 w 662220"/>
                  <a:gd name="connsiteY2-206" fmla="*/ 2818 h 641619"/>
                  <a:gd name="connsiteX3-207" fmla="*/ 661618 w 662220"/>
                  <a:gd name="connsiteY3-208" fmla="*/ 325096 h 641619"/>
                  <a:gd name="connsiteX4-209" fmla="*/ 333371 w 662220"/>
                  <a:gd name="connsiteY4-210" fmla="*/ 641619 h 641619"/>
                  <a:gd name="connsiteX5-211" fmla="*/ 5124 w 662220"/>
                  <a:gd name="connsiteY5-212" fmla="*/ 325096 h 641619"/>
                  <a:gd name="connsiteX6-213" fmla="*/ 64593 w 662220"/>
                  <a:gd name="connsiteY6-214" fmla="*/ 122180 h 641619"/>
                  <a:gd name="connsiteX0-215" fmla="*/ 176252 w 660272"/>
                  <a:gd name="connsiteY0-216" fmla="*/ 58449 h 641619"/>
                  <a:gd name="connsiteX1-217" fmla="*/ 128078 w 660272"/>
                  <a:gd name="connsiteY1-218" fmla="*/ 58236 h 641619"/>
                  <a:gd name="connsiteX2-219" fmla="*/ 410712 w 660272"/>
                  <a:gd name="connsiteY2-220" fmla="*/ 2818 h 641619"/>
                  <a:gd name="connsiteX3-221" fmla="*/ 659670 w 660272"/>
                  <a:gd name="connsiteY3-222" fmla="*/ 325096 h 641619"/>
                  <a:gd name="connsiteX4-223" fmla="*/ 331423 w 660272"/>
                  <a:gd name="connsiteY4-224" fmla="*/ 641619 h 641619"/>
                  <a:gd name="connsiteX5-225" fmla="*/ 3176 w 660272"/>
                  <a:gd name="connsiteY5-226" fmla="*/ 325096 h 641619"/>
                  <a:gd name="connsiteX6-227" fmla="*/ 62645 w 660272"/>
                  <a:gd name="connsiteY6-228" fmla="*/ 122180 h 641619"/>
                  <a:gd name="connsiteX0-229" fmla="*/ 253837 w 660272"/>
                  <a:gd name="connsiteY0-230" fmla="*/ 30740 h 641619"/>
                  <a:gd name="connsiteX1-231" fmla="*/ 128078 w 660272"/>
                  <a:gd name="connsiteY1-232" fmla="*/ 58236 h 641619"/>
                  <a:gd name="connsiteX2-233" fmla="*/ 410712 w 660272"/>
                  <a:gd name="connsiteY2-234" fmla="*/ 2818 h 641619"/>
                  <a:gd name="connsiteX3-235" fmla="*/ 659670 w 660272"/>
                  <a:gd name="connsiteY3-236" fmla="*/ 325096 h 641619"/>
                  <a:gd name="connsiteX4-237" fmla="*/ 331423 w 660272"/>
                  <a:gd name="connsiteY4-238" fmla="*/ 641619 h 641619"/>
                  <a:gd name="connsiteX5-239" fmla="*/ 3176 w 660272"/>
                  <a:gd name="connsiteY5-240" fmla="*/ 325096 h 641619"/>
                  <a:gd name="connsiteX6-241" fmla="*/ 62645 w 660272"/>
                  <a:gd name="connsiteY6-242" fmla="*/ 122180 h 641619"/>
                  <a:gd name="connsiteX0-243" fmla="*/ 253837 w 660191"/>
                  <a:gd name="connsiteY0-244" fmla="*/ 41069 h 651948"/>
                  <a:gd name="connsiteX1-245" fmla="*/ 161329 w 660191"/>
                  <a:gd name="connsiteY1-246" fmla="*/ 63023 h 651948"/>
                  <a:gd name="connsiteX2-247" fmla="*/ 410712 w 660191"/>
                  <a:gd name="connsiteY2-248" fmla="*/ 13147 h 651948"/>
                  <a:gd name="connsiteX3-249" fmla="*/ 659670 w 660191"/>
                  <a:gd name="connsiteY3-250" fmla="*/ 335425 h 651948"/>
                  <a:gd name="connsiteX4-251" fmla="*/ 331423 w 660191"/>
                  <a:gd name="connsiteY4-252" fmla="*/ 651948 h 651948"/>
                  <a:gd name="connsiteX5-253" fmla="*/ 3176 w 660191"/>
                  <a:gd name="connsiteY5-254" fmla="*/ 335425 h 651948"/>
                  <a:gd name="connsiteX6-255" fmla="*/ 62645 w 660191"/>
                  <a:gd name="connsiteY6-256" fmla="*/ 132509 h 651948"/>
                  <a:gd name="connsiteX0-257" fmla="*/ 253837 w 660897"/>
                  <a:gd name="connsiteY0-258" fmla="*/ 45475 h 656354"/>
                  <a:gd name="connsiteX1-259" fmla="*/ 161329 w 660897"/>
                  <a:gd name="connsiteY1-260" fmla="*/ 67429 h 656354"/>
                  <a:gd name="connsiteX2-261" fmla="*/ 410712 w 660897"/>
                  <a:gd name="connsiteY2-262" fmla="*/ 17553 h 656354"/>
                  <a:gd name="connsiteX3-263" fmla="*/ 659670 w 660897"/>
                  <a:gd name="connsiteY3-264" fmla="*/ 339831 h 656354"/>
                  <a:gd name="connsiteX4-265" fmla="*/ 331423 w 660897"/>
                  <a:gd name="connsiteY4-266" fmla="*/ 656354 h 656354"/>
                  <a:gd name="connsiteX5-267" fmla="*/ 3176 w 660897"/>
                  <a:gd name="connsiteY5-268" fmla="*/ 339831 h 656354"/>
                  <a:gd name="connsiteX6-269" fmla="*/ 62645 w 660897"/>
                  <a:gd name="connsiteY6-270" fmla="*/ 136915 h 656354"/>
                  <a:gd name="connsiteX0-271" fmla="*/ 253837 w 660406"/>
                  <a:gd name="connsiteY0-272" fmla="*/ 41070 h 651949"/>
                  <a:gd name="connsiteX1-273" fmla="*/ 161329 w 660406"/>
                  <a:gd name="connsiteY1-274" fmla="*/ 63024 h 651949"/>
                  <a:gd name="connsiteX2-275" fmla="*/ 410712 w 660406"/>
                  <a:gd name="connsiteY2-276" fmla="*/ 13148 h 651949"/>
                  <a:gd name="connsiteX3-277" fmla="*/ 659670 w 660406"/>
                  <a:gd name="connsiteY3-278" fmla="*/ 335426 h 651949"/>
                  <a:gd name="connsiteX4-279" fmla="*/ 331423 w 660406"/>
                  <a:gd name="connsiteY4-280" fmla="*/ 651949 h 651949"/>
                  <a:gd name="connsiteX5-281" fmla="*/ 3176 w 660406"/>
                  <a:gd name="connsiteY5-282" fmla="*/ 335426 h 651949"/>
                  <a:gd name="connsiteX6-283" fmla="*/ 62645 w 660406"/>
                  <a:gd name="connsiteY6-284" fmla="*/ 132510 h 651949"/>
                  <a:gd name="connsiteX0-285" fmla="*/ 161329 w 660406"/>
                  <a:gd name="connsiteY0-286" fmla="*/ 63024 h 651949"/>
                  <a:gd name="connsiteX1-287" fmla="*/ 410712 w 660406"/>
                  <a:gd name="connsiteY1-288" fmla="*/ 13148 h 651949"/>
                  <a:gd name="connsiteX2-289" fmla="*/ 659670 w 660406"/>
                  <a:gd name="connsiteY2-290" fmla="*/ 335426 h 651949"/>
                  <a:gd name="connsiteX3-291" fmla="*/ 331423 w 660406"/>
                  <a:gd name="connsiteY3-292" fmla="*/ 651949 h 651949"/>
                  <a:gd name="connsiteX4-293" fmla="*/ 3176 w 660406"/>
                  <a:gd name="connsiteY4-294" fmla="*/ 335426 h 651949"/>
                  <a:gd name="connsiteX5-295" fmla="*/ 62645 w 660406"/>
                  <a:gd name="connsiteY5-296" fmla="*/ 132510 h 651949"/>
                  <a:gd name="connsiteX0-297" fmla="*/ 128078 w 660207"/>
                  <a:gd name="connsiteY0-298" fmla="*/ 63024 h 651949"/>
                  <a:gd name="connsiteX1-299" fmla="*/ 410712 w 660207"/>
                  <a:gd name="connsiteY1-300" fmla="*/ 13148 h 651949"/>
                  <a:gd name="connsiteX2-301" fmla="*/ 659670 w 660207"/>
                  <a:gd name="connsiteY2-302" fmla="*/ 335426 h 651949"/>
                  <a:gd name="connsiteX3-303" fmla="*/ 331423 w 660207"/>
                  <a:gd name="connsiteY3-304" fmla="*/ 651949 h 651949"/>
                  <a:gd name="connsiteX4-305" fmla="*/ 3176 w 660207"/>
                  <a:gd name="connsiteY4-306" fmla="*/ 335426 h 651949"/>
                  <a:gd name="connsiteX5-307" fmla="*/ 62645 w 660207"/>
                  <a:gd name="connsiteY5-308" fmla="*/ 132510 h 651949"/>
                  <a:gd name="connsiteX0-309" fmla="*/ 128078 w 660438"/>
                  <a:gd name="connsiteY0-310" fmla="*/ 60888 h 649813"/>
                  <a:gd name="connsiteX1-311" fmla="*/ 410712 w 660438"/>
                  <a:gd name="connsiteY1-312" fmla="*/ 11012 h 649813"/>
                  <a:gd name="connsiteX2-313" fmla="*/ 659670 w 660438"/>
                  <a:gd name="connsiteY2-314" fmla="*/ 333290 h 649813"/>
                  <a:gd name="connsiteX3-315" fmla="*/ 331423 w 660438"/>
                  <a:gd name="connsiteY3-316" fmla="*/ 649813 h 649813"/>
                  <a:gd name="connsiteX4-317" fmla="*/ 3176 w 660438"/>
                  <a:gd name="connsiteY4-318" fmla="*/ 333290 h 649813"/>
                  <a:gd name="connsiteX5-319" fmla="*/ 62645 w 660438"/>
                  <a:gd name="connsiteY5-320" fmla="*/ 130374 h 649813"/>
                  <a:gd name="connsiteX0-321" fmla="*/ 128078 w 660438"/>
                  <a:gd name="connsiteY0-322" fmla="*/ 64927 h 653852"/>
                  <a:gd name="connsiteX1-323" fmla="*/ 410712 w 660438"/>
                  <a:gd name="connsiteY1-324" fmla="*/ 15051 h 653852"/>
                  <a:gd name="connsiteX2-325" fmla="*/ 659670 w 660438"/>
                  <a:gd name="connsiteY2-326" fmla="*/ 337329 h 653852"/>
                  <a:gd name="connsiteX3-327" fmla="*/ 331423 w 660438"/>
                  <a:gd name="connsiteY3-328" fmla="*/ 653852 h 653852"/>
                  <a:gd name="connsiteX4-329" fmla="*/ 3176 w 660438"/>
                  <a:gd name="connsiteY4-330" fmla="*/ 337329 h 653852"/>
                  <a:gd name="connsiteX5-331" fmla="*/ 62645 w 660438"/>
                  <a:gd name="connsiteY5-332" fmla="*/ 134413 h 653852"/>
                </a:gdLst>
                <a:ahLst/>
                <a:cxnLst>
                  <a:cxn ang="0">
                    <a:pos x="connsiteX0-321" y="connsiteY0-322"/>
                  </a:cxn>
                  <a:cxn ang="0">
                    <a:pos x="connsiteX1-323" y="connsiteY1-324"/>
                  </a:cxn>
                  <a:cxn ang="0">
                    <a:pos x="connsiteX2-325" y="connsiteY2-326"/>
                  </a:cxn>
                  <a:cxn ang="0">
                    <a:pos x="connsiteX3-327" y="connsiteY3-328"/>
                  </a:cxn>
                  <a:cxn ang="0">
                    <a:pos x="connsiteX4-329" y="connsiteY4-330"/>
                  </a:cxn>
                  <a:cxn ang="0">
                    <a:pos x="connsiteX5-331" y="connsiteY5-332"/>
                  </a:cxn>
                </a:cxnLst>
                <a:rect l="l" t="t" r="r" b="b"/>
                <a:pathLst>
                  <a:path w="660438" h="653852">
                    <a:moveTo>
                      <a:pt x="128078" y="64927"/>
                    </a:moveTo>
                    <a:cubicBezTo>
                      <a:pt x="200406" y="22404"/>
                      <a:pt x="266694" y="-24807"/>
                      <a:pt x="410712" y="15051"/>
                    </a:cubicBezTo>
                    <a:cubicBezTo>
                      <a:pt x="554730" y="54909"/>
                      <a:pt x="671038" y="190221"/>
                      <a:pt x="659670" y="337329"/>
                    </a:cubicBezTo>
                    <a:cubicBezTo>
                      <a:pt x="648302" y="484437"/>
                      <a:pt x="512709" y="653852"/>
                      <a:pt x="331423" y="653852"/>
                    </a:cubicBezTo>
                    <a:cubicBezTo>
                      <a:pt x="150137" y="653852"/>
                      <a:pt x="14721" y="457153"/>
                      <a:pt x="3176" y="337329"/>
                    </a:cubicBezTo>
                    <a:cubicBezTo>
                      <a:pt x="-8369" y="217505"/>
                      <a:pt x="11590" y="209227"/>
                      <a:pt x="62645" y="134413"/>
                    </a:cubicBezTo>
                  </a:path>
                </a:pathLst>
              </a:custGeom>
              <a:solidFill>
                <a:srgbClr val="76A5C8"/>
              </a:solidFill>
              <a:ln w="25400" cap="rnd">
                <a:solidFill>
                  <a:schemeClr val="bg1"/>
                </a:solidFill>
                <a:prstDash val="solid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dirty="0">
                  <a:solidFill>
                    <a:srgbClr val="76A5C8"/>
                  </a:solidFill>
                </a:endParaRPr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1E49EAAC-8CAE-4608-9F38-963A1A3FBF17}"/>
                </a:ext>
              </a:extLst>
            </p:cNvPr>
            <p:cNvGrpSpPr/>
            <p:nvPr/>
          </p:nvGrpSpPr>
          <p:grpSpPr>
            <a:xfrm>
              <a:off x="3351588" y="2844322"/>
              <a:ext cx="406001" cy="428261"/>
              <a:chOff x="4197350" y="2182813"/>
              <a:chExt cx="608013" cy="641350"/>
            </a:xfrm>
            <a:solidFill>
              <a:schemeClr val="bg1"/>
            </a:solidFill>
          </p:grpSpPr>
          <p:sp>
            <p:nvSpPr>
              <p:cNvPr id="5" name="Freeform 166">
                <a:extLst>
                  <a:ext uri="{FF2B5EF4-FFF2-40B4-BE49-F238E27FC236}">
                    <a16:creationId xmlns:a16="http://schemas.microsoft.com/office/drawing/2014/main" id="{BDB1EF0F-86B3-494B-8997-63E2FF7B400F}"/>
                  </a:ext>
                </a:extLst>
              </p:cNvPr>
              <p:cNvSpPr/>
              <p:nvPr/>
            </p:nvSpPr>
            <p:spPr bwMode="auto">
              <a:xfrm>
                <a:off x="4229100" y="2211388"/>
                <a:ext cx="39688" cy="157163"/>
              </a:xfrm>
              <a:custGeom>
                <a:avLst/>
                <a:gdLst/>
                <a:ahLst/>
                <a:cxnLst>
                  <a:cxn ang="0">
                    <a:pos x="63" y="2"/>
                  </a:cxn>
                  <a:cxn ang="0">
                    <a:pos x="63" y="2"/>
                  </a:cxn>
                  <a:cxn ang="0">
                    <a:pos x="58" y="14"/>
                  </a:cxn>
                  <a:cxn ang="0">
                    <a:pos x="54" y="25"/>
                  </a:cxn>
                  <a:cxn ang="0">
                    <a:pos x="47" y="49"/>
                  </a:cxn>
                  <a:cxn ang="0">
                    <a:pos x="34" y="96"/>
                  </a:cxn>
                  <a:cxn ang="0">
                    <a:pos x="34" y="96"/>
                  </a:cxn>
                  <a:cxn ang="0">
                    <a:pos x="27" y="122"/>
                  </a:cxn>
                  <a:cxn ang="0">
                    <a:pos x="21" y="149"/>
                  </a:cxn>
                  <a:cxn ang="0">
                    <a:pos x="10" y="203"/>
                  </a:cxn>
                  <a:cxn ang="0">
                    <a:pos x="10" y="203"/>
                  </a:cxn>
                  <a:cxn ang="0">
                    <a:pos x="6" y="222"/>
                  </a:cxn>
                  <a:cxn ang="0">
                    <a:pos x="3" y="243"/>
                  </a:cxn>
                  <a:cxn ang="0">
                    <a:pos x="1" y="263"/>
                  </a:cxn>
                  <a:cxn ang="0">
                    <a:pos x="0" y="283"/>
                  </a:cxn>
                  <a:cxn ang="0">
                    <a:pos x="0" y="283"/>
                  </a:cxn>
                  <a:cxn ang="0">
                    <a:pos x="1" y="290"/>
                  </a:cxn>
                  <a:cxn ang="0">
                    <a:pos x="2" y="292"/>
                  </a:cxn>
                  <a:cxn ang="0">
                    <a:pos x="3" y="294"/>
                  </a:cxn>
                  <a:cxn ang="0">
                    <a:pos x="6" y="296"/>
                  </a:cxn>
                  <a:cxn ang="0">
                    <a:pos x="8" y="296"/>
                  </a:cxn>
                  <a:cxn ang="0">
                    <a:pos x="11" y="296"/>
                  </a:cxn>
                  <a:cxn ang="0">
                    <a:pos x="14" y="294"/>
                  </a:cxn>
                  <a:cxn ang="0">
                    <a:pos x="14" y="294"/>
                  </a:cxn>
                  <a:cxn ang="0">
                    <a:pos x="15" y="293"/>
                  </a:cxn>
                  <a:cxn ang="0">
                    <a:pos x="16" y="291"/>
                  </a:cxn>
                  <a:cxn ang="0">
                    <a:pos x="15" y="287"/>
                  </a:cxn>
                  <a:cxn ang="0">
                    <a:pos x="14" y="285"/>
                  </a:cxn>
                  <a:cxn ang="0">
                    <a:pos x="12" y="285"/>
                  </a:cxn>
                  <a:cxn ang="0">
                    <a:pos x="11" y="284"/>
                  </a:cxn>
                  <a:cxn ang="0">
                    <a:pos x="9" y="285"/>
                  </a:cxn>
                  <a:cxn ang="0">
                    <a:pos x="9" y="285"/>
                  </a:cxn>
                  <a:cxn ang="0">
                    <a:pos x="11" y="282"/>
                  </a:cxn>
                  <a:cxn ang="0">
                    <a:pos x="12" y="276"/>
                  </a:cxn>
                  <a:cxn ang="0">
                    <a:pos x="14" y="259"/>
                  </a:cxn>
                  <a:cxn ang="0">
                    <a:pos x="14" y="232"/>
                  </a:cxn>
                  <a:cxn ang="0">
                    <a:pos x="14" y="232"/>
                  </a:cxn>
                  <a:cxn ang="0">
                    <a:pos x="17" y="212"/>
                  </a:cxn>
                  <a:cxn ang="0">
                    <a:pos x="21" y="193"/>
                  </a:cxn>
                  <a:cxn ang="0">
                    <a:pos x="29" y="155"/>
                  </a:cxn>
                  <a:cxn ang="0">
                    <a:pos x="29" y="155"/>
                  </a:cxn>
                  <a:cxn ang="0">
                    <a:pos x="38" y="119"/>
                  </a:cxn>
                  <a:cxn ang="0">
                    <a:pos x="48" y="83"/>
                  </a:cxn>
                  <a:cxn ang="0">
                    <a:pos x="48" y="83"/>
                  </a:cxn>
                  <a:cxn ang="0">
                    <a:pos x="58" y="45"/>
                  </a:cxn>
                  <a:cxn ang="0">
                    <a:pos x="64" y="25"/>
                  </a:cxn>
                  <a:cxn ang="0">
                    <a:pos x="68" y="16"/>
                  </a:cxn>
                  <a:cxn ang="0">
                    <a:pos x="72" y="8"/>
                  </a:cxn>
                  <a:cxn ang="0">
                    <a:pos x="72" y="8"/>
                  </a:cxn>
                  <a:cxn ang="0">
                    <a:pos x="73" y="5"/>
                  </a:cxn>
                  <a:cxn ang="0">
                    <a:pos x="73" y="3"/>
                  </a:cxn>
                  <a:cxn ang="0">
                    <a:pos x="72" y="2"/>
                  </a:cxn>
                  <a:cxn ang="0">
                    <a:pos x="71" y="1"/>
                  </a:cxn>
                  <a:cxn ang="0">
                    <a:pos x="69" y="0"/>
                  </a:cxn>
                  <a:cxn ang="0">
                    <a:pos x="67" y="0"/>
                  </a:cxn>
                  <a:cxn ang="0">
                    <a:pos x="65" y="1"/>
                  </a:cxn>
                  <a:cxn ang="0">
                    <a:pos x="63" y="2"/>
                  </a:cxn>
                  <a:cxn ang="0">
                    <a:pos x="63" y="2"/>
                  </a:cxn>
                </a:cxnLst>
                <a:rect l="0" t="0" r="r" b="b"/>
                <a:pathLst>
                  <a:path w="73" h="296">
                    <a:moveTo>
                      <a:pt x="63" y="2"/>
                    </a:moveTo>
                    <a:lnTo>
                      <a:pt x="63" y="2"/>
                    </a:lnTo>
                    <a:lnTo>
                      <a:pt x="58" y="14"/>
                    </a:lnTo>
                    <a:lnTo>
                      <a:pt x="54" y="25"/>
                    </a:lnTo>
                    <a:lnTo>
                      <a:pt x="47" y="49"/>
                    </a:lnTo>
                    <a:lnTo>
                      <a:pt x="34" y="96"/>
                    </a:lnTo>
                    <a:lnTo>
                      <a:pt x="34" y="96"/>
                    </a:lnTo>
                    <a:lnTo>
                      <a:pt x="27" y="122"/>
                    </a:lnTo>
                    <a:lnTo>
                      <a:pt x="21" y="149"/>
                    </a:lnTo>
                    <a:lnTo>
                      <a:pt x="10" y="203"/>
                    </a:lnTo>
                    <a:lnTo>
                      <a:pt x="10" y="203"/>
                    </a:lnTo>
                    <a:lnTo>
                      <a:pt x="6" y="222"/>
                    </a:lnTo>
                    <a:lnTo>
                      <a:pt x="3" y="243"/>
                    </a:lnTo>
                    <a:lnTo>
                      <a:pt x="1" y="263"/>
                    </a:lnTo>
                    <a:lnTo>
                      <a:pt x="0" y="283"/>
                    </a:lnTo>
                    <a:lnTo>
                      <a:pt x="0" y="283"/>
                    </a:lnTo>
                    <a:lnTo>
                      <a:pt x="1" y="290"/>
                    </a:lnTo>
                    <a:lnTo>
                      <a:pt x="2" y="292"/>
                    </a:lnTo>
                    <a:lnTo>
                      <a:pt x="3" y="294"/>
                    </a:lnTo>
                    <a:lnTo>
                      <a:pt x="6" y="296"/>
                    </a:lnTo>
                    <a:lnTo>
                      <a:pt x="8" y="296"/>
                    </a:lnTo>
                    <a:lnTo>
                      <a:pt x="11" y="296"/>
                    </a:lnTo>
                    <a:lnTo>
                      <a:pt x="14" y="294"/>
                    </a:lnTo>
                    <a:lnTo>
                      <a:pt x="14" y="294"/>
                    </a:lnTo>
                    <a:lnTo>
                      <a:pt x="15" y="293"/>
                    </a:lnTo>
                    <a:lnTo>
                      <a:pt x="16" y="291"/>
                    </a:lnTo>
                    <a:lnTo>
                      <a:pt x="15" y="287"/>
                    </a:lnTo>
                    <a:lnTo>
                      <a:pt x="14" y="285"/>
                    </a:lnTo>
                    <a:lnTo>
                      <a:pt x="12" y="285"/>
                    </a:lnTo>
                    <a:lnTo>
                      <a:pt x="11" y="284"/>
                    </a:lnTo>
                    <a:lnTo>
                      <a:pt x="9" y="285"/>
                    </a:lnTo>
                    <a:lnTo>
                      <a:pt x="9" y="285"/>
                    </a:lnTo>
                    <a:lnTo>
                      <a:pt x="11" y="282"/>
                    </a:lnTo>
                    <a:lnTo>
                      <a:pt x="12" y="276"/>
                    </a:lnTo>
                    <a:lnTo>
                      <a:pt x="14" y="259"/>
                    </a:lnTo>
                    <a:lnTo>
                      <a:pt x="14" y="232"/>
                    </a:lnTo>
                    <a:lnTo>
                      <a:pt x="14" y="232"/>
                    </a:lnTo>
                    <a:lnTo>
                      <a:pt x="17" y="212"/>
                    </a:lnTo>
                    <a:lnTo>
                      <a:pt x="21" y="193"/>
                    </a:lnTo>
                    <a:lnTo>
                      <a:pt x="29" y="155"/>
                    </a:lnTo>
                    <a:lnTo>
                      <a:pt x="29" y="155"/>
                    </a:lnTo>
                    <a:lnTo>
                      <a:pt x="38" y="119"/>
                    </a:lnTo>
                    <a:lnTo>
                      <a:pt x="48" y="83"/>
                    </a:lnTo>
                    <a:lnTo>
                      <a:pt x="48" y="83"/>
                    </a:lnTo>
                    <a:lnTo>
                      <a:pt x="58" y="45"/>
                    </a:lnTo>
                    <a:lnTo>
                      <a:pt x="64" y="25"/>
                    </a:lnTo>
                    <a:lnTo>
                      <a:pt x="68" y="16"/>
                    </a:lnTo>
                    <a:lnTo>
                      <a:pt x="72" y="8"/>
                    </a:lnTo>
                    <a:lnTo>
                      <a:pt x="72" y="8"/>
                    </a:lnTo>
                    <a:lnTo>
                      <a:pt x="73" y="5"/>
                    </a:lnTo>
                    <a:lnTo>
                      <a:pt x="73" y="3"/>
                    </a:lnTo>
                    <a:lnTo>
                      <a:pt x="72" y="2"/>
                    </a:lnTo>
                    <a:lnTo>
                      <a:pt x="71" y="1"/>
                    </a:lnTo>
                    <a:lnTo>
                      <a:pt x="69" y="0"/>
                    </a:lnTo>
                    <a:lnTo>
                      <a:pt x="67" y="0"/>
                    </a:lnTo>
                    <a:lnTo>
                      <a:pt x="65" y="1"/>
                    </a:lnTo>
                    <a:lnTo>
                      <a:pt x="63" y="2"/>
                    </a:lnTo>
                    <a:lnTo>
                      <a:pt x="63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6" name="Freeform 167">
                <a:extLst>
                  <a:ext uri="{FF2B5EF4-FFF2-40B4-BE49-F238E27FC236}">
                    <a16:creationId xmlns:a16="http://schemas.microsoft.com/office/drawing/2014/main" id="{CB5C28F0-BDC9-4705-ACD9-7E01DD9B9BA4}"/>
                  </a:ext>
                </a:extLst>
              </p:cNvPr>
              <p:cNvSpPr/>
              <p:nvPr/>
            </p:nvSpPr>
            <p:spPr bwMode="auto">
              <a:xfrm>
                <a:off x="4251325" y="2206625"/>
                <a:ext cx="39688" cy="177800"/>
              </a:xfrm>
              <a:custGeom>
                <a:avLst/>
                <a:gdLst/>
                <a:ahLst/>
                <a:cxnLst>
                  <a:cxn ang="0">
                    <a:pos x="66" y="3"/>
                  </a:cxn>
                  <a:cxn ang="0">
                    <a:pos x="66" y="3"/>
                  </a:cxn>
                  <a:cxn ang="0">
                    <a:pos x="51" y="40"/>
                  </a:cxn>
                  <a:cxn ang="0">
                    <a:pos x="44" y="59"/>
                  </a:cxn>
                  <a:cxn ang="0">
                    <a:pos x="38" y="78"/>
                  </a:cxn>
                  <a:cxn ang="0">
                    <a:pos x="38" y="78"/>
                  </a:cxn>
                  <a:cxn ang="0">
                    <a:pos x="33" y="101"/>
                  </a:cxn>
                  <a:cxn ang="0">
                    <a:pos x="29" y="124"/>
                  </a:cxn>
                  <a:cxn ang="0">
                    <a:pos x="20" y="170"/>
                  </a:cxn>
                  <a:cxn ang="0">
                    <a:pos x="20" y="170"/>
                  </a:cxn>
                  <a:cxn ang="0">
                    <a:pos x="5" y="249"/>
                  </a:cxn>
                  <a:cxn ang="0">
                    <a:pos x="5" y="249"/>
                  </a:cxn>
                  <a:cxn ang="0">
                    <a:pos x="2" y="270"/>
                  </a:cxn>
                  <a:cxn ang="0">
                    <a:pos x="1" y="290"/>
                  </a:cxn>
                  <a:cxn ang="0">
                    <a:pos x="0" y="311"/>
                  </a:cxn>
                  <a:cxn ang="0">
                    <a:pos x="0" y="332"/>
                  </a:cxn>
                  <a:cxn ang="0">
                    <a:pos x="0" y="332"/>
                  </a:cxn>
                  <a:cxn ang="0">
                    <a:pos x="0" y="334"/>
                  </a:cxn>
                  <a:cxn ang="0">
                    <a:pos x="1" y="336"/>
                  </a:cxn>
                  <a:cxn ang="0">
                    <a:pos x="3" y="336"/>
                  </a:cxn>
                  <a:cxn ang="0">
                    <a:pos x="5" y="337"/>
                  </a:cxn>
                  <a:cxn ang="0">
                    <a:pos x="6" y="336"/>
                  </a:cxn>
                  <a:cxn ang="0">
                    <a:pos x="8" y="336"/>
                  </a:cxn>
                  <a:cxn ang="0">
                    <a:pos x="9" y="334"/>
                  </a:cxn>
                  <a:cxn ang="0">
                    <a:pos x="9" y="332"/>
                  </a:cxn>
                  <a:cxn ang="0">
                    <a:pos x="9" y="332"/>
                  </a:cxn>
                  <a:cxn ang="0">
                    <a:pos x="9" y="310"/>
                  </a:cxn>
                  <a:cxn ang="0">
                    <a:pos x="10" y="288"/>
                  </a:cxn>
                  <a:cxn ang="0">
                    <a:pos x="12" y="265"/>
                  </a:cxn>
                  <a:cxn ang="0">
                    <a:pos x="16" y="244"/>
                  </a:cxn>
                  <a:cxn ang="0">
                    <a:pos x="16" y="244"/>
                  </a:cxn>
                  <a:cxn ang="0">
                    <a:pos x="32" y="164"/>
                  </a:cxn>
                  <a:cxn ang="0">
                    <a:pos x="32" y="164"/>
                  </a:cxn>
                  <a:cxn ang="0">
                    <a:pos x="39" y="122"/>
                  </a:cxn>
                  <a:cxn ang="0">
                    <a:pos x="47" y="81"/>
                  </a:cxn>
                  <a:cxn ang="0">
                    <a:pos x="47" y="81"/>
                  </a:cxn>
                  <a:cxn ang="0">
                    <a:pos x="52" y="61"/>
                  </a:cxn>
                  <a:cxn ang="0">
                    <a:pos x="60" y="43"/>
                  </a:cxn>
                  <a:cxn ang="0">
                    <a:pos x="75" y="6"/>
                  </a:cxn>
                  <a:cxn ang="0">
                    <a:pos x="75" y="6"/>
                  </a:cxn>
                  <a:cxn ang="0">
                    <a:pos x="76" y="4"/>
                  </a:cxn>
                  <a:cxn ang="0">
                    <a:pos x="75" y="2"/>
                  </a:cxn>
                  <a:cxn ang="0">
                    <a:pos x="74" y="1"/>
                  </a:cxn>
                  <a:cxn ang="0">
                    <a:pos x="72" y="0"/>
                  </a:cxn>
                  <a:cxn ang="0">
                    <a:pos x="69" y="1"/>
                  </a:cxn>
                  <a:cxn ang="0">
                    <a:pos x="67" y="2"/>
                  </a:cxn>
                  <a:cxn ang="0">
                    <a:pos x="66" y="3"/>
                  </a:cxn>
                  <a:cxn ang="0">
                    <a:pos x="66" y="3"/>
                  </a:cxn>
                </a:cxnLst>
                <a:rect l="0" t="0" r="r" b="b"/>
                <a:pathLst>
                  <a:path w="76" h="337">
                    <a:moveTo>
                      <a:pt x="66" y="3"/>
                    </a:moveTo>
                    <a:lnTo>
                      <a:pt x="66" y="3"/>
                    </a:lnTo>
                    <a:lnTo>
                      <a:pt x="51" y="40"/>
                    </a:lnTo>
                    <a:lnTo>
                      <a:pt x="44" y="59"/>
                    </a:lnTo>
                    <a:lnTo>
                      <a:pt x="38" y="78"/>
                    </a:lnTo>
                    <a:lnTo>
                      <a:pt x="38" y="78"/>
                    </a:lnTo>
                    <a:lnTo>
                      <a:pt x="33" y="101"/>
                    </a:lnTo>
                    <a:lnTo>
                      <a:pt x="29" y="124"/>
                    </a:lnTo>
                    <a:lnTo>
                      <a:pt x="20" y="170"/>
                    </a:lnTo>
                    <a:lnTo>
                      <a:pt x="20" y="170"/>
                    </a:lnTo>
                    <a:lnTo>
                      <a:pt x="5" y="249"/>
                    </a:lnTo>
                    <a:lnTo>
                      <a:pt x="5" y="249"/>
                    </a:lnTo>
                    <a:lnTo>
                      <a:pt x="2" y="270"/>
                    </a:lnTo>
                    <a:lnTo>
                      <a:pt x="1" y="290"/>
                    </a:lnTo>
                    <a:lnTo>
                      <a:pt x="0" y="311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0" y="334"/>
                    </a:lnTo>
                    <a:lnTo>
                      <a:pt x="1" y="336"/>
                    </a:lnTo>
                    <a:lnTo>
                      <a:pt x="3" y="336"/>
                    </a:lnTo>
                    <a:lnTo>
                      <a:pt x="5" y="337"/>
                    </a:lnTo>
                    <a:lnTo>
                      <a:pt x="6" y="336"/>
                    </a:lnTo>
                    <a:lnTo>
                      <a:pt x="8" y="336"/>
                    </a:lnTo>
                    <a:lnTo>
                      <a:pt x="9" y="334"/>
                    </a:lnTo>
                    <a:lnTo>
                      <a:pt x="9" y="332"/>
                    </a:lnTo>
                    <a:lnTo>
                      <a:pt x="9" y="332"/>
                    </a:lnTo>
                    <a:lnTo>
                      <a:pt x="9" y="310"/>
                    </a:lnTo>
                    <a:lnTo>
                      <a:pt x="10" y="288"/>
                    </a:lnTo>
                    <a:lnTo>
                      <a:pt x="12" y="265"/>
                    </a:lnTo>
                    <a:lnTo>
                      <a:pt x="16" y="244"/>
                    </a:lnTo>
                    <a:lnTo>
                      <a:pt x="16" y="244"/>
                    </a:lnTo>
                    <a:lnTo>
                      <a:pt x="32" y="164"/>
                    </a:lnTo>
                    <a:lnTo>
                      <a:pt x="32" y="164"/>
                    </a:lnTo>
                    <a:lnTo>
                      <a:pt x="39" y="122"/>
                    </a:lnTo>
                    <a:lnTo>
                      <a:pt x="47" y="81"/>
                    </a:lnTo>
                    <a:lnTo>
                      <a:pt x="47" y="81"/>
                    </a:lnTo>
                    <a:lnTo>
                      <a:pt x="52" y="61"/>
                    </a:lnTo>
                    <a:lnTo>
                      <a:pt x="60" y="43"/>
                    </a:lnTo>
                    <a:lnTo>
                      <a:pt x="75" y="6"/>
                    </a:lnTo>
                    <a:lnTo>
                      <a:pt x="75" y="6"/>
                    </a:lnTo>
                    <a:lnTo>
                      <a:pt x="76" y="4"/>
                    </a:lnTo>
                    <a:lnTo>
                      <a:pt x="75" y="2"/>
                    </a:lnTo>
                    <a:lnTo>
                      <a:pt x="74" y="1"/>
                    </a:lnTo>
                    <a:lnTo>
                      <a:pt x="72" y="0"/>
                    </a:lnTo>
                    <a:lnTo>
                      <a:pt x="69" y="1"/>
                    </a:lnTo>
                    <a:lnTo>
                      <a:pt x="67" y="2"/>
                    </a:lnTo>
                    <a:lnTo>
                      <a:pt x="66" y="3"/>
                    </a:lnTo>
                    <a:lnTo>
                      <a:pt x="66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7" name="Freeform 168">
                <a:extLst>
                  <a:ext uri="{FF2B5EF4-FFF2-40B4-BE49-F238E27FC236}">
                    <a16:creationId xmlns:a16="http://schemas.microsoft.com/office/drawing/2014/main" id="{F41E7941-71BE-43C4-A5DA-5B50FD6244A3}"/>
                  </a:ext>
                </a:extLst>
              </p:cNvPr>
              <p:cNvSpPr/>
              <p:nvPr/>
            </p:nvSpPr>
            <p:spPr bwMode="auto">
              <a:xfrm>
                <a:off x="4271963" y="2197100"/>
                <a:ext cx="55563" cy="195263"/>
              </a:xfrm>
              <a:custGeom>
                <a:avLst/>
                <a:gdLst/>
                <a:ahLst/>
                <a:cxnLst>
                  <a:cxn ang="0">
                    <a:pos x="98" y="2"/>
                  </a:cxn>
                  <a:cxn ang="0">
                    <a:pos x="98" y="2"/>
                  </a:cxn>
                  <a:cxn ang="0">
                    <a:pos x="84" y="26"/>
                  </a:cxn>
                  <a:cxn ang="0">
                    <a:pos x="71" y="51"/>
                  </a:cxn>
                  <a:cxn ang="0">
                    <a:pos x="61" y="77"/>
                  </a:cxn>
                  <a:cxn ang="0">
                    <a:pos x="51" y="103"/>
                  </a:cxn>
                  <a:cxn ang="0">
                    <a:pos x="42" y="128"/>
                  </a:cxn>
                  <a:cxn ang="0">
                    <a:pos x="34" y="155"/>
                  </a:cxn>
                  <a:cxn ang="0">
                    <a:pos x="27" y="182"/>
                  </a:cxn>
                  <a:cxn ang="0">
                    <a:pos x="21" y="209"/>
                  </a:cxn>
                  <a:cxn ang="0">
                    <a:pos x="21" y="209"/>
                  </a:cxn>
                  <a:cxn ang="0">
                    <a:pos x="14" y="234"/>
                  </a:cxn>
                  <a:cxn ang="0">
                    <a:pos x="9" y="259"/>
                  </a:cxn>
                  <a:cxn ang="0">
                    <a:pos x="6" y="283"/>
                  </a:cxn>
                  <a:cxn ang="0">
                    <a:pos x="3" y="308"/>
                  </a:cxn>
                  <a:cxn ang="0">
                    <a:pos x="3" y="308"/>
                  </a:cxn>
                  <a:cxn ang="0">
                    <a:pos x="1" y="323"/>
                  </a:cxn>
                  <a:cxn ang="0">
                    <a:pos x="0" y="340"/>
                  </a:cxn>
                  <a:cxn ang="0">
                    <a:pos x="0" y="349"/>
                  </a:cxn>
                  <a:cxn ang="0">
                    <a:pos x="1" y="356"/>
                  </a:cxn>
                  <a:cxn ang="0">
                    <a:pos x="4" y="363"/>
                  </a:cxn>
                  <a:cxn ang="0">
                    <a:pos x="6" y="366"/>
                  </a:cxn>
                  <a:cxn ang="0">
                    <a:pos x="8" y="368"/>
                  </a:cxn>
                  <a:cxn ang="0">
                    <a:pos x="8" y="368"/>
                  </a:cxn>
                  <a:cxn ang="0">
                    <a:pos x="11" y="370"/>
                  </a:cxn>
                  <a:cxn ang="0">
                    <a:pos x="13" y="369"/>
                  </a:cxn>
                  <a:cxn ang="0">
                    <a:pos x="15" y="368"/>
                  </a:cxn>
                  <a:cxn ang="0">
                    <a:pos x="16" y="365"/>
                  </a:cxn>
                  <a:cxn ang="0">
                    <a:pos x="16" y="361"/>
                  </a:cxn>
                  <a:cxn ang="0">
                    <a:pos x="16" y="361"/>
                  </a:cxn>
                  <a:cxn ang="0">
                    <a:pos x="16" y="359"/>
                  </a:cxn>
                  <a:cxn ang="0">
                    <a:pos x="15" y="357"/>
                  </a:cxn>
                  <a:cxn ang="0">
                    <a:pos x="13" y="356"/>
                  </a:cxn>
                  <a:cxn ang="0">
                    <a:pos x="11" y="356"/>
                  </a:cxn>
                  <a:cxn ang="0">
                    <a:pos x="11" y="356"/>
                  </a:cxn>
                  <a:cxn ang="0">
                    <a:pos x="10" y="349"/>
                  </a:cxn>
                  <a:cxn ang="0">
                    <a:pos x="10" y="339"/>
                  </a:cxn>
                  <a:cxn ang="0">
                    <a:pos x="11" y="324"/>
                  </a:cxn>
                  <a:cxn ang="0">
                    <a:pos x="11" y="324"/>
                  </a:cxn>
                  <a:cxn ang="0">
                    <a:pos x="12" y="304"/>
                  </a:cxn>
                  <a:cxn ang="0">
                    <a:pos x="14" y="283"/>
                  </a:cxn>
                  <a:cxn ang="0">
                    <a:pos x="14" y="283"/>
                  </a:cxn>
                  <a:cxn ang="0">
                    <a:pos x="19" y="259"/>
                  </a:cxn>
                  <a:cxn ang="0">
                    <a:pos x="24" y="235"/>
                  </a:cxn>
                  <a:cxn ang="0">
                    <a:pos x="35" y="185"/>
                  </a:cxn>
                  <a:cxn ang="0">
                    <a:pos x="35" y="185"/>
                  </a:cxn>
                  <a:cxn ang="0">
                    <a:pos x="47" y="143"/>
                  </a:cxn>
                  <a:cxn ang="0">
                    <a:pos x="61" y="102"/>
                  </a:cxn>
                  <a:cxn ang="0">
                    <a:pos x="61" y="102"/>
                  </a:cxn>
                  <a:cxn ang="0">
                    <a:pos x="70" y="77"/>
                  </a:cxn>
                  <a:cxn ang="0">
                    <a:pos x="80" y="53"/>
                  </a:cxn>
                  <a:cxn ang="0">
                    <a:pos x="93" y="30"/>
                  </a:cxn>
                  <a:cxn ang="0">
                    <a:pos x="106" y="8"/>
                  </a:cxn>
                  <a:cxn ang="0">
                    <a:pos x="106" y="8"/>
                  </a:cxn>
                  <a:cxn ang="0">
                    <a:pos x="106" y="6"/>
                  </a:cxn>
                  <a:cxn ang="0">
                    <a:pos x="106" y="3"/>
                  </a:cxn>
                  <a:cxn ang="0">
                    <a:pos x="105" y="2"/>
                  </a:cxn>
                  <a:cxn ang="0">
                    <a:pos x="104" y="0"/>
                  </a:cxn>
                  <a:cxn ang="0">
                    <a:pos x="102" y="0"/>
                  </a:cxn>
                  <a:cxn ang="0">
                    <a:pos x="101" y="0"/>
                  </a:cxn>
                  <a:cxn ang="0">
                    <a:pos x="99" y="0"/>
                  </a:cxn>
                  <a:cxn ang="0">
                    <a:pos x="98" y="2"/>
                  </a:cxn>
                  <a:cxn ang="0">
                    <a:pos x="98" y="2"/>
                  </a:cxn>
                </a:cxnLst>
                <a:rect l="0" t="0" r="r" b="b"/>
                <a:pathLst>
                  <a:path w="106" h="370">
                    <a:moveTo>
                      <a:pt x="98" y="2"/>
                    </a:moveTo>
                    <a:lnTo>
                      <a:pt x="98" y="2"/>
                    </a:lnTo>
                    <a:lnTo>
                      <a:pt x="84" y="26"/>
                    </a:lnTo>
                    <a:lnTo>
                      <a:pt x="71" y="51"/>
                    </a:lnTo>
                    <a:lnTo>
                      <a:pt x="61" y="77"/>
                    </a:lnTo>
                    <a:lnTo>
                      <a:pt x="51" y="103"/>
                    </a:lnTo>
                    <a:lnTo>
                      <a:pt x="42" y="128"/>
                    </a:lnTo>
                    <a:lnTo>
                      <a:pt x="34" y="155"/>
                    </a:lnTo>
                    <a:lnTo>
                      <a:pt x="27" y="182"/>
                    </a:lnTo>
                    <a:lnTo>
                      <a:pt x="21" y="209"/>
                    </a:lnTo>
                    <a:lnTo>
                      <a:pt x="21" y="209"/>
                    </a:lnTo>
                    <a:lnTo>
                      <a:pt x="14" y="234"/>
                    </a:lnTo>
                    <a:lnTo>
                      <a:pt x="9" y="259"/>
                    </a:lnTo>
                    <a:lnTo>
                      <a:pt x="6" y="283"/>
                    </a:lnTo>
                    <a:lnTo>
                      <a:pt x="3" y="308"/>
                    </a:lnTo>
                    <a:lnTo>
                      <a:pt x="3" y="308"/>
                    </a:lnTo>
                    <a:lnTo>
                      <a:pt x="1" y="323"/>
                    </a:lnTo>
                    <a:lnTo>
                      <a:pt x="0" y="340"/>
                    </a:lnTo>
                    <a:lnTo>
                      <a:pt x="0" y="349"/>
                    </a:lnTo>
                    <a:lnTo>
                      <a:pt x="1" y="356"/>
                    </a:lnTo>
                    <a:lnTo>
                      <a:pt x="4" y="363"/>
                    </a:lnTo>
                    <a:lnTo>
                      <a:pt x="6" y="366"/>
                    </a:lnTo>
                    <a:lnTo>
                      <a:pt x="8" y="368"/>
                    </a:lnTo>
                    <a:lnTo>
                      <a:pt x="8" y="368"/>
                    </a:lnTo>
                    <a:lnTo>
                      <a:pt x="11" y="370"/>
                    </a:lnTo>
                    <a:lnTo>
                      <a:pt x="13" y="369"/>
                    </a:lnTo>
                    <a:lnTo>
                      <a:pt x="15" y="368"/>
                    </a:lnTo>
                    <a:lnTo>
                      <a:pt x="16" y="365"/>
                    </a:lnTo>
                    <a:lnTo>
                      <a:pt x="16" y="361"/>
                    </a:lnTo>
                    <a:lnTo>
                      <a:pt x="16" y="361"/>
                    </a:lnTo>
                    <a:lnTo>
                      <a:pt x="16" y="359"/>
                    </a:lnTo>
                    <a:lnTo>
                      <a:pt x="15" y="357"/>
                    </a:lnTo>
                    <a:lnTo>
                      <a:pt x="13" y="356"/>
                    </a:lnTo>
                    <a:lnTo>
                      <a:pt x="11" y="356"/>
                    </a:lnTo>
                    <a:lnTo>
                      <a:pt x="11" y="356"/>
                    </a:lnTo>
                    <a:lnTo>
                      <a:pt x="10" y="349"/>
                    </a:lnTo>
                    <a:lnTo>
                      <a:pt x="10" y="339"/>
                    </a:lnTo>
                    <a:lnTo>
                      <a:pt x="11" y="324"/>
                    </a:lnTo>
                    <a:lnTo>
                      <a:pt x="11" y="324"/>
                    </a:lnTo>
                    <a:lnTo>
                      <a:pt x="12" y="304"/>
                    </a:lnTo>
                    <a:lnTo>
                      <a:pt x="14" y="283"/>
                    </a:lnTo>
                    <a:lnTo>
                      <a:pt x="14" y="283"/>
                    </a:lnTo>
                    <a:lnTo>
                      <a:pt x="19" y="259"/>
                    </a:lnTo>
                    <a:lnTo>
                      <a:pt x="24" y="235"/>
                    </a:lnTo>
                    <a:lnTo>
                      <a:pt x="35" y="185"/>
                    </a:lnTo>
                    <a:lnTo>
                      <a:pt x="35" y="185"/>
                    </a:lnTo>
                    <a:lnTo>
                      <a:pt x="47" y="143"/>
                    </a:lnTo>
                    <a:lnTo>
                      <a:pt x="61" y="102"/>
                    </a:lnTo>
                    <a:lnTo>
                      <a:pt x="61" y="102"/>
                    </a:lnTo>
                    <a:lnTo>
                      <a:pt x="70" y="77"/>
                    </a:lnTo>
                    <a:lnTo>
                      <a:pt x="80" y="53"/>
                    </a:lnTo>
                    <a:lnTo>
                      <a:pt x="93" y="30"/>
                    </a:lnTo>
                    <a:lnTo>
                      <a:pt x="106" y="8"/>
                    </a:lnTo>
                    <a:lnTo>
                      <a:pt x="106" y="8"/>
                    </a:lnTo>
                    <a:lnTo>
                      <a:pt x="106" y="6"/>
                    </a:lnTo>
                    <a:lnTo>
                      <a:pt x="106" y="3"/>
                    </a:lnTo>
                    <a:lnTo>
                      <a:pt x="105" y="2"/>
                    </a:lnTo>
                    <a:lnTo>
                      <a:pt x="104" y="0"/>
                    </a:lnTo>
                    <a:lnTo>
                      <a:pt x="102" y="0"/>
                    </a:lnTo>
                    <a:lnTo>
                      <a:pt x="101" y="0"/>
                    </a:lnTo>
                    <a:lnTo>
                      <a:pt x="99" y="0"/>
                    </a:lnTo>
                    <a:lnTo>
                      <a:pt x="98" y="2"/>
                    </a:lnTo>
                    <a:lnTo>
                      <a:pt x="98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8" name="Freeform 169">
                <a:extLst>
                  <a:ext uri="{FF2B5EF4-FFF2-40B4-BE49-F238E27FC236}">
                    <a16:creationId xmlns:a16="http://schemas.microsoft.com/office/drawing/2014/main" id="{E2B786F3-926C-46D0-86C4-6EC9D2EBEAB3}"/>
                  </a:ext>
                </a:extLst>
              </p:cNvPr>
              <p:cNvSpPr/>
              <p:nvPr/>
            </p:nvSpPr>
            <p:spPr bwMode="auto">
              <a:xfrm>
                <a:off x="4305300" y="2198688"/>
                <a:ext cx="39688" cy="146050"/>
              </a:xfrm>
              <a:custGeom>
                <a:avLst/>
                <a:gdLst/>
                <a:ahLst/>
                <a:cxnLst>
                  <a:cxn ang="0">
                    <a:pos x="68" y="2"/>
                  </a:cxn>
                  <a:cxn ang="0">
                    <a:pos x="68" y="2"/>
                  </a:cxn>
                  <a:cxn ang="0">
                    <a:pos x="62" y="10"/>
                  </a:cxn>
                  <a:cxn ang="0">
                    <a:pos x="57" y="20"/>
                  </a:cxn>
                  <a:cxn ang="0">
                    <a:pos x="54" y="31"/>
                  </a:cxn>
                  <a:cxn ang="0">
                    <a:pos x="53" y="41"/>
                  </a:cxn>
                  <a:cxn ang="0">
                    <a:pos x="53" y="41"/>
                  </a:cxn>
                  <a:cxn ang="0">
                    <a:pos x="51" y="51"/>
                  </a:cxn>
                  <a:cxn ang="0">
                    <a:pos x="49" y="60"/>
                  </a:cxn>
                  <a:cxn ang="0">
                    <a:pos x="42" y="80"/>
                  </a:cxn>
                  <a:cxn ang="0">
                    <a:pos x="37" y="101"/>
                  </a:cxn>
                  <a:cxn ang="0">
                    <a:pos x="32" y="120"/>
                  </a:cxn>
                  <a:cxn ang="0">
                    <a:pos x="32" y="120"/>
                  </a:cxn>
                  <a:cxn ang="0">
                    <a:pos x="14" y="191"/>
                  </a:cxn>
                  <a:cxn ang="0">
                    <a:pos x="7" y="227"/>
                  </a:cxn>
                  <a:cxn ang="0">
                    <a:pos x="3" y="244"/>
                  </a:cxn>
                  <a:cxn ang="0">
                    <a:pos x="1" y="263"/>
                  </a:cxn>
                  <a:cxn ang="0">
                    <a:pos x="1" y="263"/>
                  </a:cxn>
                  <a:cxn ang="0">
                    <a:pos x="0" y="265"/>
                  </a:cxn>
                  <a:cxn ang="0">
                    <a:pos x="0" y="270"/>
                  </a:cxn>
                  <a:cxn ang="0">
                    <a:pos x="0" y="270"/>
                  </a:cxn>
                  <a:cxn ang="0">
                    <a:pos x="0" y="272"/>
                  </a:cxn>
                  <a:cxn ang="0">
                    <a:pos x="1" y="273"/>
                  </a:cxn>
                  <a:cxn ang="0">
                    <a:pos x="3" y="274"/>
                  </a:cxn>
                  <a:cxn ang="0">
                    <a:pos x="4" y="274"/>
                  </a:cxn>
                  <a:cxn ang="0">
                    <a:pos x="7" y="273"/>
                  </a:cxn>
                  <a:cxn ang="0">
                    <a:pos x="8" y="272"/>
                  </a:cxn>
                  <a:cxn ang="0">
                    <a:pos x="9" y="270"/>
                  </a:cxn>
                  <a:cxn ang="0">
                    <a:pos x="9" y="270"/>
                  </a:cxn>
                  <a:cxn ang="0">
                    <a:pos x="11" y="254"/>
                  </a:cxn>
                  <a:cxn ang="0">
                    <a:pos x="14" y="237"/>
                  </a:cxn>
                  <a:cxn ang="0">
                    <a:pos x="22" y="204"/>
                  </a:cxn>
                  <a:cxn ang="0">
                    <a:pos x="37" y="139"/>
                  </a:cxn>
                  <a:cxn ang="0">
                    <a:pos x="37" y="139"/>
                  </a:cxn>
                  <a:cxn ang="0">
                    <a:pos x="45" y="106"/>
                  </a:cxn>
                  <a:cxn ang="0">
                    <a:pos x="54" y="73"/>
                  </a:cxn>
                  <a:cxn ang="0">
                    <a:pos x="54" y="73"/>
                  </a:cxn>
                  <a:cxn ang="0">
                    <a:pos x="58" y="56"/>
                  </a:cxn>
                  <a:cxn ang="0">
                    <a:pos x="61" y="39"/>
                  </a:cxn>
                  <a:cxn ang="0">
                    <a:pos x="64" y="31"/>
                  </a:cxn>
                  <a:cxn ang="0">
                    <a:pos x="66" y="22"/>
                  </a:cxn>
                  <a:cxn ang="0">
                    <a:pos x="70" y="14"/>
                  </a:cxn>
                  <a:cxn ang="0">
                    <a:pos x="74" y="8"/>
                  </a:cxn>
                  <a:cxn ang="0">
                    <a:pos x="74" y="8"/>
                  </a:cxn>
                  <a:cxn ang="0">
                    <a:pos x="75" y="6"/>
                  </a:cxn>
                  <a:cxn ang="0">
                    <a:pos x="75" y="5"/>
                  </a:cxn>
                  <a:cxn ang="0">
                    <a:pos x="74" y="1"/>
                  </a:cxn>
                  <a:cxn ang="0">
                    <a:pos x="72" y="0"/>
                  </a:cxn>
                  <a:cxn ang="0">
                    <a:pos x="71" y="0"/>
                  </a:cxn>
                  <a:cxn ang="0">
                    <a:pos x="69" y="0"/>
                  </a:cxn>
                  <a:cxn ang="0">
                    <a:pos x="68" y="2"/>
                  </a:cxn>
                  <a:cxn ang="0">
                    <a:pos x="68" y="2"/>
                  </a:cxn>
                </a:cxnLst>
                <a:rect l="0" t="0" r="r" b="b"/>
                <a:pathLst>
                  <a:path w="75" h="274">
                    <a:moveTo>
                      <a:pt x="68" y="2"/>
                    </a:moveTo>
                    <a:lnTo>
                      <a:pt x="68" y="2"/>
                    </a:lnTo>
                    <a:lnTo>
                      <a:pt x="62" y="10"/>
                    </a:lnTo>
                    <a:lnTo>
                      <a:pt x="57" y="20"/>
                    </a:lnTo>
                    <a:lnTo>
                      <a:pt x="54" y="31"/>
                    </a:lnTo>
                    <a:lnTo>
                      <a:pt x="53" y="41"/>
                    </a:lnTo>
                    <a:lnTo>
                      <a:pt x="53" y="41"/>
                    </a:lnTo>
                    <a:lnTo>
                      <a:pt x="51" y="51"/>
                    </a:lnTo>
                    <a:lnTo>
                      <a:pt x="49" y="60"/>
                    </a:lnTo>
                    <a:lnTo>
                      <a:pt x="42" y="80"/>
                    </a:lnTo>
                    <a:lnTo>
                      <a:pt x="37" y="101"/>
                    </a:lnTo>
                    <a:lnTo>
                      <a:pt x="32" y="120"/>
                    </a:lnTo>
                    <a:lnTo>
                      <a:pt x="32" y="120"/>
                    </a:lnTo>
                    <a:lnTo>
                      <a:pt x="14" y="191"/>
                    </a:lnTo>
                    <a:lnTo>
                      <a:pt x="7" y="227"/>
                    </a:lnTo>
                    <a:lnTo>
                      <a:pt x="3" y="244"/>
                    </a:lnTo>
                    <a:lnTo>
                      <a:pt x="1" y="263"/>
                    </a:lnTo>
                    <a:lnTo>
                      <a:pt x="1" y="263"/>
                    </a:lnTo>
                    <a:lnTo>
                      <a:pt x="0" y="265"/>
                    </a:lnTo>
                    <a:lnTo>
                      <a:pt x="0" y="270"/>
                    </a:lnTo>
                    <a:lnTo>
                      <a:pt x="0" y="270"/>
                    </a:lnTo>
                    <a:lnTo>
                      <a:pt x="0" y="272"/>
                    </a:lnTo>
                    <a:lnTo>
                      <a:pt x="1" y="273"/>
                    </a:lnTo>
                    <a:lnTo>
                      <a:pt x="3" y="274"/>
                    </a:lnTo>
                    <a:lnTo>
                      <a:pt x="4" y="274"/>
                    </a:lnTo>
                    <a:lnTo>
                      <a:pt x="7" y="273"/>
                    </a:lnTo>
                    <a:lnTo>
                      <a:pt x="8" y="272"/>
                    </a:lnTo>
                    <a:lnTo>
                      <a:pt x="9" y="270"/>
                    </a:lnTo>
                    <a:lnTo>
                      <a:pt x="9" y="270"/>
                    </a:lnTo>
                    <a:lnTo>
                      <a:pt x="11" y="254"/>
                    </a:lnTo>
                    <a:lnTo>
                      <a:pt x="14" y="237"/>
                    </a:lnTo>
                    <a:lnTo>
                      <a:pt x="22" y="204"/>
                    </a:lnTo>
                    <a:lnTo>
                      <a:pt x="37" y="139"/>
                    </a:lnTo>
                    <a:lnTo>
                      <a:pt x="37" y="139"/>
                    </a:lnTo>
                    <a:lnTo>
                      <a:pt x="45" y="106"/>
                    </a:lnTo>
                    <a:lnTo>
                      <a:pt x="54" y="73"/>
                    </a:lnTo>
                    <a:lnTo>
                      <a:pt x="54" y="73"/>
                    </a:lnTo>
                    <a:lnTo>
                      <a:pt x="58" y="56"/>
                    </a:lnTo>
                    <a:lnTo>
                      <a:pt x="61" y="39"/>
                    </a:lnTo>
                    <a:lnTo>
                      <a:pt x="64" y="31"/>
                    </a:lnTo>
                    <a:lnTo>
                      <a:pt x="66" y="22"/>
                    </a:lnTo>
                    <a:lnTo>
                      <a:pt x="70" y="14"/>
                    </a:lnTo>
                    <a:lnTo>
                      <a:pt x="74" y="8"/>
                    </a:lnTo>
                    <a:lnTo>
                      <a:pt x="74" y="8"/>
                    </a:lnTo>
                    <a:lnTo>
                      <a:pt x="75" y="6"/>
                    </a:lnTo>
                    <a:lnTo>
                      <a:pt x="75" y="5"/>
                    </a:lnTo>
                    <a:lnTo>
                      <a:pt x="74" y="1"/>
                    </a:lnTo>
                    <a:lnTo>
                      <a:pt x="72" y="0"/>
                    </a:lnTo>
                    <a:lnTo>
                      <a:pt x="71" y="0"/>
                    </a:lnTo>
                    <a:lnTo>
                      <a:pt x="69" y="0"/>
                    </a:lnTo>
                    <a:lnTo>
                      <a:pt x="68" y="2"/>
                    </a:lnTo>
                    <a:lnTo>
                      <a:pt x="68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9" name="Freeform 170">
                <a:extLst>
                  <a:ext uri="{FF2B5EF4-FFF2-40B4-BE49-F238E27FC236}">
                    <a16:creationId xmlns:a16="http://schemas.microsoft.com/office/drawing/2014/main" id="{678E628B-0763-47D8-B16C-6D89C527890E}"/>
                  </a:ext>
                </a:extLst>
              </p:cNvPr>
              <p:cNvSpPr/>
              <p:nvPr/>
            </p:nvSpPr>
            <p:spPr bwMode="auto">
              <a:xfrm>
                <a:off x="4338638" y="2201863"/>
                <a:ext cx="31750" cy="112713"/>
              </a:xfrm>
              <a:custGeom>
                <a:avLst/>
                <a:gdLst/>
                <a:ahLst/>
                <a:cxnLst>
                  <a:cxn ang="0">
                    <a:pos x="52" y="4"/>
                  </a:cxn>
                  <a:cxn ang="0">
                    <a:pos x="52" y="4"/>
                  </a:cxn>
                  <a:cxn ang="0">
                    <a:pos x="51" y="10"/>
                  </a:cxn>
                  <a:cxn ang="0">
                    <a:pos x="48" y="16"/>
                  </a:cxn>
                  <a:cxn ang="0">
                    <a:pos x="43" y="29"/>
                  </a:cxn>
                  <a:cxn ang="0">
                    <a:pos x="38" y="41"/>
                  </a:cxn>
                  <a:cxn ang="0">
                    <a:pos x="36" y="47"/>
                  </a:cxn>
                  <a:cxn ang="0">
                    <a:pos x="34" y="54"/>
                  </a:cxn>
                  <a:cxn ang="0">
                    <a:pos x="34" y="54"/>
                  </a:cxn>
                  <a:cxn ang="0">
                    <a:pos x="25" y="103"/>
                  </a:cxn>
                  <a:cxn ang="0">
                    <a:pos x="25" y="103"/>
                  </a:cxn>
                  <a:cxn ang="0">
                    <a:pos x="23" y="116"/>
                  </a:cxn>
                  <a:cxn ang="0">
                    <a:pos x="19" y="129"/>
                  </a:cxn>
                  <a:cxn ang="0">
                    <a:pos x="10" y="156"/>
                  </a:cxn>
                  <a:cxn ang="0">
                    <a:pos x="3" y="181"/>
                  </a:cxn>
                  <a:cxn ang="0">
                    <a:pos x="1" y="195"/>
                  </a:cxn>
                  <a:cxn ang="0">
                    <a:pos x="0" y="208"/>
                  </a:cxn>
                  <a:cxn ang="0">
                    <a:pos x="0" y="208"/>
                  </a:cxn>
                  <a:cxn ang="0">
                    <a:pos x="0" y="210"/>
                  </a:cxn>
                  <a:cxn ang="0">
                    <a:pos x="1" y="211"/>
                  </a:cxn>
                  <a:cxn ang="0">
                    <a:pos x="2" y="212"/>
                  </a:cxn>
                  <a:cxn ang="0">
                    <a:pos x="4" y="212"/>
                  </a:cxn>
                  <a:cxn ang="0">
                    <a:pos x="6" y="212"/>
                  </a:cxn>
                  <a:cxn ang="0">
                    <a:pos x="7" y="211"/>
                  </a:cxn>
                  <a:cxn ang="0">
                    <a:pos x="8" y="210"/>
                  </a:cxn>
                  <a:cxn ang="0">
                    <a:pos x="9" y="208"/>
                  </a:cxn>
                  <a:cxn ang="0">
                    <a:pos x="9" y="208"/>
                  </a:cxn>
                  <a:cxn ang="0">
                    <a:pos x="10" y="200"/>
                  </a:cxn>
                  <a:cxn ang="0">
                    <a:pos x="11" y="192"/>
                  </a:cxn>
                  <a:cxn ang="0">
                    <a:pos x="15" y="176"/>
                  </a:cxn>
                  <a:cxn ang="0">
                    <a:pos x="26" y="144"/>
                  </a:cxn>
                  <a:cxn ang="0">
                    <a:pos x="26" y="144"/>
                  </a:cxn>
                  <a:cxn ang="0">
                    <a:pos x="29" y="131"/>
                  </a:cxn>
                  <a:cxn ang="0">
                    <a:pos x="32" y="117"/>
                  </a:cxn>
                  <a:cxn ang="0">
                    <a:pos x="37" y="91"/>
                  </a:cxn>
                  <a:cxn ang="0">
                    <a:pos x="37" y="91"/>
                  </a:cxn>
                  <a:cxn ang="0">
                    <a:pos x="41" y="67"/>
                  </a:cxn>
                  <a:cxn ang="0">
                    <a:pos x="46" y="42"/>
                  </a:cxn>
                  <a:cxn ang="0">
                    <a:pos x="46" y="42"/>
                  </a:cxn>
                  <a:cxn ang="0">
                    <a:pos x="50" y="33"/>
                  </a:cxn>
                  <a:cxn ang="0">
                    <a:pos x="55" y="23"/>
                  </a:cxn>
                  <a:cxn ang="0">
                    <a:pos x="59" y="14"/>
                  </a:cxn>
                  <a:cxn ang="0">
                    <a:pos x="60" y="9"/>
                  </a:cxn>
                  <a:cxn ang="0">
                    <a:pos x="61" y="4"/>
                  </a:cxn>
                  <a:cxn ang="0">
                    <a:pos x="61" y="4"/>
                  </a:cxn>
                  <a:cxn ang="0">
                    <a:pos x="61" y="3"/>
                  </a:cxn>
                  <a:cxn ang="0">
                    <a:pos x="60" y="1"/>
                  </a:cxn>
                  <a:cxn ang="0">
                    <a:pos x="59" y="0"/>
                  </a:cxn>
                  <a:cxn ang="0">
                    <a:pos x="57" y="0"/>
                  </a:cxn>
                  <a:cxn ang="0">
                    <a:pos x="54" y="1"/>
                  </a:cxn>
                  <a:cxn ang="0">
                    <a:pos x="53" y="3"/>
                  </a:cxn>
                  <a:cxn ang="0">
                    <a:pos x="52" y="4"/>
                  </a:cxn>
                  <a:cxn ang="0">
                    <a:pos x="52" y="4"/>
                  </a:cxn>
                </a:cxnLst>
                <a:rect l="0" t="0" r="r" b="b"/>
                <a:pathLst>
                  <a:path w="61" h="212">
                    <a:moveTo>
                      <a:pt x="52" y="4"/>
                    </a:moveTo>
                    <a:lnTo>
                      <a:pt x="52" y="4"/>
                    </a:lnTo>
                    <a:lnTo>
                      <a:pt x="51" y="10"/>
                    </a:lnTo>
                    <a:lnTo>
                      <a:pt x="48" y="16"/>
                    </a:lnTo>
                    <a:lnTo>
                      <a:pt x="43" y="29"/>
                    </a:lnTo>
                    <a:lnTo>
                      <a:pt x="38" y="41"/>
                    </a:lnTo>
                    <a:lnTo>
                      <a:pt x="36" y="47"/>
                    </a:lnTo>
                    <a:lnTo>
                      <a:pt x="34" y="54"/>
                    </a:lnTo>
                    <a:lnTo>
                      <a:pt x="34" y="54"/>
                    </a:lnTo>
                    <a:lnTo>
                      <a:pt x="25" y="103"/>
                    </a:lnTo>
                    <a:lnTo>
                      <a:pt x="25" y="103"/>
                    </a:lnTo>
                    <a:lnTo>
                      <a:pt x="23" y="116"/>
                    </a:lnTo>
                    <a:lnTo>
                      <a:pt x="19" y="129"/>
                    </a:lnTo>
                    <a:lnTo>
                      <a:pt x="10" y="156"/>
                    </a:lnTo>
                    <a:lnTo>
                      <a:pt x="3" y="181"/>
                    </a:lnTo>
                    <a:lnTo>
                      <a:pt x="1" y="195"/>
                    </a:lnTo>
                    <a:lnTo>
                      <a:pt x="0" y="208"/>
                    </a:lnTo>
                    <a:lnTo>
                      <a:pt x="0" y="208"/>
                    </a:lnTo>
                    <a:lnTo>
                      <a:pt x="0" y="210"/>
                    </a:lnTo>
                    <a:lnTo>
                      <a:pt x="1" y="211"/>
                    </a:lnTo>
                    <a:lnTo>
                      <a:pt x="2" y="212"/>
                    </a:lnTo>
                    <a:lnTo>
                      <a:pt x="4" y="212"/>
                    </a:lnTo>
                    <a:lnTo>
                      <a:pt x="6" y="212"/>
                    </a:lnTo>
                    <a:lnTo>
                      <a:pt x="7" y="211"/>
                    </a:lnTo>
                    <a:lnTo>
                      <a:pt x="8" y="210"/>
                    </a:lnTo>
                    <a:lnTo>
                      <a:pt x="9" y="208"/>
                    </a:lnTo>
                    <a:lnTo>
                      <a:pt x="9" y="208"/>
                    </a:lnTo>
                    <a:lnTo>
                      <a:pt x="10" y="200"/>
                    </a:lnTo>
                    <a:lnTo>
                      <a:pt x="11" y="192"/>
                    </a:lnTo>
                    <a:lnTo>
                      <a:pt x="15" y="176"/>
                    </a:lnTo>
                    <a:lnTo>
                      <a:pt x="26" y="144"/>
                    </a:lnTo>
                    <a:lnTo>
                      <a:pt x="26" y="144"/>
                    </a:lnTo>
                    <a:lnTo>
                      <a:pt x="29" y="131"/>
                    </a:lnTo>
                    <a:lnTo>
                      <a:pt x="32" y="117"/>
                    </a:lnTo>
                    <a:lnTo>
                      <a:pt x="37" y="91"/>
                    </a:lnTo>
                    <a:lnTo>
                      <a:pt x="37" y="91"/>
                    </a:lnTo>
                    <a:lnTo>
                      <a:pt x="41" y="67"/>
                    </a:lnTo>
                    <a:lnTo>
                      <a:pt x="46" y="42"/>
                    </a:lnTo>
                    <a:lnTo>
                      <a:pt x="46" y="42"/>
                    </a:lnTo>
                    <a:lnTo>
                      <a:pt x="50" y="33"/>
                    </a:lnTo>
                    <a:lnTo>
                      <a:pt x="55" y="23"/>
                    </a:lnTo>
                    <a:lnTo>
                      <a:pt x="59" y="14"/>
                    </a:lnTo>
                    <a:lnTo>
                      <a:pt x="60" y="9"/>
                    </a:lnTo>
                    <a:lnTo>
                      <a:pt x="61" y="4"/>
                    </a:lnTo>
                    <a:lnTo>
                      <a:pt x="61" y="4"/>
                    </a:lnTo>
                    <a:lnTo>
                      <a:pt x="61" y="3"/>
                    </a:lnTo>
                    <a:lnTo>
                      <a:pt x="60" y="1"/>
                    </a:lnTo>
                    <a:lnTo>
                      <a:pt x="59" y="0"/>
                    </a:lnTo>
                    <a:lnTo>
                      <a:pt x="57" y="0"/>
                    </a:lnTo>
                    <a:lnTo>
                      <a:pt x="54" y="1"/>
                    </a:lnTo>
                    <a:lnTo>
                      <a:pt x="53" y="3"/>
                    </a:lnTo>
                    <a:lnTo>
                      <a:pt x="52" y="4"/>
                    </a:lnTo>
                    <a:lnTo>
                      <a:pt x="52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10" name="Freeform 171">
                <a:extLst>
                  <a:ext uri="{FF2B5EF4-FFF2-40B4-BE49-F238E27FC236}">
                    <a16:creationId xmlns:a16="http://schemas.microsoft.com/office/drawing/2014/main" id="{B1803812-8217-4751-AE21-103F1BF20AC5}"/>
                  </a:ext>
                </a:extLst>
              </p:cNvPr>
              <p:cNvSpPr/>
              <p:nvPr/>
            </p:nvSpPr>
            <p:spPr bwMode="auto">
              <a:xfrm>
                <a:off x="4357688" y="2209800"/>
                <a:ext cx="36513" cy="90488"/>
              </a:xfrm>
              <a:custGeom>
                <a:avLst/>
                <a:gdLst/>
                <a:ahLst/>
                <a:cxnLst>
                  <a:cxn ang="0">
                    <a:pos x="60" y="1"/>
                  </a:cxn>
                  <a:cxn ang="0">
                    <a:pos x="60" y="1"/>
                  </a:cxn>
                  <a:cxn ang="0">
                    <a:pos x="51" y="10"/>
                  </a:cxn>
                  <a:cxn ang="0">
                    <a:pos x="43" y="22"/>
                  </a:cxn>
                  <a:cxn ang="0">
                    <a:pos x="37" y="34"/>
                  </a:cxn>
                  <a:cxn ang="0">
                    <a:pos x="33" y="48"/>
                  </a:cxn>
                  <a:cxn ang="0">
                    <a:pos x="29" y="61"/>
                  </a:cxn>
                  <a:cxn ang="0">
                    <a:pos x="25" y="75"/>
                  </a:cxn>
                  <a:cxn ang="0">
                    <a:pos x="20" y="100"/>
                  </a:cxn>
                  <a:cxn ang="0">
                    <a:pos x="20" y="100"/>
                  </a:cxn>
                  <a:cxn ang="0">
                    <a:pos x="15" y="115"/>
                  </a:cxn>
                  <a:cxn ang="0">
                    <a:pos x="6" y="135"/>
                  </a:cxn>
                  <a:cxn ang="0">
                    <a:pos x="3" y="147"/>
                  </a:cxn>
                  <a:cxn ang="0">
                    <a:pos x="0" y="156"/>
                  </a:cxn>
                  <a:cxn ang="0">
                    <a:pos x="0" y="164"/>
                  </a:cxn>
                  <a:cxn ang="0">
                    <a:pos x="1" y="166"/>
                  </a:cxn>
                  <a:cxn ang="0">
                    <a:pos x="3" y="170"/>
                  </a:cxn>
                  <a:cxn ang="0">
                    <a:pos x="3" y="170"/>
                  </a:cxn>
                  <a:cxn ang="0">
                    <a:pos x="4" y="170"/>
                  </a:cxn>
                  <a:cxn ang="0">
                    <a:pos x="6" y="171"/>
                  </a:cxn>
                  <a:cxn ang="0">
                    <a:pos x="9" y="169"/>
                  </a:cxn>
                  <a:cxn ang="0">
                    <a:pos x="10" y="167"/>
                  </a:cxn>
                  <a:cxn ang="0">
                    <a:pos x="11" y="165"/>
                  </a:cxn>
                  <a:cxn ang="0">
                    <a:pos x="10" y="164"/>
                  </a:cxn>
                  <a:cxn ang="0">
                    <a:pos x="9" y="162"/>
                  </a:cxn>
                  <a:cxn ang="0">
                    <a:pos x="9" y="162"/>
                  </a:cxn>
                  <a:cxn ang="0">
                    <a:pos x="10" y="159"/>
                  </a:cxn>
                  <a:cxn ang="0">
                    <a:pos x="14" y="152"/>
                  </a:cxn>
                  <a:cxn ang="0">
                    <a:pos x="18" y="138"/>
                  </a:cxn>
                  <a:cxn ang="0">
                    <a:pos x="18" y="138"/>
                  </a:cxn>
                  <a:cxn ang="0">
                    <a:pos x="24" y="119"/>
                  </a:cxn>
                  <a:cxn ang="0">
                    <a:pos x="29" y="100"/>
                  </a:cxn>
                  <a:cxn ang="0">
                    <a:pos x="29" y="100"/>
                  </a:cxn>
                  <a:cxn ang="0">
                    <a:pos x="34" y="76"/>
                  </a:cxn>
                  <a:cxn ang="0">
                    <a:pos x="38" y="63"/>
                  </a:cxn>
                  <a:cxn ang="0">
                    <a:pos x="41" y="51"/>
                  </a:cxn>
                  <a:cxn ang="0">
                    <a:pos x="47" y="38"/>
                  </a:cxn>
                  <a:cxn ang="0">
                    <a:pos x="52" y="27"/>
                  </a:cxn>
                  <a:cxn ang="0">
                    <a:pos x="58" y="17"/>
                  </a:cxn>
                  <a:cxn ang="0">
                    <a:pos x="66" y="7"/>
                  </a:cxn>
                  <a:cxn ang="0">
                    <a:pos x="66" y="7"/>
                  </a:cxn>
                  <a:cxn ang="0">
                    <a:pos x="67" y="6"/>
                  </a:cxn>
                  <a:cxn ang="0">
                    <a:pos x="68" y="4"/>
                  </a:cxn>
                  <a:cxn ang="0">
                    <a:pos x="67" y="3"/>
                  </a:cxn>
                  <a:cxn ang="0">
                    <a:pos x="66" y="1"/>
                  </a:cxn>
                  <a:cxn ang="0">
                    <a:pos x="65" y="0"/>
                  </a:cxn>
                  <a:cxn ang="0">
                    <a:pos x="63" y="0"/>
                  </a:cxn>
                  <a:cxn ang="0">
                    <a:pos x="61" y="0"/>
                  </a:cxn>
                  <a:cxn ang="0">
                    <a:pos x="60" y="1"/>
                  </a:cxn>
                  <a:cxn ang="0">
                    <a:pos x="60" y="1"/>
                  </a:cxn>
                </a:cxnLst>
                <a:rect l="0" t="0" r="r" b="b"/>
                <a:pathLst>
                  <a:path w="68" h="171">
                    <a:moveTo>
                      <a:pt x="60" y="1"/>
                    </a:moveTo>
                    <a:lnTo>
                      <a:pt x="60" y="1"/>
                    </a:lnTo>
                    <a:lnTo>
                      <a:pt x="51" y="10"/>
                    </a:lnTo>
                    <a:lnTo>
                      <a:pt x="43" y="22"/>
                    </a:lnTo>
                    <a:lnTo>
                      <a:pt x="37" y="34"/>
                    </a:lnTo>
                    <a:lnTo>
                      <a:pt x="33" y="48"/>
                    </a:lnTo>
                    <a:lnTo>
                      <a:pt x="29" y="61"/>
                    </a:lnTo>
                    <a:lnTo>
                      <a:pt x="25" y="75"/>
                    </a:lnTo>
                    <a:lnTo>
                      <a:pt x="20" y="100"/>
                    </a:lnTo>
                    <a:lnTo>
                      <a:pt x="20" y="100"/>
                    </a:lnTo>
                    <a:lnTo>
                      <a:pt x="15" y="115"/>
                    </a:lnTo>
                    <a:lnTo>
                      <a:pt x="6" y="135"/>
                    </a:lnTo>
                    <a:lnTo>
                      <a:pt x="3" y="147"/>
                    </a:lnTo>
                    <a:lnTo>
                      <a:pt x="0" y="156"/>
                    </a:lnTo>
                    <a:lnTo>
                      <a:pt x="0" y="164"/>
                    </a:lnTo>
                    <a:lnTo>
                      <a:pt x="1" y="166"/>
                    </a:lnTo>
                    <a:lnTo>
                      <a:pt x="3" y="170"/>
                    </a:lnTo>
                    <a:lnTo>
                      <a:pt x="3" y="170"/>
                    </a:lnTo>
                    <a:lnTo>
                      <a:pt x="4" y="170"/>
                    </a:lnTo>
                    <a:lnTo>
                      <a:pt x="6" y="171"/>
                    </a:lnTo>
                    <a:lnTo>
                      <a:pt x="9" y="169"/>
                    </a:lnTo>
                    <a:lnTo>
                      <a:pt x="10" y="167"/>
                    </a:lnTo>
                    <a:lnTo>
                      <a:pt x="11" y="165"/>
                    </a:lnTo>
                    <a:lnTo>
                      <a:pt x="10" y="164"/>
                    </a:lnTo>
                    <a:lnTo>
                      <a:pt x="9" y="162"/>
                    </a:lnTo>
                    <a:lnTo>
                      <a:pt x="9" y="162"/>
                    </a:lnTo>
                    <a:lnTo>
                      <a:pt x="10" y="159"/>
                    </a:lnTo>
                    <a:lnTo>
                      <a:pt x="14" y="152"/>
                    </a:lnTo>
                    <a:lnTo>
                      <a:pt x="18" y="138"/>
                    </a:lnTo>
                    <a:lnTo>
                      <a:pt x="18" y="138"/>
                    </a:lnTo>
                    <a:lnTo>
                      <a:pt x="24" y="119"/>
                    </a:lnTo>
                    <a:lnTo>
                      <a:pt x="29" y="100"/>
                    </a:lnTo>
                    <a:lnTo>
                      <a:pt x="29" y="100"/>
                    </a:lnTo>
                    <a:lnTo>
                      <a:pt x="34" y="76"/>
                    </a:lnTo>
                    <a:lnTo>
                      <a:pt x="38" y="63"/>
                    </a:lnTo>
                    <a:lnTo>
                      <a:pt x="41" y="51"/>
                    </a:lnTo>
                    <a:lnTo>
                      <a:pt x="47" y="38"/>
                    </a:lnTo>
                    <a:lnTo>
                      <a:pt x="52" y="27"/>
                    </a:lnTo>
                    <a:lnTo>
                      <a:pt x="58" y="17"/>
                    </a:lnTo>
                    <a:lnTo>
                      <a:pt x="66" y="7"/>
                    </a:lnTo>
                    <a:lnTo>
                      <a:pt x="66" y="7"/>
                    </a:lnTo>
                    <a:lnTo>
                      <a:pt x="67" y="6"/>
                    </a:lnTo>
                    <a:lnTo>
                      <a:pt x="68" y="4"/>
                    </a:lnTo>
                    <a:lnTo>
                      <a:pt x="67" y="3"/>
                    </a:lnTo>
                    <a:lnTo>
                      <a:pt x="66" y="1"/>
                    </a:lnTo>
                    <a:lnTo>
                      <a:pt x="65" y="0"/>
                    </a:lnTo>
                    <a:lnTo>
                      <a:pt x="63" y="0"/>
                    </a:lnTo>
                    <a:lnTo>
                      <a:pt x="61" y="0"/>
                    </a:lnTo>
                    <a:lnTo>
                      <a:pt x="60" y="1"/>
                    </a:lnTo>
                    <a:lnTo>
                      <a:pt x="60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11" name="Freeform 172">
                <a:extLst>
                  <a:ext uri="{FF2B5EF4-FFF2-40B4-BE49-F238E27FC236}">
                    <a16:creationId xmlns:a16="http://schemas.microsoft.com/office/drawing/2014/main" id="{B4FAB6E9-EF0F-4940-B17A-EF76CC180E2D}"/>
                  </a:ext>
                </a:extLst>
              </p:cNvPr>
              <p:cNvSpPr/>
              <p:nvPr/>
            </p:nvSpPr>
            <p:spPr bwMode="auto">
              <a:xfrm>
                <a:off x="4383088" y="2219325"/>
                <a:ext cx="33338" cy="63500"/>
              </a:xfrm>
              <a:custGeom>
                <a:avLst/>
                <a:gdLst/>
                <a:ahLst/>
                <a:cxnLst>
                  <a:cxn ang="0">
                    <a:pos x="55" y="0"/>
                  </a:cxn>
                  <a:cxn ang="0">
                    <a:pos x="55" y="0"/>
                  </a:cxn>
                  <a:cxn ang="0">
                    <a:pos x="50" y="2"/>
                  </a:cxn>
                  <a:cxn ang="0">
                    <a:pos x="46" y="5"/>
                  </a:cxn>
                  <a:cxn ang="0">
                    <a:pos x="42" y="8"/>
                  </a:cxn>
                  <a:cxn ang="0">
                    <a:pos x="39" y="11"/>
                  </a:cxn>
                  <a:cxn ang="0">
                    <a:pos x="33" y="19"/>
                  </a:cxn>
                  <a:cxn ang="0">
                    <a:pos x="29" y="30"/>
                  </a:cxn>
                  <a:cxn ang="0">
                    <a:pos x="29" y="30"/>
                  </a:cxn>
                  <a:cxn ang="0">
                    <a:pos x="13" y="70"/>
                  </a:cxn>
                  <a:cxn ang="0">
                    <a:pos x="6" y="91"/>
                  </a:cxn>
                  <a:cxn ang="0">
                    <a:pos x="0" y="112"/>
                  </a:cxn>
                  <a:cxn ang="0">
                    <a:pos x="0" y="112"/>
                  </a:cxn>
                  <a:cxn ang="0">
                    <a:pos x="0" y="114"/>
                  </a:cxn>
                  <a:cxn ang="0">
                    <a:pos x="1" y="116"/>
                  </a:cxn>
                  <a:cxn ang="0">
                    <a:pos x="2" y="118"/>
                  </a:cxn>
                  <a:cxn ang="0">
                    <a:pos x="4" y="118"/>
                  </a:cxn>
                  <a:cxn ang="0">
                    <a:pos x="6" y="119"/>
                  </a:cxn>
                  <a:cxn ang="0">
                    <a:pos x="7" y="118"/>
                  </a:cxn>
                  <a:cxn ang="0">
                    <a:pos x="8" y="116"/>
                  </a:cxn>
                  <a:cxn ang="0">
                    <a:pos x="9" y="114"/>
                  </a:cxn>
                  <a:cxn ang="0">
                    <a:pos x="9" y="114"/>
                  </a:cxn>
                  <a:cxn ang="0">
                    <a:pos x="13" y="100"/>
                  </a:cxn>
                  <a:cxn ang="0">
                    <a:pos x="17" y="84"/>
                  </a:cxn>
                  <a:cxn ang="0">
                    <a:pos x="23" y="70"/>
                  </a:cxn>
                  <a:cxn ang="0">
                    <a:pos x="30" y="56"/>
                  </a:cxn>
                  <a:cxn ang="0">
                    <a:pos x="30" y="56"/>
                  </a:cxn>
                  <a:cxn ang="0">
                    <a:pos x="34" y="42"/>
                  </a:cxn>
                  <a:cxn ang="0">
                    <a:pos x="39" y="29"/>
                  </a:cxn>
                  <a:cxn ang="0">
                    <a:pos x="42" y="22"/>
                  </a:cxn>
                  <a:cxn ang="0">
                    <a:pos x="46" y="17"/>
                  </a:cxn>
                  <a:cxn ang="0">
                    <a:pos x="51" y="12"/>
                  </a:cxn>
                  <a:cxn ang="0">
                    <a:pos x="57" y="9"/>
                  </a:cxn>
                  <a:cxn ang="0">
                    <a:pos x="57" y="9"/>
                  </a:cxn>
                  <a:cxn ang="0">
                    <a:pos x="60" y="8"/>
                  </a:cxn>
                  <a:cxn ang="0">
                    <a:pos x="61" y="7"/>
                  </a:cxn>
                  <a:cxn ang="0">
                    <a:pos x="62" y="5"/>
                  </a:cxn>
                  <a:cxn ang="0">
                    <a:pos x="61" y="3"/>
                  </a:cxn>
                  <a:cxn ang="0">
                    <a:pos x="61" y="2"/>
                  </a:cxn>
                  <a:cxn ang="0">
                    <a:pos x="60" y="0"/>
                  </a:cxn>
                  <a:cxn ang="0">
                    <a:pos x="57" y="0"/>
                  </a:cxn>
                  <a:cxn ang="0">
                    <a:pos x="55" y="0"/>
                  </a:cxn>
                  <a:cxn ang="0">
                    <a:pos x="55" y="0"/>
                  </a:cxn>
                </a:cxnLst>
                <a:rect l="0" t="0" r="r" b="b"/>
                <a:pathLst>
                  <a:path w="62" h="119">
                    <a:moveTo>
                      <a:pt x="55" y="0"/>
                    </a:moveTo>
                    <a:lnTo>
                      <a:pt x="55" y="0"/>
                    </a:lnTo>
                    <a:lnTo>
                      <a:pt x="50" y="2"/>
                    </a:lnTo>
                    <a:lnTo>
                      <a:pt x="46" y="5"/>
                    </a:lnTo>
                    <a:lnTo>
                      <a:pt x="42" y="8"/>
                    </a:lnTo>
                    <a:lnTo>
                      <a:pt x="39" y="11"/>
                    </a:lnTo>
                    <a:lnTo>
                      <a:pt x="33" y="19"/>
                    </a:lnTo>
                    <a:lnTo>
                      <a:pt x="29" y="30"/>
                    </a:lnTo>
                    <a:lnTo>
                      <a:pt x="29" y="30"/>
                    </a:lnTo>
                    <a:lnTo>
                      <a:pt x="13" y="70"/>
                    </a:lnTo>
                    <a:lnTo>
                      <a:pt x="6" y="91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0" y="114"/>
                    </a:lnTo>
                    <a:lnTo>
                      <a:pt x="1" y="116"/>
                    </a:lnTo>
                    <a:lnTo>
                      <a:pt x="2" y="118"/>
                    </a:lnTo>
                    <a:lnTo>
                      <a:pt x="4" y="118"/>
                    </a:lnTo>
                    <a:lnTo>
                      <a:pt x="6" y="119"/>
                    </a:lnTo>
                    <a:lnTo>
                      <a:pt x="7" y="118"/>
                    </a:lnTo>
                    <a:lnTo>
                      <a:pt x="8" y="116"/>
                    </a:lnTo>
                    <a:lnTo>
                      <a:pt x="9" y="114"/>
                    </a:lnTo>
                    <a:lnTo>
                      <a:pt x="9" y="114"/>
                    </a:lnTo>
                    <a:lnTo>
                      <a:pt x="13" y="100"/>
                    </a:lnTo>
                    <a:lnTo>
                      <a:pt x="17" y="84"/>
                    </a:lnTo>
                    <a:lnTo>
                      <a:pt x="23" y="70"/>
                    </a:lnTo>
                    <a:lnTo>
                      <a:pt x="30" y="56"/>
                    </a:lnTo>
                    <a:lnTo>
                      <a:pt x="30" y="56"/>
                    </a:lnTo>
                    <a:lnTo>
                      <a:pt x="34" y="42"/>
                    </a:lnTo>
                    <a:lnTo>
                      <a:pt x="39" y="29"/>
                    </a:lnTo>
                    <a:lnTo>
                      <a:pt x="42" y="22"/>
                    </a:lnTo>
                    <a:lnTo>
                      <a:pt x="46" y="17"/>
                    </a:lnTo>
                    <a:lnTo>
                      <a:pt x="51" y="12"/>
                    </a:lnTo>
                    <a:lnTo>
                      <a:pt x="57" y="9"/>
                    </a:lnTo>
                    <a:lnTo>
                      <a:pt x="57" y="9"/>
                    </a:lnTo>
                    <a:lnTo>
                      <a:pt x="60" y="8"/>
                    </a:lnTo>
                    <a:lnTo>
                      <a:pt x="61" y="7"/>
                    </a:lnTo>
                    <a:lnTo>
                      <a:pt x="62" y="5"/>
                    </a:lnTo>
                    <a:lnTo>
                      <a:pt x="61" y="3"/>
                    </a:lnTo>
                    <a:lnTo>
                      <a:pt x="61" y="2"/>
                    </a:lnTo>
                    <a:lnTo>
                      <a:pt x="60" y="0"/>
                    </a:lnTo>
                    <a:lnTo>
                      <a:pt x="57" y="0"/>
                    </a:lnTo>
                    <a:lnTo>
                      <a:pt x="55" y="0"/>
                    </a:lnTo>
                    <a:lnTo>
                      <a:pt x="5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12" name="Freeform 173">
                <a:extLst>
                  <a:ext uri="{FF2B5EF4-FFF2-40B4-BE49-F238E27FC236}">
                    <a16:creationId xmlns:a16="http://schemas.microsoft.com/office/drawing/2014/main" id="{81607474-20ED-4BB0-9668-B92BE05B97E0}"/>
                  </a:ext>
                </a:extLst>
              </p:cNvPr>
              <p:cNvSpPr/>
              <p:nvPr/>
            </p:nvSpPr>
            <p:spPr bwMode="auto">
              <a:xfrm>
                <a:off x="4403725" y="2228850"/>
                <a:ext cx="17463" cy="52388"/>
              </a:xfrm>
              <a:custGeom>
                <a:avLst/>
                <a:gdLst/>
                <a:ahLst/>
                <a:cxnLst>
                  <a:cxn ang="0">
                    <a:pos x="27" y="1"/>
                  </a:cxn>
                  <a:cxn ang="0">
                    <a:pos x="27" y="1"/>
                  </a:cxn>
                  <a:cxn ang="0">
                    <a:pos x="24" y="2"/>
                  </a:cxn>
                  <a:cxn ang="0">
                    <a:pos x="22" y="6"/>
                  </a:cxn>
                  <a:cxn ang="0">
                    <a:pos x="17" y="12"/>
                  </a:cxn>
                  <a:cxn ang="0">
                    <a:pos x="15" y="20"/>
                  </a:cxn>
                  <a:cxn ang="0">
                    <a:pos x="14" y="27"/>
                  </a:cxn>
                  <a:cxn ang="0">
                    <a:pos x="14" y="27"/>
                  </a:cxn>
                  <a:cxn ang="0">
                    <a:pos x="12" y="45"/>
                  </a:cxn>
                  <a:cxn ang="0">
                    <a:pos x="10" y="61"/>
                  </a:cxn>
                  <a:cxn ang="0">
                    <a:pos x="6" y="78"/>
                  </a:cxn>
                  <a:cxn ang="0">
                    <a:pos x="0" y="94"/>
                  </a:cxn>
                  <a:cxn ang="0">
                    <a:pos x="0" y="94"/>
                  </a:cxn>
                  <a:cxn ang="0">
                    <a:pos x="0" y="96"/>
                  </a:cxn>
                  <a:cxn ang="0">
                    <a:pos x="0" y="97"/>
                  </a:cxn>
                  <a:cxn ang="0">
                    <a:pos x="1" y="100"/>
                  </a:cxn>
                  <a:cxn ang="0">
                    <a:pos x="3" y="100"/>
                  </a:cxn>
                  <a:cxn ang="0">
                    <a:pos x="6" y="100"/>
                  </a:cxn>
                  <a:cxn ang="0">
                    <a:pos x="8" y="98"/>
                  </a:cxn>
                  <a:cxn ang="0">
                    <a:pos x="9" y="96"/>
                  </a:cxn>
                  <a:cxn ang="0">
                    <a:pos x="9" y="96"/>
                  </a:cxn>
                  <a:cxn ang="0">
                    <a:pos x="13" y="85"/>
                  </a:cxn>
                  <a:cxn ang="0">
                    <a:pos x="15" y="80"/>
                  </a:cxn>
                  <a:cxn ang="0">
                    <a:pos x="18" y="75"/>
                  </a:cxn>
                  <a:cxn ang="0">
                    <a:pos x="18" y="75"/>
                  </a:cxn>
                  <a:cxn ang="0">
                    <a:pos x="19" y="72"/>
                  </a:cxn>
                  <a:cxn ang="0">
                    <a:pos x="21" y="69"/>
                  </a:cxn>
                  <a:cxn ang="0">
                    <a:pos x="21" y="62"/>
                  </a:cxn>
                  <a:cxn ang="0">
                    <a:pos x="22" y="49"/>
                  </a:cxn>
                  <a:cxn ang="0">
                    <a:pos x="22" y="49"/>
                  </a:cxn>
                  <a:cxn ang="0">
                    <a:pos x="23" y="28"/>
                  </a:cxn>
                  <a:cxn ang="0">
                    <a:pos x="24" y="22"/>
                  </a:cxn>
                  <a:cxn ang="0">
                    <a:pos x="25" y="17"/>
                  </a:cxn>
                  <a:cxn ang="0">
                    <a:pos x="27" y="13"/>
                  </a:cxn>
                  <a:cxn ang="0">
                    <a:pos x="30" y="10"/>
                  </a:cxn>
                  <a:cxn ang="0">
                    <a:pos x="30" y="10"/>
                  </a:cxn>
                  <a:cxn ang="0">
                    <a:pos x="31" y="9"/>
                  </a:cxn>
                  <a:cxn ang="0">
                    <a:pos x="32" y="8"/>
                  </a:cxn>
                  <a:cxn ang="0">
                    <a:pos x="33" y="3"/>
                  </a:cxn>
                  <a:cxn ang="0">
                    <a:pos x="32" y="2"/>
                  </a:cxn>
                  <a:cxn ang="0">
                    <a:pos x="31" y="1"/>
                  </a:cxn>
                  <a:cxn ang="0">
                    <a:pos x="29" y="0"/>
                  </a:cxn>
                  <a:cxn ang="0">
                    <a:pos x="27" y="1"/>
                  </a:cxn>
                  <a:cxn ang="0">
                    <a:pos x="27" y="1"/>
                  </a:cxn>
                </a:cxnLst>
                <a:rect l="0" t="0" r="r" b="b"/>
                <a:pathLst>
                  <a:path w="33" h="100">
                    <a:moveTo>
                      <a:pt x="27" y="1"/>
                    </a:moveTo>
                    <a:lnTo>
                      <a:pt x="27" y="1"/>
                    </a:lnTo>
                    <a:lnTo>
                      <a:pt x="24" y="2"/>
                    </a:lnTo>
                    <a:lnTo>
                      <a:pt x="22" y="6"/>
                    </a:lnTo>
                    <a:lnTo>
                      <a:pt x="17" y="12"/>
                    </a:lnTo>
                    <a:lnTo>
                      <a:pt x="15" y="20"/>
                    </a:lnTo>
                    <a:lnTo>
                      <a:pt x="14" y="27"/>
                    </a:lnTo>
                    <a:lnTo>
                      <a:pt x="14" y="27"/>
                    </a:lnTo>
                    <a:lnTo>
                      <a:pt x="12" y="45"/>
                    </a:lnTo>
                    <a:lnTo>
                      <a:pt x="10" y="61"/>
                    </a:lnTo>
                    <a:lnTo>
                      <a:pt x="6" y="78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0" y="96"/>
                    </a:lnTo>
                    <a:lnTo>
                      <a:pt x="0" y="97"/>
                    </a:lnTo>
                    <a:lnTo>
                      <a:pt x="1" y="100"/>
                    </a:lnTo>
                    <a:lnTo>
                      <a:pt x="3" y="100"/>
                    </a:lnTo>
                    <a:lnTo>
                      <a:pt x="6" y="100"/>
                    </a:lnTo>
                    <a:lnTo>
                      <a:pt x="8" y="98"/>
                    </a:lnTo>
                    <a:lnTo>
                      <a:pt x="9" y="96"/>
                    </a:lnTo>
                    <a:lnTo>
                      <a:pt x="9" y="96"/>
                    </a:lnTo>
                    <a:lnTo>
                      <a:pt x="13" y="85"/>
                    </a:lnTo>
                    <a:lnTo>
                      <a:pt x="15" y="80"/>
                    </a:lnTo>
                    <a:lnTo>
                      <a:pt x="18" y="75"/>
                    </a:lnTo>
                    <a:lnTo>
                      <a:pt x="18" y="75"/>
                    </a:lnTo>
                    <a:lnTo>
                      <a:pt x="19" y="72"/>
                    </a:lnTo>
                    <a:lnTo>
                      <a:pt x="21" y="69"/>
                    </a:lnTo>
                    <a:lnTo>
                      <a:pt x="21" y="62"/>
                    </a:lnTo>
                    <a:lnTo>
                      <a:pt x="22" y="49"/>
                    </a:lnTo>
                    <a:lnTo>
                      <a:pt x="22" y="49"/>
                    </a:lnTo>
                    <a:lnTo>
                      <a:pt x="23" y="28"/>
                    </a:lnTo>
                    <a:lnTo>
                      <a:pt x="24" y="22"/>
                    </a:lnTo>
                    <a:lnTo>
                      <a:pt x="25" y="17"/>
                    </a:lnTo>
                    <a:lnTo>
                      <a:pt x="27" y="13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31" y="9"/>
                    </a:lnTo>
                    <a:lnTo>
                      <a:pt x="32" y="8"/>
                    </a:lnTo>
                    <a:lnTo>
                      <a:pt x="33" y="3"/>
                    </a:lnTo>
                    <a:lnTo>
                      <a:pt x="32" y="2"/>
                    </a:lnTo>
                    <a:lnTo>
                      <a:pt x="31" y="1"/>
                    </a:lnTo>
                    <a:lnTo>
                      <a:pt x="29" y="0"/>
                    </a:lnTo>
                    <a:lnTo>
                      <a:pt x="27" y="1"/>
                    </a:lnTo>
                    <a:lnTo>
                      <a:pt x="27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13" name="Freeform 174">
                <a:extLst>
                  <a:ext uri="{FF2B5EF4-FFF2-40B4-BE49-F238E27FC236}">
                    <a16:creationId xmlns:a16="http://schemas.microsoft.com/office/drawing/2014/main" id="{044B8B80-A942-4FAA-9573-B30CF6237DBC}"/>
                  </a:ext>
                </a:extLst>
              </p:cNvPr>
              <p:cNvSpPr/>
              <p:nvPr/>
            </p:nvSpPr>
            <p:spPr bwMode="auto">
              <a:xfrm>
                <a:off x="4340225" y="2436813"/>
                <a:ext cx="4763" cy="42863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76"/>
                  </a:cxn>
                  <a:cxn ang="0">
                    <a:pos x="0" y="76"/>
                  </a:cxn>
                  <a:cxn ang="0">
                    <a:pos x="1" y="78"/>
                  </a:cxn>
                  <a:cxn ang="0">
                    <a:pos x="2" y="79"/>
                  </a:cxn>
                  <a:cxn ang="0">
                    <a:pos x="3" y="80"/>
                  </a:cxn>
                  <a:cxn ang="0">
                    <a:pos x="5" y="80"/>
                  </a:cxn>
                  <a:cxn ang="0">
                    <a:pos x="6" y="80"/>
                  </a:cxn>
                  <a:cxn ang="0">
                    <a:pos x="8" y="79"/>
                  </a:cxn>
                  <a:cxn ang="0">
                    <a:pos x="9" y="78"/>
                  </a:cxn>
                  <a:cxn ang="0">
                    <a:pos x="9" y="76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9" y="3"/>
                  </a:cxn>
                  <a:cxn ang="0">
                    <a:pos x="8" y="2"/>
                  </a:cxn>
                  <a:cxn ang="0">
                    <a:pos x="6" y="1"/>
                  </a:cxn>
                  <a:cxn ang="0">
                    <a:pos x="5" y="0"/>
                  </a:cxn>
                  <a:cxn ang="0">
                    <a:pos x="3" y="1"/>
                  </a:cxn>
                  <a:cxn ang="0">
                    <a:pos x="2" y="2"/>
                  </a:cxn>
                  <a:cxn ang="0">
                    <a:pos x="1" y="3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9" h="80">
                    <a:moveTo>
                      <a:pt x="0" y="5"/>
                    </a:moveTo>
                    <a:lnTo>
                      <a:pt x="0" y="76"/>
                    </a:lnTo>
                    <a:lnTo>
                      <a:pt x="0" y="76"/>
                    </a:lnTo>
                    <a:lnTo>
                      <a:pt x="1" y="78"/>
                    </a:lnTo>
                    <a:lnTo>
                      <a:pt x="2" y="79"/>
                    </a:lnTo>
                    <a:lnTo>
                      <a:pt x="3" y="80"/>
                    </a:lnTo>
                    <a:lnTo>
                      <a:pt x="5" y="80"/>
                    </a:lnTo>
                    <a:lnTo>
                      <a:pt x="6" y="80"/>
                    </a:lnTo>
                    <a:lnTo>
                      <a:pt x="8" y="79"/>
                    </a:lnTo>
                    <a:lnTo>
                      <a:pt x="9" y="78"/>
                    </a:lnTo>
                    <a:lnTo>
                      <a:pt x="9" y="76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8" y="2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14" name="Freeform 175">
                <a:extLst>
                  <a:ext uri="{FF2B5EF4-FFF2-40B4-BE49-F238E27FC236}">
                    <a16:creationId xmlns:a16="http://schemas.microsoft.com/office/drawing/2014/main" id="{EECBB2DE-8BEB-463D-BC24-841C5CFD2B82}"/>
                  </a:ext>
                </a:extLst>
              </p:cNvPr>
              <p:cNvSpPr/>
              <p:nvPr/>
            </p:nvSpPr>
            <p:spPr bwMode="auto">
              <a:xfrm>
                <a:off x="4370388" y="2460625"/>
                <a:ext cx="11113" cy="65088"/>
              </a:xfrm>
              <a:custGeom>
                <a:avLst/>
                <a:gdLst/>
                <a:ahLst/>
                <a:cxnLst>
                  <a:cxn ang="0">
                    <a:pos x="12" y="2"/>
                  </a:cxn>
                  <a:cxn ang="0">
                    <a:pos x="12" y="2"/>
                  </a:cxn>
                  <a:cxn ang="0">
                    <a:pos x="9" y="9"/>
                  </a:cxn>
                  <a:cxn ang="0">
                    <a:pos x="7" y="15"/>
                  </a:cxn>
                  <a:cxn ang="0">
                    <a:pos x="3" y="29"/>
                  </a:cxn>
                  <a:cxn ang="0">
                    <a:pos x="1" y="44"/>
                  </a:cxn>
                  <a:cxn ang="0">
                    <a:pos x="0" y="59"/>
                  </a:cxn>
                  <a:cxn ang="0">
                    <a:pos x="1" y="90"/>
                  </a:cxn>
                  <a:cxn ang="0">
                    <a:pos x="2" y="118"/>
                  </a:cxn>
                  <a:cxn ang="0">
                    <a:pos x="2" y="118"/>
                  </a:cxn>
                  <a:cxn ang="0">
                    <a:pos x="3" y="120"/>
                  </a:cxn>
                  <a:cxn ang="0">
                    <a:pos x="4" y="122"/>
                  </a:cxn>
                  <a:cxn ang="0">
                    <a:pos x="5" y="123"/>
                  </a:cxn>
                  <a:cxn ang="0">
                    <a:pos x="7" y="123"/>
                  </a:cxn>
                  <a:cxn ang="0">
                    <a:pos x="9" y="123"/>
                  </a:cxn>
                  <a:cxn ang="0">
                    <a:pos x="10" y="122"/>
                  </a:cxn>
                  <a:cxn ang="0">
                    <a:pos x="11" y="120"/>
                  </a:cxn>
                  <a:cxn ang="0">
                    <a:pos x="11" y="118"/>
                  </a:cxn>
                  <a:cxn ang="0">
                    <a:pos x="11" y="118"/>
                  </a:cxn>
                  <a:cxn ang="0">
                    <a:pos x="10" y="91"/>
                  </a:cxn>
                  <a:cxn ang="0">
                    <a:pos x="10" y="61"/>
                  </a:cxn>
                  <a:cxn ang="0">
                    <a:pos x="10" y="47"/>
                  </a:cxn>
                  <a:cxn ang="0">
                    <a:pos x="12" y="32"/>
                  </a:cxn>
                  <a:cxn ang="0">
                    <a:pos x="15" y="19"/>
                  </a:cxn>
                  <a:cxn ang="0">
                    <a:pos x="17" y="13"/>
                  </a:cxn>
                  <a:cxn ang="0">
                    <a:pos x="20" y="8"/>
                  </a:cxn>
                  <a:cxn ang="0">
                    <a:pos x="20" y="8"/>
                  </a:cxn>
                  <a:cxn ang="0">
                    <a:pos x="22" y="5"/>
                  </a:cxn>
                  <a:cxn ang="0">
                    <a:pos x="20" y="3"/>
                  </a:cxn>
                  <a:cxn ang="0">
                    <a:pos x="19" y="1"/>
                  </a:cxn>
                  <a:cxn ang="0">
                    <a:pos x="18" y="0"/>
                  </a:cxn>
                  <a:cxn ang="0">
                    <a:pos x="17" y="0"/>
                  </a:cxn>
                  <a:cxn ang="0">
                    <a:pos x="15" y="0"/>
                  </a:cxn>
                  <a:cxn ang="0">
                    <a:pos x="13" y="0"/>
                  </a:cxn>
                  <a:cxn ang="0">
                    <a:pos x="12" y="2"/>
                  </a:cxn>
                  <a:cxn ang="0">
                    <a:pos x="12" y="2"/>
                  </a:cxn>
                </a:cxnLst>
                <a:rect l="0" t="0" r="r" b="b"/>
                <a:pathLst>
                  <a:path w="22" h="123">
                    <a:moveTo>
                      <a:pt x="12" y="2"/>
                    </a:moveTo>
                    <a:lnTo>
                      <a:pt x="12" y="2"/>
                    </a:lnTo>
                    <a:lnTo>
                      <a:pt x="9" y="9"/>
                    </a:lnTo>
                    <a:lnTo>
                      <a:pt x="7" y="15"/>
                    </a:lnTo>
                    <a:lnTo>
                      <a:pt x="3" y="29"/>
                    </a:lnTo>
                    <a:lnTo>
                      <a:pt x="1" y="44"/>
                    </a:lnTo>
                    <a:lnTo>
                      <a:pt x="0" y="59"/>
                    </a:lnTo>
                    <a:lnTo>
                      <a:pt x="1" y="90"/>
                    </a:lnTo>
                    <a:lnTo>
                      <a:pt x="2" y="118"/>
                    </a:lnTo>
                    <a:lnTo>
                      <a:pt x="2" y="118"/>
                    </a:lnTo>
                    <a:lnTo>
                      <a:pt x="3" y="120"/>
                    </a:lnTo>
                    <a:lnTo>
                      <a:pt x="4" y="122"/>
                    </a:lnTo>
                    <a:lnTo>
                      <a:pt x="5" y="123"/>
                    </a:lnTo>
                    <a:lnTo>
                      <a:pt x="7" y="123"/>
                    </a:lnTo>
                    <a:lnTo>
                      <a:pt x="9" y="123"/>
                    </a:lnTo>
                    <a:lnTo>
                      <a:pt x="10" y="122"/>
                    </a:lnTo>
                    <a:lnTo>
                      <a:pt x="11" y="120"/>
                    </a:lnTo>
                    <a:lnTo>
                      <a:pt x="11" y="118"/>
                    </a:lnTo>
                    <a:lnTo>
                      <a:pt x="11" y="118"/>
                    </a:lnTo>
                    <a:lnTo>
                      <a:pt x="10" y="91"/>
                    </a:lnTo>
                    <a:lnTo>
                      <a:pt x="10" y="61"/>
                    </a:lnTo>
                    <a:lnTo>
                      <a:pt x="10" y="47"/>
                    </a:lnTo>
                    <a:lnTo>
                      <a:pt x="12" y="32"/>
                    </a:lnTo>
                    <a:lnTo>
                      <a:pt x="15" y="19"/>
                    </a:lnTo>
                    <a:lnTo>
                      <a:pt x="17" y="13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2" y="5"/>
                    </a:lnTo>
                    <a:lnTo>
                      <a:pt x="20" y="3"/>
                    </a:lnTo>
                    <a:lnTo>
                      <a:pt x="19" y="1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15" name="Freeform 176">
                <a:extLst>
                  <a:ext uri="{FF2B5EF4-FFF2-40B4-BE49-F238E27FC236}">
                    <a16:creationId xmlns:a16="http://schemas.microsoft.com/office/drawing/2014/main" id="{BA0892B5-A452-4618-8CD3-C97A48C734F6}"/>
                  </a:ext>
                </a:extLst>
              </p:cNvPr>
              <p:cNvSpPr/>
              <p:nvPr/>
            </p:nvSpPr>
            <p:spPr bwMode="auto">
              <a:xfrm>
                <a:off x="4395788" y="2492375"/>
                <a:ext cx="7938" cy="55563"/>
              </a:xfrm>
              <a:custGeom>
                <a:avLst/>
                <a:gdLst/>
                <a:ahLst/>
                <a:cxnLst>
                  <a:cxn ang="0">
                    <a:pos x="6" y="5"/>
                  </a:cxn>
                  <a:cxn ang="0">
                    <a:pos x="6" y="5"/>
                  </a:cxn>
                  <a:cxn ang="0">
                    <a:pos x="5" y="29"/>
                  </a:cxn>
                  <a:cxn ang="0">
                    <a:pos x="2" y="53"/>
                  </a:cxn>
                  <a:cxn ang="0">
                    <a:pos x="1" y="77"/>
                  </a:cxn>
                  <a:cxn ang="0">
                    <a:pos x="0" y="100"/>
                  </a:cxn>
                  <a:cxn ang="0">
                    <a:pos x="0" y="100"/>
                  </a:cxn>
                  <a:cxn ang="0">
                    <a:pos x="1" y="102"/>
                  </a:cxn>
                  <a:cxn ang="0">
                    <a:pos x="2" y="104"/>
                  </a:cxn>
                  <a:cxn ang="0">
                    <a:pos x="4" y="105"/>
                  </a:cxn>
                  <a:cxn ang="0">
                    <a:pos x="6" y="105"/>
                  </a:cxn>
                  <a:cxn ang="0">
                    <a:pos x="7" y="105"/>
                  </a:cxn>
                  <a:cxn ang="0">
                    <a:pos x="9" y="104"/>
                  </a:cxn>
                  <a:cxn ang="0">
                    <a:pos x="10" y="102"/>
                  </a:cxn>
                  <a:cxn ang="0">
                    <a:pos x="10" y="100"/>
                  </a:cxn>
                  <a:cxn ang="0">
                    <a:pos x="10" y="100"/>
                  </a:cxn>
                  <a:cxn ang="0">
                    <a:pos x="11" y="77"/>
                  </a:cxn>
                  <a:cxn ang="0">
                    <a:pos x="13" y="53"/>
                  </a:cxn>
                  <a:cxn ang="0">
                    <a:pos x="14" y="29"/>
                  </a:cxn>
                  <a:cxn ang="0">
                    <a:pos x="15" y="5"/>
                  </a:cxn>
                  <a:cxn ang="0">
                    <a:pos x="15" y="5"/>
                  </a:cxn>
                  <a:cxn ang="0">
                    <a:pos x="15" y="3"/>
                  </a:cxn>
                  <a:cxn ang="0">
                    <a:pos x="14" y="2"/>
                  </a:cxn>
                  <a:cxn ang="0">
                    <a:pos x="12" y="1"/>
                  </a:cxn>
                  <a:cxn ang="0">
                    <a:pos x="10" y="0"/>
                  </a:cxn>
                  <a:cxn ang="0">
                    <a:pos x="9" y="1"/>
                  </a:cxn>
                  <a:cxn ang="0">
                    <a:pos x="7" y="2"/>
                  </a:cxn>
                  <a:cxn ang="0">
                    <a:pos x="6" y="3"/>
                  </a:cxn>
                  <a:cxn ang="0">
                    <a:pos x="6" y="5"/>
                  </a:cxn>
                  <a:cxn ang="0">
                    <a:pos x="6" y="5"/>
                  </a:cxn>
                </a:cxnLst>
                <a:rect l="0" t="0" r="r" b="b"/>
                <a:pathLst>
                  <a:path w="15" h="105">
                    <a:moveTo>
                      <a:pt x="6" y="5"/>
                    </a:moveTo>
                    <a:lnTo>
                      <a:pt x="6" y="5"/>
                    </a:lnTo>
                    <a:lnTo>
                      <a:pt x="5" y="29"/>
                    </a:lnTo>
                    <a:lnTo>
                      <a:pt x="2" y="53"/>
                    </a:lnTo>
                    <a:lnTo>
                      <a:pt x="1" y="77"/>
                    </a:lnTo>
                    <a:lnTo>
                      <a:pt x="0" y="100"/>
                    </a:lnTo>
                    <a:lnTo>
                      <a:pt x="0" y="100"/>
                    </a:lnTo>
                    <a:lnTo>
                      <a:pt x="1" y="102"/>
                    </a:lnTo>
                    <a:lnTo>
                      <a:pt x="2" y="104"/>
                    </a:lnTo>
                    <a:lnTo>
                      <a:pt x="4" y="105"/>
                    </a:lnTo>
                    <a:lnTo>
                      <a:pt x="6" y="105"/>
                    </a:lnTo>
                    <a:lnTo>
                      <a:pt x="7" y="105"/>
                    </a:lnTo>
                    <a:lnTo>
                      <a:pt x="9" y="104"/>
                    </a:lnTo>
                    <a:lnTo>
                      <a:pt x="10" y="102"/>
                    </a:lnTo>
                    <a:lnTo>
                      <a:pt x="10" y="100"/>
                    </a:lnTo>
                    <a:lnTo>
                      <a:pt x="10" y="100"/>
                    </a:lnTo>
                    <a:lnTo>
                      <a:pt x="11" y="77"/>
                    </a:lnTo>
                    <a:lnTo>
                      <a:pt x="13" y="53"/>
                    </a:lnTo>
                    <a:lnTo>
                      <a:pt x="14" y="29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5" y="3"/>
                    </a:lnTo>
                    <a:lnTo>
                      <a:pt x="14" y="2"/>
                    </a:lnTo>
                    <a:lnTo>
                      <a:pt x="12" y="1"/>
                    </a:lnTo>
                    <a:lnTo>
                      <a:pt x="10" y="0"/>
                    </a:lnTo>
                    <a:lnTo>
                      <a:pt x="9" y="1"/>
                    </a:lnTo>
                    <a:lnTo>
                      <a:pt x="7" y="2"/>
                    </a:lnTo>
                    <a:lnTo>
                      <a:pt x="6" y="3"/>
                    </a:lnTo>
                    <a:lnTo>
                      <a:pt x="6" y="5"/>
                    </a:lnTo>
                    <a:lnTo>
                      <a:pt x="6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16" name="Freeform 177">
                <a:extLst>
                  <a:ext uri="{FF2B5EF4-FFF2-40B4-BE49-F238E27FC236}">
                    <a16:creationId xmlns:a16="http://schemas.microsoft.com/office/drawing/2014/main" id="{D352E831-1FC4-4725-9C13-0E842AC1E8C8}"/>
                  </a:ext>
                </a:extLst>
              </p:cNvPr>
              <p:cNvSpPr/>
              <p:nvPr/>
            </p:nvSpPr>
            <p:spPr bwMode="auto">
              <a:xfrm>
                <a:off x="4424363" y="2520950"/>
                <a:ext cx="4763" cy="71438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132"/>
                  </a:cxn>
                  <a:cxn ang="0">
                    <a:pos x="0" y="132"/>
                  </a:cxn>
                  <a:cxn ang="0">
                    <a:pos x="0" y="134"/>
                  </a:cxn>
                  <a:cxn ang="0">
                    <a:pos x="1" y="136"/>
                  </a:cxn>
                  <a:cxn ang="0">
                    <a:pos x="3" y="136"/>
                  </a:cxn>
                  <a:cxn ang="0">
                    <a:pos x="4" y="137"/>
                  </a:cxn>
                  <a:cxn ang="0">
                    <a:pos x="6" y="136"/>
                  </a:cxn>
                  <a:cxn ang="0">
                    <a:pos x="7" y="136"/>
                  </a:cxn>
                  <a:cxn ang="0">
                    <a:pos x="8" y="134"/>
                  </a:cxn>
                  <a:cxn ang="0">
                    <a:pos x="9" y="132"/>
                  </a:cxn>
                  <a:cxn ang="0">
                    <a:pos x="9" y="4"/>
                  </a:cxn>
                  <a:cxn ang="0">
                    <a:pos x="9" y="4"/>
                  </a:cxn>
                  <a:cxn ang="0">
                    <a:pos x="8" y="2"/>
                  </a:cxn>
                  <a:cxn ang="0">
                    <a:pos x="7" y="1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3" y="0"/>
                  </a:cxn>
                  <a:cxn ang="0">
                    <a:pos x="1" y="1"/>
                  </a:cxn>
                  <a:cxn ang="0">
                    <a:pos x="0" y="2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0" t="0" r="r" b="b"/>
                <a:pathLst>
                  <a:path w="9" h="137">
                    <a:moveTo>
                      <a:pt x="0" y="4"/>
                    </a:moveTo>
                    <a:lnTo>
                      <a:pt x="0" y="132"/>
                    </a:lnTo>
                    <a:lnTo>
                      <a:pt x="0" y="132"/>
                    </a:lnTo>
                    <a:lnTo>
                      <a:pt x="0" y="134"/>
                    </a:lnTo>
                    <a:lnTo>
                      <a:pt x="1" y="136"/>
                    </a:lnTo>
                    <a:lnTo>
                      <a:pt x="3" y="136"/>
                    </a:lnTo>
                    <a:lnTo>
                      <a:pt x="4" y="137"/>
                    </a:lnTo>
                    <a:lnTo>
                      <a:pt x="6" y="136"/>
                    </a:lnTo>
                    <a:lnTo>
                      <a:pt x="7" y="136"/>
                    </a:lnTo>
                    <a:lnTo>
                      <a:pt x="8" y="134"/>
                    </a:lnTo>
                    <a:lnTo>
                      <a:pt x="9" y="132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8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17" name="Freeform 178">
                <a:extLst>
                  <a:ext uri="{FF2B5EF4-FFF2-40B4-BE49-F238E27FC236}">
                    <a16:creationId xmlns:a16="http://schemas.microsoft.com/office/drawing/2014/main" id="{F5AFCFC7-4509-4CDD-99D5-63CA159BADBD}"/>
                  </a:ext>
                </a:extLst>
              </p:cNvPr>
              <p:cNvSpPr/>
              <p:nvPr/>
            </p:nvSpPr>
            <p:spPr bwMode="auto">
              <a:xfrm>
                <a:off x="4451350" y="2547938"/>
                <a:ext cx="7938" cy="68263"/>
              </a:xfrm>
              <a:custGeom>
                <a:avLst/>
                <a:gdLst/>
                <a:ahLst/>
                <a:cxnLst>
                  <a:cxn ang="0">
                    <a:pos x="5" y="5"/>
                  </a:cxn>
                  <a:cxn ang="0">
                    <a:pos x="5" y="5"/>
                  </a:cxn>
                  <a:cxn ang="0">
                    <a:pos x="2" y="33"/>
                  </a:cxn>
                  <a:cxn ang="0">
                    <a:pos x="1" y="47"/>
                  </a:cxn>
                  <a:cxn ang="0">
                    <a:pos x="0" y="62"/>
                  </a:cxn>
                  <a:cxn ang="0">
                    <a:pos x="0" y="124"/>
                  </a:cxn>
                  <a:cxn ang="0">
                    <a:pos x="0" y="124"/>
                  </a:cxn>
                  <a:cxn ang="0">
                    <a:pos x="1" y="126"/>
                  </a:cxn>
                  <a:cxn ang="0">
                    <a:pos x="2" y="127"/>
                  </a:cxn>
                  <a:cxn ang="0">
                    <a:pos x="3" y="128"/>
                  </a:cxn>
                  <a:cxn ang="0">
                    <a:pos x="5" y="128"/>
                  </a:cxn>
                  <a:cxn ang="0">
                    <a:pos x="6" y="128"/>
                  </a:cxn>
                  <a:cxn ang="0">
                    <a:pos x="8" y="127"/>
                  </a:cxn>
                  <a:cxn ang="0">
                    <a:pos x="9" y="126"/>
                  </a:cxn>
                  <a:cxn ang="0">
                    <a:pos x="9" y="124"/>
                  </a:cxn>
                  <a:cxn ang="0">
                    <a:pos x="9" y="69"/>
                  </a:cxn>
                  <a:cxn ang="0">
                    <a:pos x="9" y="69"/>
                  </a:cxn>
                  <a:cxn ang="0">
                    <a:pos x="10" y="52"/>
                  </a:cxn>
                  <a:cxn ang="0">
                    <a:pos x="11" y="37"/>
                  </a:cxn>
                  <a:cxn ang="0">
                    <a:pos x="14" y="5"/>
                  </a:cxn>
                  <a:cxn ang="0">
                    <a:pos x="14" y="5"/>
                  </a:cxn>
                  <a:cxn ang="0">
                    <a:pos x="14" y="3"/>
                  </a:cxn>
                  <a:cxn ang="0">
                    <a:pos x="13" y="2"/>
                  </a:cxn>
                  <a:cxn ang="0">
                    <a:pos x="11" y="1"/>
                  </a:cxn>
                  <a:cxn ang="0">
                    <a:pos x="10" y="0"/>
                  </a:cxn>
                  <a:cxn ang="0">
                    <a:pos x="6" y="2"/>
                  </a:cxn>
                  <a:cxn ang="0">
                    <a:pos x="5" y="3"/>
                  </a:cxn>
                  <a:cxn ang="0">
                    <a:pos x="5" y="5"/>
                  </a:cxn>
                  <a:cxn ang="0">
                    <a:pos x="5" y="5"/>
                  </a:cxn>
                </a:cxnLst>
                <a:rect l="0" t="0" r="r" b="b"/>
                <a:pathLst>
                  <a:path w="14" h="128">
                    <a:moveTo>
                      <a:pt x="5" y="5"/>
                    </a:moveTo>
                    <a:lnTo>
                      <a:pt x="5" y="5"/>
                    </a:lnTo>
                    <a:lnTo>
                      <a:pt x="2" y="33"/>
                    </a:lnTo>
                    <a:lnTo>
                      <a:pt x="1" y="47"/>
                    </a:lnTo>
                    <a:lnTo>
                      <a:pt x="0" y="62"/>
                    </a:lnTo>
                    <a:lnTo>
                      <a:pt x="0" y="124"/>
                    </a:lnTo>
                    <a:lnTo>
                      <a:pt x="0" y="124"/>
                    </a:lnTo>
                    <a:lnTo>
                      <a:pt x="1" y="126"/>
                    </a:lnTo>
                    <a:lnTo>
                      <a:pt x="2" y="127"/>
                    </a:lnTo>
                    <a:lnTo>
                      <a:pt x="3" y="128"/>
                    </a:lnTo>
                    <a:lnTo>
                      <a:pt x="5" y="128"/>
                    </a:lnTo>
                    <a:lnTo>
                      <a:pt x="6" y="128"/>
                    </a:lnTo>
                    <a:lnTo>
                      <a:pt x="8" y="127"/>
                    </a:lnTo>
                    <a:lnTo>
                      <a:pt x="9" y="126"/>
                    </a:lnTo>
                    <a:lnTo>
                      <a:pt x="9" y="124"/>
                    </a:lnTo>
                    <a:lnTo>
                      <a:pt x="9" y="69"/>
                    </a:lnTo>
                    <a:lnTo>
                      <a:pt x="9" y="69"/>
                    </a:lnTo>
                    <a:lnTo>
                      <a:pt x="10" y="52"/>
                    </a:lnTo>
                    <a:lnTo>
                      <a:pt x="11" y="37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3"/>
                    </a:lnTo>
                    <a:lnTo>
                      <a:pt x="13" y="2"/>
                    </a:lnTo>
                    <a:lnTo>
                      <a:pt x="11" y="1"/>
                    </a:lnTo>
                    <a:lnTo>
                      <a:pt x="10" y="0"/>
                    </a:lnTo>
                    <a:lnTo>
                      <a:pt x="6" y="2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18" name="Freeform 179">
                <a:extLst>
                  <a:ext uri="{FF2B5EF4-FFF2-40B4-BE49-F238E27FC236}">
                    <a16:creationId xmlns:a16="http://schemas.microsoft.com/office/drawing/2014/main" id="{C4F956FA-AB27-4099-BD36-A837375E135B}"/>
                  </a:ext>
                </a:extLst>
              </p:cNvPr>
              <p:cNvSpPr/>
              <p:nvPr/>
            </p:nvSpPr>
            <p:spPr bwMode="auto">
              <a:xfrm>
                <a:off x="4478338" y="2578100"/>
                <a:ext cx="6350" cy="55563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100"/>
                  </a:cxn>
                  <a:cxn ang="0">
                    <a:pos x="0" y="100"/>
                  </a:cxn>
                  <a:cxn ang="0">
                    <a:pos x="0" y="102"/>
                  </a:cxn>
                  <a:cxn ang="0">
                    <a:pos x="1" y="103"/>
                  </a:cxn>
                  <a:cxn ang="0">
                    <a:pos x="4" y="104"/>
                  </a:cxn>
                  <a:cxn ang="0">
                    <a:pos x="5" y="104"/>
                  </a:cxn>
                  <a:cxn ang="0">
                    <a:pos x="7" y="104"/>
                  </a:cxn>
                  <a:cxn ang="0">
                    <a:pos x="8" y="103"/>
                  </a:cxn>
                  <a:cxn ang="0">
                    <a:pos x="9" y="102"/>
                  </a:cxn>
                  <a:cxn ang="0">
                    <a:pos x="10" y="100"/>
                  </a:cxn>
                  <a:cxn ang="0">
                    <a:pos x="10" y="5"/>
                  </a:cxn>
                  <a:cxn ang="0">
                    <a:pos x="10" y="5"/>
                  </a:cxn>
                  <a:cxn ang="0">
                    <a:pos x="9" y="2"/>
                  </a:cxn>
                  <a:cxn ang="0">
                    <a:pos x="8" y="1"/>
                  </a:cxn>
                  <a:cxn ang="0">
                    <a:pos x="7" y="0"/>
                  </a:cxn>
                  <a:cxn ang="0">
                    <a:pos x="5" y="0"/>
                  </a:cxn>
                  <a:cxn ang="0">
                    <a:pos x="4" y="0"/>
                  </a:cxn>
                  <a:cxn ang="0">
                    <a:pos x="1" y="1"/>
                  </a:cxn>
                  <a:cxn ang="0">
                    <a:pos x="0" y="2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10" h="104">
                    <a:moveTo>
                      <a:pt x="0" y="5"/>
                    </a:moveTo>
                    <a:lnTo>
                      <a:pt x="0" y="100"/>
                    </a:lnTo>
                    <a:lnTo>
                      <a:pt x="0" y="100"/>
                    </a:lnTo>
                    <a:lnTo>
                      <a:pt x="0" y="102"/>
                    </a:lnTo>
                    <a:lnTo>
                      <a:pt x="1" y="103"/>
                    </a:lnTo>
                    <a:lnTo>
                      <a:pt x="4" y="104"/>
                    </a:lnTo>
                    <a:lnTo>
                      <a:pt x="5" y="104"/>
                    </a:lnTo>
                    <a:lnTo>
                      <a:pt x="7" y="104"/>
                    </a:lnTo>
                    <a:lnTo>
                      <a:pt x="8" y="103"/>
                    </a:lnTo>
                    <a:lnTo>
                      <a:pt x="9" y="102"/>
                    </a:lnTo>
                    <a:lnTo>
                      <a:pt x="10" y="100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9" y="2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19" name="Freeform 180">
                <a:extLst>
                  <a:ext uri="{FF2B5EF4-FFF2-40B4-BE49-F238E27FC236}">
                    <a16:creationId xmlns:a16="http://schemas.microsoft.com/office/drawing/2014/main" id="{018BFEAD-11BB-4311-A5B8-D7E861A54BB4}"/>
                  </a:ext>
                </a:extLst>
              </p:cNvPr>
              <p:cNvSpPr/>
              <p:nvPr/>
            </p:nvSpPr>
            <p:spPr bwMode="auto">
              <a:xfrm>
                <a:off x="4500563" y="2608263"/>
                <a:ext cx="7938" cy="49213"/>
              </a:xfrm>
              <a:custGeom>
                <a:avLst/>
                <a:gdLst/>
                <a:ahLst/>
                <a:cxnLst>
                  <a:cxn ang="0">
                    <a:pos x="15" y="88"/>
                  </a:cxn>
                  <a:cxn ang="0">
                    <a:pos x="15" y="88"/>
                  </a:cxn>
                  <a:cxn ang="0">
                    <a:pos x="12" y="79"/>
                  </a:cxn>
                  <a:cxn ang="0">
                    <a:pos x="10" y="68"/>
                  </a:cxn>
                  <a:cxn ang="0">
                    <a:pos x="9" y="57"/>
                  </a:cxn>
                  <a:cxn ang="0">
                    <a:pos x="9" y="47"/>
                  </a:cxn>
                  <a:cxn ang="0">
                    <a:pos x="9" y="25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10" y="2"/>
                  </a:cxn>
                  <a:cxn ang="0">
                    <a:pos x="9" y="1"/>
                  </a:cxn>
                  <a:cxn ang="0">
                    <a:pos x="7" y="0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2" y="1"/>
                  </a:cxn>
                  <a:cxn ang="0">
                    <a:pos x="1" y="2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0" y="26"/>
                  </a:cxn>
                  <a:cxn ang="0">
                    <a:pos x="0" y="48"/>
                  </a:cxn>
                  <a:cxn ang="0">
                    <a:pos x="0" y="59"/>
                  </a:cxn>
                  <a:cxn ang="0">
                    <a:pos x="1" y="69"/>
                  </a:cxn>
                  <a:cxn ang="0">
                    <a:pos x="3" y="81"/>
                  </a:cxn>
                  <a:cxn ang="0">
                    <a:pos x="6" y="91"/>
                  </a:cxn>
                  <a:cxn ang="0">
                    <a:pos x="6" y="91"/>
                  </a:cxn>
                  <a:cxn ang="0">
                    <a:pos x="7" y="93"/>
                  </a:cxn>
                  <a:cxn ang="0">
                    <a:pos x="8" y="94"/>
                  </a:cxn>
                  <a:cxn ang="0">
                    <a:pos x="10" y="94"/>
                  </a:cxn>
                  <a:cxn ang="0">
                    <a:pos x="12" y="94"/>
                  </a:cxn>
                  <a:cxn ang="0">
                    <a:pos x="13" y="93"/>
                  </a:cxn>
                  <a:cxn ang="0">
                    <a:pos x="14" y="92"/>
                  </a:cxn>
                  <a:cxn ang="0">
                    <a:pos x="15" y="90"/>
                  </a:cxn>
                  <a:cxn ang="0">
                    <a:pos x="15" y="88"/>
                  </a:cxn>
                  <a:cxn ang="0">
                    <a:pos x="15" y="88"/>
                  </a:cxn>
                </a:cxnLst>
                <a:rect l="0" t="0" r="r" b="b"/>
                <a:pathLst>
                  <a:path w="15" h="94">
                    <a:moveTo>
                      <a:pt x="15" y="88"/>
                    </a:moveTo>
                    <a:lnTo>
                      <a:pt x="15" y="88"/>
                    </a:lnTo>
                    <a:lnTo>
                      <a:pt x="12" y="79"/>
                    </a:lnTo>
                    <a:lnTo>
                      <a:pt x="10" y="68"/>
                    </a:lnTo>
                    <a:lnTo>
                      <a:pt x="9" y="57"/>
                    </a:lnTo>
                    <a:lnTo>
                      <a:pt x="9" y="47"/>
                    </a:lnTo>
                    <a:lnTo>
                      <a:pt x="9" y="25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2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0" y="26"/>
                    </a:lnTo>
                    <a:lnTo>
                      <a:pt x="0" y="48"/>
                    </a:lnTo>
                    <a:lnTo>
                      <a:pt x="0" y="59"/>
                    </a:lnTo>
                    <a:lnTo>
                      <a:pt x="1" y="69"/>
                    </a:lnTo>
                    <a:lnTo>
                      <a:pt x="3" y="81"/>
                    </a:lnTo>
                    <a:lnTo>
                      <a:pt x="6" y="91"/>
                    </a:lnTo>
                    <a:lnTo>
                      <a:pt x="6" y="91"/>
                    </a:lnTo>
                    <a:lnTo>
                      <a:pt x="7" y="93"/>
                    </a:lnTo>
                    <a:lnTo>
                      <a:pt x="8" y="94"/>
                    </a:lnTo>
                    <a:lnTo>
                      <a:pt x="10" y="94"/>
                    </a:lnTo>
                    <a:lnTo>
                      <a:pt x="12" y="94"/>
                    </a:lnTo>
                    <a:lnTo>
                      <a:pt x="13" y="93"/>
                    </a:lnTo>
                    <a:lnTo>
                      <a:pt x="14" y="92"/>
                    </a:lnTo>
                    <a:lnTo>
                      <a:pt x="15" y="90"/>
                    </a:lnTo>
                    <a:lnTo>
                      <a:pt x="15" y="88"/>
                    </a:lnTo>
                    <a:lnTo>
                      <a:pt x="15" y="8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20" name="Freeform 181">
                <a:extLst>
                  <a:ext uri="{FF2B5EF4-FFF2-40B4-BE49-F238E27FC236}">
                    <a16:creationId xmlns:a16="http://schemas.microsoft.com/office/drawing/2014/main" id="{30380302-C2B5-4C7B-896C-341CCDEDBD0F}"/>
                  </a:ext>
                </a:extLst>
              </p:cNvPr>
              <p:cNvSpPr/>
              <p:nvPr/>
            </p:nvSpPr>
            <p:spPr bwMode="auto">
              <a:xfrm>
                <a:off x="4529138" y="2622550"/>
                <a:ext cx="7938" cy="63500"/>
              </a:xfrm>
              <a:custGeom>
                <a:avLst/>
                <a:gdLst/>
                <a:ahLst/>
                <a:cxnLst>
                  <a:cxn ang="0">
                    <a:pos x="6" y="5"/>
                  </a:cxn>
                  <a:cxn ang="0">
                    <a:pos x="6" y="5"/>
                  </a:cxn>
                  <a:cxn ang="0">
                    <a:pos x="5" y="18"/>
                  </a:cxn>
                  <a:cxn ang="0">
                    <a:pos x="3" y="31"/>
                  </a:cxn>
                  <a:cxn ang="0">
                    <a:pos x="1" y="43"/>
                  </a:cxn>
                  <a:cxn ang="0">
                    <a:pos x="0" y="57"/>
                  </a:cxn>
                  <a:cxn ang="0">
                    <a:pos x="0" y="57"/>
                  </a:cxn>
                  <a:cxn ang="0">
                    <a:pos x="0" y="86"/>
                  </a:cxn>
                  <a:cxn ang="0">
                    <a:pos x="0" y="114"/>
                  </a:cxn>
                  <a:cxn ang="0">
                    <a:pos x="0" y="114"/>
                  </a:cxn>
                  <a:cxn ang="0">
                    <a:pos x="1" y="116"/>
                  </a:cxn>
                  <a:cxn ang="0">
                    <a:pos x="2" y="117"/>
                  </a:cxn>
                  <a:cxn ang="0">
                    <a:pos x="3" y="118"/>
                  </a:cxn>
                  <a:cxn ang="0">
                    <a:pos x="6" y="119"/>
                  </a:cxn>
                  <a:cxn ang="0">
                    <a:pos x="8" y="118"/>
                  </a:cxn>
                  <a:cxn ang="0">
                    <a:pos x="9" y="117"/>
                  </a:cxn>
                  <a:cxn ang="0">
                    <a:pos x="10" y="116"/>
                  </a:cxn>
                  <a:cxn ang="0">
                    <a:pos x="11" y="114"/>
                  </a:cxn>
                  <a:cxn ang="0">
                    <a:pos x="11" y="57"/>
                  </a:cxn>
                  <a:cxn ang="0">
                    <a:pos x="11" y="57"/>
                  </a:cxn>
                  <a:cxn ang="0">
                    <a:pos x="11" y="43"/>
                  </a:cxn>
                  <a:cxn ang="0">
                    <a:pos x="13" y="31"/>
                  </a:cxn>
                  <a:cxn ang="0">
                    <a:pos x="14" y="18"/>
                  </a:cxn>
                  <a:cxn ang="0">
                    <a:pos x="15" y="5"/>
                  </a:cxn>
                  <a:cxn ang="0">
                    <a:pos x="15" y="5"/>
                  </a:cxn>
                  <a:cxn ang="0">
                    <a:pos x="15" y="3"/>
                  </a:cxn>
                  <a:cxn ang="0">
                    <a:pos x="14" y="1"/>
                  </a:cxn>
                  <a:cxn ang="0">
                    <a:pos x="12" y="0"/>
                  </a:cxn>
                  <a:cxn ang="0">
                    <a:pos x="11" y="0"/>
                  </a:cxn>
                  <a:cxn ang="0">
                    <a:pos x="9" y="0"/>
                  </a:cxn>
                  <a:cxn ang="0">
                    <a:pos x="8" y="1"/>
                  </a:cxn>
                  <a:cxn ang="0">
                    <a:pos x="6" y="3"/>
                  </a:cxn>
                  <a:cxn ang="0">
                    <a:pos x="6" y="5"/>
                  </a:cxn>
                  <a:cxn ang="0">
                    <a:pos x="6" y="5"/>
                  </a:cxn>
                </a:cxnLst>
                <a:rect l="0" t="0" r="r" b="b"/>
                <a:pathLst>
                  <a:path w="15" h="119">
                    <a:moveTo>
                      <a:pt x="6" y="5"/>
                    </a:moveTo>
                    <a:lnTo>
                      <a:pt x="6" y="5"/>
                    </a:lnTo>
                    <a:lnTo>
                      <a:pt x="5" y="18"/>
                    </a:lnTo>
                    <a:lnTo>
                      <a:pt x="3" y="31"/>
                    </a:lnTo>
                    <a:lnTo>
                      <a:pt x="1" y="43"/>
                    </a:lnTo>
                    <a:lnTo>
                      <a:pt x="0" y="57"/>
                    </a:lnTo>
                    <a:lnTo>
                      <a:pt x="0" y="57"/>
                    </a:lnTo>
                    <a:lnTo>
                      <a:pt x="0" y="86"/>
                    </a:lnTo>
                    <a:lnTo>
                      <a:pt x="0" y="114"/>
                    </a:lnTo>
                    <a:lnTo>
                      <a:pt x="0" y="114"/>
                    </a:lnTo>
                    <a:lnTo>
                      <a:pt x="1" y="116"/>
                    </a:lnTo>
                    <a:lnTo>
                      <a:pt x="2" y="117"/>
                    </a:lnTo>
                    <a:lnTo>
                      <a:pt x="3" y="118"/>
                    </a:lnTo>
                    <a:lnTo>
                      <a:pt x="6" y="119"/>
                    </a:lnTo>
                    <a:lnTo>
                      <a:pt x="8" y="118"/>
                    </a:lnTo>
                    <a:lnTo>
                      <a:pt x="9" y="117"/>
                    </a:lnTo>
                    <a:lnTo>
                      <a:pt x="10" y="116"/>
                    </a:lnTo>
                    <a:lnTo>
                      <a:pt x="11" y="114"/>
                    </a:lnTo>
                    <a:lnTo>
                      <a:pt x="11" y="57"/>
                    </a:lnTo>
                    <a:lnTo>
                      <a:pt x="11" y="57"/>
                    </a:lnTo>
                    <a:lnTo>
                      <a:pt x="11" y="43"/>
                    </a:lnTo>
                    <a:lnTo>
                      <a:pt x="13" y="31"/>
                    </a:lnTo>
                    <a:lnTo>
                      <a:pt x="14" y="18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5" y="3"/>
                    </a:lnTo>
                    <a:lnTo>
                      <a:pt x="14" y="1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8" y="1"/>
                    </a:lnTo>
                    <a:lnTo>
                      <a:pt x="6" y="3"/>
                    </a:lnTo>
                    <a:lnTo>
                      <a:pt x="6" y="5"/>
                    </a:lnTo>
                    <a:lnTo>
                      <a:pt x="6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21" name="Freeform 182">
                <a:extLst>
                  <a:ext uri="{FF2B5EF4-FFF2-40B4-BE49-F238E27FC236}">
                    <a16:creationId xmlns:a16="http://schemas.microsoft.com/office/drawing/2014/main" id="{16D1E8EE-6F67-4265-8E7E-4B802276ECFD}"/>
                  </a:ext>
                </a:extLst>
              </p:cNvPr>
              <p:cNvSpPr/>
              <p:nvPr/>
            </p:nvSpPr>
            <p:spPr bwMode="auto">
              <a:xfrm>
                <a:off x="4551363" y="2652713"/>
                <a:ext cx="4763" cy="55563"/>
              </a:xfrm>
              <a:custGeom>
                <a:avLst/>
                <a:gdLst/>
                <a:ahLst/>
                <a:cxnLst>
                  <a:cxn ang="0">
                    <a:pos x="11" y="5"/>
                  </a:cxn>
                  <a:cxn ang="0">
                    <a:pos x="11" y="5"/>
                  </a:cxn>
                  <a:cxn ang="0">
                    <a:pos x="11" y="3"/>
                  </a:cxn>
                  <a:cxn ang="0">
                    <a:pos x="10" y="1"/>
                  </a:cxn>
                  <a:cxn ang="0">
                    <a:pos x="8" y="0"/>
                  </a:cxn>
                  <a:cxn ang="0">
                    <a:pos x="6" y="0"/>
                  </a:cxn>
                  <a:cxn ang="0">
                    <a:pos x="5" y="0"/>
                  </a:cxn>
                  <a:cxn ang="0">
                    <a:pos x="3" y="1"/>
                  </a:cxn>
                  <a:cxn ang="0">
                    <a:pos x="2" y="3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0" y="53"/>
                  </a:cxn>
                  <a:cxn ang="0">
                    <a:pos x="0" y="75"/>
                  </a:cxn>
                  <a:cxn ang="0">
                    <a:pos x="2" y="99"/>
                  </a:cxn>
                  <a:cxn ang="0">
                    <a:pos x="2" y="99"/>
                  </a:cxn>
                  <a:cxn ang="0">
                    <a:pos x="2" y="101"/>
                  </a:cxn>
                  <a:cxn ang="0">
                    <a:pos x="4" y="103"/>
                  </a:cxn>
                  <a:cxn ang="0">
                    <a:pos x="7" y="104"/>
                  </a:cxn>
                  <a:cxn ang="0">
                    <a:pos x="9" y="104"/>
                  </a:cxn>
                  <a:cxn ang="0">
                    <a:pos x="10" y="103"/>
                  </a:cxn>
                  <a:cxn ang="0">
                    <a:pos x="11" y="101"/>
                  </a:cxn>
                  <a:cxn ang="0">
                    <a:pos x="11" y="99"/>
                  </a:cxn>
                  <a:cxn ang="0">
                    <a:pos x="11" y="99"/>
                  </a:cxn>
                  <a:cxn ang="0">
                    <a:pos x="9" y="75"/>
                  </a:cxn>
                  <a:cxn ang="0">
                    <a:pos x="9" y="53"/>
                  </a:cxn>
                  <a:cxn ang="0">
                    <a:pos x="11" y="5"/>
                  </a:cxn>
                  <a:cxn ang="0">
                    <a:pos x="11" y="5"/>
                  </a:cxn>
                </a:cxnLst>
                <a:rect l="0" t="0" r="r" b="b"/>
                <a:pathLst>
                  <a:path w="11" h="104">
                    <a:moveTo>
                      <a:pt x="11" y="5"/>
                    </a:moveTo>
                    <a:lnTo>
                      <a:pt x="11" y="5"/>
                    </a:lnTo>
                    <a:lnTo>
                      <a:pt x="11" y="3"/>
                    </a:lnTo>
                    <a:lnTo>
                      <a:pt x="10" y="1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0" y="53"/>
                    </a:lnTo>
                    <a:lnTo>
                      <a:pt x="0" y="75"/>
                    </a:lnTo>
                    <a:lnTo>
                      <a:pt x="2" y="99"/>
                    </a:lnTo>
                    <a:lnTo>
                      <a:pt x="2" y="99"/>
                    </a:lnTo>
                    <a:lnTo>
                      <a:pt x="2" y="101"/>
                    </a:lnTo>
                    <a:lnTo>
                      <a:pt x="4" y="103"/>
                    </a:lnTo>
                    <a:lnTo>
                      <a:pt x="7" y="104"/>
                    </a:lnTo>
                    <a:lnTo>
                      <a:pt x="9" y="104"/>
                    </a:lnTo>
                    <a:lnTo>
                      <a:pt x="10" y="103"/>
                    </a:lnTo>
                    <a:lnTo>
                      <a:pt x="11" y="101"/>
                    </a:lnTo>
                    <a:lnTo>
                      <a:pt x="11" y="99"/>
                    </a:lnTo>
                    <a:lnTo>
                      <a:pt x="11" y="99"/>
                    </a:lnTo>
                    <a:lnTo>
                      <a:pt x="9" y="75"/>
                    </a:lnTo>
                    <a:lnTo>
                      <a:pt x="9" y="53"/>
                    </a:lnTo>
                    <a:lnTo>
                      <a:pt x="11" y="5"/>
                    </a:lnTo>
                    <a:lnTo>
                      <a:pt x="11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22" name="Freeform 183">
                <a:extLst>
                  <a:ext uri="{FF2B5EF4-FFF2-40B4-BE49-F238E27FC236}">
                    <a16:creationId xmlns:a16="http://schemas.microsoft.com/office/drawing/2014/main" id="{494C0C0E-9C7A-426C-8636-DC9682F0437F}"/>
                  </a:ext>
                </a:extLst>
              </p:cNvPr>
              <p:cNvSpPr/>
              <p:nvPr/>
            </p:nvSpPr>
            <p:spPr bwMode="auto">
              <a:xfrm>
                <a:off x="4572000" y="2676525"/>
                <a:ext cx="6350" cy="58738"/>
              </a:xfrm>
              <a:custGeom>
                <a:avLst/>
                <a:gdLst/>
                <a:ahLst/>
                <a:cxnLst>
                  <a:cxn ang="0">
                    <a:pos x="10" y="4"/>
                  </a:cxn>
                  <a:cxn ang="0">
                    <a:pos x="10" y="4"/>
                  </a:cxn>
                  <a:cxn ang="0">
                    <a:pos x="9" y="2"/>
                  </a:cxn>
                  <a:cxn ang="0">
                    <a:pos x="8" y="1"/>
                  </a:cxn>
                  <a:cxn ang="0">
                    <a:pos x="7" y="0"/>
                  </a:cxn>
                  <a:cxn ang="0">
                    <a:pos x="5" y="0"/>
                  </a:cxn>
                  <a:cxn ang="0">
                    <a:pos x="3" y="0"/>
                  </a:cxn>
                  <a:cxn ang="0">
                    <a:pos x="2" y="1"/>
                  </a:cxn>
                  <a:cxn ang="0">
                    <a:pos x="1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1" y="57"/>
                  </a:cxn>
                  <a:cxn ang="0">
                    <a:pos x="2" y="83"/>
                  </a:cxn>
                  <a:cxn ang="0">
                    <a:pos x="5" y="109"/>
                  </a:cxn>
                  <a:cxn ang="0">
                    <a:pos x="5" y="109"/>
                  </a:cxn>
                  <a:cxn ang="0">
                    <a:pos x="6" y="111"/>
                  </a:cxn>
                  <a:cxn ang="0">
                    <a:pos x="7" y="112"/>
                  </a:cxn>
                  <a:cxn ang="0">
                    <a:pos x="10" y="113"/>
                  </a:cxn>
                  <a:cxn ang="0">
                    <a:pos x="12" y="113"/>
                  </a:cxn>
                  <a:cxn ang="0">
                    <a:pos x="13" y="112"/>
                  </a:cxn>
                  <a:cxn ang="0">
                    <a:pos x="14" y="111"/>
                  </a:cxn>
                  <a:cxn ang="0">
                    <a:pos x="14" y="109"/>
                  </a:cxn>
                  <a:cxn ang="0">
                    <a:pos x="14" y="109"/>
                  </a:cxn>
                  <a:cxn ang="0">
                    <a:pos x="12" y="83"/>
                  </a:cxn>
                  <a:cxn ang="0">
                    <a:pos x="10" y="57"/>
                  </a:cxn>
                  <a:cxn ang="0">
                    <a:pos x="10" y="4"/>
                  </a:cxn>
                  <a:cxn ang="0">
                    <a:pos x="10" y="4"/>
                  </a:cxn>
                </a:cxnLst>
                <a:rect l="0" t="0" r="r" b="b"/>
                <a:pathLst>
                  <a:path w="14" h="113">
                    <a:moveTo>
                      <a:pt x="10" y="4"/>
                    </a:moveTo>
                    <a:lnTo>
                      <a:pt x="10" y="4"/>
                    </a:lnTo>
                    <a:lnTo>
                      <a:pt x="9" y="2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57"/>
                    </a:lnTo>
                    <a:lnTo>
                      <a:pt x="2" y="83"/>
                    </a:lnTo>
                    <a:lnTo>
                      <a:pt x="5" y="109"/>
                    </a:lnTo>
                    <a:lnTo>
                      <a:pt x="5" y="109"/>
                    </a:lnTo>
                    <a:lnTo>
                      <a:pt x="6" y="111"/>
                    </a:lnTo>
                    <a:lnTo>
                      <a:pt x="7" y="112"/>
                    </a:lnTo>
                    <a:lnTo>
                      <a:pt x="10" y="113"/>
                    </a:lnTo>
                    <a:lnTo>
                      <a:pt x="12" y="113"/>
                    </a:lnTo>
                    <a:lnTo>
                      <a:pt x="13" y="112"/>
                    </a:lnTo>
                    <a:lnTo>
                      <a:pt x="14" y="111"/>
                    </a:lnTo>
                    <a:lnTo>
                      <a:pt x="14" y="109"/>
                    </a:lnTo>
                    <a:lnTo>
                      <a:pt x="14" y="109"/>
                    </a:lnTo>
                    <a:lnTo>
                      <a:pt x="12" y="83"/>
                    </a:lnTo>
                    <a:lnTo>
                      <a:pt x="10" y="57"/>
                    </a:lnTo>
                    <a:lnTo>
                      <a:pt x="10" y="4"/>
                    </a:lnTo>
                    <a:lnTo>
                      <a:pt x="1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23" name="Freeform 184">
                <a:extLst>
                  <a:ext uri="{FF2B5EF4-FFF2-40B4-BE49-F238E27FC236}">
                    <a16:creationId xmlns:a16="http://schemas.microsoft.com/office/drawing/2014/main" id="{2C20DE0F-48B5-487B-94DB-737F8E608FA0}"/>
                  </a:ext>
                </a:extLst>
              </p:cNvPr>
              <p:cNvSpPr/>
              <p:nvPr/>
            </p:nvSpPr>
            <p:spPr bwMode="auto">
              <a:xfrm>
                <a:off x="4481513" y="2305050"/>
                <a:ext cx="12700" cy="61913"/>
              </a:xfrm>
              <a:custGeom>
                <a:avLst/>
                <a:gdLst/>
                <a:ahLst/>
                <a:cxnLst>
                  <a:cxn ang="0">
                    <a:pos x="21" y="109"/>
                  </a:cxn>
                  <a:cxn ang="0">
                    <a:pos x="21" y="109"/>
                  </a:cxn>
                  <a:cxn ang="0">
                    <a:pos x="16" y="105"/>
                  </a:cxn>
                  <a:cxn ang="0">
                    <a:pos x="13" y="101"/>
                  </a:cxn>
                  <a:cxn ang="0">
                    <a:pos x="11" y="95"/>
                  </a:cxn>
                  <a:cxn ang="0">
                    <a:pos x="9" y="89"/>
                  </a:cxn>
                  <a:cxn ang="0">
                    <a:pos x="9" y="76"/>
                  </a:cxn>
                  <a:cxn ang="0">
                    <a:pos x="9" y="64"/>
                  </a:cxn>
                  <a:cxn ang="0">
                    <a:pos x="9" y="64"/>
                  </a:cxn>
                  <a:cxn ang="0">
                    <a:pos x="10" y="34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9" y="3"/>
                  </a:cxn>
                  <a:cxn ang="0">
                    <a:pos x="8" y="1"/>
                  </a:cxn>
                  <a:cxn ang="0">
                    <a:pos x="6" y="0"/>
                  </a:cxn>
                  <a:cxn ang="0">
                    <a:pos x="5" y="0"/>
                  </a:cxn>
                  <a:cxn ang="0">
                    <a:pos x="3" y="0"/>
                  </a:cxn>
                  <a:cxn ang="0">
                    <a:pos x="2" y="1"/>
                  </a:cxn>
                  <a:cxn ang="0">
                    <a:pos x="1" y="3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77"/>
                  </a:cxn>
                  <a:cxn ang="0">
                    <a:pos x="0" y="77"/>
                  </a:cxn>
                  <a:cxn ang="0">
                    <a:pos x="0" y="89"/>
                  </a:cxn>
                  <a:cxn ang="0">
                    <a:pos x="1" y="95"/>
                  </a:cxn>
                  <a:cxn ang="0">
                    <a:pos x="3" y="100"/>
                  </a:cxn>
                  <a:cxn ang="0">
                    <a:pos x="5" y="105"/>
                  </a:cxn>
                  <a:cxn ang="0">
                    <a:pos x="8" y="110"/>
                  </a:cxn>
                  <a:cxn ang="0">
                    <a:pos x="12" y="115"/>
                  </a:cxn>
                  <a:cxn ang="0">
                    <a:pos x="16" y="118"/>
                  </a:cxn>
                  <a:cxn ang="0">
                    <a:pos x="16" y="118"/>
                  </a:cxn>
                  <a:cxn ang="0">
                    <a:pos x="18" y="119"/>
                  </a:cxn>
                  <a:cxn ang="0">
                    <a:pos x="20" y="119"/>
                  </a:cxn>
                  <a:cxn ang="0">
                    <a:pos x="21" y="118"/>
                  </a:cxn>
                  <a:cxn ang="0">
                    <a:pos x="22" y="117"/>
                  </a:cxn>
                  <a:cxn ang="0">
                    <a:pos x="23" y="115"/>
                  </a:cxn>
                  <a:cxn ang="0">
                    <a:pos x="23" y="112"/>
                  </a:cxn>
                  <a:cxn ang="0">
                    <a:pos x="22" y="111"/>
                  </a:cxn>
                  <a:cxn ang="0">
                    <a:pos x="21" y="109"/>
                  </a:cxn>
                  <a:cxn ang="0">
                    <a:pos x="21" y="109"/>
                  </a:cxn>
                </a:cxnLst>
                <a:rect l="0" t="0" r="r" b="b"/>
                <a:pathLst>
                  <a:path w="23" h="119">
                    <a:moveTo>
                      <a:pt x="21" y="109"/>
                    </a:moveTo>
                    <a:lnTo>
                      <a:pt x="21" y="109"/>
                    </a:lnTo>
                    <a:lnTo>
                      <a:pt x="16" y="105"/>
                    </a:lnTo>
                    <a:lnTo>
                      <a:pt x="13" y="101"/>
                    </a:lnTo>
                    <a:lnTo>
                      <a:pt x="11" y="95"/>
                    </a:lnTo>
                    <a:lnTo>
                      <a:pt x="9" y="89"/>
                    </a:lnTo>
                    <a:lnTo>
                      <a:pt x="9" y="76"/>
                    </a:lnTo>
                    <a:lnTo>
                      <a:pt x="9" y="64"/>
                    </a:lnTo>
                    <a:lnTo>
                      <a:pt x="9" y="64"/>
                    </a:lnTo>
                    <a:lnTo>
                      <a:pt x="10" y="34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77"/>
                    </a:lnTo>
                    <a:lnTo>
                      <a:pt x="0" y="77"/>
                    </a:lnTo>
                    <a:lnTo>
                      <a:pt x="0" y="89"/>
                    </a:lnTo>
                    <a:lnTo>
                      <a:pt x="1" y="95"/>
                    </a:lnTo>
                    <a:lnTo>
                      <a:pt x="3" y="100"/>
                    </a:lnTo>
                    <a:lnTo>
                      <a:pt x="5" y="105"/>
                    </a:lnTo>
                    <a:lnTo>
                      <a:pt x="8" y="110"/>
                    </a:lnTo>
                    <a:lnTo>
                      <a:pt x="12" y="115"/>
                    </a:lnTo>
                    <a:lnTo>
                      <a:pt x="16" y="118"/>
                    </a:lnTo>
                    <a:lnTo>
                      <a:pt x="16" y="118"/>
                    </a:lnTo>
                    <a:lnTo>
                      <a:pt x="18" y="119"/>
                    </a:lnTo>
                    <a:lnTo>
                      <a:pt x="20" y="119"/>
                    </a:lnTo>
                    <a:lnTo>
                      <a:pt x="21" y="118"/>
                    </a:lnTo>
                    <a:lnTo>
                      <a:pt x="22" y="117"/>
                    </a:lnTo>
                    <a:lnTo>
                      <a:pt x="23" y="115"/>
                    </a:lnTo>
                    <a:lnTo>
                      <a:pt x="23" y="112"/>
                    </a:lnTo>
                    <a:lnTo>
                      <a:pt x="22" y="111"/>
                    </a:lnTo>
                    <a:lnTo>
                      <a:pt x="21" y="109"/>
                    </a:lnTo>
                    <a:lnTo>
                      <a:pt x="21" y="10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24" name="Freeform 185">
                <a:extLst>
                  <a:ext uri="{FF2B5EF4-FFF2-40B4-BE49-F238E27FC236}">
                    <a16:creationId xmlns:a16="http://schemas.microsoft.com/office/drawing/2014/main" id="{269748F6-B129-4AC6-B8EA-9D87FB3DC581}"/>
                  </a:ext>
                </a:extLst>
              </p:cNvPr>
              <p:cNvSpPr/>
              <p:nvPr/>
            </p:nvSpPr>
            <p:spPr bwMode="auto">
              <a:xfrm>
                <a:off x="4519613" y="2336800"/>
                <a:ext cx="9525" cy="55563"/>
              </a:xfrm>
              <a:custGeom>
                <a:avLst/>
                <a:gdLst/>
                <a:ahLst/>
                <a:cxnLst>
                  <a:cxn ang="0">
                    <a:pos x="9" y="3"/>
                  </a:cxn>
                  <a:cxn ang="0">
                    <a:pos x="9" y="3"/>
                  </a:cxn>
                  <a:cxn ang="0">
                    <a:pos x="7" y="15"/>
                  </a:cxn>
                  <a:cxn ang="0">
                    <a:pos x="4" y="27"/>
                  </a:cxn>
                  <a:cxn ang="0">
                    <a:pos x="2" y="50"/>
                  </a:cxn>
                  <a:cxn ang="0">
                    <a:pos x="0" y="75"/>
                  </a:cxn>
                  <a:cxn ang="0">
                    <a:pos x="0" y="99"/>
                  </a:cxn>
                  <a:cxn ang="0">
                    <a:pos x="0" y="99"/>
                  </a:cxn>
                  <a:cxn ang="0">
                    <a:pos x="0" y="101"/>
                  </a:cxn>
                  <a:cxn ang="0">
                    <a:pos x="1" y="102"/>
                  </a:cxn>
                  <a:cxn ang="0">
                    <a:pos x="3" y="103"/>
                  </a:cxn>
                  <a:cxn ang="0">
                    <a:pos x="5" y="104"/>
                  </a:cxn>
                  <a:cxn ang="0">
                    <a:pos x="6" y="103"/>
                  </a:cxn>
                  <a:cxn ang="0">
                    <a:pos x="8" y="102"/>
                  </a:cxn>
                  <a:cxn ang="0">
                    <a:pos x="9" y="101"/>
                  </a:cxn>
                  <a:cxn ang="0">
                    <a:pos x="9" y="99"/>
                  </a:cxn>
                  <a:cxn ang="0">
                    <a:pos x="9" y="99"/>
                  </a:cxn>
                  <a:cxn ang="0">
                    <a:pos x="10" y="75"/>
                  </a:cxn>
                  <a:cxn ang="0">
                    <a:pos x="11" y="52"/>
                  </a:cxn>
                  <a:cxn ang="0">
                    <a:pos x="13" y="29"/>
                  </a:cxn>
                  <a:cxn ang="0">
                    <a:pos x="16" y="17"/>
                  </a:cxn>
                  <a:cxn ang="0">
                    <a:pos x="18" y="6"/>
                  </a:cxn>
                  <a:cxn ang="0">
                    <a:pos x="18" y="6"/>
                  </a:cxn>
                  <a:cxn ang="0">
                    <a:pos x="18" y="4"/>
                  </a:cxn>
                  <a:cxn ang="0">
                    <a:pos x="18" y="2"/>
                  </a:cxn>
                  <a:cxn ang="0">
                    <a:pos x="17" y="1"/>
                  </a:cxn>
                  <a:cxn ang="0">
                    <a:pos x="15" y="0"/>
                  </a:cxn>
                  <a:cxn ang="0">
                    <a:pos x="13" y="0"/>
                  </a:cxn>
                  <a:cxn ang="0">
                    <a:pos x="12" y="0"/>
                  </a:cxn>
                  <a:cxn ang="0">
                    <a:pos x="10" y="1"/>
                  </a:cxn>
                  <a:cxn ang="0">
                    <a:pos x="9" y="3"/>
                  </a:cxn>
                  <a:cxn ang="0">
                    <a:pos x="9" y="3"/>
                  </a:cxn>
                </a:cxnLst>
                <a:rect l="0" t="0" r="r" b="b"/>
                <a:pathLst>
                  <a:path w="18" h="104">
                    <a:moveTo>
                      <a:pt x="9" y="3"/>
                    </a:moveTo>
                    <a:lnTo>
                      <a:pt x="9" y="3"/>
                    </a:lnTo>
                    <a:lnTo>
                      <a:pt x="7" y="15"/>
                    </a:lnTo>
                    <a:lnTo>
                      <a:pt x="4" y="27"/>
                    </a:lnTo>
                    <a:lnTo>
                      <a:pt x="2" y="50"/>
                    </a:lnTo>
                    <a:lnTo>
                      <a:pt x="0" y="75"/>
                    </a:lnTo>
                    <a:lnTo>
                      <a:pt x="0" y="99"/>
                    </a:lnTo>
                    <a:lnTo>
                      <a:pt x="0" y="99"/>
                    </a:lnTo>
                    <a:lnTo>
                      <a:pt x="0" y="101"/>
                    </a:lnTo>
                    <a:lnTo>
                      <a:pt x="1" y="102"/>
                    </a:lnTo>
                    <a:lnTo>
                      <a:pt x="3" y="103"/>
                    </a:lnTo>
                    <a:lnTo>
                      <a:pt x="5" y="104"/>
                    </a:lnTo>
                    <a:lnTo>
                      <a:pt x="6" y="103"/>
                    </a:lnTo>
                    <a:lnTo>
                      <a:pt x="8" y="102"/>
                    </a:lnTo>
                    <a:lnTo>
                      <a:pt x="9" y="101"/>
                    </a:lnTo>
                    <a:lnTo>
                      <a:pt x="9" y="99"/>
                    </a:lnTo>
                    <a:lnTo>
                      <a:pt x="9" y="99"/>
                    </a:lnTo>
                    <a:lnTo>
                      <a:pt x="10" y="75"/>
                    </a:lnTo>
                    <a:lnTo>
                      <a:pt x="11" y="52"/>
                    </a:lnTo>
                    <a:lnTo>
                      <a:pt x="13" y="29"/>
                    </a:lnTo>
                    <a:lnTo>
                      <a:pt x="16" y="17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8" y="4"/>
                    </a:lnTo>
                    <a:lnTo>
                      <a:pt x="18" y="2"/>
                    </a:lnTo>
                    <a:lnTo>
                      <a:pt x="17" y="1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0" y="1"/>
                    </a:lnTo>
                    <a:lnTo>
                      <a:pt x="9" y="3"/>
                    </a:lnTo>
                    <a:lnTo>
                      <a:pt x="9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25" name="Freeform 186">
                <a:extLst>
                  <a:ext uri="{FF2B5EF4-FFF2-40B4-BE49-F238E27FC236}">
                    <a16:creationId xmlns:a16="http://schemas.microsoft.com/office/drawing/2014/main" id="{60603866-91C1-43E6-9FB9-53CCFB1A7C85}"/>
                  </a:ext>
                </a:extLst>
              </p:cNvPr>
              <p:cNvSpPr/>
              <p:nvPr/>
            </p:nvSpPr>
            <p:spPr bwMode="auto">
              <a:xfrm>
                <a:off x="4543425" y="2370138"/>
                <a:ext cx="7938" cy="71438"/>
              </a:xfrm>
              <a:custGeom>
                <a:avLst/>
                <a:gdLst/>
                <a:ahLst/>
                <a:cxnLst>
                  <a:cxn ang="0">
                    <a:pos x="5" y="4"/>
                  </a:cxn>
                  <a:cxn ang="0">
                    <a:pos x="5" y="4"/>
                  </a:cxn>
                  <a:cxn ang="0">
                    <a:pos x="4" y="36"/>
                  </a:cxn>
                  <a:cxn ang="0">
                    <a:pos x="3" y="68"/>
                  </a:cxn>
                  <a:cxn ang="0">
                    <a:pos x="1" y="100"/>
                  </a:cxn>
                  <a:cxn ang="0">
                    <a:pos x="0" y="132"/>
                  </a:cxn>
                  <a:cxn ang="0">
                    <a:pos x="0" y="132"/>
                  </a:cxn>
                  <a:cxn ang="0">
                    <a:pos x="0" y="134"/>
                  </a:cxn>
                  <a:cxn ang="0">
                    <a:pos x="1" y="135"/>
                  </a:cxn>
                  <a:cxn ang="0">
                    <a:pos x="3" y="136"/>
                  </a:cxn>
                  <a:cxn ang="0">
                    <a:pos x="4" y="136"/>
                  </a:cxn>
                  <a:cxn ang="0">
                    <a:pos x="7" y="136"/>
                  </a:cxn>
                  <a:cxn ang="0">
                    <a:pos x="9" y="135"/>
                  </a:cxn>
                  <a:cxn ang="0">
                    <a:pos x="10" y="134"/>
                  </a:cxn>
                  <a:cxn ang="0">
                    <a:pos x="10" y="132"/>
                  </a:cxn>
                  <a:cxn ang="0">
                    <a:pos x="10" y="132"/>
                  </a:cxn>
                  <a:cxn ang="0">
                    <a:pos x="11" y="100"/>
                  </a:cxn>
                  <a:cxn ang="0">
                    <a:pos x="13" y="68"/>
                  </a:cxn>
                  <a:cxn ang="0">
                    <a:pos x="14" y="36"/>
                  </a:cxn>
                  <a:cxn ang="0">
                    <a:pos x="15" y="4"/>
                  </a:cxn>
                  <a:cxn ang="0">
                    <a:pos x="15" y="4"/>
                  </a:cxn>
                  <a:cxn ang="0">
                    <a:pos x="14" y="2"/>
                  </a:cxn>
                  <a:cxn ang="0">
                    <a:pos x="13" y="1"/>
                  </a:cxn>
                  <a:cxn ang="0">
                    <a:pos x="12" y="0"/>
                  </a:cxn>
                  <a:cxn ang="0">
                    <a:pos x="10" y="0"/>
                  </a:cxn>
                  <a:cxn ang="0">
                    <a:pos x="8" y="0"/>
                  </a:cxn>
                  <a:cxn ang="0">
                    <a:pos x="7" y="1"/>
                  </a:cxn>
                  <a:cxn ang="0">
                    <a:pos x="5" y="2"/>
                  </a:cxn>
                  <a:cxn ang="0">
                    <a:pos x="5" y="4"/>
                  </a:cxn>
                  <a:cxn ang="0">
                    <a:pos x="5" y="4"/>
                  </a:cxn>
                </a:cxnLst>
                <a:rect l="0" t="0" r="r" b="b"/>
                <a:pathLst>
                  <a:path w="15" h="136">
                    <a:moveTo>
                      <a:pt x="5" y="4"/>
                    </a:moveTo>
                    <a:lnTo>
                      <a:pt x="5" y="4"/>
                    </a:lnTo>
                    <a:lnTo>
                      <a:pt x="4" y="36"/>
                    </a:lnTo>
                    <a:lnTo>
                      <a:pt x="3" y="68"/>
                    </a:lnTo>
                    <a:lnTo>
                      <a:pt x="1" y="100"/>
                    </a:lnTo>
                    <a:lnTo>
                      <a:pt x="0" y="132"/>
                    </a:lnTo>
                    <a:lnTo>
                      <a:pt x="0" y="132"/>
                    </a:lnTo>
                    <a:lnTo>
                      <a:pt x="0" y="134"/>
                    </a:lnTo>
                    <a:lnTo>
                      <a:pt x="1" y="135"/>
                    </a:lnTo>
                    <a:lnTo>
                      <a:pt x="3" y="136"/>
                    </a:lnTo>
                    <a:lnTo>
                      <a:pt x="4" y="136"/>
                    </a:lnTo>
                    <a:lnTo>
                      <a:pt x="7" y="136"/>
                    </a:lnTo>
                    <a:lnTo>
                      <a:pt x="9" y="135"/>
                    </a:lnTo>
                    <a:lnTo>
                      <a:pt x="10" y="134"/>
                    </a:lnTo>
                    <a:lnTo>
                      <a:pt x="10" y="132"/>
                    </a:lnTo>
                    <a:lnTo>
                      <a:pt x="10" y="132"/>
                    </a:lnTo>
                    <a:lnTo>
                      <a:pt x="11" y="100"/>
                    </a:lnTo>
                    <a:lnTo>
                      <a:pt x="13" y="68"/>
                    </a:lnTo>
                    <a:lnTo>
                      <a:pt x="14" y="36"/>
                    </a:lnTo>
                    <a:lnTo>
                      <a:pt x="15" y="4"/>
                    </a:lnTo>
                    <a:lnTo>
                      <a:pt x="15" y="4"/>
                    </a:lnTo>
                    <a:lnTo>
                      <a:pt x="14" y="2"/>
                    </a:lnTo>
                    <a:lnTo>
                      <a:pt x="13" y="1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7" y="1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26" name="Freeform 187">
                <a:extLst>
                  <a:ext uri="{FF2B5EF4-FFF2-40B4-BE49-F238E27FC236}">
                    <a16:creationId xmlns:a16="http://schemas.microsoft.com/office/drawing/2014/main" id="{3076BD0D-48BC-4081-B5AE-0D458A7F0A97}"/>
                  </a:ext>
                </a:extLst>
              </p:cNvPr>
              <p:cNvSpPr/>
              <p:nvPr/>
            </p:nvSpPr>
            <p:spPr bwMode="auto">
              <a:xfrm>
                <a:off x="4573588" y="2406650"/>
                <a:ext cx="4763" cy="71438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128"/>
                  </a:cxn>
                  <a:cxn ang="0">
                    <a:pos x="0" y="128"/>
                  </a:cxn>
                  <a:cxn ang="0">
                    <a:pos x="0" y="130"/>
                  </a:cxn>
                  <a:cxn ang="0">
                    <a:pos x="1" y="131"/>
                  </a:cxn>
                  <a:cxn ang="0">
                    <a:pos x="3" y="132"/>
                  </a:cxn>
                  <a:cxn ang="0">
                    <a:pos x="5" y="133"/>
                  </a:cxn>
                  <a:cxn ang="0">
                    <a:pos x="6" y="132"/>
                  </a:cxn>
                  <a:cxn ang="0">
                    <a:pos x="8" y="131"/>
                  </a:cxn>
                  <a:cxn ang="0">
                    <a:pos x="9" y="130"/>
                  </a:cxn>
                  <a:cxn ang="0">
                    <a:pos x="9" y="128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9" y="3"/>
                  </a:cxn>
                  <a:cxn ang="0">
                    <a:pos x="8" y="1"/>
                  </a:cxn>
                  <a:cxn ang="0">
                    <a:pos x="6" y="1"/>
                  </a:cxn>
                  <a:cxn ang="0">
                    <a:pos x="5" y="0"/>
                  </a:cxn>
                  <a:cxn ang="0">
                    <a:pos x="3" y="1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9" h="133">
                    <a:moveTo>
                      <a:pt x="0" y="5"/>
                    </a:moveTo>
                    <a:lnTo>
                      <a:pt x="0" y="128"/>
                    </a:lnTo>
                    <a:lnTo>
                      <a:pt x="0" y="128"/>
                    </a:lnTo>
                    <a:lnTo>
                      <a:pt x="0" y="130"/>
                    </a:lnTo>
                    <a:lnTo>
                      <a:pt x="1" y="131"/>
                    </a:lnTo>
                    <a:lnTo>
                      <a:pt x="3" y="132"/>
                    </a:lnTo>
                    <a:lnTo>
                      <a:pt x="5" y="133"/>
                    </a:lnTo>
                    <a:lnTo>
                      <a:pt x="6" y="132"/>
                    </a:lnTo>
                    <a:lnTo>
                      <a:pt x="8" y="131"/>
                    </a:lnTo>
                    <a:lnTo>
                      <a:pt x="9" y="130"/>
                    </a:lnTo>
                    <a:lnTo>
                      <a:pt x="9" y="128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27" name="Freeform 188">
                <a:extLst>
                  <a:ext uri="{FF2B5EF4-FFF2-40B4-BE49-F238E27FC236}">
                    <a16:creationId xmlns:a16="http://schemas.microsoft.com/office/drawing/2014/main" id="{4213493B-B480-4FED-ABB3-810D2D0E92E9}"/>
                  </a:ext>
                </a:extLst>
              </p:cNvPr>
              <p:cNvSpPr/>
              <p:nvPr/>
            </p:nvSpPr>
            <p:spPr bwMode="auto">
              <a:xfrm>
                <a:off x="4602163" y="2432050"/>
                <a:ext cx="4763" cy="65088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118"/>
                  </a:cxn>
                  <a:cxn ang="0">
                    <a:pos x="0" y="118"/>
                  </a:cxn>
                  <a:cxn ang="0">
                    <a:pos x="0" y="120"/>
                  </a:cxn>
                  <a:cxn ang="0">
                    <a:pos x="1" y="121"/>
                  </a:cxn>
                  <a:cxn ang="0">
                    <a:pos x="2" y="123"/>
                  </a:cxn>
                  <a:cxn ang="0">
                    <a:pos x="4" y="123"/>
                  </a:cxn>
                  <a:cxn ang="0">
                    <a:pos x="6" y="123"/>
                  </a:cxn>
                  <a:cxn ang="0">
                    <a:pos x="7" y="121"/>
                  </a:cxn>
                  <a:cxn ang="0">
                    <a:pos x="8" y="120"/>
                  </a:cxn>
                  <a:cxn ang="0">
                    <a:pos x="9" y="118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8" y="3"/>
                  </a:cxn>
                  <a:cxn ang="0">
                    <a:pos x="7" y="1"/>
                  </a:cxn>
                  <a:cxn ang="0">
                    <a:pos x="6" y="1"/>
                  </a:cxn>
                  <a:cxn ang="0">
                    <a:pos x="4" y="0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9" h="123">
                    <a:moveTo>
                      <a:pt x="0" y="5"/>
                    </a:moveTo>
                    <a:lnTo>
                      <a:pt x="0" y="118"/>
                    </a:lnTo>
                    <a:lnTo>
                      <a:pt x="0" y="118"/>
                    </a:lnTo>
                    <a:lnTo>
                      <a:pt x="0" y="120"/>
                    </a:lnTo>
                    <a:lnTo>
                      <a:pt x="1" y="121"/>
                    </a:lnTo>
                    <a:lnTo>
                      <a:pt x="2" y="123"/>
                    </a:lnTo>
                    <a:lnTo>
                      <a:pt x="4" y="123"/>
                    </a:lnTo>
                    <a:lnTo>
                      <a:pt x="6" y="123"/>
                    </a:lnTo>
                    <a:lnTo>
                      <a:pt x="7" y="121"/>
                    </a:lnTo>
                    <a:lnTo>
                      <a:pt x="8" y="120"/>
                    </a:lnTo>
                    <a:lnTo>
                      <a:pt x="9" y="118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8" y="3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28" name="Freeform 189">
                <a:extLst>
                  <a:ext uri="{FF2B5EF4-FFF2-40B4-BE49-F238E27FC236}">
                    <a16:creationId xmlns:a16="http://schemas.microsoft.com/office/drawing/2014/main" id="{E91634E2-45FE-4B97-81CD-E214E6502479}"/>
                  </a:ext>
                </a:extLst>
              </p:cNvPr>
              <p:cNvSpPr/>
              <p:nvPr/>
            </p:nvSpPr>
            <p:spPr bwMode="auto">
              <a:xfrm>
                <a:off x="4624388" y="2457450"/>
                <a:ext cx="4763" cy="65088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119"/>
                  </a:cxn>
                  <a:cxn ang="0">
                    <a:pos x="0" y="119"/>
                  </a:cxn>
                  <a:cxn ang="0">
                    <a:pos x="0" y="121"/>
                  </a:cxn>
                  <a:cxn ang="0">
                    <a:pos x="1" y="122"/>
                  </a:cxn>
                  <a:cxn ang="0">
                    <a:pos x="3" y="123"/>
                  </a:cxn>
                  <a:cxn ang="0">
                    <a:pos x="4" y="123"/>
                  </a:cxn>
                  <a:cxn ang="0">
                    <a:pos x="6" y="123"/>
                  </a:cxn>
                  <a:cxn ang="0">
                    <a:pos x="8" y="122"/>
                  </a:cxn>
                  <a:cxn ang="0">
                    <a:pos x="9" y="121"/>
                  </a:cxn>
                  <a:cxn ang="0">
                    <a:pos x="9" y="119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9" y="3"/>
                  </a:cxn>
                  <a:cxn ang="0">
                    <a:pos x="8" y="1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3" y="0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9" h="123">
                    <a:moveTo>
                      <a:pt x="0" y="5"/>
                    </a:moveTo>
                    <a:lnTo>
                      <a:pt x="0" y="119"/>
                    </a:lnTo>
                    <a:lnTo>
                      <a:pt x="0" y="119"/>
                    </a:lnTo>
                    <a:lnTo>
                      <a:pt x="0" y="121"/>
                    </a:lnTo>
                    <a:lnTo>
                      <a:pt x="1" y="122"/>
                    </a:lnTo>
                    <a:lnTo>
                      <a:pt x="3" y="123"/>
                    </a:lnTo>
                    <a:lnTo>
                      <a:pt x="4" y="123"/>
                    </a:lnTo>
                    <a:lnTo>
                      <a:pt x="6" y="123"/>
                    </a:lnTo>
                    <a:lnTo>
                      <a:pt x="8" y="122"/>
                    </a:lnTo>
                    <a:lnTo>
                      <a:pt x="9" y="121"/>
                    </a:lnTo>
                    <a:lnTo>
                      <a:pt x="9" y="119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29" name="Freeform 190">
                <a:extLst>
                  <a:ext uri="{FF2B5EF4-FFF2-40B4-BE49-F238E27FC236}">
                    <a16:creationId xmlns:a16="http://schemas.microsoft.com/office/drawing/2014/main" id="{79CD9EF4-D598-4497-9327-77F2E5A3A8A6}"/>
                  </a:ext>
                </a:extLst>
              </p:cNvPr>
              <p:cNvSpPr/>
              <p:nvPr/>
            </p:nvSpPr>
            <p:spPr bwMode="auto">
              <a:xfrm>
                <a:off x="4651375" y="2482850"/>
                <a:ext cx="7938" cy="73025"/>
              </a:xfrm>
              <a:custGeom>
                <a:avLst/>
                <a:gdLst/>
                <a:ahLst/>
                <a:cxnLst>
                  <a:cxn ang="0">
                    <a:pos x="5" y="5"/>
                  </a:cxn>
                  <a:cxn ang="0">
                    <a:pos x="5" y="5"/>
                  </a:cxn>
                  <a:cxn ang="0">
                    <a:pos x="2" y="30"/>
                  </a:cxn>
                  <a:cxn ang="0">
                    <a:pos x="1" y="42"/>
                  </a:cxn>
                  <a:cxn ang="0">
                    <a:pos x="0" y="55"/>
                  </a:cxn>
                  <a:cxn ang="0">
                    <a:pos x="0" y="132"/>
                  </a:cxn>
                  <a:cxn ang="0">
                    <a:pos x="0" y="132"/>
                  </a:cxn>
                  <a:cxn ang="0">
                    <a:pos x="1" y="134"/>
                  </a:cxn>
                  <a:cxn ang="0">
                    <a:pos x="2" y="136"/>
                  </a:cxn>
                  <a:cxn ang="0">
                    <a:pos x="3" y="137"/>
                  </a:cxn>
                  <a:cxn ang="0">
                    <a:pos x="5" y="137"/>
                  </a:cxn>
                  <a:cxn ang="0">
                    <a:pos x="7" y="137"/>
                  </a:cxn>
                  <a:cxn ang="0">
                    <a:pos x="8" y="136"/>
                  </a:cxn>
                  <a:cxn ang="0">
                    <a:pos x="9" y="134"/>
                  </a:cxn>
                  <a:cxn ang="0">
                    <a:pos x="10" y="132"/>
                  </a:cxn>
                  <a:cxn ang="0">
                    <a:pos x="10" y="62"/>
                  </a:cxn>
                  <a:cxn ang="0">
                    <a:pos x="10" y="62"/>
                  </a:cxn>
                  <a:cxn ang="0">
                    <a:pos x="10" y="47"/>
                  </a:cxn>
                  <a:cxn ang="0">
                    <a:pos x="11" y="33"/>
                  </a:cxn>
                  <a:cxn ang="0">
                    <a:pos x="14" y="5"/>
                  </a:cxn>
                  <a:cxn ang="0">
                    <a:pos x="14" y="5"/>
                  </a:cxn>
                  <a:cxn ang="0">
                    <a:pos x="14" y="3"/>
                  </a:cxn>
                  <a:cxn ang="0">
                    <a:pos x="13" y="1"/>
                  </a:cxn>
                  <a:cxn ang="0">
                    <a:pos x="12" y="0"/>
                  </a:cxn>
                  <a:cxn ang="0">
                    <a:pos x="10" y="0"/>
                  </a:cxn>
                  <a:cxn ang="0">
                    <a:pos x="7" y="1"/>
                  </a:cxn>
                  <a:cxn ang="0">
                    <a:pos x="6" y="3"/>
                  </a:cxn>
                  <a:cxn ang="0">
                    <a:pos x="5" y="5"/>
                  </a:cxn>
                  <a:cxn ang="0">
                    <a:pos x="5" y="5"/>
                  </a:cxn>
                </a:cxnLst>
                <a:rect l="0" t="0" r="r" b="b"/>
                <a:pathLst>
                  <a:path w="14" h="137">
                    <a:moveTo>
                      <a:pt x="5" y="5"/>
                    </a:moveTo>
                    <a:lnTo>
                      <a:pt x="5" y="5"/>
                    </a:lnTo>
                    <a:lnTo>
                      <a:pt x="2" y="30"/>
                    </a:lnTo>
                    <a:lnTo>
                      <a:pt x="1" y="42"/>
                    </a:lnTo>
                    <a:lnTo>
                      <a:pt x="0" y="55"/>
                    </a:lnTo>
                    <a:lnTo>
                      <a:pt x="0" y="132"/>
                    </a:lnTo>
                    <a:lnTo>
                      <a:pt x="0" y="132"/>
                    </a:lnTo>
                    <a:lnTo>
                      <a:pt x="1" y="134"/>
                    </a:lnTo>
                    <a:lnTo>
                      <a:pt x="2" y="136"/>
                    </a:lnTo>
                    <a:lnTo>
                      <a:pt x="3" y="137"/>
                    </a:lnTo>
                    <a:lnTo>
                      <a:pt x="5" y="137"/>
                    </a:lnTo>
                    <a:lnTo>
                      <a:pt x="7" y="137"/>
                    </a:lnTo>
                    <a:lnTo>
                      <a:pt x="8" y="136"/>
                    </a:lnTo>
                    <a:lnTo>
                      <a:pt x="9" y="134"/>
                    </a:lnTo>
                    <a:lnTo>
                      <a:pt x="10" y="132"/>
                    </a:lnTo>
                    <a:lnTo>
                      <a:pt x="10" y="62"/>
                    </a:lnTo>
                    <a:lnTo>
                      <a:pt x="10" y="62"/>
                    </a:lnTo>
                    <a:lnTo>
                      <a:pt x="10" y="47"/>
                    </a:lnTo>
                    <a:lnTo>
                      <a:pt x="11" y="33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3"/>
                    </a:lnTo>
                    <a:lnTo>
                      <a:pt x="13" y="1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7" y="1"/>
                    </a:lnTo>
                    <a:lnTo>
                      <a:pt x="6" y="3"/>
                    </a:lnTo>
                    <a:lnTo>
                      <a:pt x="5" y="5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30" name="Freeform 191">
                <a:extLst>
                  <a:ext uri="{FF2B5EF4-FFF2-40B4-BE49-F238E27FC236}">
                    <a16:creationId xmlns:a16="http://schemas.microsoft.com/office/drawing/2014/main" id="{5CC0C421-B330-4D06-80B8-52E8653C4686}"/>
                  </a:ext>
                </a:extLst>
              </p:cNvPr>
              <p:cNvSpPr/>
              <p:nvPr/>
            </p:nvSpPr>
            <p:spPr bwMode="auto">
              <a:xfrm>
                <a:off x="4684713" y="2500313"/>
                <a:ext cx="4763" cy="87313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161"/>
                  </a:cxn>
                  <a:cxn ang="0">
                    <a:pos x="0" y="161"/>
                  </a:cxn>
                  <a:cxn ang="0">
                    <a:pos x="0" y="163"/>
                  </a:cxn>
                  <a:cxn ang="0">
                    <a:pos x="1" y="164"/>
                  </a:cxn>
                  <a:cxn ang="0">
                    <a:pos x="3" y="165"/>
                  </a:cxn>
                  <a:cxn ang="0">
                    <a:pos x="5" y="166"/>
                  </a:cxn>
                  <a:cxn ang="0">
                    <a:pos x="6" y="165"/>
                  </a:cxn>
                  <a:cxn ang="0">
                    <a:pos x="8" y="164"/>
                  </a:cxn>
                  <a:cxn ang="0">
                    <a:pos x="9" y="163"/>
                  </a:cxn>
                  <a:cxn ang="0">
                    <a:pos x="9" y="161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9" y="3"/>
                  </a:cxn>
                  <a:cxn ang="0">
                    <a:pos x="8" y="1"/>
                  </a:cxn>
                  <a:cxn ang="0">
                    <a:pos x="6" y="0"/>
                  </a:cxn>
                  <a:cxn ang="0">
                    <a:pos x="5" y="0"/>
                  </a:cxn>
                  <a:cxn ang="0">
                    <a:pos x="3" y="0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9" h="166">
                    <a:moveTo>
                      <a:pt x="0" y="5"/>
                    </a:moveTo>
                    <a:lnTo>
                      <a:pt x="0" y="161"/>
                    </a:lnTo>
                    <a:lnTo>
                      <a:pt x="0" y="161"/>
                    </a:lnTo>
                    <a:lnTo>
                      <a:pt x="0" y="163"/>
                    </a:lnTo>
                    <a:lnTo>
                      <a:pt x="1" y="164"/>
                    </a:lnTo>
                    <a:lnTo>
                      <a:pt x="3" y="165"/>
                    </a:lnTo>
                    <a:lnTo>
                      <a:pt x="5" y="166"/>
                    </a:lnTo>
                    <a:lnTo>
                      <a:pt x="6" y="165"/>
                    </a:lnTo>
                    <a:lnTo>
                      <a:pt x="8" y="164"/>
                    </a:lnTo>
                    <a:lnTo>
                      <a:pt x="9" y="163"/>
                    </a:lnTo>
                    <a:lnTo>
                      <a:pt x="9" y="161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31" name="Freeform 192">
                <a:extLst>
                  <a:ext uri="{FF2B5EF4-FFF2-40B4-BE49-F238E27FC236}">
                    <a16:creationId xmlns:a16="http://schemas.microsoft.com/office/drawing/2014/main" id="{38EAB67E-C1C2-4BE8-8834-94ACD1B17FE0}"/>
                  </a:ext>
                </a:extLst>
              </p:cNvPr>
              <p:cNvSpPr/>
              <p:nvPr/>
            </p:nvSpPr>
            <p:spPr bwMode="auto">
              <a:xfrm>
                <a:off x="4702175" y="2540000"/>
                <a:ext cx="7938" cy="69850"/>
              </a:xfrm>
              <a:custGeom>
                <a:avLst/>
                <a:gdLst/>
                <a:ahLst/>
                <a:cxnLst>
                  <a:cxn ang="0">
                    <a:pos x="6" y="3"/>
                  </a:cxn>
                  <a:cxn ang="0">
                    <a:pos x="6" y="3"/>
                  </a:cxn>
                  <a:cxn ang="0">
                    <a:pos x="3" y="19"/>
                  </a:cxn>
                  <a:cxn ang="0">
                    <a:pos x="1" y="34"/>
                  </a:cxn>
                  <a:cxn ang="0">
                    <a:pos x="0" y="50"/>
                  </a:cxn>
                  <a:cxn ang="0">
                    <a:pos x="0" y="65"/>
                  </a:cxn>
                  <a:cxn ang="0">
                    <a:pos x="1" y="96"/>
                  </a:cxn>
                  <a:cxn ang="0">
                    <a:pos x="1" y="127"/>
                  </a:cxn>
                  <a:cxn ang="0">
                    <a:pos x="1" y="127"/>
                  </a:cxn>
                  <a:cxn ang="0">
                    <a:pos x="2" y="129"/>
                  </a:cxn>
                  <a:cxn ang="0">
                    <a:pos x="3" y="131"/>
                  </a:cxn>
                  <a:cxn ang="0">
                    <a:pos x="4" y="132"/>
                  </a:cxn>
                  <a:cxn ang="0">
                    <a:pos x="6" y="132"/>
                  </a:cxn>
                  <a:cxn ang="0">
                    <a:pos x="7" y="132"/>
                  </a:cxn>
                  <a:cxn ang="0">
                    <a:pos x="9" y="131"/>
                  </a:cxn>
                  <a:cxn ang="0">
                    <a:pos x="10" y="129"/>
                  </a:cxn>
                  <a:cxn ang="0">
                    <a:pos x="10" y="127"/>
                  </a:cxn>
                  <a:cxn ang="0">
                    <a:pos x="10" y="127"/>
                  </a:cxn>
                  <a:cxn ang="0">
                    <a:pos x="10" y="97"/>
                  </a:cxn>
                  <a:cxn ang="0">
                    <a:pos x="9" y="66"/>
                  </a:cxn>
                  <a:cxn ang="0">
                    <a:pos x="9" y="51"/>
                  </a:cxn>
                  <a:cxn ang="0">
                    <a:pos x="10" y="36"/>
                  </a:cxn>
                  <a:cxn ang="0">
                    <a:pos x="12" y="21"/>
                  </a:cxn>
                  <a:cxn ang="0">
                    <a:pos x="15" y="5"/>
                  </a:cxn>
                  <a:cxn ang="0">
                    <a:pos x="15" y="5"/>
                  </a:cxn>
                  <a:cxn ang="0">
                    <a:pos x="15" y="3"/>
                  </a:cxn>
                  <a:cxn ang="0">
                    <a:pos x="14" y="2"/>
                  </a:cxn>
                  <a:cxn ang="0">
                    <a:pos x="13" y="0"/>
                  </a:cxn>
                  <a:cxn ang="0">
                    <a:pos x="11" y="0"/>
                  </a:cxn>
                  <a:cxn ang="0">
                    <a:pos x="10" y="0"/>
                  </a:cxn>
                  <a:cxn ang="0">
                    <a:pos x="8" y="0"/>
                  </a:cxn>
                  <a:cxn ang="0">
                    <a:pos x="7" y="1"/>
                  </a:cxn>
                  <a:cxn ang="0">
                    <a:pos x="6" y="3"/>
                  </a:cxn>
                  <a:cxn ang="0">
                    <a:pos x="6" y="3"/>
                  </a:cxn>
                </a:cxnLst>
                <a:rect l="0" t="0" r="r" b="b"/>
                <a:pathLst>
                  <a:path w="15" h="132">
                    <a:moveTo>
                      <a:pt x="6" y="3"/>
                    </a:moveTo>
                    <a:lnTo>
                      <a:pt x="6" y="3"/>
                    </a:lnTo>
                    <a:lnTo>
                      <a:pt x="3" y="19"/>
                    </a:lnTo>
                    <a:lnTo>
                      <a:pt x="1" y="34"/>
                    </a:lnTo>
                    <a:lnTo>
                      <a:pt x="0" y="50"/>
                    </a:lnTo>
                    <a:lnTo>
                      <a:pt x="0" y="65"/>
                    </a:lnTo>
                    <a:lnTo>
                      <a:pt x="1" y="96"/>
                    </a:lnTo>
                    <a:lnTo>
                      <a:pt x="1" y="127"/>
                    </a:lnTo>
                    <a:lnTo>
                      <a:pt x="1" y="127"/>
                    </a:lnTo>
                    <a:lnTo>
                      <a:pt x="2" y="129"/>
                    </a:lnTo>
                    <a:lnTo>
                      <a:pt x="3" y="131"/>
                    </a:lnTo>
                    <a:lnTo>
                      <a:pt x="4" y="132"/>
                    </a:lnTo>
                    <a:lnTo>
                      <a:pt x="6" y="132"/>
                    </a:lnTo>
                    <a:lnTo>
                      <a:pt x="7" y="132"/>
                    </a:lnTo>
                    <a:lnTo>
                      <a:pt x="9" y="131"/>
                    </a:lnTo>
                    <a:lnTo>
                      <a:pt x="10" y="129"/>
                    </a:lnTo>
                    <a:lnTo>
                      <a:pt x="10" y="127"/>
                    </a:lnTo>
                    <a:lnTo>
                      <a:pt x="10" y="127"/>
                    </a:lnTo>
                    <a:lnTo>
                      <a:pt x="10" y="97"/>
                    </a:lnTo>
                    <a:lnTo>
                      <a:pt x="9" y="66"/>
                    </a:lnTo>
                    <a:lnTo>
                      <a:pt x="9" y="51"/>
                    </a:lnTo>
                    <a:lnTo>
                      <a:pt x="10" y="36"/>
                    </a:lnTo>
                    <a:lnTo>
                      <a:pt x="12" y="21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5" y="3"/>
                    </a:lnTo>
                    <a:lnTo>
                      <a:pt x="14" y="2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7" y="1"/>
                    </a:lnTo>
                    <a:lnTo>
                      <a:pt x="6" y="3"/>
                    </a:lnTo>
                    <a:lnTo>
                      <a:pt x="6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32" name="Freeform 193">
                <a:extLst>
                  <a:ext uri="{FF2B5EF4-FFF2-40B4-BE49-F238E27FC236}">
                    <a16:creationId xmlns:a16="http://schemas.microsoft.com/office/drawing/2014/main" id="{3612D2BD-5F42-4013-8101-35F4FCAA0715}"/>
                  </a:ext>
                </a:extLst>
              </p:cNvPr>
              <p:cNvSpPr/>
              <p:nvPr/>
            </p:nvSpPr>
            <p:spPr bwMode="auto">
              <a:xfrm>
                <a:off x="4727575" y="2568575"/>
                <a:ext cx="9525" cy="52388"/>
              </a:xfrm>
              <a:custGeom>
                <a:avLst/>
                <a:gdLst/>
                <a:ahLst/>
                <a:cxnLst>
                  <a:cxn ang="0">
                    <a:pos x="10" y="3"/>
                  </a:cxn>
                  <a:cxn ang="0">
                    <a:pos x="10" y="3"/>
                  </a:cxn>
                  <a:cxn ang="0">
                    <a:pos x="3" y="48"/>
                  </a:cxn>
                  <a:cxn ang="0">
                    <a:pos x="1" y="72"/>
                  </a:cxn>
                  <a:cxn ang="0">
                    <a:pos x="0" y="95"/>
                  </a:cxn>
                  <a:cxn ang="0">
                    <a:pos x="0" y="95"/>
                  </a:cxn>
                  <a:cxn ang="0">
                    <a:pos x="0" y="97"/>
                  </a:cxn>
                  <a:cxn ang="0">
                    <a:pos x="1" y="98"/>
                  </a:cxn>
                  <a:cxn ang="0">
                    <a:pos x="3" y="99"/>
                  </a:cxn>
                  <a:cxn ang="0">
                    <a:pos x="6" y="99"/>
                  </a:cxn>
                  <a:cxn ang="0">
                    <a:pos x="7" y="99"/>
                  </a:cxn>
                  <a:cxn ang="0">
                    <a:pos x="9" y="98"/>
                  </a:cxn>
                  <a:cxn ang="0">
                    <a:pos x="10" y="97"/>
                  </a:cxn>
                  <a:cxn ang="0">
                    <a:pos x="10" y="95"/>
                  </a:cxn>
                  <a:cxn ang="0">
                    <a:pos x="10" y="95"/>
                  </a:cxn>
                  <a:cxn ang="0">
                    <a:pos x="11" y="72"/>
                  </a:cxn>
                  <a:cxn ang="0">
                    <a:pos x="13" y="50"/>
                  </a:cxn>
                  <a:cxn ang="0">
                    <a:pos x="19" y="6"/>
                  </a:cxn>
                  <a:cxn ang="0">
                    <a:pos x="19" y="6"/>
                  </a:cxn>
                  <a:cxn ang="0">
                    <a:pos x="19" y="4"/>
                  </a:cxn>
                  <a:cxn ang="0">
                    <a:pos x="18" y="2"/>
                  </a:cxn>
                  <a:cxn ang="0">
                    <a:pos x="15" y="0"/>
                  </a:cxn>
                  <a:cxn ang="0">
                    <a:pos x="14" y="0"/>
                  </a:cxn>
                  <a:cxn ang="0">
                    <a:pos x="12" y="0"/>
                  </a:cxn>
                  <a:cxn ang="0">
                    <a:pos x="11" y="2"/>
                  </a:cxn>
                  <a:cxn ang="0">
                    <a:pos x="10" y="3"/>
                  </a:cxn>
                  <a:cxn ang="0">
                    <a:pos x="10" y="3"/>
                  </a:cxn>
                </a:cxnLst>
                <a:rect l="0" t="0" r="r" b="b"/>
                <a:pathLst>
                  <a:path w="19" h="99">
                    <a:moveTo>
                      <a:pt x="10" y="3"/>
                    </a:moveTo>
                    <a:lnTo>
                      <a:pt x="10" y="3"/>
                    </a:lnTo>
                    <a:lnTo>
                      <a:pt x="3" y="48"/>
                    </a:lnTo>
                    <a:lnTo>
                      <a:pt x="1" y="72"/>
                    </a:lnTo>
                    <a:lnTo>
                      <a:pt x="0" y="95"/>
                    </a:lnTo>
                    <a:lnTo>
                      <a:pt x="0" y="95"/>
                    </a:lnTo>
                    <a:lnTo>
                      <a:pt x="0" y="97"/>
                    </a:lnTo>
                    <a:lnTo>
                      <a:pt x="1" y="98"/>
                    </a:lnTo>
                    <a:lnTo>
                      <a:pt x="3" y="99"/>
                    </a:lnTo>
                    <a:lnTo>
                      <a:pt x="6" y="99"/>
                    </a:lnTo>
                    <a:lnTo>
                      <a:pt x="7" y="99"/>
                    </a:lnTo>
                    <a:lnTo>
                      <a:pt x="9" y="98"/>
                    </a:lnTo>
                    <a:lnTo>
                      <a:pt x="10" y="97"/>
                    </a:lnTo>
                    <a:lnTo>
                      <a:pt x="10" y="95"/>
                    </a:lnTo>
                    <a:lnTo>
                      <a:pt x="10" y="95"/>
                    </a:lnTo>
                    <a:lnTo>
                      <a:pt x="11" y="72"/>
                    </a:lnTo>
                    <a:lnTo>
                      <a:pt x="13" y="50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9" y="4"/>
                    </a:lnTo>
                    <a:lnTo>
                      <a:pt x="18" y="2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1" y="2"/>
                    </a:lnTo>
                    <a:lnTo>
                      <a:pt x="10" y="3"/>
                    </a:lnTo>
                    <a:lnTo>
                      <a:pt x="10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33" name="Freeform 194">
                <a:extLst>
                  <a:ext uri="{FF2B5EF4-FFF2-40B4-BE49-F238E27FC236}">
                    <a16:creationId xmlns:a16="http://schemas.microsoft.com/office/drawing/2014/main" id="{FE8C5B24-A25C-4493-8EAB-F9AA51209AA8}"/>
                  </a:ext>
                </a:extLst>
              </p:cNvPr>
              <p:cNvSpPr/>
              <p:nvPr/>
            </p:nvSpPr>
            <p:spPr bwMode="auto">
              <a:xfrm>
                <a:off x="4748213" y="2590800"/>
                <a:ext cx="4763" cy="57150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104"/>
                  </a:cxn>
                  <a:cxn ang="0">
                    <a:pos x="0" y="104"/>
                  </a:cxn>
                  <a:cxn ang="0">
                    <a:pos x="0" y="107"/>
                  </a:cxn>
                  <a:cxn ang="0">
                    <a:pos x="1" y="109"/>
                  </a:cxn>
                  <a:cxn ang="0">
                    <a:pos x="3" y="109"/>
                  </a:cxn>
                  <a:cxn ang="0">
                    <a:pos x="4" y="110"/>
                  </a:cxn>
                  <a:cxn ang="0">
                    <a:pos x="6" y="109"/>
                  </a:cxn>
                  <a:cxn ang="0">
                    <a:pos x="7" y="109"/>
                  </a:cxn>
                  <a:cxn ang="0">
                    <a:pos x="9" y="107"/>
                  </a:cxn>
                  <a:cxn ang="0">
                    <a:pos x="9" y="104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9" y="3"/>
                  </a:cxn>
                  <a:cxn ang="0">
                    <a:pos x="7" y="2"/>
                  </a:cxn>
                  <a:cxn ang="0">
                    <a:pos x="6" y="1"/>
                  </a:cxn>
                  <a:cxn ang="0">
                    <a:pos x="4" y="0"/>
                  </a:cxn>
                  <a:cxn ang="0">
                    <a:pos x="3" y="1"/>
                  </a:cxn>
                  <a:cxn ang="0">
                    <a:pos x="1" y="2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9" h="110">
                    <a:moveTo>
                      <a:pt x="0" y="5"/>
                    </a:moveTo>
                    <a:lnTo>
                      <a:pt x="0" y="104"/>
                    </a:lnTo>
                    <a:lnTo>
                      <a:pt x="0" y="104"/>
                    </a:lnTo>
                    <a:lnTo>
                      <a:pt x="0" y="107"/>
                    </a:lnTo>
                    <a:lnTo>
                      <a:pt x="1" y="109"/>
                    </a:lnTo>
                    <a:lnTo>
                      <a:pt x="3" y="109"/>
                    </a:lnTo>
                    <a:lnTo>
                      <a:pt x="4" y="110"/>
                    </a:lnTo>
                    <a:lnTo>
                      <a:pt x="6" y="109"/>
                    </a:lnTo>
                    <a:lnTo>
                      <a:pt x="7" y="109"/>
                    </a:lnTo>
                    <a:lnTo>
                      <a:pt x="9" y="107"/>
                    </a:lnTo>
                    <a:lnTo>
                      <a:pt x="9" y="104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7" y="2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34" name="Freeform 195">
                <a:extLst>
                  <a:ext uri="{FF2B5EF4-FFF2-40B4-BE49-F238E27FC236}">
                    <a16:creationId xmlns:a16="http://schemas.microsoft.com/office/drawing/2014/main" id="{4AF5E7A3-2D4C-4103-9966-923F589488AB}"/>
                  </a:ext>
                </a:extLst>
              </p:cNvPr>
              <p:cNvSpPr/>
              <p:nvPr/>
            </p:nvSpPr>
            <p:spPr bwMode="auto">
              <a:xfrm>
                <a:off x="4641850" y="2751138"/>
                <a:ext cx="7938" cy="26988"/>
              </a:xfrm>
              <a:custGeom>
                <a:avLst/>
                <a:gdLst/>
                <a:ahLst/>
                <a:cxnLst>
                  <a:cxn ang="0">
                    <a:pos x="15" y="46"/>
                  </a:cxn>
                  <a:cxn ang="0">
                    <a:pos x="15" y="46"/>
                  </a:cxn>
                  <a:cxn ang="0">
                    <a:pos x="12" y="36"/>
                  </a:cxn>
                  <a:cxn ang="0">
                    <a:pos x="11" y="26"/>
                  </a:cxn>
                  <a:cxn ang="0">
                    <a:pos x="10" y="5"/>
                  </a:cxn>
                  <a:cxn ang="0">
                    <a:pos x="10" y="5"/>
                  </a:cxn>
                  <a:cxn ang="0">
                    <a:pos x="10" y="3"/>
                  </a:cxn>
                  <a:cxn ang="0">
                    <a:pos x="8" y="1"/>
                  </a:cxn>
                  <a:cxn ang="0">
                    <a:pos x="6" y="1"/>
                  </a:cxn>
                  <a:cxn ang="0">
                    <a:pos x="5" y="0"/>
                  </a:cxn>
                  <a:cxn ang="0">
                    <a:pos x="3" y="1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1" y="27"/>
                  </a:cxn>
                  <a:cxn ang="0">
                    <a:pos x="2" y="38"/>
                  </a:cxn>
                  <a:cxn ang="0">
                    <a:pos x="5" y="48"/>
                  </a:cxn>
                  <a:cxn ang="0">
                    <a:pos x="5" y="48"/>
                  </a:cxn>
                  <a:cxn ang="0">
                    <a:pos x="6" y="50"/>
                  </a:cxn>
                  <a:cxn ang="0">
                    <a:pos x="7" y="51"/>
                  </a:cxn>
                  <a:cxn ang="0">
                    <a:pos x="10" y="51"/>
                  </a:cxn>
                  <a:cxn ang="0">
                    <a:pos x="11" y="51"/>
                  </a:cxn>
                  <a:cxn ang="0">
                    <a:pos x="13" y="51"/>
                  </a:cxn>
                  <a:cxn ang="0">
                    <a:pos x="14" y="49"/>
                  </a:cxn>
                  <a:cxn ang="0">
                    <a:pos x="15" y="48"/>
                  </a:cxn>
                  <a:cxn ang="0">
                    <a:pos x="15" y="46"/>
                  </a:cxn>
                  <a:cxn ang="0">
                    <a:pos x="15" y="46"/>
                  </a:cxn>
                </a:cxnLst>
                <a:rect l="0" t="0" r="r" b="b"/>
                <a:pathLst>
                  <a:path w="15" h="51">
                    <a:moveTo>
                      <a:pt x="15" y="46"/>
                    </a:moveTo>
                    <a:lnTo>
                      <a:pt x="15" y="46"/>
                    </a:lnTo>
                    <a:lnTo>
                      <a:pt x="12" y="36"/>
                    </a:lnTo>
                    <a:lnTo>
                      <a:pt x="11" y="26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10" y="3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27"/>
                    </a:lnTo>
                    <a:lnTo>
                      <a:pt x="2" y="38"/>
                    </a:lnTo>
                    <a:lnTo>
                      <a:pt x="5" y="48"/>
                    </a:lnTo>
                    <a:lnTo>
                      <a:pt x="5" y="48"/>
                    </a:lnTo>
                    <a:lnTo>
                      <a:pt x="6" y="50"/>
                    </a:lnTo>
                    <a:lnTo>
                      <a:pt x="7" y="51"/>
                    </a:lnTo>
                    <a:lnTo>
                      <a:pt x="10" y="51"/>
                    </a:lnTo>
                    <a:lnTo>
                      <a:pt x="11" y="51"/>
                    </a:lnTo>
                    <a:lnTo>
                      <a:pt x="13" y="51"/>
                    </a:lnTo>
                    <a:lnTo>
                      <a:pt x="14" y="49"/>
                    </a:lnTo>
                    <a:lnTo>
                      <a:pt x="15" y="48"/>
                    </a:lnTo>
                    <a:lnTo>
                      <a:pt x="15" y="46"/>
                    </a:lnTo>
                    <a:lnTo>
                      <a:pt x="15" y="4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35" name="Freeform 196">
                <a:extLst>
                  <a:ext uri="{FF2B5EF4-FFF2-40B4-BE49-F238E27FC236}">
                    <a16:creationId xmlns:a16="http://schemas.microsoft.com/office/drawing/2014/main" id="{836D9F50-DA97-4C89-92BE-A03C5DF911C0}"/>
                  </a:ext>
                </a:extLst>
              </p:cNvPr>
              <p:cNvSpPr/>
              <p:nvPr/>
            </p:nvSpPr>
            <p:spPr bwMode="auto">
              <a:xfrm>
                <a:off x="4675188" y="2751138"/>
                <a:ext cx="12700" cy="34925"/>
              </a:xfrm>
              <a:custGeom>
                <a:avLst/>
                <a:gdLst/>
                <a:ahLst/>
                <a:cxnLst>
                  <a:cxn ang="0">
                    <a:pos x="18" y="39"/>
                  </a:cxn>
                  <a:cxn ang="0">
                    <a:pos x="18" y="39"/>
                  </a:cxn>
                  <a:cxn ang="0">
                    <a:pos x="14" y="31"/>
                  </a:cxn>
                  <a:cxn ang="0">
                    <a:pos x="12" y="23"/>
                  </a:cxn>
                  <a:cxn ang="0">
                    <a:pos x="9" y="13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8" y="3"/>
                  </a:cxn>
                  <a:cxn ang="0">
                    <a:pos x="7" y="1"/>
                  </a:cxn>
                  <a:cxn ang="0">
                    <a:pos x="6" y="1"/>
                  </a:cxn>
                  <a:cxn ang="0">
                    <a:pos x="4" y="0"/>
                  </a:cxn>
                  <a:cxn ang="0">
                    <a:pos x="3" y="1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17"/>
                  </a:cxn>
                  <a:cxn ang="0">
                    <a:pos x="1" y="24"/>
                  </a:cxn>
                  <a:cxn ang="0">
                    <a:pos x="3" y="30"/>
                  </a:cxn>
                  <a:cxn ang="0">
                    <a:pos x="3" y="30"/>
                  </a:cxn>
                  <a:cxn ang="0">
                    <a:pos x="6" y="38"/>
                  </a:cxn>
                  <a:cxn ang="0">
                    <a:pos x="9" y="45"/>
                  </a:cxn>
                  <a:cxn ang="0">
                    <a:pos x="13" y="54"/>
                  </a:cxn>
                  <a:cxn ang="0">
                    <a:pos x="14" y="62"/>
                  </a:cxn>
                  <a:cxn ang="0">
                    <a:pos x="14" y="62"/>
                  </a:cxn>
                  <a:cxn ang="0">
                    <a:pos x="15" y="64"/>
                  </a:cxn>
                  <a:cxn ang="0">
                    <a:pos x="16" y="65"/>
                  </a:cxn>
                  <a:cxn ang="0">
                    <a:pos x="18" y="66"/>
                  </a:cxn>
                  <a:cxn ang="0">
                    <a:pos x="19" y="66"/>
                  </a:cxn>
                  <a:cxn ang="0">
                    <a:pos x="21" y="66"/>
                  </a:cxn>
                  <a:cxn ang="0">
                    <a:pos x="22" y="65"/>
                  </a:cxn>
                  <a:cxn ang="0">
                    <a:pos x="23" y="64"/>
                  </a:cxn>
                  <a:cxn ang="0">
                    <a:pos x="24" y="62"/>
                  </a:cxn>
                  <a:cxn ang="0">
                    <a:pos x="24" y="62"/>
                  </a:cxn>
                  <a:cxn ang="0">
                    <a:pos x="23" y="56"/>
                  </a:cxn>
                  <a:cxn ang="0">
                    <a:pos x="22" y="49"/>
                  </a:cxn>
                  <a:cxn ang="0">
                    <a:pos x="18" y="39"/>
                  </a:cxn>
                  <a:cxn ang="0">
                    <a:pos x="18" y="39"/>
                  </a:cxn>
                </a:cxnLst>
                <a:rect l="0" t="0" r="r" b="b"/>
                <a:pathLst>
                  <a:path w="24" h="66">
                    <a:moveTo>
                      <a:pt x="18" y="39"/>
                    </a:moveTo>
                    <a:lnTo>
                      <a:pt x="18" y="39"/>
                    </a:lnTo>
                    <a:lnTo>
                      <a:pt x="14" y="31"/>
                    </a:lnTo>
                    <a:lnTo>
                      <a:pt x="12" y="23"/>
                    </a:lnTo>
                    <a:lnTo>
                      <a:pt x="9" y="13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8" y="3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17"/>
                    </a:lnTo>
                    <a:lnTo>
                      <a:pt x="1" y="24"/>
                    </a:lnTo>
                    <a:lnTo>
                      <a:pt x="3" y="30"/>
                    </a:lnTo>
                    <a:lnTo>
                      <a:pt x="3" y="30"/>
                    </a:lnTo>
                    <a:lnTo>
                      <a:pt x="6" y="38"/>
                    </a:lnTo>
                    <a:lnTo>
                      <a:pt x="9" y="45"/>
                    </a:lnTo>
                    <a:lnTo>
                      <a:pt x="13" y="54"/>
                    </a:lnTo>
                    <a:lnTo>
                      <a:pt x="14" y="62"/>
                    </a:lnTo>
                    <a:lnTo>
                      <a:pt x="14" y="62"/>
                    </a:lnTo>
                    <a:lnTo>
                      <a:pt x="15" y="64"/>
                    </a:lnTo>
                    <a:lnTo>
                      <a:pt x="16" y="65"/>
                    </a:lnTo>
                    <a:lnTo>
                      <a:pt x="18" y="66"/>
                    </a:lnTo>
                    <a:lnTo>
                      <a:pt x="19" y="66"/>
                    </a:lnTo>
                    <a:lnTo>
                      <a:pt x="21" y="66"/>
                    </a:lnTo>
                    <a:lnTo>
                      <a:pt x="22" y="65"/>
                    </a:lnTo>
                    <a:lnTo>
                      <a:pt x="23" y="64"/>
                    </a:lnTo>
                    <a:lnTo>
                      <a:pt x="24" y="62"/>
                    </a:lnTo>
                    <a:lnTo>
                      <a:pt x="24" y="62"/>
                    </a:lnTo>
                    <a:lnTo>
                      <a:pt x="23" y="56"/>
                    </a:lnTo>
                    <a:lnTo>
                      <a:pt x="22" y="49"/>
                    </a:lnTo>
                    <a:lnTo>
                      <a:pt x="18" y="39"/>
                    </a:lnTo>
                    <a:lnTo>
                      <a:pt x="18" y="3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36" name="Freeform 197">
                <a:extLst>
                  <a:ext uri="{FF2B5EF4-FFF2-40B4-BE49-F238E27FC236}">
                    <a16:creationId xmlns:a16="http://schemas.microsoft.com/office/drawing/2014/main" id="{C9ECD6F0-6265-4D82-B146-2C20000ECD52}"/>
                  </a:ext>
                </a:extLst>
              </p:cNvPr>
              <p:cNvSpPr/>
              <p:nvPr/>
            </p:nvSpPr>
            <p:spPr bwMode="auto">
              <a:xfrm>
                <a:off x="4710113" y="2759075"/>
                <a:ext cx="9525" cy="44450"/>
              </a:xfrm>
              <a:custGeom>
                <a:avLst/>
                <a:gdLst/>
                <a:ahLst/>
                <a:cxnLst>
                  <a:cxn ang="0">
                    <a:pos x="10" y="4"/>
                  </a:cxn>
                  <a:cxn ang="0">
                    <a:pos x="10" y="4"/>
                  </a:cxn>
                  <a:cxn ang="0">
                    <a:pos x="10" y="2"/>
                  </a:cxn>
                  <a:cxn ang="0">
                    <a:pos x="9" y="1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3" y="0"/>
                  </a:cxn>
                  <a:cxn ang="0">
                    <a:pos x="1" y="1"/>
                  </a:cxn>
                  <a:cxn ang="0">
                    <a:pos x="0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1" y="24"/>
                  </a:cxn>
                  <a:cxn ang="0">
                    <a:pos x="3" y="44"/>
                  </a:cxn>
                  <a:cxn ang="0">
                    <a:pos x="6" y="63"/>
                  </a:cxn>
                  <a:cxn ang="0">
                    <a:pos x="10" y="82"/>
                  </a:cxn>
                  <a:cxn ang="0">
                    <a:pos x="10" y="82"/>
                  </a:cxn>
                  <a:cxn ang="0">
                    <a:pos x="11" y="84"/>
                  </a:cxn>
                  <a:cxn ang="0">
                    <a:pos x="12" y="85"/>
                  </a:cxn>
                  <a:cxn ang="0">
                    <a:pos x="14" y="85"/>
                  </a:cxn>
                  <a:cxn ang="0">
                    <a:pos x="16" y="85"/>
                  </a:cxn>
                  <a:cxn ang="0">
                    <a:pos x="17" y="84"/>
                  </a:cxn>
                  <a:cxn ang="0">
                    <a:pos x="18" y="83"/>
                  </a:cxn>
                  <a:cxn ang="0">
                    <a:pos x="19" y="82"/>
                  </a:cxn>
                  <a:cxn ang="0">
                    <a:pos x="19" y="80"/>
                  </a:cxn>
                  <a:cxn ang="0">
                    <a:pos x="19" y="80"/>
                  </a:cxn>
                  <a:cxn ang="0">
                    <a:pos x="16" y="61"/>
                  </a:cxn>
                  <a:cxn ang="0">
                    <a:pos x="13" y="43"/>
                  </a:cxn>
                  <a:cxn ang="0">
                    <a:pos x="11" y="24"/>
                  </a:cxn>
                  <a:cxn ang="0">
                    <a:pos x="10" y="4"/>
                  </a:cxn>
                  <a:cxn ang="0">
                    <a:pos x="10" y="4"/>
                  </a:cxn>
                </a:cxnLst>
                <a:rect l="0" t="0" r="r" b="b"/>
                <a:pathLst>
                  <a:path w="19" h="85">
                    <a:moveTo>
                      <a:pt x="10" y="4"/>
                    </a:moveTo>
                    <a:lnTo>
                      <a:pt x="10" y="4"/>
                    </a:lnTo>
                    <a:lnTo>
                      <a:pt x="10" y="2"/>
                    </a:lnTo>
                    <a:lnTo>
                      <a:pt x="9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24"/>
                    </a:lnTo>
                    <a:lnTo>
                      <a:pt x="3" y="44"/>
                    </a:lnTo>
                    <a:lnTo>
                      <a:pt x="6" y="63"/>
                    </a:lnTo>
                    <a:lnTo>
                      <a:pt x="10" y="82"/>
                    </a:lnTo>
                    <a:lnTo>
                      <a:pt x="10" y="82"/>
                    </a:lnTo>
                    <a:lnTo>
                      <a:pt x="11" y="84"/>
                    </a:lnTo>
                    <a:lnTo>
                      <a:pt x="12" y="85"/>
                    </a:lnTo>
                    <a:lnTo>
                      <a:pt x="14" y="85"/>
                    </a:lnTo>
                    <a:lnTo>
                      <a:pt x="16" y="85"/>
                    </a:lnTo>
                    <a:lnTo>
                      <a:pt x="17" y="84"/>
                    </a:lnTo>
                    <a:lnTo>
                      <a:pt x="18" y="83"/>
                    </a:lnTo>
                    <a:lnTo>
                      <a:pt x="19" y="82"/>
                    </a:lnTo>
                    <a:lnTo>
                      <a:pt x="19" y="80"/>
                    </a:lnTo>
                    <a:lnTo>
                      <a:pt x="19" y="80"/>
                    </a:lnTo>
                    <a:lnTo>
                      <a:pt x="16" y="61"/>
                    </a:lnTo>
                    <a:lnTo>
                      <a:pt x="13" y="43"/>
                    </a:lnTo>
                    <a:lnTo>
                      <a:pt x="11" y="24"/>
                    </a:lnTo>
                    <a:lnTo>
                      <a:pt x="10" y="4"/>
                    </a:lnTo>
                    <a:lnTo>
                      <a:pt x="1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37" name="Freeform 198">
                <a:extLst>
                  <a:ext uri="{FF2B5EF4-FFF2-40B4-BE49-F238E27FC236}">
                    <a16:creationId xmlns:a16="http://schemas.microsoft.com/office/drawing/2014/main" id="{D9A4FEAE-2807-4B66-B30C-47E546F676B4}"/>
                  </a:ext>
                </a:extLst>
              </p:cNvPr>
              <p:cNvSpPr/>
              <p:nvPr/>
            </p:nvSpPr>
            <p:spPr bwMode="auto">
              <a:xfrm>
                <a:off x="4416425" y="2370138"/>
                <a:ext cx="15875" cy="106363"/>
              </a:xfrm>
              <a:custGeom>
                <a:avLst/>
                <a:gdLst/>
                <a:ahLst/>
                <a:cxnLst>
                  <a:cxn ang="0">
                    <a:pos x="19" y="3"/>
                  </a:cxn>
                  <a:cxn ang="0">
                    <a:pos x="19" y="3"/>
                  </a:cxn>
                  <a:cxn ang="0">
                    <a:pos x="14" y="24"/>
                  </a:cxn>
                  <a:cxn ang="0">
                    <a:pos x="13" y="34"/>
                  </a:cxn>
                  <a:cxn ang="0">
                    <a:pos x="13" y="45"/>
                  </a:cxn>
                  <a:cxn ang="0">
                    <a:pos x="13" y="98"/>
                  </a:cxn>
                  <a:cxn ang="0">
                    <a:pos x="13" y="98"/>
                  </a:cxn>
                  <a:cxn ang="0">
                    <a:pos x="13" y="124"/>
                  </a:cxn>
                  <a:cxn ang="0">
                    <a:pos x="12" y="136"/>
                  </a:cxn>
                  <a:cxn ang="0">
                    <a:pos x="10" y="149"/>
                  </a:cxn>
                  <a:cxn ang="0">
                    <a:pos x="10" y="149"/>
                  </a:cxn>
                  <a:cxn ang="0">
                    <a:pos x="4" y="171"/>
                  </a:cxn>
                  <a:cxn ang="0">
                    <a:pos x="2" y="183"/>
                  </a:cxn>
                  <a:cxn ang="0">
                    <a:pos x="0" y="194"/>
                  </a:cxn>
                  <a:cxn ang="0">
                    <a:pos x="0" y="194"/>
                  </a:cxn>
                  <a:cxn ang="0">
                    <a:pos x="1" y="196"/>
                  </a:cxn>
                  <a:cxn ang="0">
                    <a:pos x="2" y="197"/>
                  </a:cxn>
                  <a:cxn ang="0">
                    <a:pos x="3" y="198"/>
                  </a:cxn>
                  <a:cxn ang="0">
                    <a:pos x="5" y="199"/>
                  </a:cxn>
                  <a:cxn ang="0">
                    <a:pos x="6" y="198"/>
                  </a:cxn>
                  <a:cxn ang="0">
                    <a:pos x="8" y="197"/>
                  </a:cxn>
                  <a:cxn ang="0">
                    <a:pos x="9" y="196"/>
                  </a:cxn>
                  <a:cxn ang="0">
                    <a:pos x="10" y="194"/>
                  </a:cxn>
                  <a:cxn ang="0">
                    <a:pos x="10" y="194"/>
                  </a:cxn>
                  <a:cxn ang="0">
                    <a:pos x="11" y="182"/>
                  </a:cxn>
                  <a:cxn ang="0">
                    <a:pos x="14" y="169"/>
                  </a:cxn>
                  <a:cxn ang="0">
                    <a:pos x="20" y="144"/>
                  </a:cxn>
                  <a:cxn ang="0">
                    <a:pos x="20" y="144"/>
                  </a:cxn>
                  <a:cxn ang="0">
                    <a:pos x="22" y="135"/>
                  </a:cxn>
                  <a:cxn ang="0">
                    <a:pos x="22" y="125"/>
                  </a:cxn>
                  <a:cxn ang="0">
                    <a:pos x="22" y="105"/>
                  </a:cxn>
                  <a:cxn ang="0">
                    <a:pos x="22" y="105"/>
                  </a:cxn>
                  <a:cxn ang="0">
                    <a:pos x="22" y="80"/>
                  </a:cxn>
                  <a:cxn ang="0">
                    <a:pos x="22" y="55"/>
                  </a:cxn>
                  <a:cxn ang="0">
                    <a:pos x="23" y="31"/>
                  </a:cxn>
                  <a:cxn ang="0">
                    <a:pos x="25" y="18"/>
                  </a:cxn>
                  <a:cxn ang="0">
                    <a:pos x="29" y="6"/>
                  </a:cxn>
                  <a:cxn ang="0">
                    <a:pos x="29" y="6"/>
                  </a:cxn>
                  <a:cxn ang="0">
                    <a:pos x="29" y="4"/>
                  </a:cxn>
                  <a:cxn ang="0">
                    <a:pos x="28" y="2"/>
                  </a:cxn>
                  <a:cxn ang="0">
                    <a:pos x="27" y="1"/>
                  </a:cxn>
                  <a:cxn ang="0">
                    <a:pos x="24" y="0"/>
                  </a:cxn>
                  <a:cxn ang="0">
                    <a:pos x="23" y="0"/>
                  </a:cxn>
                  <a:cxn ang="0">
                    <a:pos x="21" y="0"/>
                  </a:cxn>
                  <a:cxn ang="0">
                    <a:pos x="20" y="2"/>
                  </a:cxn>
                  <a:cxn ang="0">
                    <a:pos x="19" y="3"/>
                  </a:cxn>
                  <a:cxn ang="0">
                    <a:pos x="19" y="3"/>
                  </a:cxn>
                </a:cxnLst>
                <a:rect l="0" t="0" r="r" b="b"/>
                <a:pathLst>
                  <a:path w="29" h="199">
                    <a:moveTo>
                      <a:pt x="19" y="3"/>
                    </a:moveTo>
                    <a:lnTo>
                      <a:pt x="19" y="3"/>
                    </a:lnTo>
                    <a:lnTo>
                      <a:pt x="14" y="24"/>
                    </a:lnTo>
                    <a:lnTo>
                      <a:pt x="13" y="34"/>
                    </a:lnTo>
                    <a:lnTo>
                      <a:pt x="13" y="45"/>
                    </a:lnTo>
                    <a:lnTo>
                      <a:pt x="13" y="98"/>
                    </a:lnTo>
                    <a:lnTo>
                      <a:pt x="13" y="98"/>
                    </a:lnTo>
                    <a:lnTo>
                      <a:pt x="13" y="124"/>
                    </a:lnTo>
                    <a:lnTo>
                      <a:pt x="12" y="136"/>
                    </a:lnTo>
                    <a:lnTo>
                      <a:pt x="10" y="149"/>
                    </a:lnTo>
                    <a:lnTo>
                      <a:pt x="10" y="149"/>
                    </a:lnTo>
                    <a:lnTo>
                      <a:pt x="4" y="171"/>
                    </a:lnTo>
                    <a:lnTo>
                      <a:pt x="2" y="183"/>
                    </a:lnTo>
                    <a:lnTo>
                      <a:pt x="0" y="194"/>
                    </a:lnTo>
                    <a:lnTo>
                      <a:pt x="0" y="194"/>
                    </a:lnTo>
                    <a:lnTo>
                      <a:pt x="1" y="196"/>
                    </a:lnTo>
                    <a:lnTo>
                      <a:pt x="2" y="197"/>
                    </a:lnTo>
                    <a:lnTo>
                      <a:pt x="3" y="198"/>
                    </a:lnTo>
                    <a:lnTo>
                      <a:pt x="5" y="199"/>
                    </a:lnTo>
                    <a:lnTo>
                      <a:pt x="6" y="198"/>
                    </a:lnTo>
                    <a:lnTo>
                      <a:pt x="8" y="197"/>
                    </a:lnTo>
                    <a:lnTo>
                      <a:pt x="9" y="196"/>
                    </a:lnTo>
                    <a:lnTo>
                      <a:pt x="10" y="194"/>
                    </a:lnTo>
                    <a:lnTo>
                      <a:pt x="10" y="194"/>
                    </a:lnTo>
                    <a:lnTo>
                      <a:pt x="11" y="182"/>
                    </a:lnTo>
                    <a:lnTo>
                      <a:pt x="14" y="169"/>
                    </a:lnTo>
                    <a:lnTo>
                      <a:pt x="20" y="144"/>
                    </a:lnTo>
                    <a:lnTo>
                      <a:pt x="20" y="144"/>
                    </a:lnTo>
                    <a:lnTo>
                      <a:pt x="22" y="135"/>
                    </a:lnTo>
                    <a:lnTo>
                      <a:pt x="22" y="125"/>
                    </a:lnTo>
                    <a:lnTo>
                      <a:pt x="22" y="105"/>
                    </a:lnTo>
                    <a:lnTo>
                      <a:pt x="22" y="105"/>
                    </a:lnTo>
                    <a:lnTo>
                      <a:pt x="22" y="80"/>
                    </a:lnTo>
                    <a:lnTo>
                      <a:pt x="22" y="55"/>
                    </a:lnTo>
                    <a:lnTo>
                      <a:pt x="23" y="31"/>
                    </a:lnTo>
                    <a:lnTo>
                      <a:pt x="25" y="18"/>
                    </a:lnTo>
                    <a:lnTo>
                      <a:pt x="29" y="6"/>
                    </a:lnTo>
                    <a:lnTo>
                      <a:pt x="29" y="6"/>
                    </a:lnTo>
                    <a:lnTo>
                      <a:pt x="29" y="4"/>
                    </a:lnTo>
                    <a:lnTo>
                      <a:pt x="28" y="2"/>
                    </a:lnTo>
                    <a:lnTo>
                      <a:pt x="27" y="1"/>
                    </a:lnTo>
                    <a:lnTo>
                      <a:pt x="24" y="0"/>
                    </a:lnTo>
                    <a:lnTo>
                      <a:pt x="23" y="0"/>
                    </a:lnTo>
                    <a:lnTo>
                      <a:pt x="21" y="0"/>
                    </a:lnTo>
                    <a:lnTo>
                      <a:pt x="20" y="2"/>
                    </a:lnTo>
                    <a:lnTo>
                      <a:pt x="19" y="3"/>
                    </a:lnTo>
                    <a:lnTo>
                      <a:pt x="19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38" name="Freeform 199">
                <a:extLst>
                  <a:ext uri="{FF2B5EF4-FFF2-40B4-BE49-F238E27FC236}">
                    <a16:creationId xmlns:a16="http://schemas.microsoft.com/office/drawing/2014/main" id="{3F332047-DC5F-4E84-BDD2-327EA8D0A80C}"/>
                  </a:ext>
                </a:extLst>
              </p:cNvPr>
              <p:cNvSpPr/>
              <p:nvPr/>
            </p:nvSpPr>
            <p:spPr bwMode="auto">
              <a:xfrm>
                <a:off x="4464050" y="2424113"/>
                <a:ext cx="19050" cy="88900"/>
              </a:xfrm>
              <a:custGeom>
                <a:avLst/>
                <a:gdLst/>
                <a:ahLst/>
                <a:cxnLst>
                  <a:cxn ang="0">
                    <a:pos x="26" y="3"/>
                  </a:cxn>
                  <a:cxn ang="0">
                    <a:pos x="26" y="3"/>
                  </a:cxn>
                  <a:cxn ang="0">
                    <a:pos x="18" y="42"/>
                  </a:cxn>
                  <a:cxn ang="0">
                    <a:pos x="11" y="83"/>
                  </a:cxn>
                  <a:cxn ang="0">
                    <a:pos x="6" y="123"/>
                  </a:cxn>
                  <a:cxn ang="0">
                    <a:pos x="0" y="162"/>
                  </a:cxn>
                  <a:cxn ang="0">
                    <a:pos x="0" y="162"/>
                  </a:cxn>
                  <a:cxn ang="0">
                    <a:pos x="0" y="164"/>
                  </a:cxn>
                  <a:cxn ang="0">
                    <a:pos x="2" y="166"/>
                  </a:cxn>
                  <a:cxn ang="0">
                    <a:pos x="3" y="167"/>
                  </a:cxn>
                  <a:cxn ang="0">
                    <a:pos x="5" y="167"/>
                  </a:cxn>
                  <a:cxn ang="0">
                    <a:pos x="8" y="166"/>
                  </a:cxn>
                  <a:cxn ang="0">
                    <a:pos x="10" y="164"/>
                  </a:cxn>
                  <a:cxn ang="0">
                    <a:pos x="10" y="162"/>
                  </a:cxn>
                  <a:cxn ang="0">
                    <a:pos x="10" y="162"/>
                  </a:cxn>
                  <a:cxn ang="0">
                    <a:pos x="15" y="123"/>
                  </a:cxn>
                  <a:cxn ang="0">
                    <a:pos x="20" y="84"/>
                  </a:cxn>
                  <a:cxn ang="0">
                    <a:pos x="26" y="45"/>
                  </a:cxn>
                  <a:cxn ang="0">
                    <a:pos x="36" y="6"/>
                  </a:cxn>
                  <a:cxn ang="0">
                    <a:pos x="36" y="6"/>
                  </a:cxn>
                  <a:cxn ang="0">
                    <a:pos x="36" y="4"/>
                  </a:cxn>
                  <a:cxn ang="0">
                    <a:pos x="35" y="2"/>
                  </a:cxn>
                  <a:cxn ang="0">
                    <a:pos x="34" y="1"/>
                  </a:cxn>
                  <a:cxn ang="0">
                    <a:pos x="31" y="0"/>
                  </a:cxn>
                  <a:cxn ang="0">
                    <a:pos x="29" y="0"/>
                  </a:cxn>
                  <a:cxn ang="0">
                    <a:pos x="28" y="0"/>
                  </a:cxn>
                  <a:cxn ang="0">
                    <a:pos x="26" y="1"/>
                  </a:cxn>
                  <a:cxn ang="0">
                    <a:pos x="26" y="3"/>
                  </a:cxn>
                  <a:cxn ang="0">
                    <a:pos x="26" y="3"/>
                  </a:cxn>
                </a:cxnLst>
                <a:rect l="0" t="0" r="r" b="b"/>
                <a:pathLst>
                  <a:path w="36" h="167">
                    <a:moveTo>
                      <a:pt x="26" y="3"/>
                    </a:moveTo>
                    <a:lnTo>
                      <a:pt x="26" y="3"/>
                    </a:lnTo>
                    <a:lnTo>
                      <a:pt x="18" y="42"/>
                    </a:lnTo>
                    <a:lnTo>
                      <a:pt x="11" y="83"/>
                    </a:lnTo>
                    <a:lnTo>
                      <a:pt x="6" y="123"/>
                    </a:lnTo>
                    <a:lnTo>
                      <a:pt x="0" y="162"/>
                    </a:lnTo>
                    <a:lnTo>
                      <a:pt x="0" y="162"/>
                    </a:lnTo>
                    <a:lnTo>
                      <a:pt x="0" y="164"/>
                    </a:lnTo>
                    <a:lnTo>
                      <a:pt x="2" y="166"/>
                    </a:lnTo>
                    <a:lnTo>
                      <a:pt x="3" y="167"/>
                    </a:lnTo>
                    <a:lnTo>
                      <a:pt x="5" y="167"/>
                    </a:lnTo>
                    <a:lnTo>
                      <a:pt x="8" y="166"/>
                    </a:lnTo>
                    <a:lnTo>
                      <a:pt x="10" y="164"/>
                    </a:lnTo>
                    <a:lnTo>
                      <a:pt x="10" y="162"/>
                    </a:lnTo>
                    <a:lnTo>
                      <a:pt x="10" y="162"/>
                    </a:lnTo>
                    <a:lnTo>
                      <a:pt x="15" y="123"/>
                    </a:lnTo>
                    <a:lnTo>
                      <a:pt x="20" y="84"/>
                    </a:lnTo>
                    <a:lnTo>
                      <a:pt x="26" y="45"/>
                    </a:lnTo>
                    <a:lnTo>
                      <a:pt x="36" y="6"/>
                    </a:lnTo>
                    <a:lnTo>
                      <a:pt x="36" y="6"/>
                    </a:lnTo>
                    <a:lnTo>
                      <a:pt x="36" y="4"/>
                    </a:lnTo>
                    <a:lnTo>
                      <a:pt x="35" y="2"/>
                    </a:lnTo>
                    <a:lnTo>
                      <a:pt x="34" y="1"/>
                    </a:lnTo>
                    <a:lnTo>
                      <a:pt x="31" y="0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26" y="1"/>
                    </a:lnTo>
                    <a:lnTo>
                      <a:pt x="26" y="3"/>
                    </a:lnTo>
                    <a:lnTo>
                      <a:pt x="26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39" name="Freeform 200">
                <a:extLst>
                  <a:ext uri="{FF2B5EF4-FFF2-40B4-BE49-F238E27FC236}">
                    <a16:creationId xmlns:a16="http://schemas.microsoft.com/office/drawing/2014/main" id="{64A28424-B2A5-4BBA-B325-E460B0EA3E36}"/>
                  </a:ext>
                </a:extLst>
              </p:cNvPr>
              <p:cNvSpPr/>
              <p:nvPr/>
            </p:nvSpPr>
            <p:spPr bwMode="auto">
              <a:xfrm>
                <a:off x="4521200" y="2484438"/>
                <a:ext cx="17463" cy="95250"/>
              </a:xfrm>
              <a:custGeom>
                <a:avLst/>
                <a:gdLst/>
                <a:ahLst/>
                <a:cxnLst>
                  <a:cxn ang="0">
                    <a:pos x="26" y="5"/>
                  </a:cxn>
                  <a:cxn ang="0">
                    <a:pos x="26" y="5"/>
                  </a:cxn>
                  <a:cxn ang="0">
                    <a:pos x="25" y="26"/>
                  </a:cxn>
                  <a:cxn ang="0">
                    <a:pos x="23" y="46"/>
                  </a:cxn>
                  <a:cxn ang="0">
                    <a:pos x="20" y="67"/>
                  </a:cxn>
                  <a:cxn ang="0">
                    <a:pos x="14" y="88"/>
                  </a:cxn>
                  <a:cxn ang="0">
                    <a:pos x="14" y="88"/>
                  </a:cxn>
                  <a:cxn ang="0">
                    <a:pos x="11" y="98"/>
                  </a:cxn>
                  <a:cxn ang="0">
                    <a:pos x="9" y="109"/>
                  </a:cxn>
                  <a:cxn ang="0">
                    <a:pos x="6" y="131"/>
                  </a:cxn>
                  <a:cxn ang="0">
                    <a:pos x="3" y="153"/>
                  </a:cxn>
                  <a:cxn ang="0">
                    <a:pos x="0" y="174"/>
                  </a:cxn>
                  <a:cxn ang="0">
                    <a:pos x="0" y="174"/>
                  </a:cxn>
                  <a:cxn ang="0">
                    <a:pos x="0" y="176"/>
                  </a:cxn>
                  <a:cxn ang="0">
                    <a:pos x="1" y="177"/>
                  </a:cxn>
                  <a:cxn ang="0">
                    <a:pos x="4" y="179"/>
                  </a:cxn>
                  <a:cxn ang="0">
                    <a:pos x="6" y="179"/>
                  </a:cxn>
                  <a:cxn ang="0">
                    <a:pos x="7" y="179"/>
                  </a:cxn>
                  <a:cxn ang="0">
                    <a:pos x="8" y="178"/>
                  </a:cxn>
                  <a:cxn ang="0">
                    <a:pos x="9" y="176"/>
                  </a:cxn>
                  <a:cxn ang="0">
                    <a:pos x="9" y="176"/>
                  </a:cxn>
                  <a:cxn ang="0">
                    <a:pos x="12" y="155"/>
                  </a:cxn>
                  <a:cxn ang="0">
                    <a:pos x="15" y="133"/>
                  </a:cxn>
                  <a:cxn ang="0">
                    <a:pos x="18" y="111"/>
                  </a:cxn>
                  <a:cxn ang="0">
                    <a:pos x="24" y="91"/>
                  </a:cxn>
                  <a:cxn ang="0">
                    <a:pos x="24" y="91"/>
                  </a:cxn>
                  <a:cxn ang="0">
                    <a:pos x="28" y="69"/>
                  </a:cxn>
                  <a:cxn ang="0">
                    <a:pos x="32" y="48"/>
                  </a:cxn>
                  <a:cxn ang="0">
                    <a:pos x="34" y="27"/>
                  </a:cxn>
                  <a:cxn ang="0">
                    <a:pos x="35" y="5"/>
                  </a:cxn>
                  <a:cxn ang="0">
                    <a:pos x="35" y="5"/>
                  </a:cxn>
                  <a:cxn ang="0">
                    <a:pos x="34" y="3"/>
                  </a:cxn>
                  <a:cxn ang="0">
                    <a:pos x="33" y="1"/>
                  </a:cxn>
                  <a:cxn ang="0">
                    <a:pos x="32" y="0"/>
                  </a:cxn>
                  <a:cxn ang="0">
                    <a:pos x="30" y="0"/>
                  </a:cxn>
                  <a:cxn ang="0">
                    <a:pos x="28" y="0"/>
                  </a:cxn>
                  <a:cxn ang="0">
                    <a:pos x="27" y="1"/>
                  </a:cxn>
                  <a:cxn ang="0">
                    <a:pos x="26" y="3"/>
                  </a:cxn>
                  <a:cxn ang="0">
                    <a:pos x="26" y="5"/>
                  </a:cxn>
                  <a:cxn ang="0">
                    <a:pos x="26" y="5"/>
                  </a:cxn>
                </a:cxnLst>
                <a:rect l="0" t="0" r="r" b="b"/>
                <a:pathLst>
                  <a:path w="35" h="179">
                    <a:moveTo>
                      <a:pt x="26" y="5"/>
                    </a:moveTo>
                    <a:lnTo>
                      <a:pt x="26" y="5"/>
                    </a:lnTo>
                    <a:lnTo>
                      <a:pt x="25" y="26"/>
                    </a:lnTo>
                    <a:lnTo>
                      <a:pt x="23" y="46"/>
                    </a:lnTo>
                    <a:lnTo>
                      <a:pt x="20" y="67"/>
                    </a:lnTo>
                    <a:lnTo>
                      <a:pt x="14" y="88"/>
                    </a:lnTo>
                    <a:lnTo>
                      <a:pt x="14" y="88"/>
                    </a:lnTo>
                    <a:lnTo>
                      <a:pt x="11" y="98"/>
                    </a:lnTo>
                    <a:lnTo>
                      <a:pt x="9" y="109"/>
                    </a:lnTo>
                    <a:lnTo>
                      <a:pt x="6" y="131"/>
                    </a:lnTo>
                    <a:lnTo>
                      <a:pt x="3" y="153"/>
                    </a:lnTo>
                    <a:lnTo>
                      <a:pt x="0" y="174"/>
                    </a:lnTo>
                    <a:lnTo>
                      <a:pt x="0" y="174"/>
                    </a:lnTo>
                    <a:lnTo>
                      <a:pt x="0" y="176"/>
                    </a:lnTo>
                    <a:lnTo>
                      <a:pt x="1" y="177"/>
                    </a:lnTo>
                    <a:lnTo>
                      <a:pt x="4" y="179"/>
                    </a:lnTo>
                    <a:lnTo>
                      <a:pt x="6" y="179"/>
                    </a:lnTo>
                    <a:lnTo>
                      <a:pt x="7" y="179"/>
                    </a:lnTo>
                    <a:lnTo>
                      <a:pt x="8" y="178"/>
                    </a:lnTo>
                    <a:lnTo>
                      <a:pt x="9" y="176"/>
                    </a:lnTo>
                    <a:lnTo>
                      <a:pt x="9" y="176"/>
                    </a:lnTo>
                    <a:lnTo>
                      <a:pt x="12" y="155"/>
                    </a:lnTo>
                    <a:lnTo>
                      <a:pt x="15" y="133"/>
                    </a:lnTo>
                    <a:lnTo>
                      <a:pt x="18" y="111"/>
                    </a:lnTo>
                    <a:lnTo>
                      <a:pt x="24" y="91"/>
                    </a:lnTo>
                    <a:lnTo>
                      <a:pt x="24" y="91"/>
                    </a:lnTo>
                    <a:lnTo>
                      <a:pt x="28" y="69"/>
                    </a:lnTo>
                    <a:lnTo>
                      <a:pt x="32" y="48"/>
                    </a:lnTo>
                    <a:lnTo>
                      <a:pt x="34" y="27"/>
                    </a:lnTo>
                    <a:lnTo>
                      <a:pt x="35" y="5"/>
                    </a:lnTo>
                    <a:lnTo>
                      <a:pt x="35" y="5"/>
                    </a:lnTo>
                    <a:lnTo>
                      <a:pt x="34" y="3"/>
                    </a:lnTo>
                    <a:lnTo>
                      <a:pt x="33" y="1"/>
                    </a:lnTo>
                    <a:lnTo>
                      <a:pt x="32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7" y="1"/>
                    </a:lnTo>
                    <a:lnTo>
                      <a:pt x="26" y="3"/>
                    </a:lnTo>
                    <a:lnTo>
                      <a:pt x="26" y="5"/>
                    </a:lnTo>
                    <a:lnTo>
                      <a:pt x="26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40" name="Freeform 201">
                <a:extLst>
                  <a:ext uri="{FF2B5EF4-FFF2-40B4-BE49-F238E27FC236}">
                    <a16:creationId xmlns:a16="http://schemas.microsoft.com/office/drawing/2014/main" id="{B7C34BA3-9D70-45A6-A245-66D0864341C9}"/>
                  </a:ext>
                </a:extLst>
              </p:cNvPr>
              <p:cNvSpPr/>
              <p:nvPr/>
            </p:nvSpPr>
            <p:spPr bwMode="auto">
              <a:xfrm>
                <a:off x="4570413" y="2508250"/>
                <a:ext cx="12700" cy="41275"/>
              </a:xfrm>
              <a:custGeom>
                <a:avLst/>
                <a:gdLst/>
                <a:ahLst/>
                <a:cxnLst>
                  <a:cxn ang="0">
                    <a:pos x="12" y="3"/>
                  </a:cxn>
                  <a:cxn ang="0">
                    <a:pos x="12" y="3"/>
                  </a:cxn>
                  <a:cxn ang="0">
                    <a:pos x="8" y="21"/>
                  </a:cxn>
                  <a:cxn ang="0">
                    <a:pos x="6" y="38"/>
                  </a:cxn>
                  <a:cxn ang="0">
                    <a:pos x="3" y="56"/>
                  </a:cxn>
                  <a:cxn ang="0">
                    <a:pos x="0" y="73"/>
                  </a:cxn>
                  <a:cxn ang="0">
                    <a:pos x="0" y="73"/>
                  </a:cxn>
                  <a:cxn ang="0">
                    <a:pos x="0" y="76"/>
                  </a:cxn>
                  <a:cxn ang="0">
                    <a:pos x="1" y="77"/>
                  </a:cxn>
                  <a:cxn ang="0">
                    <a:pos x="2" y="78"/>
                  </a:cxn>
                  <a:cxn ang="0">
                    <a:pos x="3" y="79"/>
                  </a:cxn>
                  <a:cxn ang="0">
                    <a:pos x="5" y="79"/>
                  </a:cxn>
                  <a:cxn ang="0">
                    <a:pos x="7" y="79"/>
                  </a:cxn>
                  <a:cxn ang="0">
                    <a:pos x="8" y="78"/>
                  </a:cxn>
                  <a:cxn ang="0">
                    <a:pos x="9" y="76"/>
                  </a:cxn>
                  <a:cxn ang="0">
                    <a:pos x="9" y="76"/>
                  </a:cxn>
                  <a:cxn ang="0">
                    <a:pos x="12" y="58"/>
                  </a:cxn>
                  <a:cxn ang="0">
                    <a:pos x="14" y="40"/>
                  </a:cxn>
                  <a:cxn ang="0">
                    <a:pos x="17" y="23"/>
                  </a:cxn>
                  <a:cxn ang="0">
                    <a:pos x="22" y="6"/>
                  </a:cxn>
                  <a:cxn ang="0">
                    <a:pos x="22" y="6"/>
                  </a:cxn>
                  <a:cxn ang="0">
                    <a:pos x="22" y="4"/>
                  </a:cxn>
                  <a:cxn ang="0">
                    <a:pos x="22" y="2"/>
                  </a:cxn>
                  <a:cxn ang="0">
                    <a:pos x="21" y="1"/>
                  </a:cxn>
                  <a:cxn ang="0">
                    <a:pos x="19" y="0"/>
                  </a:cxn>
                  <a:cxn ang="0">
                    <a:pos x="16" y="0"/>
                  </a:cxn>
                  <a:cxn ang="0">
                    <a:pos x="15" y="0"/>
                  </a:cxn>
                  <a:cxn ang="0">
                    <a:pos x="13" y="1"/>
                  </a:cxn>
                  <a:cxn ang="0">
                    <a:pos x="12" y="3"/>
                  </a:cxn>
                  <a:cxn ang="0">
                    <a:pos x="12" y="3"/>
                  </a:cxn>
                </a:cxnLst>
                <a:rect l="0" t="0" r="r" b="b"/>
                <a:pathLst>
                  <a:path w="22" h="79">
                    <a:moveTo>
                      <a:pt x="12" y="3"/>
                    </a:moveTo>
                    <a:lnTo>
                      <a:pt x="12" y="3"/>
                    </a:lnTo>
                    <a:lnTo>
                      <a:pt x="8" y="21"/>
                    </a:lnTo>
                    <a:lnTo>
                      <a:pt x="6" y="38"/>
                    </a:lnTo>
                    <a:lnTo>
                      <a:pt x="3" y="56"/>
                    </a:lnTo>
                    <a:lnTo>
                      <a:pt x="0" y="73"/>
                    </a:lnTo>
                    <a:lnTo>
                      <a:pt x="0" y="73"/>
                    </a:lnTo>
                    <a:lnTo>
                      <a:pt x="0" y="76"/>
                    </a:lnTo>
                    <a:lnTo>
                      <a:pt x="1" y="77"/>
                    </a:lnTo>
                    <a:lnTo>
                      <a:pt x="2" y="78"/>
                    </a:lnTo>
                    <a:lnTo>
                      <a:pt x="3" y="79"/>
                    </a:lnTo>
                    <a:lnTo>
                      <a:pt x="5" y="79"/>
                    </a:lnTo>
                    <a:lnTo>
                      <a:pt x="7" y="79"/>
                    </a:lnTo>
                    <a:lnTo>
                      <a:pt x="8" y="78"/>
                    </a:lnTo>
                    <a:lnTo>
                      <a:pt x="9" y="76"/>
                    </a:lnTo>
                    <a:lnTo>
                      <a:pt x="9" y="76"/>
                    </a:lnTo>
                    <a:lnTo>
                      <a:pt x="12" y="58"/>
                    </a:lnTo>
                    <a:lnTo>
                      <a:pt x="14" y="40"/>
                    </a:lnTo>
                    <a:lnTo>
                      <a:pt x="17" y="23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2" y="4"/>
                    </a:lnTo>
                    <a:lnTo>
                      <a:pt x="22" y="2"/>
                    </a:lnTo>
                    <a:lnTo>
                      <a:pt x="21" y="1"/>
                    </a:lnTo>
                    <a:lnTo>
                      <a:pt x="19" y="0"/>
                    </a:lnTo>
                    <a:lnTo>
                      <a:pt x="16" y="0"/>
                    </a:lnTo>
                    <a:lnTo>
                      <a:pt x="15" y="0"/>
                    </a:lnTo>
                    <a:lnTo>
                      <a:pt x="13" y="1"/>
                    </a:lnTo>
                    <a:lnTo>
                      <a:pt x="12" y="3"/>
                    </a:lnTo>
                    <a:lnTo>
                      <a:pt x="12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41" name="Freeform 202">
                <a:extLst>
                  <a:ext uri="{FF2B5EF4-FFF2-40B4-BE49-F238E27FC236}">
                    <a16:creationId xmlns:a16="http://schemas.microsoft.com/office/drawing/2014/main" id="{9F0DFD4C-72CA-4A32-9BA4-DDE25483D151}"/>
                  </a:ext>
                </a:extLst>
              </p:cNvPr>
              <p:cNvSpPr/>
              <p:nvPr/>
            </p:nvSpPr>
            <p:spPr bwMode="auto">
              <a:xfrm>
                <a:off x="4603750" y="2557463"/>
                <a:ext cx="15875" cy="46038"/>
              </a:xfrm>
              <a:custGeom>
                <a:avLst/>
                <a:gdLst/>
                <a:ahLst/>
                <a:cxnLst>
                  <a:cxn ang="0">
                    <a:pos x="20" y="3"/>
                  </a:cxn>
                  <a:cxn ang="0">
                    <a:pos x="20" y="3"/>
                  </a:cxn>
                  <a:cxn ang="0">
                    <a:pos x="0" y="79"/>
                  </a:cxn>
                  <a:cxn ang="0">
                    <a:pos x="0" y="79"/>
                  </a:cxn>
                  <a:cxn ang="0">
                    <a:pos x="0" y="81"/>
                  </a:cxn>
                  <a:cxn ang="0">
                    <a:pos x="1" y="83"/>
                  </a:cxn>
                  <a:cxn ang="0">
                    <a:pos x="2" y="84"/>
                  </a:cxn>
                  <a:cxn ang="0">
                    <a:pos x="4" y="85"/>
                  </a:cxn>
                  <a:cxn ang="0">
                    <a:pos x="5" y="85"/>
                  </a:cxn>
                  <a:cxn ang="0">
                    <a:pos x="7" y="85"/>
                  </a:cxn>
                  <a:cxn ang="0">
                    <a:pos x="8" y="84"/>
                  </a:cxn>
                  <a:cxn ang="0">
                    <a:pos x="9" y="82"/>
                  </a:cxn>
                  <a:cxn ang="0">
                    <a:pos x="9" y="82"/>
                  </a:cxn>
                  <a:cxn ang="0">
                    <a:pos x="28" y="5"/>
                  </a:cxn>
                  <a:cxn ang="0">
                    <a:pos x="28" y="5"/>
                  </a:cxn>
                  <a:cxn ang="0">
                    <a:pos x="29" y="3"/>
                  </a:cxn>
                  <a:cxn ang="0">
                    <a:pos x="28" y="2"/>
                  </a:cxn>
                  <a:cxn ang="0">
                    <a:pos x="27" y="1"/>
                  </a:cxn>
                  <a:cxn ang="0">
                    <a:pos x="25" y="0"/>
                  </a:cxn>
                  <a:cxn ang="0">
                    <a:pos x="23" y="0"/>
                  </a:cxn>
                  <a:cxn ang="0">
                    <a:pos x="22" y="0"/>
                  </a:cxn>
                  <a:cxn ang="0">
                    <a:pos x="20" y="1"/>
                  </a:cxn>
                  <a:cxn ang="0">
                    <a:pos x="20" y="3"/>
                  </a:cxn>
                  <a:cxn ang="0">
                    <a:pos x="20" y="3"/>
                  </a:cxn>
                </a:cxnLst>
                <a:rect l="0" t="0" r="r" b="b"/>
                <a:pathLst>
                  <a:path w="29" h="85">
                    <a:moveTo>
                      <a:pt x="20" y="3"/>
                    </a:moveTo>
                    <a:lnTo>
                      <a:pt x="20" y="3"/>
                    </a:lnTo>
                    <a:lnTo>
                      <a:pt x="0" y="79"/>
                    </a:lnTo>
                    <a:lnTo>
                      <a:pt x="0" y="79"/>
                    </a:lnTo>
                    <a:lnTo>
                      <a:pt x="0" y="81"/>
                    </a:lnTo>
                    <a:lnTo>
                      <a:pt x="1" y="83"/>
                    </a:lnTo>
                    <a:lnTo>
                      <a:pt x="2" y="84"/>
                    </a:lnTo>
                    <a:lnTo>
                      <a:pt x="4" y="85"/>
                    </a:lnTo>
                    <a:lnTo>
                      <a:pt x="5" y="85"/>
                    </a:lnTo>
                    <a:lnTo>
                      <a:pt x="7" y="85"/>
                    </a:lnTo>
                    <a:lnTo>
                      <a:pt x="8" y="84"/>
                    </a:lnTo>
                    <a:lnTo>
                      <a:pt x="9" y="82"/>
                    </a:lnTo>
                    <a:lnTo>
                      <a:pt x="9" y="8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29" y="3"/>
                    </a:lnTo>
                    <a:lnTo>
                      <a:pt x="28" y="2"/>
                    </a:lnTo>
                    <a:lnTo>
                      <a:pt x="27" y="1"/>
                    </a:lnTo>
                    <a:lnTo>
                      <a:pt x="25" y="0"/>
                    </a:lnTo>
                    <a:lnTo>
                      <a:pt x="23" y="0"/>
                    </a:lnTo>
                    <a:lnTo>
                      <a:pt x="22" y="0"/>
                    </a:lnTo>
                    <a:lnTo>
                      <a:pt x="20" y="1"/>
                    </a:lnTo>
                    <a:lnTo>
                      <a:pt x="20" y="3"/>
                    </a:lnTo>
                    <a:lnTo>
                      <a:pt x="20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42" name="Freeform 203">
                <a:extLst>
                  <a:ext uri="{FF2B5EF4-FFF2-40B4-BE49-F238E27FC236}">
                    <a16:creationId xmlns:a16="http://schemas.microsoft.com/office/drawing/2014/main" id="{108A1325-65C3-4D74-9209-1BBDCD718BD3}"/>
                  </a:ext>
                </a:extLst>
              </p:cNvPr>
              <p:cNvSpPr/>
              <p:nvPr/>
            </p:nvSpPr>
            <p:spPr bwMode="auto">
              <a:xfrm>
                <a:off x="4687888" y="2668588"/>
                <a:ext cx="15875" cy="61913"/>
              </a:xfrm>
              <a:custGeom>
                <a:avLst/>
                <a:gdLst/>
                <a:ahLst/>
                <a:cxnLst>
                  <a:cxn ang="0">
                    <a:pos x="19" y="4"/>
                  </a:cxn>
                  <a:cxn ang="0">
                    <a:pos x="19" y="4"/>
                  </a:cxn>
                  <a:cxn ang="0">
                    <a:pos x="19" y="12"/>
                  </a:cxn>
                  <a:cxn ang="0">
                    <a:pos x="17" y="19"/>
                  </a:cxn>
                  <a:cxn ang="0">
                    <a:pos x="12" y="35"/>
                  </a:cxn>
                  <a:cxn ang="0">
                    <a:pos x="8" y="50"/>
                  </a:cxn>
                  <a:cxn ang="0">
                    <a:pos x="7" y="58"/>
                  </a:cxn>
                  <a:cxn ang="0">
                    <a:pos x="6" y="65"/>
                  </a:cxn>
                  <a:cxn ang="0">
                    <a:pos x="6" y="65"/>
                  </a:cxn>
                  <a:cxn ang="0">
                    <a:pos x="6" y="76"/>
                  </a:cxn>
                  <a:cxn ang="0">
                    <a:pos x="5" y="89"/>
                  </a:cxn>
                  <a:cxn ang="0">
                    <a:pos x="4" y="99"/>
                  </a:cxn>
                  <a:cxn ang="0">
                    <a:pos x="0" y="110"/>
                  </a:cxn>
                  <a:cxn ang="0">
                    <a:pos x="0" y="110"/>
                  </a:cxn>
                  <a:cxn ang="0">
                    <a:pos x="0" y="112"/>
                  </a:cxn>
                  <a:cxn ang="0">
                    <a:pos x="0" y="113"/>
                  </a:cxn>
                  <a:cxn ang="0">
                    <a:pos x="1" y="116"/>
                  </a:cxn>
                  <a:cxn ang="0">
                    <a:pos x="3" y="116"/>
                  </a:cxn>
                  <a:cxn ang="0">
                    <a:pos x="6" y="116"/>
                  </a:cxn>
                  <a:cxn ang="0">
                    <a:pos x="8" y="114"/>
                  </a:cxn>
                  <a:cxn ang="0">
                    <a:pos x="9" y="112"/>
                  </a:cxn>
                  <a:cxn ang="0">
                    <a:pos x="9" y="112"/>
                  </a:cxn>
                  <a:cxn ang="0">
                    <a:pos x="12" y="102"/>
                  </a:cxn>
                  <a:cxn ang="0">
                    <a:pos x="14" y="92"/>
                  </a:cxn>
                  <a:cxn ang="0">
                    <a:pos x="15" y="80"/>
                  </a:cxn>
                  <a:cxn ang="0">
                    <a:pos x="15" y="70"/>
                  </a:cxn>
                  <a:cxn ang="0">
                    <a:pos x="15" y="70"/>
                  </a:cxn>
                  <a:cxn ang="0">
                    <a:pos x="17" y="62"/>
                  </a:cxn>
                  <a:cxn ang="0">
                    <a:pos x="18" y="54"/>
                  </a:cxn>
                  <a:cxn ang="0">
                    <a:pos x="22" y="37"/>
                  </a:cxn>
                  <a:cxn ang="0">
                    <a:pos x="26" y="20"/>
                  </a:cxn>
                  <a:cxn ang="0">
                    <a:pos x="28" y="12"/>
                  </a:cxn>
                  <a:cxn ang="0">
                    <a:pos x="29" y="4"/>
                  </a:cxn>
                  <a:cxn ang="0">
                    <a:pos x="29" y="4"/>
                  </a:cxn>
                  <a:cxn ang="0">
                    <a:pos x="28" y="2"/>
                  </a:cxn>
                  <a:cxn ang="0">
                    <a:pos x="27" y="1"/>
                  </a:cxn>
                  <a:cxn ang="0">
                    <a:pos x="26" y="0"/>
                  </a:cxn>
                  <a:cxn ang="0">
                    <a:pos x="24" y="0"/>
                  </a:cxn>
                  <a:cxn ang="0">
                    <a:pos x="22" y="0"/>
                  </a:cxn>
                  <a:cxn ang="0">
                    <a:pos x="21" y="1"/>
                  </a:cxn>
                  <a:cxn ang="0">
                    <a:pos x="20" y="2"/>
                  </a:cxn>
                  <a:cxn ang="0">
                    <a:pos x="19" y="4"/>
                  </a:cxn>
                  <a:cxn ang="0">
                    <a:pos x="19" y="4"/>
                  </a:cxn>
                </a:cxnLst>
                <a:rect l="0" t="0" r="r" b="b"/>
                <a:pathLst>
                  <a:path w="29" h="116">
                    <a:moveTo>
                      <a:pt x="19" y="4"/>
                    </a:moveTo>
                    <a:lnTo>
                      <a:pt x="19" y="4"/>
                    </a:lnTo>
                    <a:lnTo>
                      <a:pt x="19" y="12"/>
                    </a:lnTo>
                    <a:lnTo>
                      <a:pt x="17" y="19"/>
                    </a:lnTo>
                    <a:lnTo>
                      <a:pt x="12" y="35"/>
                    </a:lnTo>
                    <a:lnTo>
                      <a:pt x="8" y="50"/>
                    </a:lnTo>
                    <a:lnTo>
                      <a:pt x="7" y="58"/>
                    </a:lnTo>
                    <a:lnTo>
                      <a:pt x="6" y="65"/>
                    </a:lnTo>
                    <a:lnTo>
                      <a:pt x="6" y="65"/>
                    </a:lnTo>
                    <a:lnTo>
                      <a:pt x="6" y="76"/>
                    </a:lnTo>
                    <a:lnTo>
                      <a:pt x="5" y="89"/>
                    </a:lnTo>
                    <a:lnTo>
                      <a:pt x="4" y="99"/>
                    </a:lnTo>
                    <a:lnTo>
                      <a:pt x="0" y="110"/>
                    </a:lnTo>
                    <a:lnTo>
                      <a:pt x="0" y="110"/>
                    </a:lnTo>
                    <a:lnTo>
                      <a:pt x="0" y="112"/>
                    </a:lnTo>
                    <a:lnTo>
                      <a:pt x="0" y="113"/>
                    </a:lnTo>
                    <a:lnTo>
                      <a:pt x="1" y="116"/>
                    </a:lnTo>
                    <a:lnTo>
                      <a:pt x="3" y="116"/>
                    </a:lnTo>
                    <a:lnTo>
                      <a:pt x="6" y="116"/>
                    </a:lnTo>
                    <a:lnTo>
                      <a:pt x="8" y="114"/>
                    </a:lnTo>
                    <a:lnTo>
                      <a:pt x="9" y="112"/>
                    </a:lnTo>
                    <a:lnTo>
                      <a:pt x="9" y="112"/>
                    </a:lnTo>
                    <a:lnTo>
                      <a:pt x="12" y="102"/>
                    </a:lnTo>
                    <a:lnTo>
                      <a:pt x="14" y="92"/>
                    </a:lnTo>
                    <a:lnTo>
                      <a:pt x="15" y="80"/>
                    </a:lnTo>
                    <a:lnTo>
                      <a:pt x="15" y="70"/>
                    </a:lnTo>
                    <a:lnTo>
                      <a:pt x="15" y="70"/>
                    </a:lnTo>
                    <a:lnTo>
                      <a:pt x="17" y="62"/>
                    </a:lnTo>
                    <a:lnTo>
                      <a:pt x="18" y="54"/>
                    </a:lnTo>
                    <a:lnTo>
                      <a:pt x="22" y="37"/>
                    </a:lnTo>
                    <a:lnTo>
                      <a:pt x="26" y="20"/>
                    </a:lnTo>
                    <a:lnTo>
                      <a:pt x="28" y="12"/>
                    </a:lnTo>
                    <a:lnTo>
                      <a:pt x="29" y="4"/>
                    </a:lnTo>
                    <a:lnTo>
                      <a:pt x="29" y="4"/>
                    </a:lnTo>
                    <a:lnTo>
                      <a:pt x="28" y="2"/>
                    </a:lnTo>
                    <a:lnTo>
                      <a:pt x="27" y="1"/>
                    </a:lnTo>
                    <a:lnTo>
                      <a:pt x="26" y="0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21" y="1"/>
                    </a:lnTo>
                    <a:lnTo>
                      <a:pt x="20" y="2"/>
                    </a:lnTo>
                    <a:lnTo>
                      <a:pt x="19" y="4"/>
                    </a:lnTo>
                    <a:lnTo>
                      <a:pt x="19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43" name="Freeform 204">
                <a:extLst>
                  <a:ext uri="{FF2B5EF4-FFF2-40B4-BE49-F238E27FC236}">
                    <a16:creationId xmlns:a16="http://schemas.microsoft.com/office/drawing/2014/main" id="{51C35841-9B00-4D70-AE02-EAB4128914C0}"/>
                  </a:ext>
                </a:extLst>
              </p:cNvPr>
              <p:cNvSpPr/>
              <p:nvPr/>
            </p:nvSpPr>
            <p:spPr bwMode="auto">
              <a:xfrm>
                <a:off x="4714875" y="2657475"/>
                <a:ext cx="11113" cy="61913"/>
              </a:xfrm>
              <a:custGeom>
                <a:avLst/>
                <a:gdLst/>
                <a:ahLst/>
                <a:cxnLst>
                  <a:cxn ang="0">
                    <a:pos x="12" y="5"/>
                  </a:cxn>
                  <a:cxn ang="0">
                    <a:pos x="12" y="5"/>
                  </a:cxn>
                  <a:cxn ang="0">
                    <a:pos x="10" y="32"/>
                  </a:cxn>
                  <a:cxn ang="0">
                    <a:pos x="6" y="59"/>
                  </a:cxn>
                  <a:cxn ang="0">
                    <a:pos x="2" y="86"/>
                  </a:cxn>
                  <a:cxn ang="0">
                    <a:pos x="0" y="113"/>
                  </a:cxn>
                  <a:cxn ang="0">
                    <a:pos x="0" y="113"/>
                  </a:cxn>
                  <a:cxn ang="0">
                    <a:pos x="0" y="115"/>
                  </a:cxn>
                  <a:cxn ang="0">
                    <a:pos x="1" y="116"/>
                  </a:cxn>
                  <a:cxn ang="0">
                    <a:pos x="3" y="117"/>
                  </a:cxn>
                  <a:cxn ang="0">
                    <a:pos x="4" y="117"/>
                  </a:cxn>
                  <a:cxn ang="0">
                    <a:pos x="6" y="117"/>
                  </a:cxn>
                  <a:cxn ang="0">
                    <a:pos x="8" y="116"/>
                  </a:cxn>
                  <a:cxn ang="0">
                    <a:pos x="9" y="115"/>
                  </a:cxn>
                  <a:cxn ang="0">
                    <a:pos x="9" y="113"/>
                  </a:cxn>
                  <a:cxn ang="0">
                    <a:pos x="9" y="113"/>
                  </a:cxn>
                  <a:cxn ang="0">
                    <a:pos x="11" y="86"/>
                  </a:cxn>
                  <a:cxn ang="0">
                    <a:pos x="15" y="59"/>
                  </a:cxn>
                  <a:cxn ang="0">
                    <a:pos x="19" y="32"/>
                  </a:cxn>
                  <a:cxn ang="0">
                    <a:pos x="21" y="5"/>
                  </a:cxn>
                  <a:cxn ang="0">
                    <a:pos x="21" y="5"/>
                  </a:cxn>
                  <a:cxn ang="0">
                    <a:pos x="21" y="3"/>
                  </a:cxn>
                  <a:cxn ang="0">
                    <a:pos x="20" y="2"/>
                  </a:cxn>
                  <a:cxn ang="0">
                    <a:pos x="19" y="1"/>
                  </a:cxn>
                  <a:cxn ang="0">
                    <a:pos x="17" y="0"/>
                  </a:cxn>
                  <a:cxn ang="0">
                    <a:pos x="15" y="1"/>
                  </a:cxn>
                  <a:cxn ang="0">
                    <a:pos x="14" y="2"/>
                  </a:cxn>
                  <a:cxn ang="0">
                    <a:pos x="13" y="3"/>
                  </a:cxn>
                  <a:cxn ang="0">
                    <a:pos x="12" y="5"/>
                  </a:cxn>
                  <a:cxn ang="0">
                    <a:pos x="12" y="5"/>
                  </a:cxn>
                </a:cxnLst>
                <a:rect l="0" t="0" r="r" b="b"/>
                <a:pathLst>
                  <a:path w="21" h="117">
                    <a:moveTo>
                      <a:pt x="12" y="5"/>
                    </a:moveTo>
                    <a:lnTo>
                      <a:pt x="12" y="5"/>
                    </a:lnTo>
                    <a:lnTo>
                      <a:pt x="10" y="32"/>
                    </a:lnTo>
                    <a:lnTo>
                      <a:pt x="6" y="59"/>
                    </a:lnTo>
                    <a:lnTo>
                      <a:pt x="2" y="86"/>
                    </a:lnTo>
                    <a:lnTo>
                      <a:pt x="0" y="113"/>
                    </a:lnTo>
                    <a:lnTo>
                      <a:pt x="0" y="113"/>
                    </a:lnTo>
                    <a:lnTo>
                      <a:pt x="0" y="115"/>
                    </a:lnTo>
                    <a:lnTo>
                      <a:pt x="1" y="116"/>
                    </a:lnTo>
                    <a:lnTo>
                      <a:pt x="3" y="117"/>
                    </a:lnTo>
                    <a:lnTo>
                      <a:pt x="4" y="117"/>
                    </a:lnTo>
                    <a:lnTo>
                      <a:pt x="6" y="117"/>
                    </a:lnTo>
                    <a:lnTo>
                      <a:pt x="8" y="116"/>
                    </a:lnTo>
                    <a:lnTo>
                      <a:pt x="9" y="115"/>
                    </a:lnTo>
                    <a:lnTo>
                      <a:pt x="9" y="113"/>
                    </a:lnTo>
                    <a:lnTo>
                      <a:pt x="9" y="113"/>
                    </a:lnTo>
                    <a:lnTo>
                      <a:pt x="11" y="86"/>
                    </a:lnTo>
                    <a:lnTo>
                      <a:pt x="15" y="59"/>
                    </a:lnTo>
                    <a:lnTo>
                      <a:pt x="19" y="32"/>
                    </a:lnTo>
                    <a:lnTo>
                      <a:pt x="21" y="5"/>
                    </a:lnTo>
                    <a:lnTo>
                      <a:pt x="21" y="5"/>
                    </a:lnTo>
                    <a:lnTo>
                      <a:pt x="21" y="3"/>
                    </a:lnTo>
                    <a:lnTo>
                      <a:pt x="20" y="2"/>
                    </a:lnTo>
                    <a:lnTo>
                      <a:pt x="19" y="1"/>
                    </a:lnTo>
                    <a:lnTo>
                      <a:pt x="17" y="0"/>
                    </a:lnTo>
                    <a:lnTo>
                      <a:pt x="15" y="1"/>
                    </a:lnTo>
                    <a:lnTo>
                      <a:pt x="14" y="2"/>
                    </a:lnTo>
                    <a:lnTo>
                      <a:pt x="13" y="3"/>
                    </a:lnTo>
                    <a:lnTo>
                      <a:pt x="12" y="5"/>
                    </a:lnTo>
                    <a:lnTo>
                      <a:pt x="12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44" name="Freeform 206">
                <a:extLst>
                  <a:ext uri="{FF2B5EF4-FFF2-40B4-BE49-F238E27FC236}">
                    <a16:creationId xmlns:a16="http://schemas.microsoft.com/office/drawing/2014/main" id="{DE45744B-A415-4255-AC74-20329E66393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49738" y="2249488"/>
                <a:ext cx="555625" cy="574675"/>
              </a:xfrm>
              <a:custGeom>
                <a:avLst/>
                <a:gdLst/>
                <a:ahLst/>
                <a:cxnLst>
                  <a:cxn ang="0">
                    <a:pos x="817" y="1056"/>
                  </a:cxn>
                  <a:cxn ang="0">
                    <a:pos x="716" y="1035"/>
                  </a:cxn>
                  <a:cxn ang="0">
                    <a:pos x="659" y="1016"/>
                  </a:cxn>
                  <a:cxn ang="0">
                    <a:pos x="645" y="1010"/>
                  </a:cxn>
                  <a:cxn ang="0">
                    <a:pos x="623" y="986"/>
                  </a:cxn>
                  <a:cxn ang="0">
                    <a:pos x="608" y="970"/>
                  </a:cxn>
                  <a:cxn ang="0">
                    <a:pos x="577" y="929"/>
                  </a:cxn>
                  <a:cxn ang="0">
                    <a:pos x="513" y="864"/>
                  </a:cxn>
                  <a:cxn ang="0">
                    <a:pos x="403" y="767"/>
                  </a:cxn>
                  <a:cxn ang="0">
                    <a:pos x="307" y="683"/>
                  </a:cxn>
                  <a:cxn ang="0">
                    <a:pos x="222" y="574"/>
                  </a:cxn>
                  <a:cxn ang="0">
                    <a:pos x="139" y="472"/>
                  </a:cxn>
                  <a:cxn ang="0">
                    <a:pos x="97" y="439"/>
                  </a:cxn>
                  <a:cxn ang="0">
                    <a:pos x="31" y="360"/>
                  </a:cxn>
                  <a:cxn ang="0">
                    <a:pos x="27" y="300"/>
                  </a:cxn>
                  <a:cxn ang="0">
                    <a:pos x="84" y="371"/>
                  </a:cxn>
                  <a:cxn ang="0">
                    <a:pos x="141" y="426"/>
                  </a:cxn>
                  <a:cxn ang="0">
                    <a:pos x="208" y="491"/>
                  </a:cxn>
                  <a:cxn ang="0">
                    <a:pos x="305" y="624"/>
                  </a:cxn>
                  <a:cxn ang="0">
                    <a:pos x="398" y="714"/>
                  </a:cxn>
                  <a:cxn ang="0">
                    <a:pos x="481" y="790"/>
                  </a:cxn>
                  <a:cxn ang="0">
                    <a:pos x="571" y="872"/>
                  </a:cxn>
                  <a:cxn ang="0">
                    <a:pos x="646" y="943"/>
                  </a:cxn>
                  <a:cxn ang="0">
                    <a:pos x="724" y="871"/>
                  </a:cxn>
                  <a:cxn ang="0">
                    <a:pos x="843" y="787"/>
                  </a:cxn>
                  <a:cxn ang="0">
                    <a:pos x="981" y="693"/>
                  </a:cxn>
                  <a:cxn ang="0">
                    <a:pos x="917" y="620"/>
                  </a:cxn>
                  <a:cxn ang="0">
                    <a:pos x="751" y="446"/>
                  </a:cxn>
                  <a:cxn ang="0">
                    <a:pos x="583" y="291"/>
                  </a:cxn>
                  <a:cxn ang="0">
                    <a:pos x="501" y="195"/>
                  </a:cxn>
                  <a:cxn ang="0">
                    <a:pos x="431" y="116"/>
                  </a:cxn>
                  <a:cxn ang="0">
                    <a:pos x="378" y="54"/>
                  </a:cxn>
                  <a:cxn ang="0">
                    <a:pos x="377" y="0"/>
                  </a:cxn>
                  <a:cxn ang="0">
                    <a:pos x="496" y="134"/>
                  </a:cxn>
                  <a:cxn ang="0">
                    <a:pos x="631" y="290"/>
                  </a:cxn>
                  <a:cxn ang="0">
                    <a:pos x="729" y="380"/>
                  </a:cxn>
                  <a:cxn ang="0">
                    <a:pos x="900" y="546"/>
                  </a:cxn>
                  <a:cxn ang="0">
                    <a:pos x="980" y="641"/>
                  </a:cxn>
                  <a:cxn ang="0">
                    <a:pos x="1020" y="678"/>
                  </a:cxn>
                  <a:cxn ang="0">
                    <a:pos x="1032" y="689"/>
                  </a:cxn>
                  <a:cxn ang="0">
                    <a:pos x="1037" y="700"/>
                  </a:cxn>
                  <a:cxn ang="0">
                    <a:pos x="1051" y="800"/>
                  </a:cxn>
                  <a:cxn ang="0">
                    <a:pos x="1037" y="911"/>
                  </a:cxn>
                  <a:cxn ang="0">
                    <a:pos x="1029" y="991"/>
                  </a:cxn>
                  <a:cxn ang="0">
                    <a:pos x="1023" y="1039"/>
                  </a:cxn>
                  <a:cxn ang="0">
                    <a:pos x="1016" y="1079"/>
                  </a:cxn>
                  <a:cxn ang="0">
                    <a:pos x="1002" y="1088"/>
                  </a:cxn>
                  <a:cxn ang="0">
                    <a:pos x="996" y="1087"/>
                  </a:cxn>
                  <a:cxn ang="0">
                    <a:pos x="954" y="761"/>
                  </a:cxn>
                  <a:cxn ang="0">
                    <a:pos x="842" y="830"/>
                  </a:cxn>
                  <a:cxn ang="0">
                    <a:pos x="729" y="917"/>
                  </a:cxn>
                  <a:cxn ang="0">
                    <a:pos x="672" y="967"/>
                  </a:cxn>
                  <a:cxn ang="0">
                    <a:pos x="699" y="991"/>
                  </a:cxn>
                  <a:cxn ang="0">
                    <a:pos x="772" y="1010"/>
                  </a:cxn>
                  <a:cxn ang="0">
                    <a:pos x="941" y="1046"/>
                  </a:cxn>
                  <a:cxn ang="0">
                    <a:pos x="989" y="1039"/>
                  </a:cxn>
                  <a:cxn ang="0">
                    <a:pos x="990" y="1018"/>
                  </a:cxn>
                  <a:cxn ang="0">
                    <a:pos x="995" y="957"/>
                  </a:cxn>
                  <a:cxn ang="0">
                    <a:pos x="1010" y="856"/>
                  </a:cxn>
                  <a:cxn ang="0">
                    <a:pos x="1010" y="734"/>
                  </a:cxn>
                </a:cxnLst>
                <a:rect l="0" t="0" r="r" b="b"/>
                <a:pathLst>
                  <a:path w="1051" h="1088">
                    <a:moveTo>
                      <a:pt x="991" y="1088"/>
                    </a:moveTo>
                    <a:lnTo>
                      <a:pt x="991" y="1088"/>
                    </a:lnTo>
                    <a:lnTo>
                      <a:pt x="952" y="1084"/>
                    </a:lnTo>
                    <a:lnTo>
                      <a:pt x="911" y="1078"/>
                    </a:lnTo>
                    <a:lnTo>
                      <a:pt x="866" y="1069"/>
                    </a:lnTo>
                    <a:lnTo>
                      <a:pt x="817" y="1056"/>
                    </a:lnTo>
                    <a:lnTo>
                      <a:pt x="817" y="1056"/>
                    </a:lnTo>
                    <a:lnTo>
                      <a:pt x="773" y="1046"/>
                    </a:lnTo>
                    <a:lnTo>
                      <a:pt x="751" y="1041"/>
                    </a:lnTo>
                    <a:lnTo>
                      <a:pt x="728" y="1037"/>
                    </a:lnTo>
                    <a:lnTo>
                      <a:pt x="728" y="1037"/>
                    </a:lnTo>
                    <a:lnTo>
                      <a:pt x="716" y="1035"/>
                    </a:lnTo>
                    <a:lnTo>
                      <a:pt x="706" y="1031"/>
                    </a:lnTo>
                    <a:lnTo>
                      <a:pt x="686" y="1025"/>
                    </a:lnTo>
                    <a:lnTo>
                      <a:pt x="686" y="1025"/>
                    </a:lnTo>
                    <a:lnTo>
                      <a:pt x="673" y="1020"/>
                    </a:lnTo>
                    <a:lnTo>
                      <a:pt x="659" y="1016"/>
                    </a:lnTo>
                    <a:lnTo>
                      <a:pt x="659" y="1016"/>
                    </a:lnTo>
                    <a:lnTo>
                      <a:pt x="654" y="1015"/>
                    </a:lnTo>
                    <a:lnTo>
                      <a:pt x="651" y="1013"/>
                    </a:lnTo>
                    <a:lnTo>
                      <a:pt x="650" y="1012"/>
                    </a:lnTo>
                    <a:lnTo>
                      <a:pt x="649" y="1011"/>
                    </a:lnTo>
                    <a:lnTo>
                      <a:pt x="649" y="1011"/>
                    </a:lnTo>
                    <a:lnTo>
                      <a:pt x="645" y="1010"/>
                    </a:lnTo>
                    <a:lnTo>
                      <a:pt x="645" y="1010"/>
                    </a:lnTo>
                    <a:lnTo>
                      <a:pt x="640" y="1006"/>
                    </a:lnTo>
                    <a:lnTo>
                      <a:pt x="635" y="1001"/>
                    </a:lnTo>
                    <a:lnTo>
                      <a:pt x="628" y="991"/>
                    </a:lnTo>
                    <a:lnTo>
                      <a:pt x="623" y="986"/>
                    </a:lnTo>
                    <a:lnTo>
                      <a:pt x="623" y="986"/>
                    </a:lnTo>
                    <a:lnTo>
                      <a:pt x="620" y="983"/>
                    </a:lnTo>
                    <a:lnTo>
                      <a:pt x="619" y="982"/>
                    </a:lnTo>
                    <a:lnTo>
                      <a:pt x="619" y="982"/>
                    </a:lnTo>
                    <a:lnTo>
                      <a:pt x="614" y="979"/>
                    </a:lnTo>
                    <a:lnTo>
                      <a:pt x="611" y="976"/>
                    </a:lnTo>
                    <a:lnTo>
                      <a:pt x="608" y="970"/>
                    </a:lnTo>
                    <a:lnTo>
                      <a:pt x="608" y="965"/>
                    </a:lnTo>
                    <a:lnTo>
                      <a:pt x="608" y="963"/>
                    </a:lnTo>
                    <a:lnTo>
                      <a:pt x="606" y="961"/>
                    </a:lnTo>
                    <a:lnTo>
                      <a:pt x="606" y="961"/>
                    </a:lnTo>
                    <a:lnTo>
                      <a:pt x="591" y="946"/>
                    </a:lnTo>
                    <a:lnTo>
                      <a:pt x="577" y="929"/>
                    </a:lnTo>
                    <a:lnTo>
                      <a:pt x="577" y="929"/>
                    </a:lnTo>
                    <a:lnTo>
                      <a:pt x="561" y="912"/>
                    </a:lnTo>
                    <a:lnTo>
                      <a:pt x="546" y="895"/>
                    </a:lnTo>
                    <a:lnTo>
                      <a:pt x="529" y="879"/>
                    </a:lnTo>
                    <a:lnTo>
                      <a:pt x="513" y="864"/>
                    </a:lnTo>
                    <a:lnTo>
                      <a:pt x="513" y="864"/>
                    </a:lnTo>
                    <a:lnTo>
                      <a:pt x="490" y="846"/>
                    </a:lnTo>
                    <a:lnTo>
                      <a:pt x="469" y="827"/>
                    </a:lnTo>
                    <a:lnTo>
                      <a:pt x="428" y="789"/>
                    </a:lnTo>
                    <a:lnTo>
                      <a:pt x="428" y="789"/>
                    </a:lnTo>
                    <a:lnTo>
                      <a:pt x="416" y="777"/>
                    </a:lnTo>
                    <a:lnTo>
                      <a:pt x="403" y="767"/>
                    </a:lnTo>
                    <a:lnTo>
                      <a:pt x="378" y="745"/>
                    </a:lnTo>
                    <a:lnTo>
                      <a:pt x="378" y="745"/>
                    </a:lnTo>
                    <a:lnTo>
                      <a:pt x="356" y="729"/>
                    </a:lnTo>
                    <a:lnTo>
                      <a:pt x="336" y="711"/>
                    </a:lnTo>
                    <a:lnTo>
                      <a:pt x="317" y="693"/>
                    </a:lnTo>
                    <a:lnTo>
                      <a:pt x="307" y="683"/>
                    </a:lnTo>
                    <a:lnTo>
                      <a:pt x="299" y="673"/>
                    </a:lnTo>
                    <a:lnTo>
                      <a:pt x="299" y="673"/>
                    </a:lnTo>
                    <a:lnTo>
                      <a:pt x="271" y="638"/>
                    </a:lnTo>
                    <a:lnTo>
                      <a:pt x="271" y="638"/>
                    </a:lnTo>
                    <a:lnTo>
                      <a:pt x="238" y="596"/>
                    </a:lnTo>
                    <a:lnTo>
                      <a:pt x="222" y="574"/>
                    </a:lnTo>
                    <a:lnTo>
                      <a:pt x="207" y="552"/>
                    </a:lnTo>
                    <a:lnTo>
                      <a:pt x="207" y="552"/>
                    </a:lnTo>
                    <a:lnTo>
                      <a:pt x="194" y="534"/>
                    </a:lnTo>
                    <a:lnTo>
                      <a:pt x="178" y="514"/>
                    </a:lnTo>
                    <a:lnTo>
                      <a:pt x="160" y="493"/>
                    </a:lnTo>
                    <a:lnTo>
                      <a:pt x="139" y="472"/>
                    </a:lnTo>
                    <a:lnTo>
                      <a:pt x="139" y="472"/>
                    </a:lnTo>
                    <a:lnTo>
                      <a:pt x="128" y="461"/>
                    </a:lnTo>
                    <a:lnTo>
                      <a:pt x="115" y="453"/>
                    </a:lnTo>
                    <a:lnTo>
                      <a:pt x="115" y="453"/>
                    </a:lnTo>
                    <a:lnTo>
                      <a:pt x="103" y="444"/>
                    </a:lnTo>
                    <a:lnTo>
                      <a:pt x="97" y="439"/>
                    </a:lnTo>
                    <a:lnTo>
                      <a:pt x="92" y="433"/>
                    </a:lnTo>
                    <a:lnTo>
                      <a:pt x="92" y="433"/>
                    </a:lnTo>
                    <a:lnTo>
                      <a:pt x="74" y="414"/>
                    </a:lnTo>
                    <a:lnTo>
                      <a:pt x="57" y="393"/>
                    </a:lnTo>
                    <a:lnTo>
                      <a:pt x="57" y="393"/>
                    </a:lnTo>
                    <a:lnTo>
                      <a:pt x="31" y="360"/>
                    </a:lnTo>
                    <a:lnTo>
                      <a:pt x="16" y="345"/>
                    </a:lnTo>
                    <a:lnTo>
                      <a:pt x="2" y="329"/>
                    </a:lnTo>
                    <a:lnTo>
                      <a:pt x="2" y="329"/>
                    </a:lnTo>
                    <a:lnTo>
                      <a:pt x="0" y="327"/>
                    </a:lnTo>
                    <a:lnTo>
                      <a:pt x="0" y="327"/>
                    </a:lnTo>
                    <a:lnTo>
                      <a:pt x="27" y="300"/>
                    </a:lnTo>
                    <a:lnTo>
                      <a:pt x="27" y="300"/>
                    </a:lnTo>
                    <a:lnTo>
                      <a:pt x="45" y="322"/>
                    </a:lnTo>
                    <a:lnTo>
                      <a:pt x="45" y="322"/>
                    </a:lnTo>
                    <a:lnTo>
                      <a:pt x="68" y="351"/>
                    </a:lnTo>
                    <a:lnTo>
                      <a:pt x="68" y="351"/>
                    </a:lnTo>
                    <a:lnTo>
                      <a:pt x="84" y="371"/>
                    </a:lnTo>
                    <a:lnTo>
                      <a:pt x="102" y="392"/>
                    </a:lnTo>
                    <a:lnTo>
                      <a:pt x="111" y="401"/>
                    </a:lnTo>
                    <a:lnTo>
                      <a:pt x="120" y="411"/>
                    </a:lnTo>
                    <a:lnTo>
                      <a:pt x="131" y="419"/>
                    </a:lnTo>
                    <a:lnTo>
                      <a:pt x="141" y="426"/>
                    </a:lnTo>
                    <a:lnTo>
                      <a:pt x="141" y="426"/>
                    </a:lnTo>
                    <a:lnTo>
                      <a:pt x="151" y="434"/>
                    </a:lnTo>
                    <a:lnTo>
                      <a:pt x="163" y="444"/>
                    </a:lnTo>
                    <a:lnTo>
                      <a:pt x="174" y="454"/>
                    </a:lnTo>
                    <a:lnTo>
                      <a:pt x="186" y="465"/>
                    </a:lnTo>
                    <a:lnTo>
                      <a:pt x="197" y="478"/>
                    </a:lnTo>
                    <a:lnTo>
                      <a:pt x="208" y="491"/>
                    </a:lnTo>
                    <a:lnTo>
                      <a:pt x="219" y="506"/>
                    </a:lnTo>
                    <a:lnTo>
                      <a:pt x="229" y="521"/>
                    </a:lnTo>
                    <a:lnTo>
                      <a:pt x="229" y="521"/>
                    </a:lnTo>
                    <a:lnTo>
                      <a:pt x="261" y="567"/>
                    </a:lnTo>
                    <a:lnTo>
                      <a:pt x="291" y="607"/>
                    </a:lnTo>
                    <a:lnTo>
                      <a:pt x="305" y="624"/>
                    </a:lnTo>
                    <a:lnTo>
                      <a:pt x="319" y="640"/>
                    </a:lnTo>
                    <a:lnTo>
                      <a:pt x="332" y="654"/>
                    </a:lnTo>
                    <a:lnTo>
                      <a:pt x="346" y="668"/>
                    </a:lnTo>
                    <a:lnTo>
                      <a:pt x="346" y="668"/>
                    </a:lnTo>
                    <a:lnTo>
                      <a:pt x="371" y="692"/>
                    </a:lnTo>
                    <a:lnTo>
                      <a:pt x="398" y="714"/>
                    </a:lnTo>
                    <a:lnTo>
                      <a:pt x="398" y="714"/>
                    </a:lnTo>
                    <a:lnTo>
                      <a:pt x="429" y="741"/>
                    </a:lnTo>
                    <a:lnTo>
                      <a:pt x="445" y="755"/>
                    </a:lnTo>
                    <a:lnTo>
                      <a:pt x="459" y="769"/>
                    </a:lnTo>
                    <a:lnTo>
                      <a:pt x="459" y="769"/>
                    </a:lnTo>
                    <a:lnTo>
                      <a:pt x="481" y="790"/>
                    </a:lnTo>
                    <a:lnTo>
                      <a:pt x="504" y="809"/>
                    </a:lnTo>
                    <a:lnTo>
                      <a:pt x="504" y="809"/>
                    </a:lnTo>
                    <a:lnTo>
                      <a:pt x="526" y="828"/>
                    </a:lnTo>
                    <a:lnTo>
                      <a:pt x="548" y="849"/>
                    </a:lnTo>
                    <a:lnTo>
                      <a:pt x="548" y="849"/>
                    </a:lnTo>
                    <a:lnTo>
                      <a:pt x="571" y="872"/>
                    </a:lnTo>
                    <a:lnTo>
                      <a:pt x="594" y="896"/>
                    </a:lnTo>
                    <a:lnTo>
                      <a:pt x="594" y="896"/>
                    </a:lnTo>
                    <a:lnTo>
                      <a:pt x="615" y="920"/>
                    </a:lnTo>
                    <a:lnTo>
                      <a:pt x="638" y="943"/>
                    </a:lnTo>
                    <a:lnTo>
                      <a:pt x="643" y="948"/>
                    </a:lnTo>
                    <a:lnTo>
                      <a:pt x="646" y="943"/>
                    </a:lnTo>
                    <a:lnTo>
                      <a:pt x="646" y="943"/>
                    </a:lnTo>
                    <a:lnTo>
                      <a:pt x="658" y="929"/>
                    </a:lnTo>
                    <a:lnTo>
                      <a:pt x="669" y="917"/>
                    </a:lnTo>
                    <a:lnTo>
                      <a:pt x="682" y="904"/>
                    </a:lnTo>
                    <a:lnTo>
                      <a:pt x="696" y="893"/>
                    </a:lnTo>
                    <a:lnTo>
                      <a:pt x="724" y="871"/>
                    </a:lnTo>
                    <a:lnTo>
                      <a:pt x="753" y="851"/>
                    </a:lnTo>
                    <a:lnTo>
                      <a:pt x="753" y="851"/>
                    </a:lnTo>
                    <a:lnTo>
                      <a:pt x="784" y="829"/>
                    </a:lnTo>
                    <a:lnTo>
                      <a:pt x="784" y="829"/>
                    </a:lnTo>
                    <a:lnTo>
                      <a:pt x="812" y="807"/>
                    </a:lnTo>
                    <a:lnTo>
                      <a:pt x="843" y="787"/>
                    </a:lnTo>
                    <a:lnTo>
                      <a:pt x="906" y="748"/>
                    </a:lnTo>
                    <a:lnTo>
                      <a:pt x="906" y="748"/>
                    </a:lnTo>
                    <a:lnTo>
                      <a:pt x="944" y="725"/>
                    </a:lnTo>
                    <a:lnTo>
                      <a:pt x="980" y="702"/>
                    </a:lnTo>
                    <a:lnTo>
                      <a:pt x="986" y="698"/>
                    </a:lnTo>
                    <a:lnTo>
                      <a:pt x="981" y="693"/>
                    </a:lnTo>
                    <a:lnTo>
                      <a:pt x="981" y="693"/>
                    </a:lnTo>
                    <a:lnTo>
                      <a:pt x="964" y="676"/>
                    </a:lnTo>
                    <a:lnTo>
                      <a:pt x="949" y="660"/>
                    </a:lnTo>
                    <a:lnTo>
                      <a:pt x="920" y="624"/>
                    </a:lnTo>
                    <a:lnTo>
                      <a:pt x="917" y="620"/>
                    </a:lnTo>
                    <a:lnTo>
                      <a:pt x="917" y="620"/>
                    </a:lnTo>
                    <a:lnTo>
                      <a:pt x="882" y="579"/>
                    </a:lnTo>
                    <a:lnTo>
                      <a:pt x="850" y="543"/>
                    </a:lnTo>
                    <a:lnTo>
                      <a:pt x="819" y="510"/>
                    </a:lnTo>
                    <a:lnTo>
                      <a:pt x="789" y="480"/>
                    </a:lnTo>
                    <a:lnTo>
                      <a:pt x="789" y="480"/>
                    </a:lnTo>
                    <a:lnTo>
                      <a:pt x="751" y="446"/>
                    </a:lnTo>
                    <a:lnTo>
                      <a:pt x="712" y="412"/>
                    </a:lnTo>
                    <a:lnTo>
                      <a:pt x="712" y="412"/>
                    </a:lnTo>
                    <a:lnTo>
                      <a:pt x="668" y="372"/>
                    </a:lnTo>
                    <a:lnTo>
                      <a:pt x="624" y="332"/>
                    </a:lnTo>
                    <a:lnTo>
                      <a:pt x="604" y="313"/>
                    </a:lnTo>
                    <a:lnTo>
                      <a:pt x="583" y="291"/>
                    </a:lnTo>
                    <a:lnTo>
                      <a:pt x="564" y="269"/>
                    </a:lnTo>
                    <a:lnTo>
                      <a:pt x="544" y="246"/>
                    </a:lnTo>
                    <a:lnTo>
                      <a:pt x="544" y="246"/>
                    </a:lnTo>
                    <a:lnTo>
                      <a:pt x="522" y="221"/>
                    </a:lnTo>
                    <a:lnTo>
                      <a:pt x="501" y="195"/>
                    </a:lnTo>
                    <a:lnTo>
                      <a:pt x="501" y="195"/>
                    </a:lnTo>
                    <a:lnTo>
                      <a:pt x="475" y="165"/>
                    </a:lnTo>
                    <a:lnTo>
                      <a:pt x="450" y="135"/>
                    </a:lnTo>
                    <a:lnTo>
                      <a:pt x="450" y="135"/>
                    </a:lnTo>
                    <a:lnTo>
                      <a:pt x="441" y="125"/>
                    </a:lnTo>
                    <a:lnTo>
                      <a:pt x="431" y="116"/>
                    </a:lnTo>
                    <a:lnTo>
                      <a:pt x="431" y="116"/>
                    </a:lnTo>
                    <a:lnTo>
                      <a:pt x="422" y="107"/>
                    </a:lnTo>
                    <a:lnTo>
                      <a:pt x="413" y="98"/>
                    </a:lnTo>
                    <a:lnTo>
                      <a:pt x="413" y="98"/>
                    </a:lnTo>
                    <a:lnTo>
                      <a:pt x="400" y="81"/>
                    </a:lnTo>
                    <a:lnTo>
                      <a:pt x="389" y="67"/>
                    </a:lnTo>
                    <a:lnTo>
                      <a:pt x="378" y="54"/>
                    </a:lnTo>
                    <a:lnTo>
                      <a:pt x="366" y="44"/>
                    </a:lnTo>
                    <a:lnTo>
                      <a:pt x="366" y="44"/>
                    </a:lnTo>
                    <a:lnTo>
                      <a:pt x="355" y="33"/>
                    </a:lnTo>
                    <a:lnTo>
                      <a:pt x="346" y="21"/>
                    </a:lnTo>
                    <a:lnTo>
                      <a:pt x="346" y="21"/>
                    </a:lnTo>
                    <a:lnTo>
                      <a:pt x="377" y="0"/>
                    </a:lnTo>
                    <a:lnTo>
                      <a:pt x="377" y="0"/>
                    </a:lnTo>
                    <a:lnTo>
                      <a:pt x="382" y="6"/>
                    </a:lnTo>
                    <a:lnTo>
                      <a:pt x="382" y="6"/>
                    </a:lnTo>
                    <a:lnTo>
                      <a:pt x="433" y="64"/>
                    </a:lnTo>
                    <a:lnTo>
                      <a:pt x="433" y="64"/>
                    </a:lnTo>
                    <a:lnTo>
                      <a:pt x="496" y="134"/>
                    </a:lnTo>
                    <a:lnTo>
                      <a:pt x="527" y="170"/>
                    </a:lnTo>
                    <a:lnTo>
                      <a:pt x="558" y="207"/>
                    </a:lnTo>
                    <a:lnTo>
                      <a:pt x="558" y="207"/>
                    </a:lnTo>
                    <a:lnTo>
                      <a:pt x="585" y="239"/>
                    </a:lnTo>
                    <a:lnTo>
                      <a:pt x="614" y="273"/>
                    </a:lnTo>
                    <a:lnTo>
                      <a:pt x="631" y="290"/>
                    </a:lnTo>
                    <a:lnTo>
                      <a:pt x="647" y="307"/>
                    </a:lnTo>
                    <a:lnTo>
                      <a:pt x="665" y="324"/>
                    </a:lnTo>
                    <a:lnTo>
                      <a:pt x="683" y="341"/>
                    </a:lnTo>
                    <a:lnTo>
                      <a:pt x="683" y="341"/>
                    </a:lnTo>
                    <a:lnTo>
                      <a:pt x="729" y="380"/>
                    </a:lnTo>
                    <a:lnTo>
                      <a:pt x="729" y="380"/>
                    </a:lnTo>
                    <a:lnTo>
                      <a:pt x="765" y="411"/>
                    </a:lnTo>
                    <a:lnTo>
                      <a:pt x="801" y="444"/>
                    </a:lnTo>
                    <a:lnTo>
                      <a:pt x="801" y="444"/>
                    </a:lnTo>
                    <a:lnTo>
                      <a:pt x="836" y="477"/>
                    </a:lnTo>
                    <a:lnTo>
                      <a:pt x="869" y="511"/>
                    </a:lnTo>
                    <a:lnTo>
                      <a:pt x="900" y="546"/>
                    </a:lnTo>
                    <a:lnTo>
                      <a:pt x="930" y="581"/>
                    </a:lnTo>
                    <a:lnTo>
                      <a:pt x="930" y="581"/>
                    </a:lnTo>
                    <a:lnTo>
                      <a:pt x="946" y="600"/>
                    </a:lnTo>
                    <a:lnTo>
                      <a:pt x="946" y="600"/>
                    </a:lnTo>
                    <a:lnTo>
                      <a:pt x="962" y="620"/>
                    </a:lnTo>
                    <a:lnTo>
                      <a:pt x="980" y="641"/>
                    </a:lnTo>
                    <a:lnTo>
                      <a:pt x="998" y="661"/>
                    </a:lnTo>
                    <a:lnTo>
                      <a:pt x="1008" y="669"/>
                    </a:lnTo>
                    <a:lnTo>
                      <a:pt x="1018" y="677"/>
                    </a:lnTo>
                    <a:lnTo>
                      <a:pt x="1019" y="678"/>
                    </a:lnTo>
                    <a:lnTo>
                      <a:pt x="1020" y="678"/>
                    </a:lnTo>
                    <a:lnTo>
                      <a:pt x="1020" y="678"/>
                    </a:lnTo>
                    <a:lnTo>
                      <a:pt x="1025" y="680"/>
                    </a:lnTo>
                    <a:lnTo>
                      <a:pt x="1029" y="684"/>
                    </a:lnTo>
                    <a:lnTo>
                      <a:pt x="1029" y="685"/>
                    </a:lnTo>
                    <a:lnTo>
                      <a:pt x="1030" y="686"/>
                    </a:lnTo>
                    <a:lnTo>
                      <a:pt x="1030" y="686"/>
                    </a:lnTo>
                    <a:lnTo>
                      <a:pt x="1032" y="689"/>
                    </a:lnTo>
                    <a:lnTo>
                      <a:pt x="1035" y="692"/>
                    </a:lnTo>
                    <a:lnTo>
                      <a:pt x="1036" y="695"/>
                    </a:lnTo>
                    <a:lnTo>
                      <a:pt x="1037" y="698"/>
                    </a:lnTo>
                    <a:lnTo>
                      <a:pt x="1037" y="699"/>
                    </a:lnTo>
                    <a:lnTo>
                      <a:pt x="1037" y="700"/>
                    </a:lnTo>
                    <a:lnTo>
                      <a:pt x="1037" y="700"/>
                    </a:lnTo>
                    <a:lnTo>
                      <a:pt x="1041" y="711"/>
                    </a:lnTo>
                    <a:lnTo>
                      <a:pt x="1045" y="723"/>
                    </a:lnTo>
                    <a:lnTo>
                      <a:pt x="1047" y="735"/>
                    </a:lnTo>
                    <a:lnTo>
                      <a:pt x="1049" y="748"/>
                    </a:lnTo>
                    <a:lnTo>
                      <a:pt x="1051" y="774"/>
                    </a:lnTo>
                    <a:lnTo>
                      <a:pt x="1051" y="800"/>
                    </a:lnTo>
                    <a:lnTo>
                      <a:pt x="1050" y="826"/>
                    </a:lnTo>
                    <a:lnTo>
                      <a:pt x="1047" y="851"/>
                    </a:lnTo>
                    <a:lnTo>
                      <a:pt x="1044" y="872"/>
                    </a:lnTo>
                    <a:lnTo>
                      <a:pt x="1040" y="892"/>
                    </a:lnTo>
                    <a:lnTo>
                      <a:pt x="1040" y="892"/>
                    </a:lnTo>
                    <a:lnTo>
                      <a:pt x="1037" y="911"/>
                    </a:lnTo>
                    <a:lnTo>
                      <a:pt x="1035" y="929"/>
                    </a:lnTo>
                    <a:lnTo>
                      <a:pt x="1030" y="967"/>
                    </a:lnTo>
                    <a:lnTo>
                      <a:pt x="1030" y="973"/>
                    </a:lnTo>
                    <a:lnTo>
                      <a:pt x="1030" y="973"/>
                    </a:lnTo>
                    <a:lnTo>
                      <a:pt x="1029" y="991"/>
                    </a:lnTo>
                    <a:lnTo>
                      <a:pt x="1029" y="991"/>
                    </a:lnTo>
                    <a:lnTo>
                      <a:pt x="1029" y="1009"/>
                    </a:lnTo>
                    <a:lnTo>
                      <a:pt x="1028" y="1017"/>
                    </a:lnTo>
                    <a:lnTo>
                      <a:pt x="1026" y="1024"/>
                    </a:lnTo>
                    <a:lnTo>
                      <a:pt x="1026" y="1024"/>
                    </a:lnTo>
                    <a:lnTo>
                      <a:pt x="1024" y="1031"/>
                    </a:lnTo>
                    <a:lnTo>
                      <a:pt x="1023" y="1039"/>
                    </a:lnTo>
                    <a:lnTo>
                      <a:pt x="1023" y="1051"/>
                    </a:lnTo>
                    <a:lnTo>
                      <a:pt x="1023" y="1051"/>
                    </a:lnTo>
                    <a:lnTo>
                      <a:pt x="1023" y="1059"/>
                    </a:lnTo>
                    <a:lnTo>
                      <a:pt x="1021" y="1068"/>
                    </a:lnTo>
                    <a:lnTo>
                      <a:pt x="1019" y="1075"/>
                    </a:lnTo>
                    <a:lnTo>
                      <a:pt x="1016" y="1079"/>
                    </a:lnTo>
                    <a:lnTo>
                      <a:pt x="1013" y="1083"/>
                    </a:lnTo>
                    <a:lnTo>
                      <a:pt x="1013" y="1083"/>
                    </a:lnTo>
                    <a:lnTo>
                      <a:pt x="1010" y="1085"/>
                    </a:lnTo>
                    <a:lnTo>
                      <a:pt x="1008" y="1086"/>
                    </a:lnTo>
                    <a:lnTo>
                      <a:pt x="1005" y="1087"/>
                    </a:lnTo>
                    <a:lnTo>
                      <a:pt x="1002" y="1088"/>
                    </a:lnTo>
                    <a:lnTo>
                      <a:pt x="1002" y="1088"/>
                    </a:lnTo>
                    <a:lnTo>
                      <a:pt x="1002" y="1088"/>
                    </a:lnTo>
                    <a:lnTo>
                      <a:pt x="998" y="1087"/>
                    </a:lnTo>
                    <a:lnTo>
                      <a:pt x="997" y="1087"/>
                    </a:lnTo>
                    <a:lnTo>
                      <a:pt x="996" y="1087"/>
                    </a:lnTo>
                    <a:lnTo>
                      <a:pt x="996" y="1087"/>
                    </a:lnTo>
                    <a:lnTo>
                      <a:pt x="992" y="1088"/>
                    </a:lnTo>
                    <a:lnTo>
                      <a:pt x="991" y="1088"/>
                    </a:lnTo>
                    <a:close/>
                    <a:moveTo>
                      <a:pt x="1002" y="731"/>
                    </a:moveTo>
                    <a:lnTo>
                      <a:pt x="1002" y="731"/>
                    </a:lnTo>
                    <a:lnTo>
                      <a:pt x="954" y="761"/>
                    </a:lnTo>
                    <a:lnTo>
                      <a:pt x="954" y="761"/>
                    </a:lnTo>
                    <a:lnTo>
                      <a:pt x="918" y="784"/>
                    </a:lnTo>
                    <a:lnTo>
                      <a:pt x="918" y="784"/>
                    </a:lnTo>
                    <a:lnTo>
                      <a:pt x="885" y="803"/>
                    </a:lnTo>
                    <a:lnTo>
                      <a:pt x="885" y="803"/>
                    </a:lnTo>
                    <a:lnTo>
                      <a:pt x="856" y="821"/>
                    </a:lnTo>
                    <a:lnTo>
                      <a:pt x="842" y="830"/>
                    </a:lnTo>
                    <a:lnTo>
                      <a:pt x="829" y="839"/>
                    </a:lnTo>
                    <a:lnTo>
                      <a:pt x="819" y="847"/>
                    </a:lnTo>
                    <a:lnTo>
                      <a:pt x="819" y="847"/>
                    </a:lnTo>
                    <a:lnTo>
                      <a:pt x="773" y="881"/>
                    </a:lnTo>
                    <a:lnTo>
                      <a:pt x="729" y="917"/>
                    </a:lnTo>
                    <a:lnTo>
                      <a:pt x="729" y="917"/>
                    </a:lnTo>
                    <a:lnTo>
                      <a:pt x="717" y="925"/>
                    </a:lnTo>
                    <a:lnTo>
                      <a:pt x="717" y="925"/>
                    </a:lnTo>
                    <a:lnTo>
                      <a:pt x="704" y="936"/>
                    </a:lnTo>
                    <a:lnTo>
                      <a:pt x="691" y="948"/>
                    </a:lnTo>
                    <a:lnTo>
                      <a:pt x="678" y="960"/>
                    </a:lnTo>
                    <a:lnTo>
                      <a:pt x="672" y="967"/>
                    </a:lnTo>
                    <a:lnTo>
                      <a:pt x="668" y="974"/>
                    </a:lnTo>
                    <a:lnTo>
                      <a:pt x="664" y="980"/>
                    </a:lnTo>
                    <a:lnTo>
                      <a:pt x="671" y="982"/>
                    </a:lnTo>
                    <a:lnTo>
                      <a:pt x="671" y="982"/>
                    </a:lnTo>
                    <a:lnTo>
                      <a:pt x="699" y="991"/>
                    </a:lnTo>
                    <a:lnTo>
                      <a:pt x="699" y="991"/>
                    </a:lnTo>
                    <a:lnTo>
                      <a:pt x="718" y="996"/>
                    </a:lnTo>
                    <a:lnTo>
                      <a:pt x="738" y="1003"/>
                    </a:lnTo>
                    <a:lnTo>
                      <a:pt x="738" y="1003"/>
                    </a:lnTo>
                    <a:lnTo>
                      <a:pt x="756" y="1007"/>
                    </a:lnTo>
                    <a:lnTo>
                      <a:pt x="772" y="1010"/>
                    </a:lnTo>
                    <a:lnTo>
                      <a:pt x="772" y="1010"/>
                    </a:lnTo>
                    <a:lnTo>
                      <a:pt x="792" y="1014"/>
                    </a:lnTo>
                    <a:lnTo>
                      <a:pt x="811" y="1018"/>
                    </a:lnTo>
                    <a:lnTo>
                      <a:pt x="811" y="1018"/>
                    </a:lnTo>
                    <a:lnTo>
                      <a:pt x="854" y="1028"/>
                    </a:lnTo>
                    <a:lnTo>
                      <a:pt x="897" y="1039"/>
                    </a:lnTo>
                    <a:lnTo>
                      <a:pt x="941" y="1046"/>
                    </a:lnTo>
                    <a:lnTo>
                      <a:pt x="962" y="1049"/>
                    </a:lnTo>
                    <a:lnTo>
                      <a:pt x="984" y="1051"/>
                    </a:lnTo>
                    <a:lnTo>
                      <a:pt x="991" y="1052"/>
                    </a:lnTo>
                    <a:lnTo>
                      <a:pt x="990" y="1045"/>
                    </a:lnTo>
                    <a:lnTo>
                      <a:pt x="990" y="1045"/>
                    </a:lnTo>
                    <a:lnTo>
                      <a:pt x="989" y="1039"/>
                    </a:lnTo>
                    <a:lnTo>
                      <a:pt x="989" y="1039"/>
                    </a:lnTo>
                    <a:lnTo>
                      <a:pt x="987" y="1032"/>
                    </a:lnTo>
                    <a:lnTo>
                      <a:pt x="987" y="1029"/>
                    </a:lnTo>
                    <a:lnTo>
                      <a:pt x="987" y="1027"/>
                    </a:lnTo>
                    <a:lnTo>
                      <a:pt x="987" y="1027"/>
                    </a:lnTo>
                    <a:lnTo>
                      <a:pt x="990" y="1018"/>
                    </a:lnTo>
                    <a:lnTo>
                      <a:pt x="992" y="1008"/>
                    </a:lnTo>
                    <a:lnTo>
                      <a:pt x="993" y="988"/>
                    </a:lnTo>
                    <a:lnTo>
                      <a:pt x="993" y="988"/>
                    </a:lnTo>
                    <a:lnTo>
                      <a:pt x="994" y="974"/>
                    </a:lnTo>
                    <a:lnTo>
                      <a:pt x="994" y="974"/>
                    </a:lnTo>
                    <a:lnTo>
                      <a:pt x="995" y="957"/>
                    </a:lnTo>
                    <a:lnTo>
                      <a:pt x="995" y="957"/>
                    </a:lnTo>
                    <a:lnTo>
                      <a:pt x="998" y="925"/>
                    </a:lnTo>
                    <a:lnTo>
                      <a:pt x="1000" y="910"/>
                    </a:lnTo>
                    <a:lnTo>
                      <a:pt x="1004" y="893"/>
                    </a:lnTo>
                    <a:lnTo>
                      <a:pt x="1004" y="893"/>
                    </a:lnTo>
                    <a:lnTo>
                      <a:pt x="1010" y="856"/>
                    </a:lnTo>
                    <a:lnTo>
                      <a:pt x="1013" y="835"/>
                    </a:lnTo>
                    <a:lnTo>
                      <a:pt x="1015" y="813"/>
                    </a:lnTo>
                    <a:lnTo>
                      <a:pt x="1016" y="793"/>
                    </a:lnTo>
                    <a:lnTo>
                      <a:pt x="1015" y="772"/>
                    </a:lnTo>
                    <a:lnTo>
                      <a:pt x="1014" y="753"/>
                    </a:lnTo>
                    <a:lnTo>
                      <a:pt x="1010" y="734"/>
                    </a:lnTo>
                    <a:lnTo>
                      <a:pt x="1008" y="726"/>
                    </a:lnTo>
                    <a:lnTo>
                      <a:pt x="1002" y="73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45" name="Freeform 207">
                <a:extLst>
                  <a:ext uri="{FF2B5EF4-FFF2-40B4-BE49-F238E27FC236}">
                    <a16:creationId xmlns:a16="http://schemas.microsoft.com/office/drawing/2014/main" id="{9E37B4DE-4290-4136-9629-2AC5483BB7D8}"/>
                  </a:ext>
                </a:extLst>
              </p:cNvPr>
              <p:cNvSpPr/>
              <p:nvPr/>
            </p:nvSpPr>
            <p:spPr bwMode="auto">
              <a:xfrm>
                <a:off x="4251325" y="2251075"/>
                <a:ext cx="195263" cy="161925"/>
              </a:xfrm>
              <a:custGeom>
                <a:avLst/>
                <a:gdLst/>
                <a:ahLst/>
                <a:cxnLst>
                  <a:cxn ang="0">
                    <a:pos x="15" y="307"/>
                  </a:cxn>
                  <a:cxn ang="0">
                    <a:pos x="9" y="306"/>
                  </a:cxn>
                  <a:cxn ang="0">
                    <a:pos x="2" y="298"/>
                  </a:cxn>
                  <a:cxn ang="0">
                    <a:pos x="0" y="293"/>
                  </a:cxn>
                  <a:cxn ang="0">
                    <a:pos x="2" y="281"/>
                  </a:cxn>
                  <a:cxn ang="0">
                    <a:pos x="6" y="275"/>
                  </a:cxn>
                  <a:cxn ang="0">
                    <a:pos x="12" y="272"/>
                  </a:cxn>
                  <a:cxn ang="0">
                    <a:pos x="18" y="269"/>
                  </a:cxn>
                  <a:cxn ang="0">
                    <a:pos x="30" y="259"/>
                  </a:cxn>
                  <a:cxn ang="0">
                    <a:pos x="48" y="238"/>
                  </a:cxn>
                  <a:cxn ang="0">
                    <a:pos x="59" y="222"/>
                  </a:cxn>
                  <a:cxn ang="0">
                    <a:pos x="75" y="201"/>
                  </a:cxn>
                  <a:cxn ang="0">
                    <a:pos x="94" y="180"/>
                  </a:cxn>
                  <a:cxn ang="0">
                    <a:pos x="136" y="143"/>
                  </a:cxn>
                  <a:cxn ang="0">
                    <a:pos x="160" y="124"/>
                  </a:cxn>
                  <a:cxn ang="0">
                    <a:pos x="174" y="112"/>
                  </a:cxn>
                  <a:cxn ang="0">
                    <a:pos x="224" y="83"/>
                  </a:cxn>
                  <a:cxn ang="0">
                    <a:pos x="241" y="73"/>
                  </a:cxn>
                  <a:cxn ang="0">
                    <a:pos x="259" y="63"/>
                  </a:cxn>
                  <a:cxn ang="0">
                    <a:pos x="305" y="32"/>
                  </a:cxn>
                  <a:cxn ang="0">
                    <a:pos x="345" y="3"/>
                  </a:cxn>
                  <a:cxn ang="0">
                    <a:pos x="354" y="0"/>
                  </a:cxn>
                  <a:cxn ang="0">
                    <a:pos x="359" y="1"/>
                  </a:cxn>
                  <a:cxn ang="0">
                    <a:pos x="366" y="8"/>
                  </a:cxn>
                  <a:cxn ang="0">
                    <a:pos x="368" y="12"/>
                  </a:cxn>
                  <a:cxn ang="0">
                    <a:pos x="369" y="22"/>
                  </a:cxn>
                  <a:cxn ang="0">
                    <a:pos x="367" y="29"/>
                  </a:cxn>
                  <a:cxn ang="0">
                    <a:pos x="362" y="35"/>
                  </a:cxn>
                  <a:cxn ang="0">
                    <a:pos x="339" y="51"/>
                  </a:cxn>
                  <a:cxn ang="0">
                    <a:pos x="270" y="96"/>
                  </a:cxn>
                  <a:cxn ang="0">
                    <a:pos x="240" y="115"/>
                  </a:cxn>
                  <a:cxn ang="0">
                    <a:pos x="180" y="157"/>
                  </a:cxn>
                  <a:cxn ang="0">
                    <a:pos x="151" y="179"/>
                  </a:cxn>
                  <a:cxn ang="0">
                    <a:pos x="109" y="218"/>
                  </a:cxn>
                  <a:cxn ang="0">
                    <a:pos x="78" y="252"/>
                  </a:cxn>
                  <a:cxn ang="0">
                    <a:pos x="69" y="264"/>
                  </a:cxn>
                  <a:cxn ang="0">
                    <a:pos x="47" y="290"/>
                  </a:cxn>
                  <a:cxn ang="0">
                    <a:pos x="35" y="300"/>
                  </a:cxn>
                  <a:cxn ang="0">
                    <a:pos x="21" y="306"/>
                  </a:cxn>
                  <a:cxn ang="0">
                    <a:pos x="15" y="307"/>
                  </a:cxn>
                </a:cxnLst>
                <a:rect l="0" t="0" r="r" b="b"/>
                <a:pathLst>
                  <a:path w="369" h="307">
                    <a:moveTo>
                      <a:pt x="15" y="307"/>
                    </a:moveTo>
                    <a:lnTo>
                      <a:pt x="15" y="307"/>
                    </a:lnTo>
                    <a:lnTo>
                      <a:pt x="12" y="307"/>
                    </a:lnTo>
                    <a:lnTo>
                      <a:pt x="9" y="306"/>
                    </a:lnTo>
                    <a:lnTo>
                      <a:pt x="5" y="303"/>
                    </a:lnTo>
                    <a:lnTo>
                      <a:pt x="2" y="298"/>
                    </a:lnTo>
                    <a:lnTo>
                      <a:pt x="0" y="293"/>
                    </a:lnTo>
                    <a:lnTo>
                      <a:pt x="0" y="293"/>
                    </a:lnTo>
                    <a:lnTo>
                      <a:pt x="0" y="287"/>
                    </a:lnTo>
                    <a:lnTo>
                      <a:pt x="2" y="281"/>
                    </a:lnTo>
                    <a:lnTo>
                      <a:pt x="4" y="277"/>
                    </a:lnTo>
                    <a:lnTo>
                      <a:pt x="6" y="275"/>
                    </a:lnTo>
                    <a:lnTo>
                      <a:pt x="9" y="273"/>
                    </a:lnTo>
                    <a:lnTo>
                      <a:pt x="12" y="272"/>
                    </a:lnTo>
                    <a:lnTo>
                      <a:pt x="12" y="272"/>
                    </a:lnTo>
                    <a:lnTo>
                      <a:pt x="18" y="269"/>
                    </a:lnTo>
                    <a:lnTo>
                      <a:pt x="24" y="265"/>
                    </a:lnTo>
                    <a:lnTo>
                      <a:pt x="30" y="259"/>
                    </a:lnTo>
                    <a:lnTo>
                      <a:pt x="36" y="253"/>
                    </a:lnTo>
                    <a:lnTo>
                      <a:pt x="48" y="238"/>
                    </a:lnTo>
                    <a:lnTo>
                      <a:pt x="59" y="222"/>
                    </a:lnTo>
                    <a:lnTo>
                      <a:pt x="59" y="222"/>
                    </a:lnTo>
                    <a:lnTo>
                      <a:pt x="68" y="210"/>
                    </a:lnTo>
                    <a:lnTo>
                      <a:pt x="75" y="201"/>
                    </a:lnTo>
                    <a:lnTo>
                      <a:pt x="75" y="201"/>
                    </a:lnTo>
                    <a:lnTo>
                      <a:pt x="94" y="180"/>
                    </a:lnTo>
                    <a:lnTo>
                      <a:pt x="114" y="162"/>
                    </a:lnTo>
                    <a:lnTo>
                      <a:pt x="136" y="143"/>
                    </a:lnTo>
                    <a:lnTo>
                      <a:pt x="157" y="126"/>
                    </a:lnTo>
                    <a:lnTo>
                      <a:pt x="160" y="124"/>
                    </a:lnTo>
                    <a:lnTo>
                      <a:pt x="160" y="124"/>
                    </a:lnTo>
                    <a:lnTo>
                      <a:pt x="174" y="112"/>
                    </a:lnTo>
                    <a:lnTo>
                      <a:pt x="190" y="102"/>
                    </a:lnTo>
                    <a:lnTo>
                      <a:pt x="224" y="83"/>
                    </a:lnTo>
                    <a:lnTo>
                      <a:pt x="224" y="83"/>
                    </a:lnTo>
                    <a:lnTo>
                      <a:pt x="241" y="73"/>
                    </a:lnTo>
                    <a:lnTo>
                      <a:pt x="259" y="63"/>
                    </a:lnTo>
                    <a:lnTo>
                      <a:pt x="259" y="63"/>
                    </a:lnTo>
                    <a:lnTo>
                      <a:pt x="283" y="47"/>
                    </a:lnTo>
                    <a:lnTo>
                      <a:pt x="305" y="32"/>
                    </a:lnTo>
                    <a:lnTo>
                      <a:pt x="345" y="3"/>
                    </a:lnTo>
                    <a:lnTo>
                      <a:pt x="345" y="3"/>
                    </a:lnTo>
                    <a:lnTo>
                      <a:pt x="350" y="1"/>
                    </a:lnTo>
                    <a:lnTo>
                      <a:pt x="354" y="0"/>
                    </a:lnTo>
                    <a:lnTo>
                      <a:pt x="354" y="0"/>
                    </a:lnTo>
                    <a:lnTo>
                      <a:pt x="359" y="1"/>
                    </a:lnTo>
                    <a:lnTo>
                      <a:pt x="363" y="4"/>
                    </a:lnTo>
                    <a:lnTo>
                      <a:pt x="366" y="8"/>
                    </a:lnTo>
                    <a:lnTo>
                      <a:pt x="368" y="12"/>
                    </a:lnTo>
                    <a:lnTo>
                      <a:pt x="368" y="12"/>
                    </a:lnTo>
                    <a:lnTo>
                      <a:pt x="369" y="16"/>
                    </a:lnTo>
                    <a:lnTo>
                      <a:pt x="369" y="22"/>
                    </a:lnTo>
                    <a:lnTo>
                      <a:pt x="369" y="25"/>
                    </a:lnTo>
                    <a:lnTo>
                      <a:pt x="367" y="29"/>
                    </a:lnTo>
                    <a:lnTo>
                      <a:pt x="365" y="32"/>
                    </a:lnTo>
                    <a:lnTo>
                      <a:pt x="362" y="35"/>
                    </a:lnTo>
                    <a:lnTo>
                      <a:pt x="362" y="35"/>
                    </a:lnTo>
                    <a:lnTo>
                      <a:pt x="339" y="51"/>
                    </a:lnTo>
                    <a:lnTo>
                      <a:pt x="317" y="67"/>
                    </a:lnTo>
                    <a:lnTo>
                      <a:pt x="270" y="96"/>
                    </a:lnTo>
                    <a:lnTo>
                      <a:pt x="270" y="96"/>
                    </a:lnTo>
                    <a:lnTo>
                      <a:pt x="240" y="115"/>
                    </a:lnTo>
                    <a:lnTo>
                      <a:pt x="210" y="135"/>
                    </a:lnTo>
                    <a:lnTo>
                      <a:pt x="180" y="157"/>
                    </a:lnTo>
                    <a:lnTo>
                      <a:pt x="151" y="179"/>
                    </a:lnTo>
                    <a:lnTo>
                      <a:pt x="151" y="179"/>
                    </a:lnTo>
                    <a:lnTo>
                      <a:pt x="131" y="198"/>
                    </a:lnTo>
                    <a:lnTo>
                      <a:pt x="109" y="218"/>
                    </a:lnTo>
                    <a:lnTo>
                      <a:pt x="88" y="239"/>
                    </a:lnTo>
                    <a:lnTo>
                      <a:pt x="78" y="252"/>
                    </a:lnTo>
                    <a:lnTo>
                      <a:pt x="69" y="264"/>
                    </a:lnTo>
                    <a:lnTo>
                      <a:pt x="69" y="264"/>
                    </a:lnTo>
                    <a:lnTo>
                      <a:pt x="59" y="277"/>
                    </a:lnTo>
                    <a:lnTo>
                      <a:pt x="47" y="290"/>
                    </a:lnTo>
                    <a:lnTo>
                      <a:pt x="42" y="295"/>
                    </a:lnTo>
                    <a:lnTo>
                      <a:pt x="35" y="300"/>
                    </a:lnTo>
                    <a:lnTo>
                      <a:pt x="29" y="304"/>
                    </a:lnTo>
                    <a:lnTo>
                      <a:pt x="21" y="306"/>
                    </a:lnTo>
                    <a:lnTo>
                      <a:pt x="21" y="306"/>
                    </a:lnTo>
                    <a:lnTo>
                      <a:pt x="15" y="307"/>
                    </a:lnTo>
                    <a:lnTo>
                      <a:pt x="15" y="30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46" name="Freeform 208">
                <a:extLst>
                  <a:ext uri="{FF2B5EF4-FFF2-40B4-BE49-F238E27FC236}">
                    <a16:creationId xmlns:a16="http://schemas.microsoft.com/office/drawing/2014/main" id="{017D575C-0EDD-4104-97D9-9D0759778EA3}"/>
                  </a:ext>
                </a:extLst>
              </p:cNvPr>
              <p:cNvSpPr/>
              <p:nvPr/>
            </p:nvSpPr>
            <p:spPr bwMode="auto">
              <a:xfrm>
                <a:off x="4284663" y="2282825"/>
                <a:ext cx="195263" cy="171450"/>
              </a:xfrm>
              <a:custGeom>
                <a:avLst/>
                <a:gdLst/>
                <a:ahLst/>
                <a:cxnLst>
                  <a:cxn ang="0">
                    <a:pos x="15" y="323"/>
                  </a:cxn>
                  <a:cxn ang="0">
                    <a:pos x="6" y="319"/>
                  </a:cxn>
                  <a:cxn ang="0">
                    <a:pos x="1" y="309"/>
                  </a:cxn>
                  <a:cxn ang="0">
                    <a:pos x="0" y="306"/>
                  </a:cxn>
                  <a:cxn ang="0">
                    <a:pos x="0" y="297"/>
                  </a:cxn>
                  <a:cxn ang="0">
                    <a:pos x="4" y="290"/>
                  </a:cxn>
                  <a:cxn ang="0">
                    <a:pos x="7" y="287"/>
                  </a:cxn>
                  <a:cxn ang="0">
                    <a:pos x="15" y="277"/>
                  </a:cxn>
                  <a:cxn ang="0">
                    <a:pos x="20" y="266"/>
                  </a:cxn>
                  <a:cxn ang="0">
                    <a:pos x="29" y="253"/>
                  </a:cxn>
                  <a:cxn ang="0">
                    <a:pos x="48" y="230"/>
                  </a:cxn>
                  <a:cxn ang="0">
                    <a:pos x="68" y="211"/>
                  </a:cxn>
                  <a:cxn ang="0">
                    <a:pos x="94" y="190"/>
                  </a:cxn>
                  <a:cxn ang="0">
                    <a:pos x="126" y="162"/>
                  </a:cxn>
                  <a:cxn ang="0">
                    <a:pos x="159" y="135"/>
                  </a:cxn>
                  <a:cxn ang="0">
                    <a:pos x="187" y="111"/>
                  </a:cxn>
                  <a:cxn ang="0">
                    <a:pos x="236" y="73"/>
                  </a:cxn>
                  <a:cxn ang="0">
                    <a:pos x="254" y="61"/>
                  </a:cxn>
                  <a:cxn ang="0">
                    <a:pos x="311" y="23"/>
                  </a:cxn>
                  <a:cxn ang="0">
                    <a:pos x="344" y="3"/>
                  </a:cxn>
                  <a:cxn ang="0">
                    <a:pos x="348" y="1"/>
                  </a:cxn>
                  <a:cxn ang="0">
                    <a:pos x="352" y="0"/>
                  </a:cxn>
                  <a:cxn ang="0">
                    <a:pos x="358" y="2"/>
                  </a:cxn>
                  <a:cxn ang="0">
                    <a:pos x="366" y="9"/>
                  </a:cxn>
                  <a:cxn ang="0">
                    <a:pos x="368" y="14"/>
                  </a:cxn>
                  <a:cxn ang="0">
                    <a:pos x="369" y="22"/>
                  </a:cxn>
                  <a:cxn ang="0">
                    <a:pos x="366" y="29"/>
                  </a:cxn>
                  <a:cxn ang="0">
                    <a:pos x="361" y="35"/>
                  </a:cxn>
                  <a:cxn ang="0">
                    <a:pos x="325" y="57"/>
                  </a:cxn>
                  <a:cxn ang="0">
                    <a:pos x="271" y="92"/>
                  </a:cxn>
                  <a:cxn ang="0">
                    <a:pos x="250" y="107"/>
                  </a:cxn>
                  <a:cxn ang="0">
                    <a:pos x="190" y="157"/>
                  </a:cxn>
                  <a:cxn ang="0">
                    <a:pos x="164" y="179"/>
                  </a:cxn>
                  <a:cxn ang="0">
                    <a:pos x="134" y="203"/>
                  </a:cxn>
                  <a:cxn ang="0">
                    <a:pos x="102" y="229"/>
                  </a:cxn>
                  <a:cxn ang="0">
                    <a:pos x="72" y="258"/>
                  </a:cxn>
                  <a:cxn ang="0">
                    <a:pos x="66" y="264"/>
                  </a:cxn>
                  <a:cxn ang="0">
                    <a:pos x="51" y="286"/>
                  </a:cxn>
                  <a:cxn ang="0">
                    <a:pos x="46" y="295"/>
                  </a:cxn>
                  <a:cxn ang="0">
                    <a:pos x="33" y="312"/>
                  </a:cxn>
                  <a:cxn ang="0">
                    <a:pos x="24" y="319"/>
                  </a:cxn>
                  <a:cxn ang="0">
                    <a:pos x="15" y="323"/>
                  </a:cxn>
                </a:cxnLst>
                <a:rect l="0" t="0" r="r" b="b"/>
                <a:pathLst>
                  <a:path w="369" h="323">
                    <a:moveTo>
                      <a:pt x="15" y="323"/>
                    </a:moveTo>
                    <a:lnTo>
                      <a:pt x="15" y="323"/>
                    </a:lnTo>
                    <a:lnTo>
                      <a:pt x="10" y="322"/>
                    </a:lnTo>
                    <a:lnTo>
                      <a:pt x="6" y="319"/>
                    </a:lnTo>
                    <a:lnTo>
                      <a:pt x="3" y="315"/>
                    </a:lnTo>
                    <a:lnTo>
                      <a:pt x="1" y="309"/>
                    </a:lnTo>
                    <a:lnTo>
                      <a:pt x="1" y="309"/>
                    </a:lnTo>
                    <a:lnTo>
                      <a:pt x="0" y="306"/>
                    </a:lnTo>
                    <a:lnTo>
                      <a:pt x="0" y="300"/>
                    </a:lnTo>
                    <a:lnTo>
                      <a:pt x="0" y="297"/>
                    </a:lnTo>
                    <a:lnTo>
                      <a:pt x="2" y="294"/>
                    </a:lnTo>
                    <a:lnTo>
                      <a:pt x="4" y="290"/>
                    </a:lnTo>
                    <a:lnTo>
                      <a:pt x="7" y="287"/>
                    </a:lnTo>
                    <a:lnTo>
                      <a:pt x="7" y="287"/>
                    </a:lnTo>
                    <a:lnTo>
                      <a:pt x="11" y="283"/>
                    </a:lnTo>
                    <a:lnTo>
                      <a:pt x="15" y="277"/>
                    </a:lnTo>
                    <a:lnTo>
                      <a:pt x="20" y="266"/>
                    </a:lnTo>
                    <a:lnTo>
                      <a:pt x="20" y="266"/>
                    </a:lnTo>
                    <a:lnTo>
                      <a:pt x="24" y="259"/>
                    </a:lnTo>
                    <a:lnTo>
                      <a:pt x="29" y="253"/>
                    </a:lnTo>
                    <a:lnTo>
                      <a:pt x="29" y="253"/>
                    </a:lnTo>
                    <a:lnTo>
                      <a:pt x="48" y="230"/>
                    </a:lnTo>
                    <a:lnTo>
                      <a:pt x="59" y="221"/>
                    </a:lnTo>
                    <a:lnTo>
                      <a:pt x="68" y="211"/>
                    </a:lnTo>
                    <a:lnTo>
                      <a:pt x="68" y="211"/>
                    </a:lnTo>
                    <a:lnTo>
                      <a:pt x="94" y="190"/>
                    </a:lnTo>
                    <a:lnTo>
                      <a:pt x="94" y="190"/>
                    </a:lnTo>
                    <a:lnTo>
                      <a:pt x="126" y="162"/>
                    </a:lnTo>
                    <a:lnTo>
                      <a:pt x="159" y="135"/>
                    </a:lnTo>
                    <a:lnTo>
                      <a:pt x="159" y="135"/>
                    </a:lnTo>
                    <a:lnTo>
                      <a:pt x="187" y="111"/>
                    </a:lnTo>
                    <a:lnTo>
                      <a:pt x="187" y="111"/>
                    </a:lnTo>
                    <a:lnTo>
                      <a:pt x="220" y="85"/>
                    </a:lnTo>
                    <a:lnTo>
                      <a:pt x="236" y="73"/>
                    </a:lnTo>
                    <a:lnTo>
                      <a:pt x="254" y="61"/>
                    </a:lnTo>
                    <a:lnTo>
                      <a:pt x="254" y="61"/>
                    </a:lnTo>
                    <a:lnTo>
                      <a:pt x="282" y="41"/>
                    </a:lnTo>
                    <a:lnTo>
                      <a:pt x="311" y="23"/>
                    </a:lnTo>
                    <a:lnTo>
                      <a:pt x="311" y="23"/>
                    </a:lnTo>
                    <a:lnTo>
                      <a:pt x="344" y="3"/>
                    </a:lnTo>
                    <a:lnTo>
                      <a:pt x="344" y="3"/>
                    </a:lnTo>
                    <a:lnTo>
                      <a:pt x="348" y="1"/>
                    </a:lnTo>
                    <a:lnTo>
                      <a:pt x="352" y="0"/>
                    </a:lnTo>
                    <a:lnTo>
                      <a:pt x="352" y="0"/>
                    </a:lnTo>
                    <a:lnTo>
                      <a:pt x="355" y="1"/>
                    </a:lnTo>
                    <a:lnTo>
                      <a:pt x="358" y="2"/>
                    </a:lnTo>
                    <a:lnTo>
                      <a:pt x="363" y="5"/>
                    </a:lnTo>
                    <a:lnTo>
                      <a:pt x="366" y="9"/>
                    </a:lnTo>
                    <a:lnTo>
                      <a:pt x="368" y="14"/>
                    </a:lnTo>
                    <a:lnTo>
                      <a:pt x="368" y="14"/>
                    </a:lnTo>
                    <a:lnTo>
                      <a:pt x="369" y="17"/>
                    </a:lnTo>
                    <a:lnTo>
                      <a:pt x="369" y="22"/>
                    </a:lnTo>
                    <a:lnTo>
                      <a:pt x="368" y="25"/>
                    </a:lnTo>
                    <a:lnTo>
                      <a:pt x="366" y="29"/>
                    </a:lnTo>
                    <a:lnTo>
                      <a:pt x="364" y="32"/>
                    </a:lnTo>
                    <a:lnTo>
                      <a:pt x="361" y="35"/>
                    </a:lnTo>
                    <a:lnTo>
                      <a:pt x="361" y="35"/>
                    </a:lnTo>
                    <a:lnTo>
                      <a:pt x="325" y="57"/>
                    </a:lnTo>
                    <a:lnTo>
                      <a:pt x="325" y="57"/>
                    </a:lnTo>
                    <a:lnTo>
                      <a:pt x="271" y="92"/>
                    </a:lnTo>
                    <a:lnTo>
                      <a:pt x="271" y="92"/>
                    </a:lnTo>
                    <a:lnTo>
                      <a:pt x="250" y="107"/>
                    </a:lnTo>
                    <a:lnTo>
                      <a:pt x="229" y="123"/>
                    </a:lnTo>
                    <a:lnTo>
                      <a:pt x="190" y="157"/>
                    </a:lnTo>
                    <a:lnTo>
                      <a:pt x="190" y="157"/>
                    </a:lnTo>
                    <a:lnTo>
                      <a:pt x="164" y="179"/>
                    </a:lnTo>
                    <a:lnTo>
                      <a:pt x="164" y="179"/>
                    </a:lnTo>
                    <a:lnTo>
                      <a:pt x="134" y="203"/>
                    </a:lnTo>
                    <a:lnTo>
                      <a:pt x="134" y="203"/>
                    </a:lnTo>
                    <a:lnTo>
                      <a:pt x="102" y="229"/>
                    </a:lnTo>
                    <a:lnTo>
                      <a:pt x="86" y="242"/>
                    </a:lnTo>
                    <a:lnTo>
                      <a:pt x="72" y="258"/>
                    </a:lnTo>
                    <a:lnTo>
                      <a:pt x="72" y="258"/>
                    </a:lnTo>
                    <a:lnTo>
                      <a:pt x="66" y="264"/>
                    </a:lnTo>
                    <a:lnTo>
                      <a:pt x="61" y="271"/>
                    </a:lnTo>
                    <a:lnTo>
                      <a:pt x="51" y="286"/>
                    </a:lnTo>
                    <a:lnTo>
                      <a:pt x="51" y="286"/>
                    </a:lnTo>
                    <a:lnTo>
                      <a:pt x="46" y="295"/>
                    </a:lnTo>
                    <a:lnTo>
                      <a:pt x="40" y="303"/>
                    </a:lnTo>
                    <a:lnTo>
                      <a:pt x="33" y="312"/>
                    </a:lnTo>
                    <a:lnTo>
                      <a:pt x="24" y="319"/>
                    </a:lnTo>
                    <a:lnTo>
                      <a:pt x="24" y="319"/>
                    </a:lnTo>
                    <a:lnTo>
                      <a:pt x="19" y="322"/>
                    </a:lnTo>
                    <a:lnTo>
                      <a:pt x="15" y="323"/>
                    </a:lnTo>
                    <a:lnTo>
                      <a:pt x="15" y="32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47" name="Freeform 209">
                <a:extLst>
                  <a:ext uri="{FF2B5EF4-FFF2-40B4-BE49-F238E27FC236}">
                    <a16:creationId xmlns:a16="http://schemas.microsoft.com/office/drawing/2014/main" id="{2E3AC295-B954-402B-92B5-F101F7E691A5}"/>
                  </a:ext>
                </a:extLst>
              </p:cNvPr>
              <p:cNvSpPr/>
              <p:nvPr/>
            </p:nvSpPr>
            <p:spPr bwMode="auto">
              <a:xfrm>
                <a:off x="4446588" y="2346325"/>
                <a:ext cx="285750" cy="307975"/>
              </a:xfrm>
              <a:custGeom>
                <a:avLst/>
                <a:gdLst/>
                <a:ahLst/>
                <a:cxnLst>
                  <a:cxn ang="0">
                    <a:pos x="524" y="583"/>
                  </a:cxn>
                  <a:cxn ang="0">
                    <a:pos x="515" y="580"/>
                  </a:cxn>
                  <a:cxn ang="0">
                    <a:pos x="501" y="571"/>
                  </a:cxn>
                  <a:cxn ang="0">
                    <a:pos x="476" y="549"/>
                  </a:cxn>
                  <a:cxn ang="0">
                    <a:pos x="437" y="513"/>
                  </a:cxn>
                  <a:cxn ang="0">
                    <a:pos x="414" y="488"/>
                  </a:cxn>
                  <a:cxn ang="0">
                    <a:pos x="388" y="460"/>
                  </a:cxn>
                  <a:cxn ang="0">
                    <a:pos x="339" y="409"/>
                  </a:cxn>
                  <a:cxn ang="0">
                    <a:pos x="300" y="361"/>
                  </a:cxn>
                  <a:cxn ang="0">
                    <a:pos x="288" y="344"/>
                  </a:cxn>
                  <a:cxn ang="0">
                    <a:pos x="246" y="293"/>
                  </a:cxn>
                  <a:cxn ang="0">
                    <a:pos x="202" y="245"/>
                  </a:cxn>
                  <a:cxn ang="0">
                    <a:pos x="167" y="208"/>
                  </a:cxn>
                  <a:cxn ang="0">
                    <a:pos x="134" y="170"/>
                  </a:cxn>
                  <a:cxn ang="0">
                    <a:pos x="121" y="153"/>
                  </a:cxn>
                  <a:cxn ang="0">
                    <a:pos x="95" y="121"/>
                  </a:cxn>
                  <a:cxn ang="0">
                    <a:pos x="54" y="76"/>
                  </a:cxn>
                  <a:cxn ang="0">
                    <a:pos x="24" y="48"/>
                  </a:cxn>
                  <a:cxn ang="0">
                    <a:pos x="8" y="36"/>
                  </a:cxn>
                  <a:cxn ang="0">
                    <a:pos x="3" y="29"/>
                  </a:cxn>
                  <a:cxn ang="0">
                    <a:pos x="0" y="22"/>
                  </a:cxn>
                  <a:cxn ang="0">
                    <a:pos x="1" y="13"/>
                  </a:cxn>
                  <a:cxn ang="0">
                    <a:pos x="4" y="8"/>
                  </a:cxn>
                  <a:cxn ang="0">
                    <a:pos x="12" y="1"/>
                  </a:cxn>
                  <a:cxn ang="0">
                    <a:pos x="16" y="0"/>
                  </a:cxn>
                  <a:cxn ang="0">
                    <a:pos x="25" y="3"/>
                  </a:cxn>
                  <a:cxn ang="0">
                    <a:pos x="41" y="15"/>
                  </a:cxn>
                  <a:cxn ang="0">
                    <a:pos x="70" y="41"/>
                  </a:cxn>
                  <a:cxn ang="0">
                    <a:pos x="110" y="84"/>
                  </a:cxn>
                  <a:cxn ang="0">
                    <a:pos x="136" y="115"/>
                  </a:cxn>
                  <a:cxn ang="0">
                    <a:pos x="206" y="198"/>
                  </a:cxn>
                  <a:cxn ang="0">
                    <a:pos x="290" y="291"/>
                  </a:cxn>
                  <a:cxn ang="0">
                    <a:pos x="303" y="306"/>
                  </a:cxn>
                  <a:cxn ang="0">
                    <a:pos x="341" y="353"/>
                  </a:cxn>
                  <a:cxn ang="0">
                    <a:pos x="371" y="390"/>
                  </a:cxn>
                  <a:cxn ang="0">
                    <a:pos x="403" y="425"/>
                  </a:cxn>
                  <a:cxn ang="0">
                    <a:pos x="433" y="457"/>
                  </a:cxn>
                  <a:cxn ang="0">
                    <a:pos x="457" y="482"/>
                  </a:cxn>
                  <a:cxn ang="0">
                    <a:pos x="493" y="518"/>
                  </a:cxn>
                  <a:cxn ang="0">
                    <a:pos x="519" y="540"/>
                  </a:cxn>
                  <a:cxn ang="0">
                    <a:pos x="532" y="549"/>
                  </a:cxn>
                  <a:cxn ang="0">
                    <a:pos x="539" y="554"/>
                  </a:cxn>
                  <a:cxn ang="0">
                    <a:pos x="541" y="560"/>
                  </a:cxn>
                  <a:cxn ang="0">
                    <a:pos x="541" y="570"/>
                  </a:cxn>
                  <a:cxn ang="0">
                    <a:pos x="539" y="575"/>
                  </a:cxn>
                  <a:cxn ang="0">
                    <a:pos x="530" y="582"/>
                  </a:cxn>
                  <a:cxn ang="0">
                    <a:pos x="524" y="583"/>
                  </a:cxn>
                </a:cxnLst>
                <a:rect l="0" t="0" r="r" b="b"/>
                <a:pathLst>
                  <a:path w="541" h="583">
                    <a:moveTo>
                      <a:pt x="524" y="583"/>
                    </a:moveTo>
                    <a:lnTo>
                      <a:pt x="524" y="583"/>
                    </a:lnTo>
                    <a:lnTo>
                      <a:pt x="520" y="582"/>
                    </a:lnTo>
                    <a:lnTo>
                      <a:pt x="515" y="580"/>
                    </a:lnTo>
                    <a:lnTo>
                      <a:pt x="515" y="580"/>
                    </a:lnTo>
                    <a:lnTo>
                      <a:pt x="501" y="571"/>
                    </a:lnTo>
                    <a:lnTo>
                      <a:pt x="488" y="560"/>
                    </a:lnTo>
                    <a:lnTo>
                      <a:pt x="476" y="549"/>
                    </a:lnTo>
                    <a:lnTo>
                      <a:pt x="462" y="538"/>
                    </a:lnTo>
                    <a:lnTo>
                      <a:pt x="437" y="513"/>
                    </a:lnTo>
                    <a:lnTo>
                      <a:pt x="414" y="488"/>
                    </a:lnTo>
                    <a:lnTo>
                      <a:pt x="414" y="488"/>
                    </a:lnTo>
                    <a:lnTo>
                      <a:pt x="388" y="460"/>
                    </a:lnTo>
                    <a:lnTo>
                      <a:pt x="388" y="460"/>
                    </a:lnTo>
                    <a:lnTo>
                      <a:pt x="365" y="437"/>
                    </a:lnTo>
                    <a:lnTo>
                      <a:pt x="339" y="409"/>
                    </a:lnTo>
                    <a:lnTo>
                      <a:pt x="313" y="377"/>
                    </a:lnTo>
                    <a:lnTo>
                      <a:pt x="300" y="361"/>
                    </a:lnTo>
                    <a:lnTo>
                      <a:pt x="288" y="344"/>
                    </a:lnTo>
                    <a:lnTo>
                      <a:pt x="288" y="344"/>
                    </a:lnTo>
                    <a:lnTo>
                      <a:pt x="268" y="319"/>
                    </a:lnTo>
                    <a:lnTo>
                      <a:pt x="246" y="293"/>
                    </a:lnTo>
                    <a:lnTo>
                      <a:pt x="224" y="269"/>
                    </a:lnTo>
                    <a:lnTo>
                      <a:pt x="202" y="245"/>
                    </a:lnTo>
                    <a:lnTo>
                      <a:pt x="202" y="245"/>
                    </a:lnTo>
                    <a:lnTo>
                      <a:pt x="167" y="208"/>
                    </a:lnTo>
                    <a:lnTo>
                      <a:pt x="150" y="189"/>
                    </a:lnTo>
                    <a:lnTo>
                      <a:pt x="134" y="170"/>
                    </a:lnTo>
                    <a:lnTo>
                      <a:pt x="134" y="170"/>
                    </a:lnTo>
                    <a:lnTo>
                      <a:pt x="121" y="153"/>
                    </a:lnTo>
                    <a:lnTo>
                      <a:pt x="121" y="153"/>
                    </a:lnTo>
                    <a:lnTo>
                      <a:pt x="95" y="121"/>
                    </a:lnTo>
                    <a:lnTo>
                      <a:pt x="69" y="90"/>
                    </a:lnTo>
                    <a:lnTo>
                      <a:pt x="54" y="76"/>
                    </a:lnTo>
                    <a:lnTo>
                      <a:pt x="40" y="61"/>
                    </a:lnTo>
                    <a:lnTo>
                      <a:pt x="24" y="48"/>
                    </a:lnTo>
                    <a:lnTo>
                      <a:pt x="8" y="36"/>
                    </a:lnTo>
                    <a:lnTo>
                      <a:pt x="8" y="36"/>
                    </a:lnTo>
                    <a:lnTo>
                      <a:pt x="5" y="32"/>
                    </a:lnTo>
                    <a:lnTo>
                      <a:pt x="3" y="29"/>
                    </a:lnTo>
                    <a:lnTo>
                      <a:pt x="0" y="25"/>
                    </a:lnTo>
                    <a:lnTo>
                      <a:pt x="0" y="22"/>
                    </a:lnTo>
                    <a:lnTo>
                      <a:pt x="0" y="17"/>
                    </a:lnTo>
                    <a:lnTo>
                      <a:pt x="1" y="13"/>
                    </a:lnTo>
                    <a:lnTo>
                      <a:pt x="1" y="13"/>
                    </a:lnTo>
                    <a:lnTo>
                      <a:pt x="4" y="8"/>
                    </a:lnTo>
                    <a:lnTo>
                      <a:pt x="7" y="3"/>
                    </a:lnTo>
                    <a:lnTo>
                      <a:pt x="12" y="1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1" y="0"/>
                    </a:lnTo>
                    <a:lnTo>
                      <a:pt x="25" y="3"/>
                    </a:lnTo>
                    <a:lnTo>
                      <a:pt x="25" y="3"/>
                    </a:lnTo>
                    <a:lnTo>
                      <a:pt x="41" y="15"/>
                    </a:lnTo>
                    <a:lnTo>
                      <a:pt x="55" y="28"/>
                    </a:lnTo>
                    <a:lnTo>
                      <a:pt x="70" y="41"/>
                    </a:lnTo>
                    <a:lnTo>
                      <a:pt x="83" y="55"/>
                    </a:lnTo>
                    <a:lnTo>
                      <a:pt x="110" y="84"/>
                    </a:lnTo>
                    <a:lnTo>
                      <a:pt x="136" y="115"/>
                    </a:lnTo>
                    <a:lnTo>
                      <a:pt x="136" y="115"/>
                    </a:lnTo>
                    <a:lnTo>
                      <a:pt x="170" y="156"/>
                    </a:lnTo>
                    <a:lnTo>
                      <a:pt x="206" y="198"/>
                    </a:lnTo>
                    <a:lnTo>
                      <a:pt x="246" y="242"/>
                    </a:lnTo>
                    <a:lnTo>
                      <a:pt x="290" y="291"/>
                    </a:lnTo>
                    <a:lnTo>
                      <a:pt x="290" y="291"/>
                    </a:lnTo>
                    <a:lnTo>
                      <a:pt x="303" y="306"/>
                    </a:lnTo>
                    <a:lnTo>
                      <a:pt x="317" y="322"/>
                    </a:lnTo>
                    <a:lnTo>
                      <a:pt x="341" y="353"/>
                    </a:lnTo>
                    <a:lnTo>
                      <a:pt x="341" y="353"/>
                    </a:lnTo>
                    <a:lnTo>
                      <a:pt x="371" y="390"/>
                    </a:lnTo>
                    <a:lnTo>
                      <a:pt x="387" y="407"/>
                    </a:lnTo>
                    <a:lnTo>
                      <a:pt x="403" y="425"/>
                    </a:lnTo>
                    <a:lnTo>
                      <a:pt x="403" y="425"/>
                    </a:lnTo>
                    <a:lnTo>
                      <a:pt x="433" y="457"/>
                    </a:lnTo>
                    <a:lnTo>
                      <a:pt x="433" y="457"/>
                    </a:lnTo>
                    <a:lnTo>
                      <a:pt x="457" y="482"/>
                    </a:lnTo>
                    <a:lnTo>
                      <a:pt x="481" y="507"/>
                    </a:lnTo>
                    <a:lnTo>
                      <a:pt x="493" y="518"/>
                    </a:lnTo>
                    <a:lnTo>
                      <a:pt x="507" y="529"/>
                    </a:lnTo>
                    <a:lnTo>
                      <a:pt x="519" y="540"/>
                    </a:lnTo>
                    <a:lnTo>
                      <a:pt x="532" y="549"/>
                    </a:lnTo>
                    <a:lnTo>
                      <a:pt x="532" y="549"/>
                    </a:lnTo>
                    <a:lnTo>
                      <a:pt x="537" y="552"/>
                    </a:lnTo>
                    <a:lnTo>
                      <a:pt x="539" y="554"/>
                    </a:lnTo>
                    <a:lnTo>
                      <a:pt x="540" y="557"/>
                    </a:lnTo>
                    <a:lnTo>
                      <a:pt x="541" y="560"/>
                    </a:lnTo>
                    <a:lnTo>
                      <a:pt x="541" y="565"/>
                    </a:lnTo>
                    <a:lnTo>
                      <a:pt x="541" y="570"/>
                    </a:lnTo>
                    <a:lnTo>
                      <a:pt x="541" y="570"/>
                    </a:lnTo>
                    <a:lnTo>
                      <a:pt x="539" y="575"/>
                    </a:lnTo>
                    <a:lnTo>
                      <a:pt x="534" y="579"/>
                    </a:lnTo>
                    <a:lnTo>
                      <a:pt x="530" y="582"/>
                    </a:lnTo>
                    <a:lnTo>
                      <a:pt x="527" y="583"/>
                    </a:lnTo>
                    <a:lnTo>
                      <a:pt x="524" y="583"/>
                    </a:lnTo>
                    <a:lnTo>
                      <a:pt x="524" y="58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48" name="Freeform 210">
                <a:extLst>
                  <a:ext uri="{FF2B5EF4-FFF2-40B4-BE49-F238E27FC236}">
                    <a16:creationId xmlns:a16="http://schemas.microsoft.com/office/drawing/2014/main" id="{62073378-3D40-4F36-8BC8-08F176E15062}"/>
                  </a:ext>
                </a:extLst>
              </p:cNvPr>
              <p:cNvSpPr/>
              <p:nvPr/>
            </p:nvSpPr>
            <p:spPr bwMode="auto">
              <a:xfrm>
                <a:off x="4349750" y="2435225"/>
                <a:ext cx="273050" cy="288925"/>
              </a:xfrm>
              <a:custGeom>
                <a:avLst/>
                <a:gdLst/>
                <a:ahLst/>
                <a:cxnLst>
                  <a:cxn ang="0">
                    <a:pos x="493" y="546"/>
                  </a:cxn>
                  <a:cxn ang="0">
                    <a:pos x="481" y="537"/>
                  </a:cxn>
                  <a:cxn ang="0">
                    <a:pos x="475" y="524"/>
                  </a:cxn>
                  <a:cxn ang="0">
                    <a:pos x="457" y="505"/>
                  </a:cxn>
                  <a:cxn ang="0">
                    <a:pos x="444" y="490"/>
                  </a:cxn>
                  <a:cxn ang="0">
                    <a:pos x="436" y="479"/>
                  </a:cxn>
                  <a:cxn ang="0">
                    <a:pos x="411" y="452"/>
                  </a:cxn>
                  <a:cxn ang="0">
                    <a:pos x="402" y="443"/>
                  </a:cxn>
                  <a:cxn ang="0">
                    <a:pos x="387" y="420"/>
                  </a:cxn>
                  <a:cxn ang="0">
                    <a:pos x="376" y="410"/>
                  </a:cxn>
                  <a:cxn ang="0">
                    <a:pos x="345" y="378"/>
                  </a:cxn>
                  <a:cxn ang="0">
                    <a:pos x="321" y="352"/>
                  </a:cxn>
                  <a:cxn ang="0">
                    <a:pos x="280" y="313"/>
                  </a:cxn>
                  <a:cxn ang="0">
                    <a:pos x="252" y="285"/>
                  </a:cxn>
                  <a:cxn ang="0">
                    <a:pos x="151" y="183"/>
                  </a:cxn>
                  <a:cxn ang="0">
                    <a:pos x="106" y="136"/>
                  </a:cxn>
                  <a:cxn ang="0">
                    <a:pos x="64" y="92"/>
                  </a:cxn>
                  <a:cxn ang="0">
                    <a:pos x="33" y="58"/>
                  </a:cxn>
                  <a:cxn ang="0">
                    <a:pos x="13" y="39"/>
                  </a:cxn>
                  <a:cxn ang="0">
                    <a:pos x="3" y="26"/>
                  </a:cxn>
                  <a:cxn ang="0">
                    <a:pos x="0" y="14"/>
                  </a:cxn>
                  <a:cxn ang="0">
                    <a:pos x="5" y="6"/>
                  </a:cxn>
                  <a:cxn ang="0">
                    <a:pos x="19" y="0"/>
                  </a:cxn>
                  <a:cxn ang="0">
                    <a:pos x="26" y="2"/>
                  </a:cxn>
                  <a:cxn ang="0">
                    <a:pos x="34" y="8"/>
                  </a:cxn>
                  <a:cxn ang="0">
                    <a:pos x="72" y="47"/>
                  </a:cxn>
                  <a:cxn ang="0">
                    <a:pos x="94" y="67"/>
                  </a:cxn>
                  <a:cxn ang="0">
                    <a:pos x="151" y="133"/>
                  </a:cxn>
                  <a:cxn ang="0">
                    <a:pos x="191" y="176"/>
                  </a:cxn>
                  <a:cxn ang="0">
                    <a:pos x="275" y="260"/>
                  </a:cxn>
                  <a:cxn ang="0">
                    <a:pos x="311" y="293"/>
                  </a:cxn>
                  <a:cxn ang="0">
                    <a:pos x="364" y="343"/>
                  </a:cxn>
                  <a:cxn ang="0">
                    <a:pos x="407" y="387"/>
                  </a:cxn>
                  <a:cxn ang="0">
                    <a:pos x="423" y="411"/>
                  </a:cxn>
                  <a:cxn ang="0">
                    <a:pos x="440" y="429"/>
                  </a:cxn>
                  <a:cxn ang="0">
                    <a:pos x="452" y="440"/>
                  </a:cxn>
                  <a:cxn ang="0">
                    <a:pos x="460" y="452"/>
                  </a:cxn>
                  <a:cxn ang="0">
                    <a:pos x="481" y="478"/>
                  </a:cxn>
                  <a:cxn ang="0">
                    <a:pos x="496" y="493"/>
                  </a:cxn>
                  <a:cxn ang="0">
                    <a:pos x="508" y="510"/>
                  </a:cxn>
                  <a:cxn ang="0">
                    <a:pos x="512" y="513"/>
                  </a:cxn>
                  <a:cxn ang="0">
                    <a:pos x="515" y="524"/>
                  </a:cxn>
                  <a:cxn ang="0">
                    <a:pos x="515" y="533"/>
                  </a:cxn>
                  <a:cxn ang="0">
                    <a:pos x="510" y="542"/>
                  </a:cxn>
                  <a:cxn ang="0">
                    <a:pos x="499" y="546"/>
                  </a:cxn>
                </a:cxnLst>
                <a:rect l="0" t="0" r="r" b="b"/>
                <a:pathLst>
                  <a:path w="515" h="546">
                    <a:moveTo>
                      <a:pt x="499" y="546"/>
                    </a:moveTo>
                    <a:lnTo>
                      <a:pt x="499" y="546"/>
                    </a:lnTo>
                    <a:lnTo>
                      <a:pt x="493" y="546"/>
                    </a:lnTo>
                    <a:lnTo>
                      <a:pt x="488" y="543"/>
                    </a:lnTo>
                    <a:lnTo>
                      <a:pt x="483" y="540"/>
                    </a:lnTo>
                    <a:lnTo>
                      <a:pt x="481" y="537"/>
                    </a:lnTo>
                    <a:lnTo>
                      <a:pt x="480" y="534"/>
                    </a:lnTo>
                    <a:lnTo>
                      <a:pt x="480" y="534"/>
                    </a:lnTo>
                    <a:lnTo>
                      <a:pt x="475" y="524"/>
                    </a:lnTo>
                    <a:lnTo>
                      <a:pt x="470" y="517"/>
                    </a:lnTo>
                    <a:lnTo>
                      <a:pt x="463" y="511"/>
                    </a:lnTo>
                    <a:lnTo>
                      <a:pt x="457" y="505"/>
                    </a:lnTo>
                    <a:lnTo>
                      <a:pt x="457" y="505"/>
                    </a:lnTo>
                    <a:lnTo>
                      <a:pt x="450" y="498"/>
                    </a:lnTo>
                    <a:lnTo>
                      <a:pt x="444" y="490"/>
                    </a:lnTo>
                    <a:lnTo>
                      <a:pt x="444" y="490"/>
                    </a:lnTo>
                    <a:lnTo>
                      <a:pt x="436" y="479"/>
                    </a:lnTo>
                    <a:lnTo>
                      <a:pt x="436" y="479"/>
                    </a:lnTo>
                    <a:lnTo>
                      <a:pt x="425" y="466"/>
                    </a:lnTo>
                    <a:lnTo>
                      <a:pt x="419" y="458"/>
                    </a:lnTo>
                    <a:lnTo>
                      <a:pt x="411" y="452"/>
                    </a:lnTo>
                    <a:lnTo>
                      <a:pt x="411" y="452"/>
                    </a:lnTo>
                    <a:lnTo>
                      <a:pt x="407" y="448"/>
                    </a:lnTo>
                    <a:lnTo>
                      <a:pt x="402" y="443"/>
                    </a:lnTo>
                    <a:lnTo>
                      <a:pt x="395" y="433"/>
                    </a:lnTo>
                    <a:lnTo>
                      <a:pt x="395" y="433"/>
                    </a:lnTo>
                    <a:lnTo>
                      <a:pt x="387" y="420"/>
                    </a:lnTo>
                    <a:lnTo>
                      <a:pt x="382" y="415"/>
                    </a:lnTo>
                    <a:lnTo>
                      <a:pt x="376" y="410"/>
                    </a:lnTo>
                    <a:lnTo>
                      <a:pt x="376" y="410"/>
                    </a:lnTo>
                    <a:lnTo>
                      <a:pt x="367" y="404"/>
                    </a:lnTo>
                    <a:lnTo>
                      <a:pt x="360" y="395"/>
                    </a:lnTo>
                    <a:lnTo>
                      <a:pt x="345" y="378"/>
                    </a:lnTo>
                    <a:lnTo>
                      <a:pt x="345" y="378"/>
                    </a:lnTo>
                    <a:lnTo>
                      <a:pt x="333" y="364"/>
                    </a:lnTo>
                    <a:lnTo>
                      <a:pt x="321" y="352"/>
                    </a:lnTo>
                    <a:lnTo>
                      <a:pt x="321" y="352"/>
                    </a:lnTo>
                    <a:lnTo>
                      <a:pt x="299" y="332"/>
                    </a:lnTo>
                    <a:lnTo>
                      <a:pt x="280" y="313"/>
                    </a:lnTo>
                    <a:lnTo>
                      <a:pt x="280" y="313"/>
                    </a:lnTo>
                    <a:lnTo>
                      <a:pt x="252" y="285"/>
                    </a:lnTo>
                    <a:lnTo>
                      <a:pt x="252" y="285"/>
                    </a:lnTo>
                    <a:lnTo>
                      <a:pt x="225" y="260"/>
                    </a:lnTo>
                    <a:lnTo>
                      <a:pt x="200" y="234"/>
                    </a:lnTo>
                    <a:lnTo>
                      <a:pt x="151" y="183"/>
                    </a:lnTo>
                    <a:lnTo>
                      <a:pt x="151" y="183"/>
                    </a:lnTo>
                    <a:lnTo>
                      <a:pt x="106" y="136"/>
                    </a:lnTo>
                    <a:lnTo>
                      <a:pt x="106" y="136"/>
                    </a:lnTo>
                    <a:lnTo>
                      <a:pt x="87" y="116"/>
                    </a:lnTo>
                    <a:lnTo>
                      <a:pt x="87" y="116"/>
                    </a:lnTo>
                    <a:lnTo>
                      <a:pt x="64" y="92"/>
                    </a:lnTo>
                    <a:lnTo>
                      <a:pt x="40" y="66"/>
                    </a:lnTo>
                    <a:lnTo>
                      <a:pt x="40" y="66"/>
                    </a:lnTo>
                    <a:lnTo>
                      <a:pt x="33" y="58"/>
                    </a:lnTo>
                    <a:lnTo>
                      <a:pt x="24" y="50"/>
                    </a:lnTo>
                    <a:lnTo>
                      <a:pt x="24" y="50"/>
                    </a:lnTo>
                    <a:lnTo>
                      <a:pt x="13" y="39"/>
                    </a:lnTo>
                    <a:lnTo>
                      <a:pt x="8" y="33"/>
                    </a:lnTo>
                    <a:lnTo>
                      <a:pt x="3" y="26"/>
                    </a:lnTo>
                    <a:lnTo>
                      <a:pt x="3" y="26"/>
                    </a:lnTo>
                    <a:lnTo>
                      <a:pt x="1" y="22"/>
                    </a:lnTo>
                    <a:lnTo>
                      <a:pt x="0" y="18"/>
                    </a:lnTo>
                    <a:lnTo>
                      <a:pt x="0" y="14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6"/>
                    </a:lnTo>
                    <a:lnTo>
                      <a:pt x="9" y="3"/>
                    </a:lnTo>
                    <a:lnTo>
                      <a:pt x="14" y="1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22" y="1"/>
                    </a:lnTo>
                    <a:lnTo>
                      <a:pt x="26" y="2"/>
                    </a:lnTo>
                    <a:lnTo>
                      <a:pt x="31" y="4"/>
                    </a:lnTo>
                    <a:lnTo>
                      <a:pt x="34" y="8"/>
                    </a:lnTo>
                    <a:lnTo>
                      <a:pt x="34" y="8"/>
                    </a:lnTo>
                    <a:lnTo>
                      <a:pt x="42" y="18"/>
                    </a:lnTo>
                    <a:lnTo>
                      <a:pt x="51" y="29"/>
                    </a:lnTo>
                    <a:lnTo>
                      <a:pt x="72" y="47"/>
                    </a:lnTo>
                    <a:lnTo>
                      <a:pt x="72" y="47"/>
                    </a:lnTo>
                    <a:lnTo>
                      <a:pt x="83" y="57"/>
                    </a:lnTo>
                    <a:lnTo>
                      <a:pt x="94" y="67"/>
                    </a:lnTo>
                    <a:lnTo>
                      <a:pt x="94" y="67"/>
                    </a:lnTo>
                    <a:lnTo>
                      <a:pt x="124" y="100"/>
                    </a:lnTo>
                    <a:lnTo>
                      <a:pt x="151" y="133"/>
                    </a:lnTo>
                    <a:lnTo>
                      <a:pt x="164" y="146"/>
                    </a:lnTo>
                    <a:lnTo>
                      <a:pt x="164" y="146"/>
                    </a:lnTo>
                    <a:lnTo>
                      <a:pt x="191" y="176"/>
                    </a:lnTo>
                    <a:lnTo>
                      <a:pt x="219" y="205"/>
                    </a:lnTo>
                    <a:lnTo>
                      <a:pt x="247" y="232"/>
                    </a:lnTo>
                    <a:lnTo>
                      <a:pt x="275" y="260"/>
                    </a:lnTo>
                    <a:lnTo>
                      <a:pt x="275" y="260"/>
                    </a:lnTo>
                    <a:lnTo>
                      <a:pt x="311" y="293"/>
                    </a:lnTo>
                    <a:lnTo>
                      <a:pt x="311" y="293"/>
                    </a:lnTo>
                    <a:lnTo>
                      <a:pt x="342" y="321"/>
                    </a:lnTo>
                    <a:lnTo>
                      <a:pt x="342" y="321"/>
                    </a:lnTo>
                    <a:lnTo>
                      <a:pt x="364" y="343"/>
                    </a:lnTo>
                    <a:lnTo>
                      <a:pt x="386" y="363"/>
                    </a:lnTo>
                    <a:lnTo>
                      <a:pt x="396" y="375"/>
                    </a:lnTo>
                    <a:lnTo>
                      <a:pt x="407" y="387"/>
                    </a:lnTo>
                    <a:lnTo>
                      <a:pt x="415" y="398"/>
                    </a:lnTo>
                    <a:lnTo>
                      <a:pt x="423" y="411"/>
                    </a:lnTo>
                    <a:lnTo>
                      <a:pt x="423" y="411"/>
                    </a:lnTo>
                    <a:lnTo>
                      <a:pt x="426" y="416"/>
                    </a:lnTo>
                    <a:lnTo>
                      <a:pt x="430" y="421"/>
                    </a:lnTo>
                    <a:lnTo>
                      <a:pt x="440" y="429"/>
                    </a:lnTo>
                    <a:lnTo>
                      <a:pt x="440" y="429"/>
                    </a:lnTo>
                    <a:lnTo>
                      <a:pt x="446" y="435"/>
                    </a:lnTo>
                    <a:lnTo>
                      <a:pt x="452" y="440"/>
                    </a:lnTo>
                    <a:lnTo>
                      <a:pt x="452" y="440"/>
                    </a:lnTo>
                    <a:lnTo>
                      <a:pt x="460" y="452"/>
                    </a:lnTo>
                    <a:lnTo>
                      <a:pt x="460" y="452"/>
                    </a:lnTo>
                    <a:lnTo>
                      <a:pt x="470" y="466"/>
                    </a:lnTo>
                    <a:lnTo>
                      <a:pt x="475" y="472"/>
                    </a:lnTo>
                    <a:lnTo>
                      <a:pt x="481" y="478"/>
                    </a:lnTo>
                    <a:lnTo>
                      <a:pt x="481" y="478"/>
                    </a:lnTo>
                    <a:lnTo>
                      <a:pt x="489" y="486"/>
                    </a:lnTo>
                    <a:lnTo>
                      <a:pt x="496" y="493"/>
                    </a:lnTo>
                    <a:lnTo>
                      <a:pt x="502" y="501"/>
                    </a:lnTo>
                    <a:lnTo>
                      <a:pt x="507" y="509"/>
                    </a:lnTo>
                    <a:lnTo>
                      <a:pt x="508" y="510"/>
                    </a:lnTo>
                    <a:lnTo>
                      <a:pt x="509" y="511"/>
                    </a:lnTo>
                    <a:lnTo>
                      <a:pt x="509" y="511"/>
                    </a:lnTo>
                    <a:lnTo>
                      <a:pt x="512" y="513"/>
                    </a:lnTo>
                    <a:lnTo>
                      <a:pt x="514" y="516"/>
                    </a:lnTo>
                    <a:lnTo>
                      <a:pt x="515" y="520"/>
                    </a:lnTo>
                    <a:lnTo>
                      <a:pt x="515" y="524"/>
                    </a:lnTo>
                    <a:lnTo>
                      <a:pt x="515" y="530"/>
                    </a:lnTo>
                    <a:lnTo>
                      <a:pt x="515" y="530"/>
                    </a:lnTo>
                    <a:lnTo>
                      <a:pt x="515" y="533"/>
                    </a:lnTo>
                    <a:lnTo>
                      <a:pt x="514" y="537"/>
                    </a:lnTo>
                    <a:lnTo>
                      <a:pt x="513" y="540"/>
                    </a:lnTo>
                    <a:lnTo>
                      <a:pt x="510" y="542"/>
                    </a:lnTo>
                    <a:lnTo>
                      <a:pt x="510" y="542"/>
                    </a:lnTo>
                    <a:lnTo>
                      <a:pt x="506" y="545"/>
                    </a:lnTo>
                    <a:lnTo>
                      <a:pt x="499" y="546"/>
                    </a:lnTo>
                    <a:lnTo>
                      <a:pt x="499" y="54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49" name="Freeform 211">
                <a:extLst>
                  <a:ext uri="{FF2B5EF4-FFF2-40B4-BE49-F238E27FC236}">
                    <a16:creationId xmlns:a16="http://schemas.microsoft.com/office/drawing/2014/main" id="{BF5B91D7-2DF2-4521-A571-9A40065DED18}"/>
                  </a:ext>
                </a:extLst>
              </p:cNvPr>
              <p:cNvSpPr/>
              <p:nvPr/>
            </p:nvSpPr>
            <p:spPr bwMode="auto">
              <a:xfrm>
                <a:off x="4708525" y="2740025"/>
                <a:ext cx="77788" cy="74613"/>
              </a:xfrm>
              <a:custGeom>
                <a:avLst/>
                <a:gdLst/>
                <a:ahLst/>
                <a:cxnLst>
                  <a:cxn ang="0">
                    <a:pos x="116" y="142"/>
                  </a:cxn>
                  <a:cxn ang="0">
                    <a:pos x="111" y="142"/>
                  </a:cxn>
                  <a:cxn ang="0">
                    <a:pos x="101" y="140"/>
                  </a:cxn>
                  <a:cxn ang="0">
                    <a:pos x="90" y="136"/>
                  </a:cxn>
                  <a:cxn ang="0">
                    <a:pos x="88" y="139"/>
                  </a:cxn>
                  <a:cxn ang="0">
                    <a:pos x="79" y="141"/>
                  </a:cxn>
                  <a:cxn ang="0">
                    <a:pos x="77" y="141"/>
                  </a:cxn>
                  <a:cxn ang="0">
                    <a:pos x="63" y="139"/>
                  </a:cxn>
                  <a:cxn ang="0">
                    <a:pos x="49" y="136"/>
                  </a:cxn>
                  <a:cxn ang="0">
                    <a:pos x="42" y="134"/>
                  </a:cxn>
                  <a:cxn ang="0">
                    <a:pos x="33" y="127"/>
                  </a:cxn>
                  <a:cxn ang="0">
                    <a:pos x="30" y="129"/>
                  </a:cxn>
                  <a:cxn ang="0">
                    <a:pos x="21" y="131"/>
                  </a:cxn>
                  <a:cxn ang="0">
                    <a:pos x="18" y="130"/>
                  </a:cxn>
                  <a:cxn ang="0">
                    <a:pos x="12" y="127"/>
                  </a:cxn>
                  <a:cxn ang="0">
                    <a:pos x="7" y="122"/>
                  </a:cxn>
                  <a:cxn ang="0">
                    <a:pos x="6" y="117"/>
                  </a:cxn>
                  <a:cxn ang="0">
                    <a:pos x="5" y="115"/>
                  </a:cxn>
                  <a:cxn ang="0">
                    <a:pos x="1" y="108"/>
                  </a:cxn>
                  <a:cxn ang="0">
                    <a:pos x="1" y="101"/>
                  </a:cxn>
                  <a:cxn ang="0">
                    <a:pos x="3" y="95"/>
                  </a:cxn>
                  <a:cxn ang="0">
                    <a:pos x="13" y="83"/>
                  </a:cxn>
                  <a:cxn ang="0">
                    <a:pos x="31" y="62"/>
                  </a:cxn>
                  <a:cxn ang="0">
                    <a:pos x="63" y="34"/>
                  </a:cxn>
                  <a:cxn ang="0">
                    <a:pos x="92" y="13"/>
                  </a:cxn>
                  <a:cxn ang="0">
                    <a:pos x="98" y="8"/>
                  </a:cxn>
                  <a:cxn ang="0">
                    <a:pos x="113" y="1"/>
                  </a:cxn>
                  <a:cxn ang="0">
                    <a:pos x="121" y="0"/>
                  </a:cxn>
                  <a:cxn ang="0">
                    <a:pos x="131" y="2"/>
                  </a:cxn>
                  <a:cxn ang="0">
                    <a:pos x="137" y="5"/>
                  </a:cxn>
                  <a:cxn ang="0">
                    <a:pos x="143" y="15"/>
                  </a:cxn>
                  <a:cxn ang="0">
                    <a:pos x="147" y="29"/>
                  </a:cxn>
                  <a:cxn ang="0">
                    <a:pos x="148" y="35"/>
                  </a:cxn>
                  <a:cxn ang="0">
                    <a:pos x="147" y="53"/>
                  </a:cxn>
                  <a:cxn ang="0">
                    <a:pos x="148" y="84"/>
                  </a:cxn>
                  <a:cxn ang="0">
                    <a:pos x="148" y="100"/>
                  </a:cxn>
                  <a:cxn ang="0">
                    <a:pos x="146" y="116"/>
                  </a:cxn>
                  <a:cxn ang="0">
                    <a:pos x="145" y="125"/>
                  </a:cxn>
                  <a:cxn ang="0">
                    <a:pos x="141" y="132"/>
                  </a:cxn>
                  <a:cxn ang="0">
                    <a:pos x="136" y="136"/>
                  </a:cxn>
                  <a:cxn ang="0">
                    <a:pos x="128" y="141"/>
                  </a:cxn>
                  <a:cxn ang="0">
                    <a:pos x="126" y="141"/>
                  </a:cxn>
                  <a:cxn ang="0">
                    <a:pos x="121" y="142"/>
                  </a:cxn>
                  <a:cxn ang="0">
                    <a:pos x="116" y="142"/>
                  </a:cxn>
                </a:cxnLst>
                <a:rect l="0" t="0" r="r" b="b"/>
                <a:pathLst>
                  <a:path w="148" h="142">
                    <a:moveTo>
                      <a:pt x="116" y="142"/>
                    </a:moveTo>
                    <a:lnTo>
                      <a:pt x="116" y="142"/>
                    </a:lnTo>
                    <a:lnTo>
                      <a:pt x="111" y="142"/>
                    </a:lnTo>
                    <a:lnTo>
                      <a:pt x="111" y="142"/>
                    </a:lnTo>
                    <a:lnTo>
                      <a:pt x="101" y="140"/>
                    </a:lnTo>
                    <a:lnTo>
                      <a:pt x="101" y="140"/>
                    </a:lnTo>
                    <a:lnTo>
                      <a:pt x="93" y="136"/>
                    </a:lnTo>
                    <a:lnTo>
                      <a:pt x="90" y="136"/>
                    </a:lnTo>
                    <a:lnTo>
                      <a:pt x="88" y="139"/>
                    </a:lnTo>
                    <a:lnTo>
                      <a:pt x="88" y="139"/>
                    </a:lnTo>
                    <a:lnTo>
                      <a:pt x="84" y="141"/>
                    </a:lnTo>
                    <a:lnTo>
                      <a:pt x="79" y="141"/>
                    </a:lnTo>
                    <a:lnTo>
                      <a:pt x="79" y="141"/>
                    </a:lnTo>
                    <a:lnTo>
                      <a:pt x="77" y="141"/>
                    </a:lnTo>
                    <a:lnTo>
                      <a:pt x="77" y="141"/>
                    </a:lnTo>
                    <a:lnTo>
                      <a:pt x="63" y="139"/>
                    </a:lnTo>
                    <a:lnTo>
                      <a:pt x="63" y="139"/>
                    </a:lnTo>
                    <a:lnTo>
                      <a:pt x="49" y="136"/>
                    </a:lnTo>
                    <a:lnTo>
                      <a:pt x="49" y="136"/>
                    </a:lnTo>
                    <a:lnTo>
                      <a:pt x="42" y="134"/>
                    </a:lnTo>
                    <a:lnTo>
                      <a:pt x="36" y="130"/>
                    </a:lnTo>
                    <a:lnTo>
                      <a:pt x="33" y="127"/>
                    </a:lnTo>
                    <a:lnTo>
                      <a:pt x="30" y="129"/>
                    </a:lnTo>
                    <a:lnTo>
                      <a:pt x="30" y="129"/>
                    </a:lnTo>
                    <a:lnTo>
                      <a:pt x="25" y="130"/>
                    </a:lnTo>
                    <a:lnTo>
                      <a:pt x="21" y="131"/>
                    </a:lnTo>
                    <a:lnTo>
                      <a:pt x="21" y="131"/>
                    </a:lnTo>
                    <a:lnTo>
                      <a:pt x="18" y="130"/>
                    </a:lnTo>
                    <a:lnTo>
                      <a:pt x="13" y="129"/>
                    </a:lnTo>
                    <a:lnTo>
                      <a:pt x="12" y="127"/>
                    </a:lnTo>
                    <a:lnTo>
                      <a:pt x="10" y="125"/>
                    </a:lnTo>
                    <a:lnTo>
                      <a:pt x="7" y="122"/>
                    </a:lnTo>
                    <a:lnTo>
                      <a:pt x="6" y="119"/>
                    </a:lnTo>
                    <a:lnTo>
                      <a:pt x="6" y="117"/>
                    </a:lnTo>
                    <a:lnTo>
                      <a:pt x="5" y="115"/>
                    </a:lnTo>
                    <a:lnTo>
                      <a:pt x="5" y="115"/>
                    </a:lnTo>
                    <a:lnTo>
                      <a:pt x="2" y="112"/>
                    </a:lnTo>
                    <a:lnTo>
                      <a:pt x="1" y="108"/>
                    </a:lnTo>
                    <a:lnTo>
                      <a:pt x="0" y="104"/>
                    </a:lnTo>
                    <a:lnTo>
                      <a:pt x="1" y="101"/>
                    </a:lnTo>
                    <a:lnTo>
                      <a:pt x="2" y="98"/>
                    </a:lnTo>
                    <a:lnTo>
                      <a:pt x="3" y="95"/>
                    </a:lnTo>
                    <a:lnTo>
                      <a:pt x="3" y="95"/>
                    </a:lnTo>
                    <a:lnTo>
                      <a:pt x="13" y="83"/>
                    </a:lnTo>
                    <a:lnTo>
                      <a:pt x="22" y="72"/>
                    </a:lnTo>
                    <a:lnTo>
                      <a:pt x="31" y="62"/>
                    </a:lnTo>
                    <a:lnTo>
                      <a:pt x="42" y="52"/>
                    </a:lnTo>
                    <a:lnTo>
                      <a:pt x="63" y="34"/>
                    </a:lnTo>
                    <a:lnTo>
                      <a:pt x="87" y="17"/>
                    </a:lnTo>
                    <a:lnTo>
                      <a:pt x="92" y="13"/>
                    </a:lnTo>
                    <a:lnTo>
                      <a:pt x="92" y="13"/>
                    </a:lnTo>
                    <a:lnTo>
                      <a:pt x="98" y="8"/>
                    </a:lnTo>
                    <a:lnTo>
                      <a:pt x="105" y="4"/>
                    </a:lnTo>
                    <a:lnTo>
                      <a:pt x="113" y="1"/>
                    </a:lnTo>
                    <a:lnTo>
                      <a:pt x="121" y="0"/>
                    </a:lnTo>
                    <a:lnTo>
                      <a:pt x="121" y="0"/>
                    </a:lnTo>
                    <a:lnTo>
                      <a:pt x="126" y="1"/>
                    </a:lnTo>
                    <a:lnTo>
                      <a:pt x="131" y="2"/>
                    </a:lnTo>
                    <a:lnTo>
                      <a:pt x="131" y="2"/>
                    </a:lnTo>
                    <a:lnTo>
                      <a:pt x="137" y="5"/>
                    </a:lnTo>
                    <a:lnTo>
                      <a:pt x="141" y="9"/>
                    </a:lnTo>
                    <a:lnTo>
                      <a:pt x="143" y="15"/>
                    </a:lnTo>
                    <a:lnTo>
                      <a:pt x="145" y="20"/>
                    </a:lnTo>
                    <a:lnTo>
                      <a:pt x="147" y="29"/>
                    </a:lnTo>
                    <a:lnTo>
                      <a:pt x="148" y="35"/>
                    </a:lnTo>
                    <a:lnTo>
                      <a:pt x="148" y="35"/>
                    </a:lnTo>
                    <a:lnTo>
                      <a:pt x="147" y="53"/>
                    </a:lnTo>
                    <a:lnTo>
                      <a:pt x="147" y="53"/>
                    </a:lnTo>
                    <a:lnTo>
                      <a:pt x="147" y="81"/>
                    </a:lnTo>
                    <a:lnTo>
                      <a:pt x="148" y="84"/>
                    </a:lnTo>
                    <a:lnTo>
                      <a:pt x="148" y="84"/>
                    </a:lnTo>
                    <a:lnTo>
                      <a:pt x="148" y="100"/>
                    </a:lnTo>
                    <a:lnTo>
                      <a:pt x="147" y="108"/>
                    </a:lnTo>
                    <a:lnTo>
                      <a:pt x="146" y="116"/>
                    </a:lnTo>
                    <a:lnTo>
                      <a:pt x="146" y="116"/>
                    </a:lnTo>
                    <a:lnTo>
                      <a:pt x="145" y="125"/>
                    </a:lnTo>
                    <a:lnTo>
                      <a:pt x="143" y="128"/>
                    </a:lnTo>
                    <a:lnTo>
                      <a:pt x="141" y="132"/>
                    </a:lnTo>
                    <a:lnTo>
                      <a:pt x="139" y="134"/>
                    </a:lnTo>
                    <a:lnTo>
                      <a:pt x="136" y="136"/>
                    </a:lnTo>
                    <a:lnTo>
                      <a:pt x="128" y="141"/>
                    </a:lnTo>
                    <a:lnTo>
                      <a:pt x="128" y="141"/>
                    </a:lnTo>
                    <a:lnTo>
                      <a:pt x="127" y="141"/>
                    </a:lnTo>
                    <a:lnTo>
                      <a:pt x="126" y="141"/>
                    </a:lnTo>
                    <a:lnTo>
                      <a:pt x="126" y="141"/>
                    </a:lnTo>
                    <a:lnTo>
                      <a:pt x="121" y="142"/>
                    </a:lnTo>
                    <a:lnTo>
                      <a:pt x="116" y="142"/>
                    </a:lnTo>
                    <a:lnTo>
                      <a:pt x="116" y="14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50" name="Freeform 212">
                <a:extLst>
                  <a:ext uri="{FF2B5EF4-FFF2-40B4-BE49-F238E27FC236}">
                    <a16:creationId xmlns:a16="http://schemas.microsoft.com/office/drawing/2014/main" id="{35A585A0-3CC2-4354-9340-8C4BCED4CACD}"/>
                  </a:ext>
                </a:extLst>
              </p:cNvPr>
              <p:cNvSpPr/>
              <p:nvPr/>
            </p:nvSpPr>
            <p:spPr bwMode="auto">
              <a:xfrm>
                <a:off x="4197350" y="2182813"/>
                <a:ext cx="260350" cy="244475"/>
              </a:xfrm>
              <a:custGeom>
                <a:avLst/>
                <a:gdLst/>
                <a:ahLst/>
                <a:cxnLst>
                  <a:cxn ang="0">
                    <a:pos x="106" y="462"/>
                  </a:cxn>
                  <a:cxn ang="0">
                    <a:pos x="96" y="455"/>
                  </a:cxn>
                  <a:cxn ang="0">
                    <a:pos x="94" y="452"/>
                  </a:cxn>
                  <a:cxn ang="0">
                    <a:pos x="85" y="442"/>
                  </a:cxn>
                  <a:cxn ang="0">
                    <a:pos x="76" y="430"/>
                  </a:cxn>
                  <a:cxn ang="0">
                    <a:pos x="53" y="411"/>
                  </a:cxn>
                  <a:cxn ang="0">
                    <a:pos x="35" y="386"/>
                  </a:cxn>
                  <a:cxn ang="0">
                    <a:pos x="15" y="339"/>
                  </a:cxn>
                  <a:cxn ang="0">
                    <a:pos x="5" y="299"/>
                  </a:cxn>
                  <a:cxn ang="0">
                    <a:pos x="0" y="253"/>
                  </a:cxn>
                  <a:cxn ang="0">
                    <a:pos x="3" y="202"/>
                  </a:cxn>
                  <a:cxn ang="0">
                    <a:pos x="8" y="172"/>
                  </a:cxn>
                  <a:cxn ang="0">
                    <a:pos x="24" y="124"/>
                  </a:cxn>
                  <a:cxn ang="0">
                    <a:pos x="48" y="85"/>
                  </a:cxn>
                  <a:cxn ang="0">
                    <a:pos x="68" y="64"/>
                  </a:cxn>
                  <a:cxn ang="0">
                    <a:pos x="124" y="25"/>
                  </a:cxn>
                  <a:cxn ang="0">
                    <a:pos x="193" y="4"/>
                  </a:cxn>
                  <a:cxn ang="0">
                    <a:pos x="241" y="0"/>
                  </a:cxn>
                  <a:cxn ang="0">
                    <a:pos x="298" y="5"/>
                  </a:cxn>
                  <a:cxn ang="0">
                    <a:pos x="352" y="20"/>
                  </a:cxn>
                  <a:cxn ang="0">
                    <a:pos x="401" y="44"/>
                  </a:cxn>
                  <a:cxn ang="0">
                    <a:pos x="445" y="76"/>
                  </a:cxn>
                  <a:cxn ang="0">
                    <a:pos x="480" y="115"/>
                  </a:cxn>
                  <a:cxn ang="0">
                    <a:pos x="492" y="135"/>
                  </a:cxn>
                  <a:cxn ang="0">
                    <a:pos x="491" y="146"/>
                  </a:cxn>
                  <a:cxn ang="0">
                    <a:pos x="483" y="153"/>
                  </a:cxn>
                  <a:cxn ang="0">
                    <a:pos x="473" y="157"/>
                  </a:cxn>
                  <a:cxn ang="0">
                    <a:pos x="465" y="154"/>
                  </a:cxn>
                  <a:cxn ang="0">
                    <a:pos x="458" y="147"/>
                  </a:cxn>
                  <a:cxn ang="0">
                    <a:pos x="429" y="112"/>
                  </a:cxn>
                  <a:cxn ang="0">
                    <a:pos x="395" y="85"/>
                  </a:cxn>
                  <a:cxn ang="0">
                    <a:pos x="356" y="65"/>
                  </a:cxn>
                  <a:cxn ang="0">
                    <a:pos x="289" y="42"/>
                  </a:cxn>
                  <a:cxn ang="0">
                    <a:pos x="247" y="34"/>
                  </a:cxn>
                  <a:cxn ang="0">
                    <a:pos x="219" y="34"/>
                  </a:cxn>
                  <a:cxn ang="0">
                    <a:pos x="182" y="40"/>
                  </a:cxn>
                  <a:cxn ang="0">
                    <a:pos x="144" y="53"/>
                  </a:cxn>
                  <a:cxn ang="0">
                    <a:pos x="109" y="74"/>
                  </a:cxn>
                  <a:cxn ang="0">
                    <a:pos x="80" y="100"/>
                  </a:cxn>
                  <a:cxn ang="0">
                    <a:pos x="59" y="133"/>
                  </a:cxn>
                  <a:cxn ang="0">
                    <a:pos x="48" y="163"/>
                  </a:cxn>
                  <a:cxn ang="0">
                    <a:pos x="39" y="210"/>
                  </a:cxn>
                  <a:cxn ang="0">
                    <a:pos x="38" y="259"/>
                  </a:cxn>
                  <a:cxn ang="0">
                    <a:pos x="45" y="304"/>
                  </a:cxn>
                  <a:cxn ang="0">
                    <a:pos x="60" y="348"/>
                  </a:cxn>
                  <a:cxn ang="0">
                    <a:pos x="76" y="373"/>
                  </a:cxn>
                  <a:cxn ang="0">
                    <a:pos x="101" y="402"/>
                  </a:cxn>
                  <a:cxn ang="0">
                    <a:pos x="122" y="429"/>
                  </a:cxn>
                  <a:cxn ang="0">
                    <a:pos x="125" y="431"/>
                  </a:cxn>
                  <a:cxn ang="0">
                    <a:pos x="131" y="446"/>
                  </a:cxn>
                  <a:cxn ang="0">
                    <a:pos x="129" y="455"/>
                  </a:cxn>
                  <a:cxn ang="0">
                    <a:pos x="121" y="462"/>
                  </a:cxn>
                  <a:cxn ang="0">
                    <a:pos x="110" y="463"/>
                  </a:cxn>
                </a:cxnLst>
                <a:rect l="0" t="0" r="r" b="b"/>
                <a:pathLst>
                  <a:path w="492" h="463">
                    <a:moveTo>
                      <a:pt x="110" y="463"/>
                    </a:moveTo>
                    <a:lnTo>
                      <a:pt x="110" y="463"/>
                    </a:lnTo>
                    <a:lnTo>
                      <a:pt x="106" y="462"/>
                    </a:lnTo>
                    <a:lnTo>
                      <a:pt x="102" y="461"/>
                    </a:lnTo>
                    <a:lnTo>
                      <a:pt x="98" y="458"/>
                    </a:lnTo>
                    <a:lnTo>
                      <a:pt x="96" y="455"/>
                    </a:lnTo>
                    <a:lnTo>
                      <a:pt x="96" y="455"/>
                    </a:lnTo>
                    <a:lnTo>
                      <a:pt x="94" y="453"/>
                    </a:lnTo>
                    <a:lnTo>
                      <a:pt x="94" y="452"/>
                    </a:lnTo>
                    <a:lnTo>
                      <a:pt x="91" y="450"/>
                    </a:lnTo>
                    <a:lnTo>
                      <a:pt x="91" y="450"/>
                    </a:lnTo>
                    <a:lnTo>
                      <a:pt x="85" y="442"/>
                    </a:lnTo>
                    <a:lnTo>
                      <a:pt x="85" y="442"/>
                    </a:lnTo>
                    <a:lnTo>
                      <a:pt x="80" y="435"/>
                    </a:lnTo>
                    <a:lnTo>
                      <a:pt x="76" y="430"/>
                    </a:lnTo>
                    <a:lnTo>
                      <a:pt x="65" y="421"/>
                    </a:lnTo>
                    <a:lnTo>
                      <a:pt x="65" y="421"/>
                    </a:lnTo>
                    <a:lnTo>
                      <a:pt x="53" y="411"/>
                    </a:lnTo>
                    <a:lnTo>
                      <a:pt x="53" y="411"/>
                    </a:lnTo>
                    <a:lnTo>
                      <a:pt x="44" y="399"/>
                    </a:lnTo>
                    <a:lnTo>
                      <a:pt x="35" y="386"/>
                    </a:lnTo>
                    <a:lnTo>
                      <a:pt x="27" y="370"/>
                    </a:lnTo>
                    <a:lnTo>
                      <a:pt x="21" y="355"/>
                    </a:lnTo>
                    <a:lnTo>
                      <a:pt x="15" y="339"/>
                    </a:lnTo>
                    <a:lnTo>
                      <a:pt x="11" y="325"/>
                    </a:lnTo>
                    <a:lnTo>
                      <a:pt x="5" y="299"/>
                    </a:lnTo>
                    <a:lnTo>
                      <a:pt x="5" y="299"/>
                    </a:lnTo>
                    <a:lnTo>
                      <a:pt x="3" y="285"/>
                    </a:lnTo>
                    <a:lnTo>
                      <a:pt x="0" y="269"/>
                    </a:lnTo>
                    <a:lnTo>
                      <a:pt x="0" y="253"/>
                    </a:lnTo>
                    <a:lnTo>
                      <a:pt x="0" y="235"/>
                    </a:lnTo>
                    <a:lnTo>
                      <a:pt x="0" y="218"/>
                    </a:lnTo>
                    <a:lnTo>
                      <a:pt x="3" y="202"/>
                    </a:lnTo>
                    <a:lnTo>
                      <a:pt x="5" y="186"/>
                    </a:lnTo>
                    <a:lnTo>
                      <a:pt x="8" y="172"/>
                    </a:lnTo>
                    <a:lnTo>
                      <a:pt x="8" y="172"/>
                    </a:lnTo>
                    <a:lnTo>
                      <a:pt x="13" y="154"/>
                    </a:lnTo>
                    <a:lnTo>
                      <a:pt x="18" y="139"/>
                    </a:lnTo>
                    <a:lnTo>
                      <a:pt x="24" y="124"/>
                    </a:lnTo>
                    <a:lnTo>
                      <a:pt x="31" y="110"/>
                    </a:lnTo>
                    <a:lnTo>
                      <a:pt x="39" y="98"/>
                    </a:lnTo>
                    <a:lnTo>
                      <a:pt x="48" y="85"/>
                    </a:lnTo>
                    <a:lnTo>
                      <a:pt x="57" y="74"/>
                    </a:lnTo>
                    <a:lnTo>
                      <a:pt x="68" y="64"/>
                    </a:lnTo>
                    <a:lnTo>
                      <a:pt x="68" y="64"/>
                    </a:lnTo>
                    <a:lnTo>
                      <a:pt x="85" y="49"/>
                    </a:lnTo>
                    <a:lnTo>
                      <a:pt x="105" y="36"/>
                    </a:lnTo>
                    <a:lnTo>
                      <a:pt x="124" y="25"/>
                    </a:lnTo>
                    <a:lnTo>
                      <a:pt x="146" y="16"/>
                    </a:lnTo>
                    <a:lnTo>
                      <a:pt x="169" y="9"/>
                    </a:lnTo>
                    <a:lnTo>
                      <a:pt x="193" y="4"/>
                    </a:lnTo>
                    <a:lnTo>
                      <a:pt x="216" y="1"/>
                    </a:lnTo>
                    <a:lnTo>
                      <a:pt x="241" y="0"/>
                    </a:lnTo>
                    <a:lnTo>
                      <a:pt x="241" y="0"/>
                    </a:lnTo>
                    <a:lnTo>
                      <a:pt x="260" y="1"/>
                    </a:lnTo>
                    <a:lnTo>
                      <a:pt x="279" y="2"/>
                    </a:lnTo>
                    <a:lnTo>
                      <a:pt x="298" y="5"/>
                    </a:lnTo>
                    <a:lnTo>
                      <a:pt x="316" y="9"/>
                    </a:lnTo>
                    <a:lnTo>
                      <a:pt x="334" y="14"/>
                    </a:lnTo>
                    <a:lnTo>
                      <a:pt x="352" y="20"/>
                    </a:lnTo>
                    <a:lnTo>
                      <a:pt x="368" y="27"/>
                    </a:lnTo>
                    <a:lnTo>
                      <a:pt x="385" y="35"/>
                    </a:lnTo>
                    <a:lnTo>
                      <a:pt x="401" y="44"/>
                    </a:lnTo>
                    <a:lnTo>
                      <a:pt x="416" y="54"/>
                    </a:lnTo>
                    <a:lnTo>
                      <a:pt x="430" y="65"/>
                    </a:lnTo>
                    <a:lnTo>
                      <a:pt x="445" y="76"/>
                    </a:lnTo>
                    <a:lnTo>
                      <a:pt x="457" y="88"/>
                    </a:lnTo>
                    <a:lnTo>
                      <a:pt x="469" y="102"/>
                    </a:lnTo>
                    <a:lnTo>
                      <a:pt x="480" y="115"/>
                    </a:lnTo>
                    <a:lnTo>
                      <a:pt x="490" y="130"/>
                    </a:lnTo>
                    <a:lnTo>
                      <a:pt x="490" y="130"/>
                    </a:lnTo>
                    <a:lnTo>
                      <a:pt x="492" y="135"/>
                    </a:lnTo>
                    <a:lnTo>
                      <a:pt x="492" y="139"/>
                    </a:lnTo>
                    <a:lnTo>
                      <a:pt x="492" y="143"/>
                    </a:lnTo>
                    <a:lnTo>
                      <a:pt x="491" y="146"/>
                    </a:lnTo>
                    <a:lnTo>
                      <a:pt x="491" y="146"/>
                    </a:lnTo>
                    <a:lnTo>
                      <a:pt x="487" y="150"/>
                    </a:lnTo>
                    <a:lnTo>
                      <a:pt x="483" y="153"/>
                    </a:lnTo>
                    <a:lnTo>
                      <a:pt x="478" y="155"/>
                    </a:lnTo>
                    <a:lnTo>
                      <a:pt x="473" y="157"/>
                    </a:lnTo>
                    <a:lnTo>
                      <a:pt x="473" y="157"/>
                    </a:lnTo>
                    <a:lnTo>
                      <a:pt x="473" y="157"/>
                    </a:lnTo>
                    <a:lnTo>
                      <a:pt x="469" y="155"/>
                    </a:lnTo>
                    <a:lnTo>
                      <a:pt x="465" y="154"/>
                    </a:lnTo>
                    <a:lnTo>
                      <a:pt x="462" y="151"/>
                    </a:lnTo>
                    <a:lnTo>
                      <a:pt x="458" y="147"/>
                    </a:lnTo>
                    <a:lnTo>
                      <a:pt x="458" y="147"/>
                    </a:lnTo>
                    <a:lnTo>
                      <a:pt x="450" y="135"/>
                    </a:lnTo>
                    <a:lnTo>
                      <a:pt x="439" y="123"/>
                    </a:lnTo>
                    <a:lnTo>
                      <a:pt x="429" y="112"/>
                    </a:lnTo>
                    <a:lnTo>
                      <a:pt x="419" y="102"/>
                    </a:lnTo>
                    <a:lnTo>
                      <a:pt x="407" y="94"/>
                    </a:lnTo>
                    <a:lnTo>
                      <a:pt x="395" y="85"/>
                    </a:lnTo>
                    <a:lnTo>
                      <a:pt x="383" y="77"/>
                    </a:lnTo>
                    <a:lnTo>
                      <a:pt x="369" y="71"/>
                    </a:lnTo>
                    <a:lnTo>
                      <a:pt x="356" y="65"/>
                    </a:lnTo>
                    <a:lnTo>
                      <a:pt x="342" y="59"/>
                    </a:lnTo>
                    <a:lnTo>
                      <a:pt x="316" y="50"/>
                    </a:lnTo>
                    <a:lnTo>
                      <a:pt x="289" y="42"/>
                    </a:lnTo>
                    <a:lnTo>
                      <a:pt x="263" y="36"/>
                    </a:lnTo>
                    <a:lnTo>
                      <a:pt x="263" y="36"/>
                    </a:lnTo>
                    <a:lnTo>
                      <a:pt x="247" y="34"/>
                    </a:lnTo>
                    <a:lnTo>
                      <a:pt x="232" y="33"/>
                    </a:lnTo>
                    <a:lnTo>
                      <a:pt x="232" y="33"/>
                    </a:lnTo>
                    <a:lnTo>
                      <a:pt x="219" y="34"/>
                    </a:lnTo>
                    <a:lnTo>
                      <a:pt x="207" y="35"/>
                    </a:lnTo>
                    <a:lnTo>
                      <a:pt x="195" y="37"/>
                    </a:lnTo>
                    <a:lnTo>
                      <a:pt x="182" y="40"/>
                    </a:lnTo>
                    <a:lnTo>
                      <a:pt x="169" y="44"/>
                    </a:lnTo>
                    <a:lnTo>
                      <a:pt x="156" y="48"/>
                    </a:lnTo>
                    <a:lnTo>
                      <a:pt x="144" y="53"/>
                    </a:lnTo>
                    <a:lnTo>
                      <a:pt x="133" y="59"/>
                    </a:lnTo>
                    <a:lnTo>
                      <a:pt x="120" y="66"/>
                    </a:lnTo>
                    <a:lnTo>
                      <a:pt x="109" y="74"/>
                    </a:lnTo>
                    <a:lnTo>
                      <a:pt x="99" y="82"/>
                    </a:lnTo>
                    <a:lnTo>
                      <a:pt x="89" y="90"/>
                    </a:lnTo>
                    <a:lnTo>
                      <a:pt x="80" y="100"/>
                    </a:lnTo>
                    <a:lnTo>
                      <a:pt x="72" y="110"/>
                    </a:lnTo>
                    <a:lnTo>
                      <a:pt x="66" y="121"/>
                    </a:lnTo>
                    <a:lnTo>
                      <a:pt x="59" y="133"/>
                    </a:lnTo>
                    <a:lnTo>
                      <a:pt x="59" y="133"/>
                    </a:lnTo>
                    <a:lnTo>
                      <a:pt x="53" y="147"/>
                    </a:lnTo>
                    <a:lnTo>
                      <a:pt x="48" y="163"/>
                    </a:lnTo>
                    <a:lnTo>
                      <a:pt x="44" y="178"/>
                    </a:lnTo>
                    <a:lnTo>
                      <a:pt x="41" y="195"/>
                    </a:lnTo>
                    <a:lnTo>
                      <a:pt x="39" y="210"/>
                    </a:lnTo>
                    <a:lnTo>
                      <a:pt x="38" y="227"/>
                    </a:lnTo>
                    <a:lnTo>
                      <a:pt x="37" y="242"/>
                    </a:lnTo>
                    <a:lnTo>
                      <a:pt x="38" y="259"/>
                    </a:lnTo>
                    <a:lnTo>
                      <a:pt x="39" y="274"/>
                    </a:lnTo>
                    <a:lnTo>
                      <a:pt x="42" y="290"/>
                    </a:lnTo>
                    <a:lnTo>
                      <a:pt x="45" y="304"/>
                    </a:lnTo>
                    <a:lnTo>
                      <a:pt x="49" y="320"/>
                    </a:lnTo>
                    <a:lnTo>
                      <a:pt x="54" y="334"/>
                    </a:lnTo>
                    <a:lnTo>
                      <a:pt x="60" y="348"/>
                    </a:lnTo>
                    <a:lnTo>
                      <a:pt x="68" y="361"/>
                    </a:lnTo>
                    <a:lnTo>
                      <a:pt x="76" y="373"/>
                    </a:lnTo>
                    <a:lnTo>
                      <a:pt x="76" y="373"/>
                    </a:lnTo>
                    <a:lnTo>
                      <a:pt x="87" y="389"/>
                    </a:lnTo>
                    <a:lnTo>
                      <a:pt x="101" y="402"/>
                    </a:lnTo>
                    <a:lnTo>
                      <a:pt x="101" y="402"/>
                    </a:lnTo>
                    <a:lnTo>
                      <a:pt x="112" y="416"/>
                    </a:lnTo>
                    <a:lnTo>
                      <a:pt x="121" y="428"/>
                    </a:lnTo>
                    <a:lnTo>
                      <a:pt x="122" y="429"/>
                    </a:lnTo>
                    <a:lnTo>
                      <a:pt x="123" y="430"/>
                    </a:lnTo>
                    <a:lnTo>
                      <a:pt x="123" y="430"/>
                    </a:lnTo>
                    <a:lnTo>
                      <a:pt x="125" y="431"/>
                    </a:lnTo>
                    <a:lnTo>
                      <a:pt x="128" y="434"/>
                    </a:lnTo>
                    <a:lnTo>
                      <a:pt x="130" y="440"/>
                    </a:lnTo>
                    <a:lnTo>
                      <a:pt x="131" y="446"/>
                    </a:lnTo>
                    <a:lnTo>
                      <a:pt x="130" y="451"/>
                    </a:lnTo>
                    <a:lnTo>
                      <a:pt x="130" y="451"/>
                    </a:lnTo>
                    <a:lnTo>
                      <a:pt x="129" y="455"/>
                    </a:lnTo>
                    <a:lnTo>
                      <a:pt x="125" y="458"/>
                    </a:lnTo>
                    <a:lnTo>
                      <a:pt x="123" y="460"/>
                    </a:lnTo>
                    <a:lnTo>
                      <a:pt x="121" y="462"/>
                    </a:lnTo>
                    <a:lnTo>
                      <a:pt x="117" y="463"/>
                    </a:lnTo>
                    <a:lnTo>
                      <a:pt x="114" y="463"/>
                    </a:lnTo>
                    <a:lnTo>
                      <a:pt x="110" y="46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</p:grp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288889F9-0B44-4D8D-A69D-6D0C6FC262DB}"/>
              </a:ext>
            </a:extLst>
          </p:cNvPr>
          <p:cNvGrpSpPr/>
          <p:nvPr/>
        </p:nvGrpSpPr>
        <p:grpSpPr>
          <a:xfrm>
            <a:off x="6176284" y="2246584"/>
            <a:ext cx="1327235" cy="1769113"/>
            <a:chOff x="5827493" y="2208877"/>
            <a:chExt cx="1327235" cy="1769113"/>
          </a:xfrm>
        </p:grpSpPr>
        <p:sp>
          <p:nvSpPr>
            <p:cNvPr id="54" name="任意多边形 55">
              <a:extLst>
                <a:ext uri="{FF2B5EF4-FFF2-40B4-BE49-F238E27FC236}">
                  <a16:creationId xmlns:a16="http://schemas.microsoft.com/office/drawing/2014/main" id="{15D60D0B-870C-4194-9811-576FA2DC33D3}"/>
                </a:ext>
              </a:extLst>
            </p:cNvPr>
            <p:cNvSpPr/>
            <p:nvPr/>
          </p:nvSpPr>
          <p:spPr>
            <a:xfrm>
              <a:off x="5827493" y="2208877"/>
              <a:ext cx="1327235" cy="1769113"/>
            </a:xfrm>
            <a:custGeom>
              <a:avLst/>
              <a:gdLst>
                <a:gd name="connsiteX0" fmla="*/ 51454 w 1715174"/>
                <a:gd name="connsiteY0" fmla="*/ 87698 h 2286209"/>
                <a:gd name="connsiteX1" fmla="*/ 668674 w 1715174"/>
                <a:gd name="connsiteY1" fmla="*/ 651578 h 2286209"/>
                <a:gd name="connsiteX2" fmla="*/ 927754 w 1715174"/>
                <a:gd name="connsiteY2" fmla="*/ 910658 h 2286209"/>
                <a:gd name="connsiteX3" fmla="*/ 981094 w 1715174"/>
                <a:gd name="connsiteY3" fmla="*/ 1040198 h 2286209"/>
                <a:gd name="connsiteX4" fmla="*/ 981094 w 1715174"/>
                <a:gd name="connsiteY4" fmla="*/ 1146878 h 2286209"/>
                <a:gd name="connsiteX5" fmla="*/ 973474 w 1715174"/>
                <a:gd name="connsiteY5" fmla="*/ 1284038 h 2286209"/>
                <a:gd name="connsiteX6" fmla="*/ 843934 w 1715174"/>
                <a:gd name="connsiteY6" fmla="*/ 1451678 h 2286209"/>
                <a:gd name="connsiteX7" fmla="*/ 257194 w 1715174"/>
                <a:gd name="connsiteY7" fmla="*/ 2000318 h 2286209"/>
                <a:gd name="connsiteX8" fmla="*/ 20974 w 1715174"/>
                <a:gd name="connsiteY8" fmla="*/ 2213678 h 2286209"/>
                <a:gd name="connsiteX9" fmla="*/ 13354 w 1715174"/>
                <a:gd name="connsiteY9" fmla="*/ 2236538 h 2286209"/>
                <a:gd name="connsiteX10" fmla="*/ 36214 w 1715174"/>
                <a:gd name="connsiteY10" fmla="*/ 2282258 h 2286209"/>
                <a:gd name="connsiteX11" fmla="*/ 241954 w 1715174"/>
                <a:gd name="connsiteY11" fmla="*/ 2282258 h 2286209"/>
                <a:gd name="connsiteX12" fmla="*/ 401974 w 1715174"/>
                <a:gd name="connsiteY12" fmla="*/ 2282258 h 2286209"/>
                <a:gd name="connsiteX13" fmla="*/ 516274 w 1715174"/>
                <a:gd name="connsiteY13" fmla="*/ 2282258 h 2286209"/>
                <a:gd name="connsiteX14" fmla="*/ 638194 w 1715174"/>
                <a:gd name="connsiteY14" fmla="*/ 2282258 h 2286209"/>
                <a:gd name="connsiteX15" fmla="*/ 744874 w 1715174"/>
                <a:gd name="connsiteY15" fmla="*/ 2282258 h 2286209"/>
                <a:gd name="connsiteX16" fmla="*/ 859174 w 1715174"/>
                <a:gd name="connsiteY16" fmla="*/ 2228918 h 2286209"/>
                <a:gd name="connsiteX17" fmla="*/ 1346854 w 1715174"/>
                <a:gd name="connsiteY17" fmla="*/ 1771718 h 2286209"/>
                <a:gd name="connsiteX18" fmla="*/ 1613554 w 1715174"/>
                <a:gd name="connsiteY18" fmla="*/ 1428818 h 2286209"/>
                <a:gd name="connsiteX19" fmla="*/ 1712614 w 1715174"/>
                <a:gd name="connsiteY19" fmla="*/ 1177358 h 2286209"/>
                <a:gd name="connsiteX20" fmla="*/ 1674514 w 1715174"/>
                <a:gd name="connsiteY20" fmla="*/ 1002098 h 2286209"/>
                <a:gd name="connsiteX21" fmla="*/ 1552594 w 1715174"/>
                <a:gd name="connsiteY21" fmla="*/ 765878 h 2286209"/>
                <a:gd name="connsiteX22" fmla="*/ 935374 w 1715174"/>
                <a:gd name="connsiteY22" fmla="*/ 72458 h 2286209"/>
                <a:gd name="connsiteX23" fmla="*/ 51454 w 1715174"/>
                <a:gd name="connsiteY23" fmla="*/ 87698 h 2286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715174" h="2286209">
                  <a:moveTo>
                    <a:pt x="51454" y="87698"/>
                  </a:moveTo>
                  <a:cubicBezTo>
                    <a:pt x="7004" y="184218"/>
                    <a:pt x="522624" y="514418"/>
                    <a:pt x="668674" y="651578"/>
                  </a:cubicBezTo>
                  <a:cubicBezTo>
                    <a:pt x="814724" y="788738"/>
                    <a:pt x="875684" y="845888"/>
                    <a:pt x="927754" y="910658"/>
                  </a:cubicBezTo>
                  <a:cubicBezTo>
                    <a:pt x="979824" y="975428"/>
                    <a:pt x="972204" y="1000828"/>
                    <a:pt x="981094" y="1040198"/>
                  </a:cubicBezTo>
                  <a:cubicBezTo>
                    <a:pt x="989984" y="1079568"/>
                    <a:pt x="982364" y="1106238"/>
                    <a:pt x="981094" y="1146878"/>
                  </a:cubicBezTo>
                  <a:cubicBezTo>
                    <a:pt x="979824" y="1187518"/>
                    <a:pt x="996334" y="1233238"/>
                    <a:pt x="973474" y="1284038"/>
                  </a:cubicBezTo>
                  <a:cubicBezTo>
                    <a:pt x="950614" y="1334838"/>
                    <a:pt x="963314" y="1332298"/>
                    <a:pt x="843934" y="1451678"/>
                  </a:cubicBezTo>
                  <a:cubicBezTo>
                    <a:pt x="724554" y="1571058"/>
                    <a:pt x="394354" y="1873318"/>
                    <a:pt x="257194" y="2000318"/>
                  </a:cubicBezTo>
                  <a:cubicBezTo>
                    <a:pt x="120034" y="2127318"/>
                    <a:pt x="61614" y="2174308"/>
                    <a:pt x="20974" y="2213678"/>
                  </a:cubicBezTo>
                  <a:cubicBezTo>
                    <a:pt x="-19666" y="2253048"/>
                    <a:pt x="10814" y="2225108"/>
                    <a:pt x="13354" y="2236538"/>
                  </a:cubicBezTo>
                  <a:cubicBezTo>
                    <a:pt x="15894" y="2247968"/>
                    <a:pt x="-1886" y="2274638"/>
                    <a:pt x="36214" y="2282258"/>
                  </a:cubicBezTo>
                  <a:cubicBezTo>
                    <a:pt x="74314" y="2289878"/>
                    <a:pt x="241954" y="2282258"/>
                    <a:pt x="241954" y="2282258"/>
                  </a:cubicBezTo>
                  <a:lnTo>
                    <a:pt x="401974" y="2282258"/>
                  </a:lnTo>
                  <a:lnTo>
                    <a:pt x="516274" y="2282258"/>
                  </a:lnTo>
                  <a:lnTo>
                    <a:pt x="638194" y="2282258"/>
                  </a:lnTo>
                  <a:cubicBezTo>
                    <a:pt x="676294" y="2282258"/>
                    <a:pt x="708044" y="2291148"/>
                    <a:pt x="744874" y="2282258"/>
                  </a:cubicBezTo>
                  <a:cubicBezTo>
                    <a:pt x="781704" y="2273368"/>
                    <a:pt x="758844" y="2314008"/>
                    <a:pt x="859174" y="2228918"/>
                  </a:cubicBezTo>
                  <a:cubicBezTo>
                    <a:pt x="959504" y="2143828"/>
                    <a:pt x="1221124" y="1905068"/>
                    <a:pt x="1346854" y="1771718"/>
                  </a:cubicBezTo>
                  <a:cubicBezTo>
                    <a:pt x="1472584" y="1638368"/>
                    <a:pt x="1552594" y="1527878"/>
                    <a:pt x="1613554" y="1428818"/>
                  </a:cubicBezTo>
                  <a:cubicBezTo>
                    <a:pt x="1674514" y="1329758"/>
                    <a:pt x="1702454" y="1248478"/>
                    <a:pt x="1712614" y="1177358"/>
                  </a:cubicBezTo>
                  <a:cubicBezTo>
                    <a:pt x="1722774" y="1106238"/>
                    <a:pt x="1701184" y="1070678"/>
                    <a:pt x="1674514" y="1002098"/>
                  </a:cubicBezTo>
                  <a:cubicBezTo>
                    <a:pt x="1647844" y="933518"/>
                    <a:pt x="1675784" y="920818"/>
                    <a:pt x="1552594" y="765878"/>
                  </a:cubicBezTo>
                  <a:cubicBezTo>
                    <a:pt x="1429404" y="610938"/>
                    <a:pt x="1183024" y="186758"/>
                    <a:pt x="935374" y="72458"/>
                  </a:cubicBezTo>
                  <a:cubicBezTo>
                    <a:pt x="687724" y="-41842"/>
                    <a:pt x="95904" y="-8822"/>
                    <a:pt x="51454" y="87698"/>
                  </a:cubicBezTo>
                  <a:close/>
                </a:path>
              </a:pathLst>
            </a:custGeom>
            <a:blipFill>
              <a:blip r:embed="rId4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</a:blip>
              <a:stretch>
                <a:fillRect/>
              </a:stretch>
            </a:blip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55" name="椭圆 31">
              <a:extLst>
                <a:ext uri="{FF2B5EF4-FFF2-40B4-BE49-F238E27FC236}">
                  <a16:creationId xmlns:a16="http://schemas.microsoft.com/office/drawing/2014/main" id="{B08B1DFB-2E97-4BA2-BF4F-9CAAE2E393D0}"/>
                </a:ext>
              </a:extLst>
            </p:cNvPr>
            <p:cNvSpPr/>
            <p:nvPr/>
          </p:nvSpPr>
          <p:spPr>
            <a:xfrm rot="15654318">
              <a:off x="5976103" y="2737185"/>
              <a:ext cx="742462" cy="735058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</a:gdLst>
              <a:ahLst/>
              <a:cxnLst>
                <a:cxn ang="0">
                  <a:pos x="connsiteX0-321" y="connsiteY0-322"/>
                </a:cxn>
                <a:cxn ang="0">
                  <a:pos x="connsiteX1-323" y="connsiteY1-324"/>
                </a:cxn>
                <a:cxn ang="0">
                  <a:pos x="connsiteX2-325" y="connsiteY2-326"/>
                </a:cxn>
                <a:cxn ang="0">
                  <a:pos x="connsiteX3-327" y="connsiteY3-328"/>
                </a:cxn>
                <a:cxn ang="0">
                  <a:pos x="connsiteX4-329" y="connsiteY4-330"/>
                </a:cxn>
                <a:cxn ang="0">
                  <a:pos x="connsiteX5-331" y="connsiteY5-332"/>
                </a:cxn>
              </a:cxnLst>
              <a:rect l="l" t="t" r="r" b="b"/>
              <a:pathLst>
                <a:path w="660438" h="653852">
                  <a:moveTo>
                    <a:pt x="128078" y="64927"/>
                  </a:moveTo>
                  <a:cubicBezTo>
                    <a:pt x="200406" y="22404"/>
                    <a:pt x="266694" y="-24807"/>
                    <a:pt x="410712" y="15051"/>
                  </a:cubicBezTo>
                  <a:cubicBezTo>
                    <a:pt x="554730" y="54909"/>
                    <a:pt x="671038" y="190221"/>
                    <a:pt x="659670" y="337329"/>
                  </a:cubicBezTo>
                  <a:cubicBezTo>
                    <a:pt x="648302" y="484437"/>
                    <a:pt x="512709" y="653852"/>
                    <a:pt x="331423" y="653852"/>
                  </a:cubicBezTo>
                  <a:cubicBezTo>
                    <a:pt x="150137" y="653852"/>
                    <a:pt x="14721" y="457153"/>
                    <a:pt x="3176" y="337329"/>
                  </a:cubicBezTo>
                  <a:cubicBezTo>
                    <a:pt x="-8369" y="217505"/>
                    <a:pt x="11590" y="209227"/>
                    <a:pt x="62645" y="134413"/>
                  </a:cubicBezTo>
                </a:path>
              </a:pathLst>
            </a:custGeom>
            <a:solidFill>
              <a:srgbClr val="76A5C8"/>
            </a:solidFill>
            <a:ln w="25400" cap="rnd">
              <a:solidFill>
                <a:schemeClr val="bg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76A5C8"/>
                </a:solidFill>
              </a:endParaRPr>
            </a:p>
          </p:txBody>
        </p: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F008366F-625F-4B03-B43E-9A5E46AF06CC}"/>
                </a:ext>
              </a:extLst>
            </p:cNvPr>
            <p:cNvGrpSpPr/>
            <p:nvPr/>
          </p:nvGrpSpPr>
          <p:grpSpPr>
            <a:xfrm>
              <a:off x="6113591" y="2847122"/>
              <a:ext cx="406001" cy="428261"/>
              <a:chOff x="4197350" y="2182813"/>
              <a:chExt cx="608013" cy="641350"/>
            </a:xfrm>
            <a:solidFill>
              <a:schemeClr val="bg1"/>
            </a:solidFill>
          </p:grpSpPr>
          <p:sp>
            <p:nvSpPr>
              <p:cNvPr id="57" name="Freeform 166">
                <a:extLst>
                  <a:ext uri="{FF2B5EF4-FFF2-40B4-BE49-F238E27FC236}">
                    <a16:creationId xmlns:a16="http://schemas.microsoft.com/office/drawing/2014/main" id="{EADB6D6A-3950-4CCD-9C9A-A3AADE9A6B88}"/>
                  </a:ext>
                </a:extLst>
              </p:cNvPr>
              <p:cNvSpPr/>
              <p:nvPr/>
            </p:nvSpPr>
            <p:spPr bwMode="auto">
              <a:xfrm>
                <a:off x="4229100" y="2211388"/>
                <a:ext cx="39688" cy="157163"/>
              </a:xfrm>
              <a:custGeom>
                <a:avLst/>
                <a:gdLst/>
                <a:ahLst/>
                <a:cxnLst>
                  <a:cxn ang="0">
                    <a:pos x="63" y="2"/>
                  </a:cxn>
                  <a:cxn ang="0">
                    <a:pos x="63" y="2"/>
                  </a:cxn>
                  <a:cxn ang="0">
                    <a:pos x="58" y="14"/>
                  </a:cxn>
                  <a:cxn ang="0">
                    <a:pos x="54" y="25"/>
                  </a:cxn>
                  <a:cxn ang="0">
                    <a:pos x="47" y="49"/>
                  </a:cxn>
                  <a:cxn ang="0">
                    <a:pos x="34" y="96"/>
                  </a:cxn>
                  <a:cxn ang="0">
                    <a:pos x="34" y="96"/>
                  </a:cxn>
                  <a:cxn ang="0">
                    <a:pos x="27" y="122"/>
                  </a:cxn>
                  <a:cxn ang="0">
                    <a:pos x="21" y="149"/>
                  </a:cxn>
                  <a:cxn ang="0">
                    <a:pos x="10" y="203"/>
                  </a:cxn>
                  <a:cxn ang="0">
                    <a:pos x="10" y="203"/>
                  </a:cxn>
                  <a:cxn ang="0">
                    <a:pos x="6" y="222"/>
                  </a:cxn>
                  <a:cxn ang="0">
                    <a:pos x="3" y="243"/>
                  </a:cxn>
                  <a:cxn ang="0">
                    <a:pos x="1" y="263"/>
                  </a:cxn>
                  <a:cxn ang="0">
                    <a:pos x="0" y="283"/>
                  </a:cxn>
                  <a:cxn ang="0">
                    <a:pos x="0" y="283"/>
                  </a:cxn>
                  <a:cxn ang="0">
                    <a:pos x="1" y="290"/>
                  </a:cxn>
                  <a:cxn ang="0">
                    <a:pos x="2" y="292"/>
                  </a:cxn>
                  <a:cxn ang="0">
                    <a:pos x="3" y="294"/>
                  </a:cxn>
                  <a:cxn ang="0">
                    <a:pos x="6" y="296"/>
                  </a:cxn>
                  <a:cxn ang="0">
                    <a:pos x="8" y="296"/>
                  </a:cxn>
                  <a:cxn ang="0">
                    <a:pos x="11" y="296"/>
                  </a:cxn>
                  <a:cxn ang="0">
                    <a:pos x="14" y="294"/>
                  </a:cxn>
                  <a:cxn ang="0">
                    <a:pos x="14" y="294"/>
                  </a:cxn>
                  <a:cxn ang="0">
                    <a:pos x="15" y="293"/>
                  </a:cxn>
                  <a:cxn ang="0">
                    <a:pos x="16" y="291"/>
                  </a:cxn>
                  <a:cxn ang="0">
                    <a:pos x="15" y="287"/>
                  </a:cxn>
                  <a:cxn ang="0">
                    <a:pos x="14" y="285"/>
                  </a:cxn>
                  <a:cxn ang="0">
                    <a:pos x="12" y="285"/>
                  </a:cxn>
                  <a:cxn ang="0">
                    <a:pos x="11" y="284"/>
                  </a:cxn>
                  <a:cxn ang="0">
                    <a:pos x="9" y="285"/>
                  </a:cxn>
                  <a:cxn ang="0">
                    <a:pos x="9" y="285"/>
                  </a:cxn>
                  <a:cxn ang="0">
                    <a:pos x="11" y="282"/>
                  </a:cxn>
                  <a:cxn ang="0">
                    <a:pos x="12" y="276"/>
                  </a:cxn>
                  <a:cxn ang="0">
                    <a:pos x="14" y="259"/>
                  </a:cxn>
                  <a:cxn ang="0">
                    <a:pos x="14" y="232"/>
                  </a:cxn>
                  <a:cxn ang="0">
                    <a:pos x="14" y="232"/>
                  </a:cxn>
                  <a:cxn ang="0">
                    <a:pos x="17" y="212"/>
                  </a:cxn>
                  <a:cxn ang="0">
                    <a:pos x="21" y="193"/>
                  </a:cxn>
                  <a:cxn ang="0">
                    <a:pos x="29" y="155"/>
                  </a:cxn>
                  <a:cxn ang="0">
                    <a:pos x="29" y="155"/>
                  </a:cxn>
                  <a:cxn ang="0">
                    <a:pos x="38" y="119"/>
                  </a:cxn>
                  <a:cxn ang="0">
                    <a:pos x="48" y="83"/>
                  </a:cxn>
                  <a:cxn ang="0">
                    <a:pos x="48" y="83"/>
                  </a:cxn>
                  <a:cxn ang="0">
                    <a:pos x="58" y="45"/>
                  </a:cxn>
                  <a:cxn ang="0">
                    <a:pos x="64" y="25"/>
                  </a:cxn>
                  <a:cxn ang="0">
                    <a:pos x="68" y="16"/>
                  </a:cxn>
                  <a:cxn ang="0">
                    <a:pos x="72" y="8"/>
                  </a:cxn>
                  <a:cxn ang="0">
                    <a:pos x="72" y="8"/>
                  </a:cxn>
                  <a:cxn ang="0">
                    <a:pos x="73" y="5"/>
                  </a:cxn>
                  <a:cxn ang="0">
                    <a:pos x="73" y="3"/>
                  </a:cxn>
                  <a:cxn ang="0">
                    <a:pos x="72" y="2"/>
                  </a:cxn>
                  <a:cxn ang="0">
                    <a:pos x="71" y="1"/>
                  </a:cxn>
                  <a:cxn ang="0">
                    <a:pos x="69" y="0"/>
                  </a:cxn>
                  <a:cxn ang="0">
                    <a:pos x="67" y="0"/>
                  </a:cxn>
                  <a:cxn ang="0">
                    <a:pos x="65" y="1"/>
                  </a:cxn>
                  <a:cxn ang="0">
                    <a:pos x="63" y="2"/>
                  </a:cxn>
                  <a:cxn ang="0">
                    <a:pos x="63" y="2"/>
                  </a:cxn>
                </a:cxnLst>
                <a:rect l="0" t="0" r="r" b="b"/>
                <a:pathLst>
                  <a:path w="73" h="296">
                    <a:moveTo>
                      <a:pt x="63" y="2"/>
                    </a:moveTo>
                    <a:lnTo>
                      <a:pt x="63" y="2"/>
                    </a:lnTo>
                    <a:lnTo>
                      <a:pt x="58" y="14"/>
                    </a:lnTo>
                    <a:lnTo>
                      <a:pt x="54" y="25"/>
                    </a:lnTo>
                    <a:lnTo>
                      <a:pt x="47" y="49"/>
                    </a:lnTo>
                    <a:lnTo>
                      <a:pt x="34" y="96"/>
                    </a:lnTo>
                    <a:lnTo>
                      <a:pt x="34" y="96"/>
                    </a:lnTo>
                    <a:lnTo>
                      <a:pt x="27" y="122"/>
                    </a:lnTo>
                    <a:lnTo>
                      <a:pt x="21" y="149"/>
                    </a:lnTo>
                    <a:lnTo>
                      <a:pt x="10" y="203"/>
                    </a:lnTo>
                    <a:lnTo>
                      <a:pt x="10" y="203"/>
                    </a:lnTo>
                    <a:lnTo>
                      <a:pt x="6" y="222"/>
                    </a:lnTo>
                    <a:lnTo>
                      <a:pt x="3" y="243"/>
                    </a:lnTo>
                    <a:lnTo>
                      <a:pt x="1" y="263"/>
                    </a:lnTo>
                    <a:lnTo>
                      <a:pt x="0" y="283"/>
                    </a:lnTo>
                    <a:lnTo>
                      <a:pt x="0" y="283"/>
                    </a:lnTo>
                    <a:lnTo>
                      <a:pt x="1" y="290"/>
                    </a:lnTo>
                    <a:lnTo>
                      <a:pt x="2" y="292"/>
                    </a:lnTo>
                    <a:lnTo>
                      <a:pt x="3" y="294"/>
                    </a:lnTo>
                    <a:lnTo>
                      <a:pt x="6" y="296"/>
                    </a:lnTo>
                    <a:lnTo>
                      <a:pt x="8" y="296"/>
                    </a:lnTo>
                    <a:lnTo>
                      <a:pt x="11" y="296"/>
                    </a:lnTo>
                    <a:lnTo>
                      <a:pt x="14" y="294"/>
                    </a:lnTo>
                    <a:lnTo>
                      <a:pt x="14" y="294"/>
                    </a:lnTo>
                    <a:lnTo>
                      <a:pt x="15" y="293"/>
                    </a:lnTo>
                    <a:lnTo>
                      <a:pt x="16" y="291"/>
                    </a:lnTo>
                    <a:lnTo>
                      <a:pt x="15" y="287"/>
                    </a:lnTo>
                    <a:lnTo>
                      <a:pt x="14" y="285"/>
                    </a:lnTo>
                    <a:lnTo>
                      <a:pt x="12" y="285"/>
                    </a:lnTo>
                    <a:lnTo>
                      <a:pt x="11" y="284"/>
                    </a:lnTo>
                    <a:lnTo>
                      <a:pt x="9" y="285"/>
                    </a:lnTo>
                    <a:lnTo>
                      <a:pt x="9" y="285"/>
                    </a:lnTo>
                    <a:lnTo>
                      <a:pt x="11" y="282"/>
                    </a:lnTo>
                    <a:lnTo>
                      <a:pt x="12" y="276"/>
                    </a:lnTo>
                    <a:lnTo>
                      <a:pt x="14" y="259"/>
                    </a:lnTo>
                    <a:lnTo>
                      <a:pt x="14" y="232"/>
                    </a:lnTo>
                    <a:lnTo>
                      <a:pt x="14" y="232"/>
                    </a:lnTo>
                    <a:lnTo>
                      <a:pt x="17" y="212"/>
                    </a:lnTo>
                    <a:lnTo>
                      <a:pt x="21" y="193"/>
                    </a:lnTo>
                    <a:lnTo>
                      <a:pt x="29" y="155"/>
                    </a:lnTo>
                    <a:lnTo>
                      <a:pt x="29" y="155"/>
                    </a:lnTo>
                    <a:lnTo>
                      <a:pt x="38" y="119"/>
                    </a:lnTo>
                    <a:lnTo>
                      <a:pt x="48" y="83"/>
                    </a:lnTo>
                    <a:lnTo>
                      <a:pt x="48" y="83"/>
                    </a:lnTo>
                    <a:lnTo>
                      <a:pt x="58" y="45"/>
                    </a:lnTo>
                    <a:lnTo>
                      <a:pt x="64" y="25"/>
                    </a:lnTo>
                    <a:lnTo>
                      <a:pt x="68" y="16"/>
                    </a:lnTo>
                    <a:lnTo>
                      <a:pt x="72" y="8"/>
                    </a:lnTo>
                    <a:lnTo>
                      <a:pt x="72" y="8"/>
                    </a:lnTo>
                    <a:lnTo>
                      <a:pt x="73" y="5"/>
                    </a:lnTo>
                    <a:lnTo>
                      <a:pt x="73" y="3"/>
                    </a:lnTo>
                    <a:lnTo>
                      <a:pt x="72" y="2"/>
                    </a:lnTo>
                    <a:lnTo>
                      <a:pt x="71" y="1"/>
                    </a:lnTo>
                    <a:lnTo>
                      <a:pt x="69" y="0"/>
                    </a:lnTo>
                    <a:lnTo>
                      <a:pt x="67" y="0"/>
                    </a:lnTo>
                    <a:lnTo>
                      <a:pt x="65" y="1"/>
                    </a:lnTo>
                    <a:lnTo>
                      <a:pt x="63" y="2"/>
                    </a:lnTo>
                    <a:lnTo>
                      <a:pt x="63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58" name="Freeform 167">
                <a:extLst>
                  <a:ext uri="{FF2B5EF4-FFF2-40B4-BE49-F238E27FC236}">
                    <a16:creationId xmlns:a16="http://schemas.microsoft.com/office/drawing/2014/main" id="{CC37FDB3-EF44-4501-AB9D-84048198BC27}"/>
                  </a:ext>
                </a:extLst>
              </p:cNvPr>
              <p:cNvSpPr/>
              <p:nvPr/>
            </p:nvSpPr>
            <p:spPr bwMode="auto">
              <a:xfrm>
                <a:off x="4251325" y="2206625"/>
                <a:ext cx="39688" cy="177800"/>
              </a:xfrm>
              <a:custGeom>
                <a:avLst/>
                <a:gdLst/>
                <a:ahLst/>
                <a:cxnLst>
                  <a:cxn ang="0">
                    <a:pos x="66" y="3"/>
                  </a:cxn>
                  <a:cxn ang="0">
                    <a:pos x="66" y="3"/>
                  </a:cxn>
                  <a:cxn ang="0">
                    <a:pos x="51" y="40"/>
                  </a:cxn>
                  <a:cxn ang="0">
                    <a:pos x="44" y="59"/>
                  </a:cxn>
                  <a:cxn ang="0">
                    <a:pos x="38" y="78"/>
                  </a:cxn>
                  <a:cxn ang="0">
                    <a:pos x="38" y="78"/>
                  </a:cxn>
                  <a:cxn ang="0">
                    <a:pos x="33" y="101"/>
                  </a:cxn>
                  <a:cxn ang="0">
                    <a:pos x="29" y="124"/>
                  </a:cxn>
                  <a:cxn ang="0">
                    <a:pos x="20" y="170"/>
                  </a:cxn>
                  <a:cxn ang="0">
                    <a:pos x="20" y="170"/>
                  </a:cxn>
                  <a:cxn ang="0">
                    <a:pos x="5" y="249"/>
                  </a:cxn>
                  <a:cxn ang="0">
                    <a:pos x="5" y="249"/>
                  </a:cxn>
                  <a:cxn ang="0">
                    <a:pos x="2" y="270"/>
                  </a:cxn>
                  <a:cxn ang="0">
                    <a:pos x="1" y="290"/>
                  </a:cxn>
                  <a:cxn ang="0">
                    <a:pos x="0" y="311"/>
                  </a:cxn>
                  <a:cxn ang="0">
                    <a:pos x="0" y="332"/>
                  </a:cxn>
                  <a:cxn ang="0">
                    <a:pos x="0" y="332"/>
                  </a:cxn>
                  <a:cxn ang="0">
                    <a:pos x="0" y="334"/>
                  </a:cxn>
                  <a:cxn ang="0">
                    <a:pos x="1" y="336"/>
                  </a:cxn>
                  <a:cxn ang="0">
                    <a:pos x="3" y="336"/>
                  </a:cxn>
                  <a:cxn ang="0">
                    <a:pos x="5" y="337"/>
                  </a:cxn>
                  <a:cxn ang="0">
                    <a:pos x="6" y="336"/>
                  </a:cxn>
                  <a:cxn ang="0">
                    <a:pos x="8" y="336"/>
                  </a:cxn>
                  <a:cxn ang="0">
                    <a:pos x="9" y="334"/>
                  </a:cxn>
                  <a:cxn ang="0">
                    <a:pos x="9" y="332"/>
                  </a:cxn>
                  <a:cxn ang="0">
                    <a:pos x="9" y="332"/>
                  </a:cxn>
                  <a:cxn ang="0">
                    <a:pos x="9" y="310"/>
                  </a:cxn>
                  <a:cxn ang="0">
                    <a:pos x="10" y="288"/>
                  </a:cxn>
                  <a:cxn ang="0">
                    <a:pos x="12" y="265"/>
                  </a:cxn>
                  <a:cxn ang="0">
                    <a:pos x="16" y="244"/>
                  </a:cxn>
                  <a:cxn ang="0">
                    <a:pos x="16" y="244"/>
                  </a:cxn>
                  <a:cxn ang="0">
                    <a:pos x="32" y="164"/>
                  </a:cxn>
                  <a:cxn ang="0">
                    <a:pos x="32" y="164"/>
                  </a:cxn>
                  <a:cxn ang="0">
                    <a:pos x="39" y="122"/>
                  </a:cxn>
                  <a:cxn ang="0">
                    <a:pos x="47" y="81"/>
                  </a:cxn>
                  <a:cxn ang="0">
                    <a:pos x="47" y="81"/>
                  </a:cxn>
                  <a:cxn ang="0">
                    <a:pos x="52" y="61"/>
                  </a:cxn>
                  <a:cxn ang="0">
                    <a:pos x="60" y="43"/>
                  </a:cxn>
                  <a:cxn ang="0">
                    <a:pos x="75" y="6"/>
                  </a:cxn>
                  <a:cxn ang="0">
                    <a:pos x="75" y="6"/>
                  </a:cxn>
                  <a:cxn ang="0">
                    <a:pos x="76" y="4"/>
                  </a:cxn>
                  <a:cxn ang="0">
                    <a:pos x="75" y="2"/>
                  </a:cxn>
                  <a:cxn ang="0">
                    <a:pos x="74" y="1"/>
                  </a:cxn>
                  <a:cxn ang="0">
                    <a:pos x="72" y="0"/>
                  </a:cxn>
                  <a:cxn ang="0">
                    <a:pos x="69" y="1"/>
                  </a:cxn>
                  <a:cxn ang="0">
                    <a:pos x="67" y="2"/>
                  </a:cxn>
                  <a:cxn ang="0">
                    <a:pos x="66" y="3"/>
                  </a:cxn>
                  <a:cxn ang="0">
                    <a:pos x="66" y="3"/>
                  </a:cxn>
                </a:cxnLst>
                <a:rect l="0" t="0" r="r" b="b"/>
                <a:pathLst>
                  <a:path w="76" h="337">
                    <a:moveTo>
                      <a:pt x="66" y="3"/>
                    </a:moveTo>
                    <a:lnTo>
                      <a:pt x="66" y="3"/>
                    </a:lnTo>
                    <a:lnTo>
                      <a:pt x="51" y="40"/>
                    </a:lnTo>
                    <a:lnTo>
                      <a:pt x="44" y="59"/>
                    </a:lnTo>
                    <a:lnTo>
                      <a:pt x="38" y="78"/>
                    </a:lnTo>
                    <a:lnTo>
                      <a:pt x="38" y="78"/>
                    </a:lnTo>
                    <a:lnTo>
                      <a:pt x="33" y="101"/>
                    </a:lnTo>
                    <a:lnTo>
                      <a:pt x="29" y="124"/>
                    </a:lnTo>
                    <a:lnTo>
                      <a:pt x="20" y="170"/>
                    </a:lnTo>
                    <a:lnTo>
                      <a:pt x="20" y="170"/>
                    </a:lnTo>
                    <a:lnTo>
                      <a:pt x="5" y="249"/>
                    </a:lnTo>
                    <a:lnTo>
                      <a:pt x="5" y="249"/>
                    </a:lnTo>
                    <a:lnTo>
                      <a:pt x="2" y="270"/>
                    </a:lnTo>
                    <a:lnTo>
                      <a:pt x="1" y="290"/>
                    </a:lnTo>
                    <a:lnTo>
                      <a:pt x="0" y="311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0" y="334"/>
                    </a:lnTo>
                    <a:lnTo>
                      <a:pt x="1" y="336"/>
                    </a:lnTo>
                    <a:lnTo>
                      <a:pt x="3" y="336"/>
                    </a:lnTo>
                    <a:lnTo>
                      <a:pt x="5" y="337"/>
                    </a:lnTo>
                    <a:lnTo>
                      <a:pt x="6" y="336"/>
                    </a:lnTo>
                    <a:lnTo>
                      <a:pt x="8" y="336"/>
                    </a:lnTo>
                    <a:lnTo>
                      <a:pt x="9" y="334"/>
                    </a:lnTo>
                    <a:lnTo>
                      <a:pt x="9" y="332"/>
                    </a:lnTo>
                    <a:lnTo>
                      <a:pt x="9" y="332"/>
                    </a:lnTo>
                    <a:lnTo>
                      <a:pt x="9" y="310"/>
                    </a:lnTo>
                    <a:lnTo>
                      <a:pt x="10" y="288"/>
                    </a:lnTo>
                    <a:lnTo>
                      <a:pt x="12" y="265"/>
                    </a:lnTo>
                    <a:lnTo>
                      <a:pt x="16" y="244"/>
                    </a:lnTo>
                    <a:lnTo>
                      <a:pt x="16" y="244"/>
                    </a:lnTo>
                    <a:lnTo>
                      <a:pt x="32" y="164"/>
                    </a:lnTo>
                    <a:lnTo>
                      <a:pt x="32" y="164"/>
                    </a:lnTo>
                    <a:lnTo>
                      <a:pt x="39" y="122"/>
                    </a:lnTo>
                    <a:lnTo>
                      <a:pt x="47" y="81"/>
                    </a:lnTo>
                    <a:lnTo>
                      <a:pt x="47" y="81"/>
                    </a:lnTo>
                    <a:lnTo>
                      <a:pt x="52" y="61"/>
                    </a:lnTo>
                    <a:lnTo>
                      <a:pt x="60" y="43"/>
                    </a:lnTo>
                    <a:lnTo>
                      <a:pt x="75" y="6"/>
                    </a:lnTo>
                    <a:lnTo>
                      <a:pt x="75" y="6"/>
                    </a:lnTo>
                    <a:lnTo>
                      <a:pt x="76" y="4"/>
                    </a:lnTo>
                    <a:lnTo>
                      <a:pt x="75" y="2"/>
                    </a:lnTo>
                    <a:lnTo>
                      <a:pt x="74" y="1"/>
                    </a:lnTo>
                    <a:lnTo>
                      <a:pt x="72" y="0"/>
                    </a:lnTo>
                    <a:lnTo>
                      <a:pt x="69" y="1"/>
                    </a:lnTo>
                    <a:lnTo>
                      <a:pt x="67" y="2"/>
                    </a:lnTo>
                    <a:lnTo>
                      <a:pt x="66" y="3"/>
                    </a:lnTo>
                    <a:lnTo>
                      <a:pt x="66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59" name="Freeform 168">
                <a:extLst>
                  <a:ext uri="{FF2B5EF4-FFF2-40B4-BE49-F238E27FC236}">
                    <a16:creationId xmlns:a16="http://schemas.microsoft.com/office/drawing/2014/main" id="{EB4D16C1-4C88-4045-BED0-F3351EB42DB7}"/>
                  </a:ext>
                </a:extLst>
              </p:cNvPr>
              <p:cNvSpPr/>
              <p:nvPr/>
            </p:nvSpPr>
            <p:spPr bwMode="auto">
              <a:xfrm>
                <a:off x="4271963" y="2197100"/>
                <a:ext cx="55563" cy="195263"/>
              </a:xfrm>
              <a:custGeom>
                <a:avLst/>
                <a:gdLst/>
                <a:ahLst/>
                <a:cxnLst>
                  <a:cxn ang="0">
                    <a:pos x="98" y="2"/>
                  </a:cxn>
                  <a:cxn ang="0">
                    <a:pos x="98" y="2"/>
                  </a:cxn>
                  <a:cxn ang="0">
                    <a:pos x="84" y="26"/>
                  </a:cxn>
                  <a:cxn ang="0">
                    <a:pos x="71" y="51"/>
                  </a:cxn>
                  <a:cxn ang="0">
                    <a:pos x="61" y="77"/>
                  </a:cxn>
                  <a:cxn ang="0">
                    <a:pos x="51" y="103"/>
                  </a:cxn>
                  <a:cxn ang="0">
                    <a:pos x="42" y="128"/>
                  </a:cxn>
                  <a:cxn ang="0">
                    <a:pos x="34" y="155"/>
                  </a:cxn>
                  <a:cxn ang="0">
                    <a:pos x="27" y="182"/>
                  </a:cxn>
                  <a:cxn ang="0">
                    <a:pos x="21" y="209"/>
                  </a:cxn>
                  <a:cxn ang="0">
                    <a:pos x="21" y="209"/>
                  </a:cxn>
                  <a:cxn ang="0">
                    <a:pos x="14" y="234"/>
                  </a:cxn>
                  <a:cxn ang="0">
                    <a:pos x="9" y="259"/>
                  </a:cxn>
                  <a:cxn ang="0">
                    <a:pos x="6" y="283"/>
                  </a:cxn>
                  <a:cxn ang="0">
                    <a:pos x="3" y="308"/>
                  </a:cxn>
                  <a:cxn ang="0">
                    <a:pos x="3" y="308"/>
                  </a:cxn>
                  <a:cxn ang="0">
                    <a:pos x="1" y="323"/>
                  </a:cxn>
                  <a:cxn ang="0">
                    <a:pos x="0" y="340"/>
                  </a:cxn>
                  <a:cxn ang="0">
                    <a:pos x="0" y="349"/>
                  </a:cxn>
                  <a:cxn ang="0">
                    <a:pos x="1" y="356"/>
                  </a:cxn>
                  <a:cxn ang="0">
                    <a:pos x="4" y="363"/>
                  </a:cxn>
                  <a:cxn ang="0">
                    <a:pos x="6" y="366"/>
                  </a:cxn>
                  <a:cxn ang="0">
                    <a:pos x="8" y="368"/>
                  </a:cxn>
                  <a:cxn ang="0">
                    <a:pos x="8" y="368"/>
                  </a:cxn>
                  <a:cxn ang="0">
                    <a:pos x="11" y="370"/>
                  </a:cxn>
                  <a:cxn ang="0">
                    <a:pos x="13" y="369"/>
                  </a:cxn>
                  <a:cxn ang="0">
                    <a:pos x="15" y="368"/>
                  </a:cxn>
                  <a:cxn ang="0">
                    <a:pos x="16" y="365"/>
                  </a:cxn>
                  <a:cxn ang="0">
                    <a:pos x="16" y="361"/>
                  </a:cxn>
                  <a:cxn ang="0">
                    <a:pos x="16" y="361"/>
                  </a:cxn>
                  <a:cxn ang="0">
                    <a:pos x="16" y="359"/>
                  </a:cxn>
                  <a:cxn ang="0">
                    <a:pos x="15" y="357"/>
                  </a:cxn>
                  <a:cxn ang="0">
                    <a:pos x="13" y="356"/>
                  </a:cxn>
                  <a:cxn ang="0">
                    <a:pos x="11" y="356"/>
                  </a:cxn>
                  <a:cxn ang="0">
                    <a:pos x="11" y="356"/>
                  </a:cxn>
                  <a:cxn ang="0">
                    <a:pos x="10" y="349"/>
                  </a:cxn>
                  <a:cxn ang="0">
                    <a:pos x="10" y="339"/>
                  </a:cxn>
                  <a:cxn ang="0">
                    <a:pos x="11" y="324"/>
                  </a:cxn>
                  <a:cxn ang="0">
                    <a:pos x="11" y="324"/>
                  </a:cxn>
                  <a:cxn ang="0">
                    <a:pos x="12" y="304"/>
                  </a:cxn>
                  <a:cxn ang="0">
                    <a:pos x="14" y="283"/>
                  </a:cxn>
                  <a:cxn ang="0">
                    <a:pos x="14" y="283"/>
                  </a:cxn>
                  <a:cxn ang="0">
                    <a:pos x="19" y="259"/>
                  </a:cxn>
                  <a:cxn ang="0">
                    <a:pos x="24" y="235"/>
                  </a:cxn>
                  <a:cxn ang="0">
                    <a:pos x="35" y="185"/>
                  </a:cxn>
                  <a:cxn ang="0">
                    <a:pos x="35" y="185"/>
                  </a:cxn>
                  <a:cxn ang="0">
                    <a:pos x="47" y="143"/>
                  </a:cxn>
                  <a:cxn ang="0">
                    <a:pos x="61" y="102"/>
                  </a:cxn>
                  <a:cxn ang="0">
                    <a:pos x="61" y="102"/>
                  </a:cxn>
                  <a:cxn ang="0">
                    <a:pos x="70" y="77"/>
                  </a:cxn>
                  <a:cxn ang="0">
                    <a:pos x="80" y="53"/>
                  </a:cxn>
                  <a:cxn ang="0">
                    <a:pos x="93" y="30"/>
                  </a:cxn>
                  <a:cxn ang="0">
                    <a:pos x="106" y="8"/>
                  </a:cxn>
                  <a:cxn ang="0">
                    <a:pos x="106" y="8"/>
                  </a:cxn>
                  <a:cxn ang="0">
                    <a:pos x="106" y="6"/>
                  </a:cxn>
                  <a:cxn ang="0">
                    <a:pos x="106" y="3"/>
                  </a:cxn>
                  <a:cxn ang="0">
                    <a:pos x="105" y="2"/>
                  </a:cxn>
                  <a:cxn ang="0">
                    <a:pos x="104" y="0"/>
                  </a:cxn>
                  <a:cxn ang="0">
                    <a:pos x="102" y="0"/>
                  </a:cxn>
                  <a:cxn ang="0">
                    <a:pos x="101" y="0"/>
                  </a:cxn>
                  <a:cxn ang="0">
                    <a:pos x="99" y="0"/>
                  </a:cxn>
                  <a:cxn ang="0">
                    <a:pos x="98" y="2"/>
                  </a:cxn>
                  <a:cxn ang="0">
                    <a:pos x="98" y="2"/>
                  </a:cxn>
                </a:cxnLst>
                <a:rect l="0" t="0" r="r" b="b"/>
                <a:pathLst>
                  <a:path w="106" h="370">
                    <a:moveTo>
                      <a:pt x="98" y="2"/>
                    </a:moveTo>
                    <a:lnTo>
                      <a:pt x="98" y="2"/>
                    </a:lnTo>
                    <a:lnTo>
                      <a:pt x="84" y="26"/>
                    </a:lnTo>
                    <a:lnTo>
                      <a:pt x="71" y="51"/>
                    </a:lnTo>
                    <a:lnTo>
                      <a:pt x="61" y="77"/>
                    </a:lnTo>
                    <a:lnTo>
                      <a:pt x="51" y="103"/>
                    </a:lnTo>
                    <a:lnTo>
                      <a:pt x="42" y="128"/>
                    </a:lnTo>
                    <a:lnTo>
                      <a:pt x="34" y="155"/>
                    </a:lnTo>
                    <a:lnTo>
                      <a:pt x="27" y="182"/>
                    </a:lnTo>
                    <a:lnTo>
                      <a:pt x="21" y="209"/>
                    </a:lnTo>
                    <a:lnTo>
                      <a:pt x="21" y="209"/>
                    </a:lnTo>
                    <a:lnTo>
                      <a:pt x="14" y="234"/>
                    </a:lnTo>
                    <a:lnTo>
                      <a:pt x="9" y="259"/>
                    </a:lnTo>
                    <a:lnTo>
                      <a:pt x="6" y="283"/>
                    </a:lnTo>
                    <a:lnTo>
                      <a:pt x="3" y="308"/>
                    </a:lnTo>
                    <a:lnTo>
                      <a:pt x="3" y="308"/>
                    </a:lnTo>
                    <a:lnTo>
                      <a:pt x="1" y="323"/>
                    </a:lnTo>
                    <a:lnTo>
                      <a:pt x="0" y="340"/>
                    </a:lnTo>
                    <a:lnTo>
                      <a:pt x="0" y="349"/>
                    </a:lnTo>
                    <a:lnTo>
                      <a:pt x="1" y="356"/>
                    </a:lnTo>
                    <a:lnTo>
                      <a:pt x="4" y="363"/>
                    </a:lnTo>
                    <a:lnTo>
                      <a:pt x="6" y="366"/>
                    </a:lnTo>
                    <a:lnTo>
                      <a:pt x="8" y="368"/>
                    </a:lnTo>
                    <a:lnTo>
                      <a:pt x="8" y="368"/>
                    </a:lnTo>
                    <a:lnTo>
                      <a:pt x="11" y="370"/>
                    </a:lnTo>
                    <a:lnTo>
                      <a:pt x="13" y="369"/>
                    </a:lnTo>
                    <a:lnTo>
                      <a:pt x="15" y="368"/>
                    </a:lnTo>
                    <a:lnTo>
                      <a:pt x="16" y="365"/>
                    </a:lnTo>
                    <a:lnTo>
                      <a:pt x="16" y="361"/>
                    </a:lnTo>
                    <a:lnTo>
                      <a:pt x="16" y="361"/>
                    </a:lnTo>
                    <a:lnTo>
                      <a:pt x="16" y="359"/>
                    </a:lnTo>
                    <a:lnTo>
                      <a:pt x="15" y="357"/>
                    </a:lnTo>
                    <a:lnTo>
                      <a:pt x="13" y="356"/>
                    </a:lnTo>
                    <a:lnTo>
                      <a:pt x="11" y="356"/>
                    </a:lnTo>
                    <a:lnTo>
                      <a:pt x="11" y="356"/>
                    </a:lnTo>
                    <a:lnTo>
                      <a:pt x="10" y="349"/>
                    </a:lnTo>
                    <a:lnTo>
                      <a:pt x="10" y="339"/>
                    </a:lnTo>
                    <a:lnTo>
                      <a:pt x="11" y="324"/>
                    </a:lnTo>
                    <a:lnTo>
                      <a:pt x="11" y="324"/>
                    </a:lnTo>
                    <a:lnTo>
                      <a:pt x="12" y="304"/>
                    </a:lnTo>
                    <a:lnTo>
                      <a:pt x="14" y="283"/>
                    </a:lnTo>
                    <a:lnTo>
                      <a:pt x="14" y="283"/>
                    </a:lnTo>
                    <a:lnTo>
                      <a:pt x="19" y="259"/>
                    </a:lnTo>
                    <a:lnTo>
                      <a:pt x="24" y="235"/>
                    </a:lnTo>
                    <a:lnTo>
                      <a:pt x="35" y="185"/>
                    </a:lnTo>
                    <a:lnTo>
                      <a:pt x="35" y="185"/>
                    </a:lnTo>
                    <a:lnTo>
                      <a:pt x="47" y="143"/>
                    </a:lnTo>
                    <a:lnTo>
                      <a:pt x="61" y="102"/>
                    </a:lnTo>
                    <a:lnTo>
                      <a:pt x="61" y="102"/>
                    </a:lnTo>
                    <a:lnTo>
                      <a:pt x="70" y="77"/>
                    </a:lnTo>
                    <a:lnTo>
                      <a:pt x="80" y="53"/>
                    </a:lnTo>
                    <a:lnTo>
                      <a:pt x="93" y="30"/>
                    </a:lnTo>
                    <a:lnTo>
                      <a:pt x="106" y="8"/>
                    </a:lnTo>
                    <a:lnTo>
                      <a:pt x="106" y="8"/>
                    </a:lnTo>
                    <a:lnTo>
                      <a:pt x="106" y="6"/>
                    </a:lnTo>
                    <a:lnTo>
                      <a:pt x="106" y="3"/>
                    </a:lnTo>
                    <a:lnTo>
                      <a:pt x="105" y="2"/>
                    </a:lnTo>
                    <a:lnTo>
                      <a:pt x="104" y="0"/>
                    </a:lnTo>
                    <a:lnTo>
                      <a:pt x="102" y="0"/>
                    </a:lnTo>
                    <a:lnTo>
                      <a:pt x="101" y="0"/>
                    </a:lnTo>
                    <a:lnTo>
                      <a:pt x="99" y="0"/>
                    </a:lnTo>
                    <a:lnTo>
                      <a:pt x="98" y="2"/>
                    </a:lnTo>
                    <a:lnTo>
                      <a:pt x="98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60" name="Freeform 169">
                <a:extLst>
                  <a:ext uri="{FF2B5EF4-FFF2-40B4-BE49-F238E27FC236}">
                    <a16:creationId xmlns:a16="http://schemas.microsoft.com/office/drawing/2014/main" id="{59E64724-31B3-488B-8428-63354BCD205D}"/>
                  </a:ext>
                </a:extLst>
              </p:cNvPr>
              <p:cNvSpPr/>
              <p:nvPr/>
            </p:nvSpPr>
            <p:spPr bwMode="auto">
              <a:xfrm>
                <a:off x="4305300" y="2198688"/>
                <a:ext cx="39688" cy="146050"/>
              </a:xfrm>
              <a:custGeom>
                <a:avLst/>
                <a:gdLst/>
                <a:ahLst/>
                <a:cxnLst>
                  <a:cxn ang="0">
                    <a:pos x="68" y="2"/>
                  </a:cxn>
                  <a:cxn ang="0">
                    <a:pos x="68" y="2"/>
                  </a:cxn>
                  <a:cxn ang="0">
                    <a:pos x="62" y="10"/>
                  </a:cxn>
                  <a:cxn ang="0">
                    <a:pos x="57" y="20"/>
                  </a:cxn>
                  <a:cxn ang="0">
                    <a:pos x="54" y="31"/>
                  </a:cxn>
                  <a:cxn ang="0">
                    <a:pos x="53" y="41"/>
                  </a:cxn>
                  <a:cxn ang="0">
                    <a:pos x="53" y="41"/>
                  </a:cxn>
                  <a:cxn ang="0">
                    <a:pos x="51" y="51"/>
                  </a:cxn>
                  <a:cxn ang="0">
                    <a:pos x="49" y="60"/>
                  </a:cxn>
                  <a:cxn ang="0">
                    <a:pos x="42" y="80"/>
                  </a:cxn>
                  <a:cxn ang="0">
                    <a:pos x="37" y="101"/>
                  </a:cxn>
                  <a:cxn ang="0">
                    <a:pos x="32" y="120"/>
                  </a:cxn>
                  <a:cxn ang="0">
                    <a:pos x="32" y="120"/>
                  </a:cxn>
                  <a:cxn ang="0">
                    <a:pos x="14" y="191"/>
                  </a:cxn>
                  <a:cxn ang="0">
                    <a:pos x="7" y="227"/>
                  </a:cxn>
                  <a:cxn ang="0">
                    <a:pos x="3" y="244"/>
                  </a:cxn>
                  <a:cxn ang="0">
                    <a:pos x="1" y="263"/>
                  </a:cxn>
                  <a:cxn ang="0">
                    <a:pos x="1" y="263"/>
                  </a:cxn>
                  <a:cxn ang="0">
                    <a:pos x="0" y="265"/>
                  </a:cxn>
                  <a:cxn ang="0">
                    <a:pos x="0" y="270"/>
                  </a:cxn>
                  <a:cxn ang="0">
                    <a:pos x="0" y="270"/>
                  </a:cxn>
                  <a:cxn ang="0">
                    <a:pos x="0" y="272"/>
                  </a:cxn>
                  <a:cxn ang="0">
                    <a:pos x="1" y="273"/>
                  </a:cxn>
                  <a:cxn ang="0">
                    <a:pos x="3" y="274"/>
                  </a:cxn>
                  <a:cxn ang="0">
                    <a:pos x="4" y="274"/>
                  </a:cxn>
                  <a:cxn ang="0">
                    <a:pos x="7" y="273"/>
                  </a:cxn>
                  <a:cxn ang="0">
                    <a:pos x="8" y="272"/>
                  </a:cxn>
                  <a:cxn ang="0">
                    <a:pos x="9" y="270"/>
                  </a:cxn>
                  <a:cxn ang="0">
                    <a:pos x="9" y="270"/>
                  </a:cxn>
                  <a:cxn ang="0">
                    <a:pos x="11" y="254"/>
                  </a:cxn>
                  <a:cxn ang="0">
                    <a:pos x="14" y="237"/>
                  </a:cxn>
                  <a:cxn ang="0">
                    <a:pos x="22" y="204"/>
                  </a:cxn>
                  <a:cxn ang="0">
                    <a:pos x="37" y="139"/>
                  </a:cxn>
                  <a:cxn ang="0">
                    <a:pos x="37" y="139"/>
                  </a:cxn>
                  <a:cxn ang="0">
                    <a:pos x="45" y="106"/>
                  </a:cxn>
                  <a:cxn ang="0">
                    <a:pos x="54" y="73"/>
                  </a:cxn>
                  <a:cxn ang="0">
                    <a:pos x="54" y="73"/>
                  </a:cxn>
                  <a:cxn ang="0">
                    <a:pos x="58" y="56"/>
                  </a:cxn>
                  <a:cxn ang="0">
                    <a:pos x="61" y="39"/>
                  </a:cxn>
                  <a:cxn ang="0">
                    <a:pos x="64" y="31"/>
                  </a:cxn>
                  <a:cxn ang="0">
                    <a:pos x="66" y="22"/>
                  </a:cxn>
                  <a:cxn ang="0">
                    <a:pos x="70" y="14"/>
                  </a:cxn>
                  <a:cxn ang="0">
                    <a:pos x="74" y="8"/>
                  </a:cxn>
                  <a:cxn ang="0">
                    <a:pos x="74" y="8"/>
                  </a:cxn>
                  <a:cxn ang="0">
                    <a:pos x="75" y="6"/>
                  </a:cxn>
                  <a:cxn ang="0">
                    <a:pos x="75" y="5"/>
                  </a:cxn>
                  <a:cxn ang="0">
                    <a:pos x="74" y="1"/>
                  </a:cxn>
                  <a:cxn ang="0">
                    <a:pos x="72" y="0"/>
                  </a:cxn>
                  <a:cxn ang="0">
                    <a:pos x="71" y="0"/>
                  </a:cxn>
                  <a:cxn ang="0">
                    <a:pos x="69" y="0"/>
                  </a:cxn>
                  <a:cxn ang="0">
                    <a:pos x="68" y="2"/>
                  </a:cxn>
                  <a:cxn ang="0">
                    <a:pos x="68" y="2"/>
                  </a:cxn>
                </a:cxnLst>
                <a:rect l="0" t="0" r="r" b="b"/>
                <a:pathLst>
                  <a:path w="75" h="274">
                    <a:moveTo>
                      <a:pt x="68" y="2"/>
                    </a:moveTo>
                    <a:lnTo>
                      <a:pt x="68" y="2"/>
                    </a:lnTo>
                    <a:lnTo>
                      <a:pt x="62" y="10"/>
                    </a:lnTo>
                    <a:lnTo>
                      <a:pt x="57" y="20"/>
                    </a:lnTo>
                    <a:lnTo>
                      <a:pt x="54" y="31"/>
                    </a:lnTo>
                    <a:lnTo>
                      <a:pt x="53" y="41"/>
                    </a:lnTo>
                    <a:lnTo>
                      <a:pt x="53" y="41"/>
                    </a:lnTo>
                    <a:lnTo>
                      <a:pt x="51" y="51"/>
                    </a:lnTo>
                    <a:lnTo>
                      <a:pt x="49" y="60"/>
                    </a:lnTo>
                    <a:lnTo>
                      <a:pt x="42" y="80"/>
                    </a:lnTo>
                    <a:lnTo>
                      <a:pt x="37" y="101"/>
                    </a:lnTo>
                    <a:lnTo>
                      <a:pt x="32" y="120"/>
                    </a:lnTo>
                    <a:lnTo>
                      <a:pt x="32" y="120"/>
                    </a:lnTo>
                    <a:lnTo>
                      <a:pt x="14" y="191"/>
                    </a:lnTo>
                    <a:lnTo>
                      <a:pt x="7" y="227"/>
                    </a:lnTo>
                    <a:lnTo>
                      <a:pt x="3" y="244"/>
                    </a:lnTo>
                    <a:lnTo>
                      <a:pt x="1" y="263"/>
                    </a:lnTo>
                    <a:lnTo>
                      <a:pt x="1" y="263"/>
                    </a:lnTo>
                    <a:lnTo>
                      <a:pt x="0" y="265"/>
                    </a:lnTo>
                    <a:lnTo>
                      <a:pt x="0" y="270"/>
                    </a:lnTo>
                    <a:lnTo>
                      <a:pt x="0" y="270"/>
                    </a:lnTo>
                    <a:lnTo>
                      <a:pt x="0" y="272"/>
                    </a:lnTo>
                    <a:lnTo>
                      <a:pt x="1" y="273"/>
                    </a:lnTo>
                    <a:lnTo>
                      <a:pt x="3" y="274"/>
                    </a:lnTo>
                    <a:lnTo>
                      <a:pt x="4" y="274"/>
                    </a:lnTo>
                    <a:lnTo>
                      <a:pt x="7" y="273"/>
                    </a:lnTo>
                    <a:lnTo>
                      <a:pt x="8" y="272"/>
                    </a:lnTo>
                    <a:lnTo>
                      <a:pt x="9" y="270"/>
                    </a:lnTo>
                    <a:lnTo>
                      <a:pt x="9" y="270"/>
                    </a:lnTo>
                    <a:lnTo>
                      <a:pt x="11" y="254"/>
                    </a:lnTo>
                    <a:lnTo>
                      <a:pt x="14" y="237"/>
                    </a:lnTo>
                    <a:lnTo>
                      <a:pt x="22" y="204"/>
                    </a:lnTo>
                    <a:lnTo>
                      <a:pt x="37" y="139"/>
                    </a:lnTo>
                    <a:lnTo>
                      <a:pt x="37" y="139"/>
                    </a:lnTo>
                    <a:lnTo>
                      <a:pt x="45" y="106"/>
                    </a:lnTo>
                    <a:lnTo>
                      <a:pt x="54" y="73"/>
                    </a:lnTo>
                    <a:lnTo>
                      <a:pt x="54" y="73"/>
                    </a:lnTo>
                    <a:lnTo>
                      <a:pt x="58" y="56"/>
                    </a:lnTo>
                    <a:lnTo>
                      <a:pt x="61" y="39"/>
                    </a:lnTo>
                    <a:lnTo>
                      <a:pt x="64" y="31"/>
                    </a:lnTo>
                    <a:lnTo>
                      <a:pt x="66" y="22"/>
                    </a:lnTo>
                    <a:lnTo>
                      <a:pt x="70" y="14"/>
                    </a:lnTo>
                    <a:lnTo>
                      <a:pt x="74" y="8"/>
                    </a:lnTo>
                    <a:lnTo>
                      <a:pt x="74" y="8"/>
                    </a:lnTo>
                    <a:lnTo>
                      <a:pt x="75" y="6"/>
                    </a:lnTo>
                    <a:lnTo>
                      <a:pt x="75" y="5"/>
                    </a:lnTo>
                    <a:lnTo>
                      <a:pt x="74" y="1"/>
                    </a:lnTo>
                    <a:lnTo>
                      <a:pt x="72" y="0"/>
                    </a:lnTo>
                    <a:lnTo>
                      <a:pt x="71" y="0"/>
                    </a:lnTo>
                    <a:lnTo>
                      <a:pt x="69" y="0"/>
                    </a:lnTo>
                    <a:lnTo>
                      <a:pt x="68" y="2"/>
                    </a:lnTo>
                    <a:lnTo>
                      <a:pt x="68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61" name="Freeform 170">
                <a:extLst>
                  <a:ext uri="{FF2B5EF4-FFF2-40B4-BE49-F238E27FC236}">
                    <a16:creationId xmlns:a16="http://schemas.microsoft.com/office/drawing/2014/main" id="{0F4A2F0A-E0FD-43C3-82A8-D588A7FF1839}"/>
                  </a:ext>
                </a:extLst>
              </p:cNvPr>
              <p:cNvSpPr/>
              <p:nvPr/>
            </p:nvSpPr>
            <p:spPr bwMode="auto">
              <a:xfrm>
                <a:off x="4338638" y="2201863"/>
                <a:ext cx="31750" cy="112713"/>
              </a:xfrm>
              <a:custGeom>
                <a:avLst/>
                <a:gdLst/>
                <a:ahLst/>
                <a:cxnLst>
                  <a:cxn ang="0">
                    <a:pos x="52" y="4"/>
                  </a:cxn>
                  <a:cxn ang="0">
                    <a:pos x="52" y="4"/>
                  </a:cxn>
                  <a:cxn ang="0">
                    <a:pos x="51" y="10"/>
                  </a:cxn>
                  <a:cxn ang="0">
                    <a:pos x="48" y="16"/>
                  </a:cxn>
                  <a:cxn ang="0">
                    <a:pos x="43" y="29"/>
                  </a:cxn>
                  <a:cxn ang="0">
                    <a:pos x="38" y="41"/>
                  </a:cxn>
                  <a:cxn ang="0">
                    <a:pos x="36" y="47"/>
                  </a:cxn>
                  <a:cxn ang="0">
                    <a:pos x="34" y="54"/>
                  </a:cxn>
                  <a:cxn ang="0">
                    <a:pos x="34" y="54"/>
                  </a:cxn>
                  <a:cxn ang="0">
                    <a:pos x="25" y="103"/>
                  </a:cxn>
                  <a:cxn ang="0">
                    <a:pos x="25" y="103"/>
                  </a:cxn>
                  <a:cxn ang="0">
                    <a:pos x="23" y="116"/>
                  </a:cxn>
                  <a:cxn ang="0">
                    <a:pos x="19" y="129"/>
                  </a:cxn>
                  <a:cxn ang="0">
                    <a:pos x="10" y="156"/>
                  </a:cxn>
                  <a:cxn ang="0">
                    <a:pos x="3" y="181"/>
                  </a:cxn>
                  <a:cxn ang="0">
                    <a:pos x="1" y="195"/>
                  </a:cxn>
                  <a:cxn ang="0">
                    <a:pos x="0" y="208"/>
                  </a:cxn>
                  <a:cxn ang="0">
                    <a:pos x="0" y="208"/>
                  </a:cxn>
                  <a:cxn ang="0">
                    <a:pos x="0" y="210"/>
                  </a:cxn>
                  <a:cxn ang="0">
                    <a:pos x="1" y="211"/>
                  </a:cxn>
                  <a:cxn ang="0">
                    <a:pos x="2" y="212"/>
                  </a:cxn>
                  <a:cxn ang="0">
                    <a:pos x="4" y="212"/>
                  </a:cxn>
                  <a:cxn ang="0">
                    <a:pos x="6" y="212"/>
                  </a:cxn>
                  <a:cxn ang="0">
                    <a:pos x="7" y="211"/>
                  </a:cxn>
                  <a:cxn ang="0">
                    <a:pos x="8" y="210"/>
                  </a:cxn>
                  <a:cxn ang="0">
                    <a:pos x="9" y="208"/>
                  </a:cxn>
                  <a:cxn ang="0">
                    <a:pos x="9" y="208"/>
                  </a:cxn>
                  <a:cxn ang="0">
                    <a:pos x="10" y="200"/>
                  </a:cxn>
                  <a:cxn ang="0">
                    <a:pos x="11" y="192"/>
                  </a:cxn>
                  <a:cxn ang="0">
                    <a:pos x="15" y="176"/>
                  </a:cxn>
                  <a:cxn ang="0">
                    <a:pos x="26" y="144"/>
                  </a:cxn>
                  <a:cxn ang="0">
                    <a:pos x="26" y="144"/>
                  </a:cxn>
                  <a:cxn ang="0">
                    <a:pos x="29" y="131"/>
                  </a:cxn>
                  <a:cxn ang="0">
                    <a:pos x="32" y="117"/>
                  </a:cxn>
                  <a:cxn ang="0">
                    <a:pos x="37" y="91"/>
                  </a:cxn>
                  <a:cxn ang="0">
                    <a:pos x="37" y="91"/>
                  </a:cxn>
                  <a:cxn ang="0">
                    <a:pos x="41" y="67"/>
                  </a:cxn>
                  <a:cxn ang="0">
                    <a:pos x="46" y="42"/>
                  </a:cxn>
                  <a:cxn ang="0">
                    <a:pos x="46" y="42"/>
                  </a:cxn>
                  <a:cxn ang="0">
                    <a:pos x="50" y="33"/>
                  </a:cxn>
                  <a:cxn ang="0">
                    <a:pos x="55" y="23"/>
                  </a:cxn>
                  <a:cxn ang="0">
                    <a:pos x="59" y="14"/>
                  </a:cxn>
                  <a:cxn ang="0">
                    <a:pos x="60" y="9"/>
                  </a:cxn>
                  <a:cxn ang="0">
                    <a:pos x="61" y="4"/>
                  </a:cxn>
                  <a:cxn ang="0">
                    <a:pos x="61" y="4"/>
                  </a:cxn>
                  <a:cxn ang="0">
                    <a:pos x="61" y="3"/>
                  </a:cxn>
                  <a:cxn ang="0">
                    <a:pos x="60" y="1"/>
                  </a:cxn>
                  <a:cxn ang="0">
                    <a:pos x="59" y="0"/>
                  </a:cxn>
                  <a:cxn ang="0">
                    <a:pos x="57" y="0"/>
                  </a:cxn>
                  <a:cxn ang="0">
                    <a:pos x="54" y="1"/>
                  </a:cxn>
                  <a:cxn ang="0">
                    <a:pos x="53" y="3"/>
                  </a:cxn>
                  <a:cxn ang="0">
                    <a:pos x="52" y="4"/>
                  </a:cxn>
                  <a:cxn ang="0">
                    <a:pos x="52" y="4"/>
                  </a:cxn>
                </a:cxnLst>
                <a:rect l="0" t="0" r="r" b="b"/>
                <a:pathLst>
                  <a:path w="61" h="212">
                    <a:moveTo>
                      <a:pt x="52" y="4"/>
                    </a:moveTo>
                    <a:lnTo>
                      <a:pt x="52" y="4"/>
                    </a:lnTo>
                    <a:lnTo>
                      <a:pt x="51" y="10"/>
                    </a:lnTo>
                    <a:lnTo>
                      <a:pt x="48" y="16"/>
                    </a:lnTo>
                    <a:lnTo>
                      <a:pt x="43" y="29"/>
                    </a:lnTo>
                    <a:lnTo>
                      <a:pt x="38" y="41"/>
                    </a:lnTo>
                    <a:lnTo>
                      <a:pt x="36" y="47"/>
                    </a:lnTo>
                    <a:lnTo>
                      <a:pt x="34" y="54"/>
                    </a:lnTo>
                    <a:lnTo>
                      <a:pt x="34" y="54"/>
                    </a:lnTo>
                    <a:lnTo>
                      <a:pt x="25" y="103"/>
                    </a:lnTo>
                    <a:lnTo>
                      <a:pt x="25" y="103"/>
                    </a:lnTo>
                    <a:lnTo>
                      <a:pt x="23" y="116"/>
                    </a:lnTo>
                    <a:lnTo>
                      <a:pt x="19" y="129"/>
                    </a:lnTo>
                    <a:lnTo>
                      <a:pt x="10" y="156"/>
                    </a:lnTo>
                    <a:lnTo>
                      <a:pt x="3" y="181"/>
                    </a:lnTo>
                    <a:lnTo>
                      <a:pt x="1" y="195"/>
                    </a:lnTo>
                    <a:lnTo>
                      <a:pt x="0" y="208"/>
                    </a:lnTo>
                    <a:lnTo>
                      <a:pt x="0" y="208"/>
                    </a:lnTo>
                    <a:lnTo>
                      <a:pt x="0" y="210"/>
                    </a:lnTo>
                    <a:lnTo>
                      <a:pt x="1" y="211"/>
                    </a:lnTo>
                    <a:lnTo>
                      <a:pt x="2" y="212"/>
                    </a:lnTo>
                    <a:lnTo>
                      <a:pt x="4" y="212"/>
                    </a:lnTo>
                    <a:lnTo>
                      <a:pt x="6" y="212"/>
                    </a:lnTo>
                    <a:lnTo>
                      <a:pt x="7" y="211"/>
                    </a:lnTo>
                    <a:lnTo>
                      <a:pt x="8" y="210"/>
                    </a:lnTo>
                    <a:lnTo>
                      <a:pt x="9" y="208"/>
                    </a:lnTo>
                    <a:lnTo>
                      <a:pt x="9" y="208"/>
                    </a:lnTo>
                    <a:lnTo>
                      <a:pt x="10" y="200"/>
                    </a:lnTo>
                    <a:lnTo>
                      <a:pt x="11" y="192"/>
                    </a:lnTo>
                    <a:lnTo>
                      <a:pt x="15" y="176"/>
                    </a:lnTo>
                    <a:lnTo>
                      <a:pt x="26" y="144"/>
                    </a:lnTo>
                    <a:lnTo>
                      <a:pt x="26" y="144"/>
                    </a:lnTo>
                    <a:lnTo>
                      <a:pt x="29" y="131"/>
                    </a:lnTo>
                    <a:lnTo>
                      <a:pt x="32" y="117"/>
                    </a:lnTo>
                    <a:lnTo>
                      <a:pt x="37" y="91"/>
                    </a:lnTo>
                    <a:lnTo>
                      <a:pt x="37" y="91"/>
                    </a:lnTo>
                    <a:lnTo>
                      <a:pt x="41" y="67"/>
                    </a:lnTo>
                    <a:lnTo>
                      <a:pt x="46" y="42"/>
                    </a:lnTo>
                    <a:lnTo>
                      <a:pt x="46" y="42"/>
                    </a:lnTo>
                    <a:lnTo>
                      <a:pt x="50" y="33"/>
                    </a:lnTo>
                    <a:lnTo>
                      <a:pt x="55" y="23"/>
                    </a:lnTo>
                    <a:lnTo>
                      <a:pt x="59" y="14"/>
                    </a:lnTo>
                    <a:lnTo>
                      <a:pt x="60" y="9"/>
                    </a:lnTo>
                    <a:lnTo>
                      <a:pt x="61" y="4"/>
                    </a:lnTo>
                    <a:lnTo>
                      <a:pt x="61" y="4"/>
                    </a:lnTo>
                    <a:lnTo>
                      <a:pt x="61" y="3"/>
                    </a:lnTo>
                    <a:lnTo>
                      <a:pt x="60" y="1"/>
                    </a:lnTo>
                    <a:lnTo>
                      <a:pt x="59" y="0"/>
                    </a:lnTo>
                    <a:lnTo>
                      <a:pt x="57" y="0"/>
                    </a:lnTo>
                    <a:lnTo>
                      <a:pt x="54" y="1"/>
                    </a:lnTo>
                    <a:lnTo>
                      <a:pt x="53" y="3"/>
                    </a:lnTo>
                    <a:lnTo>
                      <a:pt x="52" y="4"/>
                    </a:lnTo>
                    <a:lnTo>
                      <a:pt x="52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62" name="Freeform 171">
                <a:extLst>
                  <a:ext uri="{FF2B5EF4-FFF2-40B4-BE49-F238E27FC236}">
                    <a16:creationId xmlns:a16="http://schemas.microsoft.com/office/drawing/2014/main" id="{47F304D7-CD09-41A4-99E0-1D3B95C03959}"/>
                  </a:ext>
                </a:extLst>
              </p:cNvPr>
              <p:cNvSpPr/>
              <p:nvPr/>
            </p:nvSpPr>
            <p:spPr bwMode="auto">
              <a:xfrm>
                <a:off x="4357688" y="2209800"/>
                <a:ext cx="36513" cy="90488"/>
              </a:xfrm>
              <a:custGeom>
                <a:avLst/>
                <a:gdLst/>
                <a:ahLst/>
                <a:cxnLst>
                  <a:cxn ang="0">
                    <a:pos x="60" y="1"/>
                  </a:cxn>
                  <a:cxn ang="0">
                    <a:pos x="60" y="1"/>
                  </a:cxn>
                  <a:cxn ang="0">
                    <a:pos x="51" y="10"/>
                  </a:cxn>
                  <a:cxn ang="0">
                    <a:pos x="43" y="22"/>
                  </a:cxn>
                  <a:cxn ang="0">
                    <a:pos x="37" y="34"/>
                  </a:cxn>
                  <a:cxn ang="0">
                    <a:pos x="33" y="48"/>
                  </a:cxn>
                  <a:cxn ang="0">
                    <a:pos x="29" y="61"/>
                  </a:cxn>
                  <a:cxn ang="0">
                    <a:pos x="25" y="75"/>
                  </a:cxn>
                  <a:cxn ang="0">
                    <a:pos x="20" y="100"/>
                  </a:cxn>
                  <a:cxn ang="0">
                    <a:pos x="20" y="100"/>
                  </a:cxn>
                  <a:cxn ang="0">
                    <a:pos x="15" y="115"/>
                  </a:cxn>
                  <a:cxn ang="0">
                    <a:pos x="6" y="135"/>
                  </a:cxn>
                  <a:cxn ang="0">
                    <a:pos x="3" y="147"/>
                  </a:cxn>
                  <a:cxn ang="0">
                    <a:pos x="0" y="156"/>
                  </a:cxn>
                  <a:cxn ang="0">
                    <a:pos x="0" y="164"/>
                  </a:cxn>
                  <a:cxn ang="0">
                    <a:pos x="1" y="166"/>
                  </a:cxn>
                  <a:cxn ang="0">
                    <a:pos x="3" y="170"/>
                  </a:cxn>
                  <a:cxn ang="0">
                    <a:pos x="3" y="170"/>
                  </a:cxn>
                  <a:cxn ang="0">
                    <a:pos x="4" y="170"/>
                  </a:cxn>
                  <a:cxn ang="0">
                    <a:pos x="6" y="171"/>
                  </a:cxn>
                  <a:cxn ang="0">
                    <a:pos x="9" y="169"/>
                  </a:cxn>
                  <a:cxn ang="0">
                    <a:pos x="10" y="167"/>
                  </a:cxn>
                  <a:cxn ang="0">
                    <a:pos x="11" y="165"/>
                  </a:cxn>
                  <a:cxn ang="0">
                    <a:pos x="10" y="164"/>
                  </a:cxn>
                  <a:cxn ang="0">
                    <a:pos x="9" y="162"/>
                  </a:cxn>
                  <a:cxn ang="0">
                    <a:pos x="9" y="162"/>
                  </a:cxn>
                  <a:cxn ang="0">
                    <a:pos x="10" y="159"/>
                  </a:cxn>
                  <a:cxn ang="0">
                    <a:pos x="14" y="152"/>
                  </a:cxn>
                  <a:cxn ang="0">
                    <a:pos x="18" y="138"/>
                  </a:cxn>
                  <a:cxn ang="0">
                    <a:pos x="18" y="138"/>
                  </a:cxn>
                  <a:cxn ang="0">
                    <a:pos x="24" y="119"/>
                  </a:cxn>
                  <a:cxn ang="0">
                    <a:pos x="29" y="100"/>
                  </a:cxn>
                  <a:cxn ang="0">
                    <a:pos x="29" y="100"/>
                  </a:cxn>
                  <a:cxn ang="0">
                    <a:pos x="34" y="76"/>
                  </a:cxn>
                  <a:cxn ang="0">
                    <a:pos x="38" y="63"/>
                  </a:cxn>
                  <a:cxn ang="0">
                    <a:pos x="41" y="51"/>
                  </a:cxn>
                  <a:cxn ang="0">
                    <a:pos x="47" y="38"/>
                  </a:cxn>
                  <a:cxn ang="0">
                    <a:pos x="52" y="27"/>
                  </a:cxn>
                  <a:cxn ang="0">
                    <a:pos x="58" y="17"/>
                  </a:cxn>
                  <a:cxn ang="0">
                    <a:pos x="66" y="7"/>
                  </a:cxn>
                  <a:cxn ang="0">
                    <a:pos x="66" y="7"/>
                  </a:cxn>
                  <a:cxn ang="0">
                    <a:pos x="67" y="6"/>
                  </a:cxn>
                  <a:cxn ang="0">
                    <a:pos x="68" y="4"/>
                  </a:cxn>
                  <a:cxn ang="0">
                    <a:pos x="67" y="3"/>
                  </a:cxn>
                  <a:cxn ang="0">
                    <a:pos x="66" y="1"/>
                  </a:cxn>
                  <a:cxn ang="0">
                    <a:pos x="65" y="0"/>
                  </a:cxn>
                  <a:cxn ang="0">
                    <a:pos x="63" y="0"/>
                  </a:cxn>
                  <a:cxn ang="0">
                    <a:pos x="61" y="0"/>
                  </a:cxn>
                  <a:cxn ang="0">
                    <a:pos x="60" y="1"/>
                  </a:cxn>
                  <a:cxn ang="0">
                    <a:pos x="60" y="1"/>
                  </a:cxn>
                </a:cxnLst>
                <a:rect l="0" t="0" r="r" b="b"/>
                <a:pathLst>
                  <a:path w="68" h="171">
                    <a:moveTo>
                      <a:pt x="60" y="1"/>
                    </a:moveTo>
                    <a:lnTo>
                      <a:pt x="60" y="1"/>
                    </a:lnTo>
                    <a:lnTo>
                      <a:pt x="51" y="10"/>
                    </a:lnTo>
                    <a:lnTo>
                      <a:pt x="43" y="22"/>
                    </a:lnTo>
                    <a:lnTo>
                      <a:pt x="37" y="34"/>
                    </a:lnTo>
                    <a:lnTo>
                      <a:pt x="33" y="48"/>
                    </a:lnTo>
                    <a:lnTo>
                      <a:pt x="29" y="61"/>
                    </a:lnTo>
                    <a:lnTo>
                      <a:pt x="25" y="75"/>
                    </a:lnTo>
                    <a:lnTo>
                      <a:pt x="20" y="100"/>
                    </a:lnTo>
                    <a:lnTo>
                      <a:pt x="20" y="100"/>
                    </a:lnTo>
                    <a:lnTo>
                      <a:pt x="15" y="115"/>
                    </a:lnTo>
                    <a:lnTo>
                      <a:pt x="6" y="135"/>
                    </a:lnTo>
                    <a:lnTo>
                      <a:pt x="3" y="147"/>
                    </a:lnTo>
                    <a:lnTo>
                      <a:pt x="0" y="156"/>
                    </a:lnTo>
                    <a:lnTo>
                      <a:pt x="0" y="164"/>
                    </a:lnTo>
                    <a:lnTo>
                      <a:pt x="1" y="166"/>
                    </a:lnTo>
                    <a:lnTo>
                      <a:pt x="3" y="170"/>
                    </a:lnTo>
                    <a:lnTo>
                      <a:pt x="3" y="170"/>
                    </a:lnTo>
                    <a:lnTo>
                      <a:pt x="4" y="170"/>
                    </a:lnTo>
                    <a:lnTo>
                      <a:pt x="6" y="171"/>
                    </a:lnTo>
                    <a:lnTo>
                      <a:pt x="9" y="169"/>
                    </a:lnTo>
                    <a:lnTo>
                      <a:pt x="10" y="167"/>
                    </a:lnTo>
                    <a:lnTo>
                      <a:pt x="11" y="165"/>
                    </a:lnTo>
                    <a:lnTo>
                      <a:pt x="10" y="164"/>
                    </a:lnTo>
                    <a:lnTo>
                      <a:pt x="9" y="162"/>
                    </a:lnTo>
                    <a:lnTo>
                      <a:pt x="9" y="162"/>
                    </a:lnTo>
                    <a:lnTo>
                      <a:pt x="10" y="159"/>
                    </a:lnTo>
                    <a:lnTo>
                      <a:pt x="14" y="152"/>
                    </a:lnTo>
                    <a:lnTo>
                      <a:pt x="18" y="138"/>
                    </a:lnTo>
                    <a:lnTo>
                      <a:pt x="18" y="138"/>
                    </a:lnTo>
                    <a:lnTo>
                      <a:pt x="24" y="119"/>
                    </a:lnTo>
                    <a:lnTo>
                      <a:pt x="29" y="100"/>
                    </a:lnTo>
                    <a:lnTo>
                      <a:pt x="29" y="100"/>
                    </a:lnTo>
                    <a:lnTo>
                      <a:pt x="34" y="76"/>
                    </a:lnTo>
                    <a:lnTo>
                      <a:pt x="38" y="63"/>
                    </a:lnTo>
                    <a:lnTo>
                      <a:pt x="41" y="51"/>
                    </a:lnTo>
                    <a:lnTo>
                      <a:pt x="47" y="38"/>
                    </a:lnTo>
                    <a:lnTo>
                      <a:pt x="52" y="27"/>
                    </a:lnTo>
                    <a:lnTo>
                      <a:pt x="58" y="17"/>
                    </a:lnTo>
                    <a:lnTo>
                      <a:pt x="66" y="7"/>
                    </a:lnTo>
                    <a:lnTo>
                      <a:pt x="66" y="7"/>
                    </a:lnTo>
                    <a:lnTo>
                      <a:pt x="67" y="6"/>
                    </a:lnTo>
                    <a:lnTo>
                      <a:pt x="68" y="4"/>
                    </a:lnTo>
                    <a:lnTo>
                      <a:pt x="67" y="3"/>
                    </a:lnTo>
                    <a:lnTo>
                      <a:pt x="66" y="1"/>
                    </a:lnTo>
                    <a:lnTo>
                      <a:pt x="65" y="0"/>
                    </a:lnTo>
                    <a:lnTo>
                      <a:pt x="63" y="0"/>
                    </a:lnTo>
                    <a:lnTo>
                      <a:pt x="61" y="0"/>
                    </a:lnTo>
                    <a:lnTo>
                      <a:pt x="60" y="1"/>
                    </a:lnTo>
                    <a:lnTo>
                      <a:pt x="60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63" name="Freeform 172">
                <a:extLst>
                  <a:ext uri="{FF2B5EF4-FFF2-40B4-BE49-F238E27FC236}">
                    <a16:creationId xmlns:a16="http://schemas.microsoft.com/office/drawing/2014/main" id="{DA3FBEAE-9EE7-41AA-9C91-C479ACD7537D}"/>
                  </a:ext>
                </a:extLst>
              </p:cNvPr>
              <p:cNvSpPr/>
              <p:nvPr/>
            </p:nvSpPr>
            <p:spPr bwMode="auto">
              <a:xfrm>
                <a:off x="4383088" y="2219325"/>
                <a:ext cx="33338" cy="63500"/>
              </a:xfrm>
              <a:custGeom>
                <a:avLst/>
                <a:gdLst/>
                <a:ahLst/>
                <a:cxnLst>
                  <a:cxn ang="0">
                    <a:pos x="55" y="0"/>
                  </a:cxn>
                  <a:cxn ang="0">
                    <a:pos x="55" y="0"/>
                  </a:cxn>
                  <a:cxn ang="0">
                    <a:pos x="50" y="2"/>
                  </a:cxn>
                  <a:cxn ang="0">
                    <a:pos x="46" y="5"/>
                  </a:cxn>
                  <a:cxn ang="0">
                    <a:pos x="42" y="8"/>
                  </a:cxn>
                  <a:cxn ang="0">
                    <a:pos x="39" y="11"/>
                  </a:cxn>
                  <a:cxn ang="0">
                    <a:pos x="33" y="19"/>
                  </a:cxn>
                  <a:cxn ang="0">
                    <a:pos x="29" y="30"/>
                  </a:cxn>
                  <a:cxn ang="0">
                    <a:pos x="29" y="30"/>
                  </a:cxn>
                  <a:cxn ang="0">
                    <a:pos x="13" y="70"/>
                  </a:cxn>
                  <a:cxn ang="0">
                    <a:pos x="6" y="91"/>
                  </a:cxn>
                  <a:cxn ang="0">
                    <a:pos x="0" y="112"/>
                  </a:cxn>
                  <a:cxn ang="0">
                    <a:pos x="0" y="112"/>
                  </a:cxn>
                  <a:cxn ang="0">
                    <a:pos x="0" y="114"/>
                  </a:cxn>
                  <a:cxn ang="0">
                    <a:pos x="1" y="116"/>
                  </a:cxn>
                  <a:cxn ang="0">
                    <a:pos x="2" y="118"/>
                  </a:cxn>
                  <a:cxn ang="0">
                    <a:pos x="4" y="118"/>
                  </a:cxn>
                  <a:cxn ang="0">
                    <a:pos x="6" y="119"/>
                  </a:cxn>
                  <a:cxn ang="0">
                    <a:pos x="7" y="118"/>
                  </a:cxn>
                  <a:cxn ang="0">
                    <a:pos x="8" y="116"/>
                  </a:cxn>
                  <a:cxn ang="0">
                    <a:pos x="9" y="114"/>
                  </a:cxn>
                  <a:cxn ang="0">
                    <a:pos x="9" y="114"/>
                  </a:cxn>
                  <a:cxn ang="0">
                    <a:pos x="13" y="100"/>
                  </a:cxn>
                  <a:cxn ang="0">
                    <a:pos x="17" y="84"/>
                  </a:cxn>
                  <a:cxn ang="0">
                    <a:pos x="23" y="70"/>
                  </a:cxn>
                  <a:cxn ang="0">
                    <a:pos x="30" y="56"/>
                  </a:cxn>
                  <a:cxn ang="0">
                    <a:pos x="30" y="56"/>
                  </a:cxn>
                  <a:cxn ang="0">
                    <a:pos x="34" y="42"/>
                  </a:cxn>
                  <a:cxn ang="0">
                    <a:pos x="39" y="29"/>
                  </a:cxn>
                  <a:cxn ang="0">
                    <a:pos x="42" y="22"/>
                  </a:cxn>
                  <a:cxn ang="0">
                    <a:pos x="46" y="17"/>
                  </a:cxn>
                  <a:cxn ang="0">
                    <a:pos x="51" y="12"/>
                  </a:cxn>
                  <a:cxn ang="0">
                    <a:pos x="57" y="9"/>
                  </a:cxn>
                  <a:cxn ang="0">
                    <a:pos x="57" y="9"/>
                  </a:cxn>
                  <a:cxn ang="0">
                    <a:pos x="60" y="8"/>
                  </a:cxn>
                  <a:cxn ang="0">
                    <a:pos x="61" y="7"/>
                  </a:cxn>
                  <a:cxn ang="0">
                    <a:pos x="62" y="5"/>
                  </a:cxn>
                  <a:cxn ang="0">
                    <a:pos x="61" y="3"/>
                  </a:cxn>
                  <a:cxn ang="0">
                    <a:pos x="61" y="2"/>
                  </a:cxn>
                  <a:cxn ang="0">
                    <a:pos x="60" y="0"/>
                  </a:cxn>
                  <a:cxn ang="0">
                    <a:pos x="57" y="0"/>
                  </a:cxn>
                  <a:cxn ang="0">
                    <a:pos x="55" y="0"/>
                  </a:cxn>
                  <a:cxn ang="0">
                    <a:pos x="55" y="0"/>
                  </a:cxn>
                </a:cxnLst>
                <a:rect l="0" t="0" r="r" b="b"/>
                <a:pathLst>
                  <a:path w="62" h="119">
                    <a:moveTo>
                      <a:pt x="55" y="0"/>
                    </a:moveTo>
                    <a:lnTo>
                      <a:pt x="55" y="0"/>
                    </a:lnTo>
                    <a:lnTo>
                      <a:pt x="50" y="2"/>
                    </a:lnTo>
                    <a:lnTo>
                      <a:pt x="46" y="5"/>
                    </a:lnTo>
                    <a:lnTo>
                      <a:pt x="42" y="8"/>
                    </a:lnTo>
                    <a:lnTo>
                      <a:pt x="39" y="11"/>
                    </a:lnTo>
                    <a:lnTo>
                      <a:pt x="33" y="19"/>
                    </a:lnTo>
                    <a:lnTo>
                      <a:pt x="29" y="30"/>
                    </a:lnTo>
                    <a:lnTo>
                      <a:pt x="29" y="30"/>
                    </a:lnTo>
                    <a:lnTo>
                      <a:pt x="13" y="70"/>
                    </a:lnTo>
                    <a:lnTo>
                      <a:pt x="6" y="91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0" y="114"/>
                    </a:lnTo>
                    <a:lnTo>
                      <a:pt x="1" y="116"/>
                    </a:lnTo>
                    <a:lnTo>
                      <a:pt x="2" y="118"/>
                    </a:lnTo>
                    <a:lnTo>
                      <a:pt x="4" y="118"/>
                    </a:lnTo>
                    <a:lnTo>
                      <a:pt x="6" y="119"/>
                    </a:lnTo>
                    <a:lnTo>
                      <a:pt x="7" y="118"/>
                    </a:lnTo>
                    <a:lnTo>
                      <a:pt x="8" y="116"/>
                    </a:lnTo>
                    <a:lnTo>
                      <a:pt x="9" y="114"/>
                    </a:lnTo>
                    <a:lnTo>
                      <a:pt x="9" y="114"/>
                    </a:lnTo>
                    <a:lnTo>
                      <a:pt x="13" y="100"/>
                    </a:lnTo>
                    <a:lnTo>
                      <a:pt x="17" y="84"/>
                    </a:lnTo>
                    <a:lnTo>
                      <a:pt x="23" y="70"/>
                    </a:lnTo>
                    <a:lnTo>
                      <a:pt x="30" y="56"/>
                    </a:lnTo>
                    <a:lnTo>
                      <a:pt x="30" y="56"/>
                    </a:lnTo>
                    <a:lnTo>
                      <a:pt x="34" y="42"/>
                    </a:lnTo>
                    <a:lnTo>
                      <a:pt x="39" y="29"/>
                    </a:lnTo>
                    <a:lnTo>
                      <a:pt x="42" y="22"/>
                    </a:lnTo>
                    <a:lnTo>
                      <a:pt x="46" y="17"/>
                    </a:lnTo>
                    <a:lnTo>
                      <a:pt x="51" y="12"/>
                    </a:lnTo>
                    <a:lnTo>
                      <a:pt x="57" y="9"/>
                    </a:lnTo>
                    <a:lnTo>
                      <a:pt x="57" y="9"/>
                    </a:lnTo>
                    <a:lnTo>
                      <a:pt x="60" y="8"/>
                    </a:lnTo>
                    <a:lnTo>
                      <a:pt x="61" y="7"/>
                    </a:lnTo>
                    <a:lnTo>
                      <a:pt x="62" y="5"/>
                    </a:lnTo>
                    <a:lnTo>
                      <a:pt x="61" y="3"/>
                    </a:lnTo>
                    <a:lnTo>
                      <a:pt x="61" y="2"/>
                    </a:lnTo>
                    <a:lnTo>
                      <a:pt x="60" y="0"/>
                    </a:lnTo>
                    <a:lnTo>
                      <a:pt x="57" y="0"/>
                    </a:lnTo>
                    <a:lnTo>
                      <a:pt x="55" y="0"/>
                    </a:lnTo>
                    <a:lnTo>
                      <a:pt x="5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64" name="Freeform 173">
                <a:extLst>
                  <a:ext uri="{FF2B5EF4-FFF2-40B4-BE49-F238E27FC236}">
                    <a16:creationId xmlns:a16="http://schemas.microsoft.com/office/drawing/2014/main" id="{D2E285A6-D693-4F4C-AA1A-6D833B882EBF}"/>
                  </a:ext>
                </a:extLst>
              </p:cNvPr>
              <p:cNvSpPr/>
              <p:nvPr/>
            </p:nvSpPr>
            <p:spPr bwMode="auto">
              <a:xfrm>
                <a:off x="4403725" y="2228850"/>
                <a:ext cx="17463" cy="52388"/>
              </a:xfrm>
              <a:custGeom>
                <a:avLst/>
                <a:gdLst/>
                <a:ahLst/>
                <a:cxnLst>
                  <a:cxn ang="0">
                    <a:pos x="27" y="1"/>
                  </a:cxn>
                  <a:cxn ang="0">
                    <a:pos x="27" y="1"/>
                  </a:cxn>
                  <a:cxn ang="0">
                    <a:pos x="24" y="2"/>
                  </a:cxn>
                  <a:cxn ang="0">
                    <a:pos x="22" y="6"/>
                  </a:cxn>
                  <a:cxn ang="0">
                    <a:pos x="17" y="12"/>
                  </a:cxn>
                  <a:cxn ang="0">
                    <a:pos x="15" y="20"/>
                  </a:cxn>
                  <a:cxn ang="0">
                    <a:pos x="14" y="27"/>
                  </a:cxn>
                  <a:cxn ang="0">
                    <a:pos x="14" y="27"/>
                  </a:cxn>
                  <a:cxn ang="0">
                    <a:pos x="12" y="45"/>
                  </a:cxn>
                  <a:cxn ang="0">
                    <a:pos x="10" y="61"/>
                  </a:cxn>
                  <a:cxn ang="0">
                    <a:pos x="6" y="78"/>
                  </a:cxn>
                  <a:cxn ang="0">
                    <a:pos x="0" y="94"/>
                  </a:cxn>
                  <a:cxn ang="0">
                    <a:pos x="0" y="94"/>
                  </a:cxn>
                  <a:cxn ang="0">
                    <a:pos x="0" y="96"/>
                  </a:cxn>
                  <a:cxn ang="0">
                    <a:pos x="0" y="97"/>
                  </a:cxn>
                  <a:cxn ang="0">
                    <a:pos x="1" y="100"/>
                  </a:cxn>
                  <a:cxn ang="0">
                    <a:pos x="3" y="100"/>
                  </a:cxn>
                  <a:cxn ang="0">
                    <a:pos x="6" y="100"/>
                  </a:cxn>
                  <a:cxn ang="0">
                    <a:pos x="8" y="98"/>
                  </a:cxn>
                  <a:cxn ang="0">
                    <a:pos x="9" y="96"/>
                  </a:cxn>
                  <a:cxn ang="0">
                    <a:pos x="9" y="96"/>
                  </a:cxn>
                  <a:cxn ang="0">
                    <a:pos x="13" y="85"/>
                  </a:cxn>
                  <a:cxn ang="0">
                    <a:pos x="15" y="80"/>
                  </a:cxn>
                  <a:cxn ang="0">
                    <a:pos x="18" y="75"/>
                  </a:cxn>
                  <a:cxn ang="0">
                    <a:pos x="18" y="75"/>
                  </a:cxn>
                  <a:cxn ang="0">
                    <a:pos x="19" y="72"/>
                  </a:cxn>
                  <a:cxn ang="0">
                    <a:pos x="21" y="69"/>
                  </a:cxn>
                  <a:cxn ang="0">
                    <a:pos x="21" y="62"/>
                  </a:cxn>
                  <a:cxn ang="0">
                    <a:pos x="22" y="49"/>
                  </a:cxn>
                  <a:cxn ang="0">
                    <a:pos x="22" y="49"/>
                  </a:cxn>
                  <a:cxn ang="0">
                    <a:pos x="23" y="28"/>
                  </a:cxn>
                  <a:cxn ang="0">
                    <a:pos x="24" y="22"/>
                  </a:cxn>
                  <a:cxn ang="0">
                    <a:pos x="25" y="17"/>
                  </a:cxn>
                  <a:cxn ang="0">
                    <a:pos x="27" y="13"/>
                  </a:cxn>
                  <a:cxn ang="0">
                    <a:pos x="30" y="10"/>
                  </a:cxn>
                  <a:cxn ang="0">
                    <a:pos x="30" y="10"/>
                  </a:cxn>
                  <a:cxn ang="0">
                    <a:pos x="31" y="9"/>
                  </a:cxn>
                  <a:cxn ang="0">
                    <a:pos x="32" y="8"/>
                  </a:cxn>
                  <a:cxn ang="0">
                    <a:pos x="33" y="3"/>
                  </a:cxn>
                  <a:cxn ang="0">
                    <a:pos x="32" y="2"/>
                  </a:cxn>
                  <a:cxn ang="0">
                    <a:pos x="31" y="1"/>
                  </a:cxn>
                  <a:cxn ang="0">
                    <a:pos x="29" y="0"/>
                  </a:cxn>
                  <a:cxn ang="0">
                    <a:pos x="27" y="1"/>
                  </a:cxn>
                  <a:cxn ang="0">
                    <a:pos x="27" y="1"/>
                  </a:cxn>
                </a:cxnLst>
                <a:rect l="0" t="0" r="r" b="b"/>
                <a:pathLst>
                  <a:path w="33" h="100">
                    <a:moveTo>
                      <a:pt x="27" y="1"/>
                    </a:moveTo>
                    <a:lnTo>
                      <a:pt x="27" y="1"/>
                    </a:lnTo>
                    <a:lnTo>
                      <a:pt x="24" y="2"/>
                    </a:lnTo>
                    <a:lnTo>
                      <a:pt x="22" y="6"/>
                    </a:lnTo>
                    <a:lnTo>
                      <a:pt x="17" y="12"/>
                    </a:lnTo>
                    <a:lnTo>
                      <a:pt x="15" y="20"/>
                    </a:lnTo>
                    <a:lnTo>
                      <a:pt x="14" y="27"/>
                    </a:lnTo>
                    <a:lnTo>
                      <a:pt x="14" y="27"/>
                    </a:lnTo>
                    <a:lnTo>
                      <a:pt x="12" y="45"/>
                    </a:lnTo>
                    <a:lnTo>
                      <a:pt x="10" y="61"/>
                    </a:lnTo>
                    <a:lnTo>
                      <a:pt x="6" y="78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0" y="96"/>
                    </a:lnTo>
                    <a:lnTo>
                      <a:pt x="0" y="97"/>
                    </a:lnTo>
                    <a:lnTo>
                      <a:pt x="1" y="100"/>
                    </a:lnTo>
                    <a:lnTo>
                      <a:pt x="3" y="100"/>
                    </a:lnTo>
                    <a:lnTo>
                      <a:pt x="6" y="100"/>
                    </a:lnTo>
                    <a:lnTo>
                      <a:pt x="8" y="98"/>
                    </a:lnTo>
                    <a:lnTo>
                      <a:pt x="9" y="96"/>
                    </a:lnTo>
                    <a:lnTo>
                      <a:pt x="9" y="96"/>
                    </a:lnTo>
                    <a:lnTo>
                      <a:pt x="13" y="85"/>
                    </a:lnTo>
                    <a:lnTo>
                      <a:pt x="15" y="80"/>
                    </a:lnTo>
                    <a:lnTo>
                      <a:pt x="18" y="75"/>
                    </a:lnTo>
                    <a:lnTo>
                      <a:pt x="18" y="75"/>
                    </a:lnTo>
                    <a:lnTo>
                      <a:pt x="19" y="72"/>
                    </a:lnTo>
                    <a:lnTo>
                      <a:pt x="21" y="69"/>
                    </a:lnTo>
                    <a:lnTo>
                      <a:pt x="21" y="62"/>
                    </a:lnTo>
                    <a:lnTo>
                      <a:pt x="22" y="49"/>
                    </a:lnTo>
                    <a:lnTo>
                      <a:pt x="22" y="49"/>
                    </a:lnTo>
                    <a:lnTo>
                      <a:pt x="23" y="28"/>
                    </a:lnTo>
                    <a:lnTo>
                      <a:pt x="24" y="22"/>
                    </a:lnTo>
                    <a:lnTo>
                      <a:pt x="25" y="17"/>
                    </a:lnTo>
                    <a:lnTo>
                      <a:pt x="27" y="13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31" y="9"/>
                    </a:lnTo>
                    <a:lnTo>
                      <a:pt x="32" y="8"/>
                    </a:lnTo>
                    <a:lnTo>
                      <a:pt x="33" y="3"/>
                    </a:lnTo>
                    <a:lnTo>
                      <a:pt x="32" y="2"/>
                    </a:lnTo>
                    <a:lnTo>
                      <a:pt x="31" y="1"/>
                    </a:lnTo>
                    <a:lnTo>
                      <a:pt x="29" y="0"/>
                    </a:lnTo>
                    <a:lnTo>
                      <a:pt x="27" y="1"/>
                    </a:lnTo>
                    <a:lnTo>
                      <a:pt x="27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65" name="Freeform 174">
                <a:extLst>
                  <a:ext uri="{FF2B5EF4-FFF2-40B4-BE49-F238E27FC236}">
                    <a16:creationId xmlns:a16="http://schemas.microsoft.com/office/drawing/2014/main" id="{E0BCC97C-DB11-4CE6-8F36-66008A5623C0}"/>
                  </a:ext>
                </a:extLst>
              </p:cNvPr>
              <p:cNvSpPr/>
              <p:nvPr/>
            </p:nvSpPr>
            <p:spPr bwMode="auto">
              <a:xfrm>
                <a:off x="4340225" y="2436813"/>
                <a:ext cx="4763" cy="42863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76"/>
                  </a:cxn>
                  <a:cxn ang="0">
                    <a:pos x="0" y="76"/>
                  </a:cxn>
                  <a:cxn ang="0">
                    <a:pos x="1" y="78"/>
                  </a:cxn>
                  <a:cxn ang="0">
                    <a:pos x="2" y="79"/>
                  </a:cxn>
                  <a:cxn ang="0">
                    <a:pos x="3" y="80"/>
                  </a:cxn>
                  <a:cxn ang="0">
                    <a:pos x="5" y="80"/>
                  </a:cxn>
                  <a:cxn ang="0">
                    <a:pos x="6" y="80"/>
                  </a:cxn>
                  <a:cxn ang="0">
                    <a:pos x="8" y="79"/>
                  </a:cxn>
                  <a:cxn ang="0">
                    <a:pos x="9" y="78"/>
                  </a:cxn>
                  <a:cxn ang="0">
                    <a:pos x="9" y="76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9" y="3"/>
                  </a:cxn>
                  <a:cxn ang="0">
                    <a:pos x="8" y="2"/>
                  </a:cxn>
                  <a:cxn ang="0">
                    <a:pos x="6" y="1"/>
                  </a:cxn>
                  <a:cxn ang="0">
                    <a:pos x="5" y="0"/>
                  </a:cxn>
                  <a:cxn ang="0">
                    <a:pos x="3" y="1"/>
                  </a:cxn>
                  <a:cxn ang="0">
                    <a:pos x="2" y="2"/>
                  </a:cxn>
                  <a:cxn ang="0">
                    <a:pos x="1" y="3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9" h="80">
                    <a:moveTo>
                      <a:pt x="0" y="5"/>
                    </a:moveTo>
                    <a:lnTo>
                      <a:pt x="0" y="76"/>
                    </a:lnTo>
                    <a:lnTo>
                      <a:pt x="0" y="76"/>
                    </a:lnTo>
                    <a:lnTo>
                      <a:pt x="1" y="78"/>
                    </a:lnTo>
                    <a:lnTo>
                      <a:pt x="2" y="79"/>
                    </a:lnTo>
                    <a:lnTo>
                      <a:pt x="3" y="80"/>
                    </a:lnTo>
                    <a:lnTo>
                      <a:pt x="5" y="80"/>
                    </a:lnTo>
                    <a:lnTo>
                      <a:pt x="6" y="80"/>
                    </a:lnTo>
                    <a:lnTo>
                      <a:pt x="8" y="79"/>
                    </a:lnTo>
                    <a:lnTo>
                      <a:pt x="9" y="78"/>
                    </a:lnTo>
                    <a:lnTo>
                      <a:pt x="9" y="76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8" y="2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66" name="Freeform 175">
                <a:extLst>
                  <a:ext uri="{FF2B5EF4-FFF2-40B4-BE49-F238E27FC236}">
                    <a16:creationId xmlns:a16="http://schemas.microsoft.com/office/drawing/2014/main" id="{B842C7AC-9DEA-47D5-ADF1-62B0191BCCF3}"/>
                  </a:ext>
                </a:extLst>
              </p:cNvPr>
              <p:cNvSpPr/>
              <p:nvPr/>
            </p:nvSpPr>
            <p:spPr bwMode="auto">
              <a:xfrm>
                <a:off x="4370388" y="2460625"/>
                <a:ext cx="11113" cy="65088"/>
              </a:xfrm>
              <a:custGeom>
                <a:avLst/>
                <a:gdLst/>
                <a:ahLst/>
                <a:cxnLst>
                  <a:cxn ang="0">
                    <a:pos x="12" y="2"/>
                  </a:cxn>
                  <a:cxn ang="0">
                    <a:pos x="12" y="2"/>
                  </a:cxn>
                  <a:cxn ang="0">
                    <a:pos x="9" y="9"/>
                  </a:cxn>
                  <a:cxn ang="0">
                    <a:pos x="7" y="15"/>
                  </a:cxn>
                  <a:cxn ang="0">
                    <a:pos x="3" y="29"/>
                  </a:cxn>
                  <a:cxn ang="0">
                    <a:pos x="1" y="44"/>
                  </a:cxn>
                  <a:cxn ang="0">
                    <a:pos x="0" y="59"/>
                  </a:cxn>
                  <a:cxn ang="0">
                    <a:pos x="1" y="90"/>
                  </a:cxn>
                  <a:cxn ang="0">
                    <a:pos x="2" y="118"/>
                  </a:cxn>
                  <a:cxn ang="0">
                    <a:pos x="2" y="118"/>
                  </a:cxn>
                  <a:cxn ang="0">
                    <a:pos x="3" y="120"/>
                  </a:cxn>
                  <a:cxn ang="0">
                    <a:pos x="4" y="122"/>
                  </a:cxn>
                  <a:cxn ang="0">
                    <a:pos x="5" y="123"/>
                  </a:cxn>
                  <a:cxn ang="0">
                    <a:pos x="7" y="123"/>
                  </a:cxn>
                  <a:cxn ang="0">
                    <a:pos x="9" y="123"/>
                  </a:cxn>
                  <a:cxn ang="0">
                    <a:pos x="10" y="122"/>
                  </a:cxn>
                  <a:cxn ang="0">
                    <a:pos x="11" y="120"/>
                  </a:cxn>
                  <a:cxn ang="0">
                    <a:pos x="11" y="118"/>
                  </a:cxn>
                  <a:cxn ang="0">
                    <a:pos x="11" y="118"/>
                  </a:cxn>
                  <a:cxn ang="0">
                    <a:pos x="10" y="91"/>
                  </a:cxn>
                  <a:cxn ang="0">
                    <a:pos x="10" y="61"/>
                  </a:cxn>
                  <a:cxn ang="0">
                    <a:pos x="10" y="47"/>
                  </a:cxn>
                  <a:cxn ang="0">
                    <a:pos x="12" y="32"/>
                  </a:cxn>
                  <a:cxn ang="0">
                    <a:pos x="15" y="19"/>
                  </a:cxn>
                  <a:cxn ang="0">
                    <a:pos x="17" y="13"/>
                  </a:cxn>
                  <a:cxn ang="0">
                    <a:pos x="20" y="8"/>
                  </a:cxn>
                  <a:cxn ang="0">
                    <a:pos x="20" y="8"/>
                  </a:cxn>
                  <a:cxn ang="0">
                    <a:pos x="22" y="5"/>
                  </a:cxn>
                  <a:cxn ang="0">
                    <a:pos x="20" y="3"/>
                  </a:cxn>
                  <a:cxn ang="0">
                    <a:pos x="19" y="1"/>
                  </a:cxn>
                  <a:cxn ang="0">
                    <a:pos x="18" y="0"/>
                  </a:cxn>
                  <a:cxn ang="0">
                    <a:pos x="17" y="0"/>
                  </a:cxn>
                  <a:cxn ang="0">
                    <a:pos x="15" y="0"/>
                  </a:cxn>
                  <a:cxn ang="0">
                    <a:pos x="13" y="0"/>
                  </a:cxn>
                  <a:cxn ang="0">
                    <a:pos x="12" y="2"/>
                  </a:cxn>
                  <a:cxn ang="0">
                    <a:pos x="12" y="2"/>
                  </a:cxn>
                </a:cxnLst>
                <a:rect l="0" t="0" r="r" b="b"/>
                <a:pathLst>
                  <a:path w="22" h="123">
                    <a:moveTo>
                      <a:pt x="12" y="2"/>
                    </a:moveTo>
                    <a:lnTo>
                      <a:pt x="12" y="2"/>
                    </a:lnTo>
                    <a:lnTo>
                      <a:pt x="9" y="9"/>
                    </a:lnTo>
                    <a:lnTo>
                      <a:pt x="7" y="15"/>
                    </a:lnTo>
                    <a:lnTo>
                      <a:pt x="3" y="29"/>
                    </a:lnTo>
                    <a:lnTo>
                      <a:pt x="1" y="44"/>
                    </a:lnTo>
                    <a:lnTo>
                      <a:pt x="0" y="59"/>
                    </a:lnTo>
                    <a:lnTo>
                      <a:pt x="1" y="90"/>
                    </a:lnTo>
                    <a:lnTo>
                      <a:pt x="2" y="118"/>
                    </a:lnTo>
                    <a:lnTo>
                      <a:pt x="2" y="118"/>
                    </a:lnTo>
                    <a:lnTo>
                      <a:pt x="3" y="120"/>
                    </a:lnTo>
                    <a:lnTo>
                      <a:pt x="4" y="122"/>
                    </a:lnTo>
                    <a:lnTo>
                      <a:pt x="5" y="123"/>
                    </a:lnTo>
                    <a:lnTo>
                      <a:pt x="7" y="123"/>
                    </a:lnTo>
                    <a:lnTo>
                      <a:pt x="9" y="123"/>
                    </a:lnTo>
                    <a:lnTo>
                      <a:pt x="10" y="122"/>
                    </a:lnTo>
                    <a:lnTo>
                      <a:pt x="11" y="120"/>
                    </a:lnTo>
                    <a:lnTo>
                      <a:pt x="11" y="118"/>
                    </a:lnTo>
                    <a:lnTo>
                      <a:pt x="11" y="118"/>
                    </a:lnTo>
                    <a:lnTo>
                      <a:pt x="10" y="91"/>
                    </a:lnTo>
                    <a:lnTo>
                      <a:pt x="10" y="61"/>
                    </a:lnTo>
                    <a:lnTo>
                      <a:pt x="10" y="47"/>
                    </a:lnTo>
                    <a:lnTo>
                      <a:pt x="12" y="32"/>
                    </a:lnTo>
                    <a:lnTo>
                      <a:pt x="15" y="19"/>
                    </a:lnTo>
                    <a:lnTo>
                      <a:pt x="17" y="13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2" y="5"/>
                    </a:lnTo>
                    <a:lnTo>
                      <a:pt x="20" y="3"/>
                    </a:lnTo>
                    <a:lnTo>
                      <a:pt x="19" y="1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67" name="Freeform 176">
                <a:extLst>
                  <a:ext uri="{FF2B5EF4-FFF2-40B4-BE49-F238E27FC236}">
                    <a16:creationId xmlns:a16="http://schemas.microsoft.com/office/drawing/2014/main" id="{AB207BC7-589F-4D31-A507-199F06792E9E}"/>
                  </a:ext>
                </a:extLst>
              </p:cNvPr>
              <p:cNvSpPr/>
              <p:nvPr/>
            </p:nvSpPr>
            <p:spPr bwMode="auto">
              <a:xfrm>
                <a:off x="4395788" y="2492375"/>
                <a:ext cx="7938" cy="55563"/>
              </a:xfrm>
              <a:custGeom>
                <a:avLst/>
                <a:gdLst/>
                <a:ahLst/>
                <a:cxnLst>
                  <a:cxn ang="0">
                    <a:pos x="6" y="5"/>
                  </a:cxn>
                  <a:cxn ang="0">
                    <a:pos x="6" y="5"/>
                  </a:cxn>
                  <a:cxn ang="0">
                    <a:pos x="5" y="29"/>
                  </a:cxn>
                  <a:cxn ang="0">
                    <a:pos x="2" y="53"/>
                  </a:cxn>
                  <a:cxn ang="0">
                    <a:pos x="1" y="77"/>
                  </a:cxn>
                  <a:cxn ang="0">
                    <a:pos x="0" y="100"/>
                  </a:cxn>
                  <a:cxn ang="0">
                    <a:pos x="0" y="100"/>
                  </a:cxn>
                  <a:cxn ang="0">
                    <a:pos x="1" y="102"/>
                  </a:cxn>
                  <a:cxn ang="0">
                    <a:pos x="2" y="104"/>
                  </a:cxn>
                  <a:cxn ang="0">
                    <a:pos x="4" y="105"/>
                  </a:cxn>
                  <a:cxn ang="0">
                    <a:pos x="6" y="105"/>
                  </a:cxn>
                  <a:cxn ang="0">
                    <a:pos x="7" y="105"/>
                  </a:cxn>
                  <a:cxn ang="0">
                    <a:pos x="9" y="104"/>
                  </a:cxn>
                  <a:cxn ang="0">
                    <a:pos x="10" y="102"/>
                  </a:cxn>
                  <a:cxn ang="0">
                    <a:pos x="10" y="100"/>
                  </a:cxn>
                  <a:cxn ang="0">
                    <a:pos x="10" y="100"/>
                  </a:cxn>
                  <a:cxn ang="0">
                    <a:pos x="11" y="77"/>
                  </a:cxn>
                  <a:cxn ang="0">
                    <a:pos x="13" y="53"/>
                  </a:cxn>
                  <a:cxn ang="0">
                    <a:pos x="14" y="29"/>
                  </a:cxn>
                  <a:cxn ang="0">
                    <a:pos x="15" y="5"/>
                  </a:cxn>
                  <a:cxn ang="0">
                    <a:pos x="15" y="5"/>
                  </a:cxn>
                  <a:cxn ang="0">
                    <a:pos x="15" y="3"/>
                  </a:cxn>
                  <a:cxn ang="0">
                    <a:pos x="14" y="2"/>
                  </a:cxn>
                  <a:cxn ang="0">
                    <a:pos x="12" y="1"/>
                  </a:cxn>
                  <a:cxn ang="0">
                    <a:pos x="10" y="0"/>
                  </a:cxn>
                  <a:cxn ang="0">
                    <a:pos x="9" y="1"/>
                  </a:cxn>
                  <a:cxn ang="0">
                    <a:pos x="7" y="2"/>
                  </a:cxn>
                  <a:cxn ang="0">
                    <a:pos x="6" y="3"/>
                  </a:cxn>
                  <a:cxn ang="0">
                    <a:pos x="6" y="5"/>
                  </a:cxn>
                  <a:cxn ang="0">
                    <a:pos x="6" y="5"/>
                  </a:cxn>
                </a:cxnLst>
                <a:rect l="0" t="0" r="r" b="b"/>
                <a:pathLst>
                  <a:path w="15" h="105">
                    <a:moveTo>
                      <a:pt x="6" y="5"/>
                    </a:moveTo>
                    <a:lnTo>
                      <a:pt x="6" y="5"/>
                    </a:lnTo>
                    <a:lnTo>
                      <a:pt x="5" y="29"/>
                    </a:lnTo>
                    <a:lnTo>
                      <a:pt x="2" y="53"/>
                    </a:lnTo>
                    <a:lnTo>
                      <a:pt x="1" y="77"/>
                    </a:lnTo>
                    <a:lnTo>
                      <a:pt x="0" y="100"/>
                    </a:lnTo>
                    <a:lnTo>
                      <a:pt x="0" y="100"/>
                    </a:lnTo>
                    <a:lnTo>
                      <a:pt x="1" y="102"/>
                    </a:lnTo>
                    <a:lnTo>
                      <a:pt x="2" y="104"/>
                    </a:lnTo>
                    <a:lnTo>
                      <a:pt x="4" y="105"/>
                    </a:lnTo>
                    <a:lnTo>
                      <a:pt x="6" y="105"/>
                    </a:lnTo>
                    <a:lnTo>
                      <a:pt x="7" y="105"/>
                    </a:lnTo>
                    <a:lnTo>
                      <a:pt x="9" y="104"/>
                    </a:lnTo>
                    <a:lnTo>
                      <a:pt x="10" y="102"/>
                    </a:lnTo>
                    <a:lnTo>
                      <a:pt x="10" y="100"/>
                    </a:lnTo>
                    <a:lnTo>
                      <a:pt x="10" y="100"/>
                    </a:lnTo>
                    <a:lnTo>
                      <a:pt x="11" y="77"/>
                    </a:lnTo>
                    <a:lnTo>
                      <a:pt x="13" y="53"/>
                    </a:lnTo>
                    <a:lnTo>
                      <a:pt x="14" y="29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5" y="3"/>
                    </a:lnTo>
                    <a:lnTo>
                      <a:pt x="14" y="2"/>
                    </a:lnTo>
                    <a:lnTo>
                      <a:pt x="12" y="1"/>
                    </a:lnTo>
                    <a:lnTo>
                      <a:pt x="10" y="0"/>
                    </a:lnTo>
                    <a:lnTo>
                      <a:pt x="9" y="1"/>
                    </a:lnTo>
                    <a:lnTo>
                      <a:pt x="7" y="2"/>
                    </a:lnTo>
                    <a:lnTo>
                      <a:pt x="6" y="3"/>
                    </a:lnTo>
                    <a:lnTo>
                      <a:pt x="6" y="5"/>
                    </a:lnTo>
                    <a:lnTo>
                      <a:pt x="6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68" name="Freeform 177">
                <a:extLst>
                  <a:ext uri="{FF2B5EF4-FFF2-40B4-BE49-F238E27FC236}">
                    <a16:creationId xmlns:a16="http://schemas.microsoft.com/office/drawing/2014/main" id="{80370713-87BF-4F09-92E0-78026B9BF99C}"/>
                  </a:ext>
                </a:extLst>
              </p:cNvPr>
              <p:cNvSpPr/>
              <p:nvPr/>
            </p:nvSpPr>
            <p:spPr bwMode="auto">
              <a:xfrm>
                <a:off x="4424363" y="2520950"/>
                <a:ext cx="4763" cy="71438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132"/>
                  </a:cxn>
                  <a:cxn ang="0">
                    <a:pos x="0" y="132"/>
                  </a:cxn>
                  <a:cxn ang="0">
                    <a:pos x="0" y="134"/>
                  </a:cxn>
                  <a:cxn ang="0">
                    <a:pos x="1" y="136"/>
                  </a:cxn>
                  <a:cxn ang="0">
                    <a:pos x="3" y="136"/>
                  </a:cxn>
                  <a:cxn ang="0">
                    <a:pos x="4" y="137"/>
                  </a:cxn>
                  <a:cxn ang="0">
                    <a:pos x="6" y="136"/>
                  </a:cxn>
                  <a:cxn ang="0">
                    <a:pos x="7" y="136"/>
                  </a:cxn>
                  <a:cxn ang="0">
                    <a:pos x="8" y="134"/>
                  </a:cxn>
                  <a:cxn ang="0">
                    <a:pos x="9" y="132"/>
                  </a:cxn>
                  <a:cxn ang="0">
                    <a:pos x="9" y="4"/>
                  </a:cxn>
                  <a:cxn ang="0">
                    <a:pos x="9" y="4"/>
                  </a:cxn>
                  <a:cxn ang="0">
                    <a:pos x="8" y="2"/>
                  </a:cxn>
                  <a:cxn ang="0">
                    <a:pos x="7" y="1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3" y="0"/>
                  </a:cxn>
                  <a:cxn ang="0">
                    <a:pos x="1" y="1"/>
                  </a:cxn>
                  <a:cxn ang="0">
                    <a:pos x="0" y="2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0" t="0" r="r" b="b"/>
                <a:pathLst>
                  <a:path w="9" h="137">
                    <a:moveTo>
                      <a:pt x="0" y="4"/>
                    </a:moveTo>
                    <a:lnTo>
                      <a:pt x="0" y="132"/>
                    </a:lnTo>
                    <a:lnTo>
                      <a:pt x="0" y="132"/>
                    </a:lnTo>
                    <a:lnTo>
                      <a:pt x="0" y="134"/>
                    </a:lnTo>
                    <a:lnTo>
                      <a:pt x="1" y="136"/>
                    </a:lnTo>
                    <a:lnTo>
                      <a:pt x="3" y="136"/>
                    </a:lnTo>
                    <a:lnTo>
                      <a:pt x="4" y="137"/>
                    </a:lnTo>
                    <a:lnTo>
                      <a:pt x="6" y="136"/>
                    </a:lnTo>
                    <a:lnTo>
                      <a:pt x="7" y="136"/>
                    </a:lnTo>
                    <a:lnTo>
                      <a:pt x="8" y="134"/>
                    </a:lnTo>
                    <a:lnTo>
                      <a:pt x="9" y="132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8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69" name="Freeform 178">
                <a:extLst>
                  <a:ext uri="{FF2B5EF4-FFF2-40B4-BE49-F238E27FC236}">
                    <a16:creationId xmlns:a16="http://schemas.microsoft.com/office/drawing/2014/main" id="{25C4FBFA-9DF4-418C-9063-73ADF122F5DE}"/>
                  </a:ext>
                </a:extLst>
              </p:cNvPr>
              <p:cNvSpPr/>
              <p:nvPr/>
            </p:nvSpPr>
            <p:spPr bwMode="auto">
              <a:xfrm>
                <a:off x="4451350" y="2547938"/>
                <a:ext cx="7938" cy="68263"/>
              </a:xfrm>
              <a:custGeom>
                <a:avLst/>
                <a:gdLst/>
                <a:ahLst/>
                <a:cxnLst>
                  <a:cxn ang="0">
                    <a:pos x="5" y="5"/>
                  </a:cxn>
                  <a:cxn ang="0">
                    <a:pos x="5" y="5"/>
                  </a:cxn>
                  <a:cxn ang="0">
                    <a:pos x="2" y="33"/>
                  </a:cxn>
                  <a:cxn ang="0">
                    <a:pos x="1" y="47"/>
                  </a:cxn>
                  <a:cxn ang="0">
                    <a:pos x="0" y="62"/>
                  </a:cxn>
                  <a:cxn ang="0">
                    <a:pos x="0" y="124"/>
                  </a:cxn>
                  <a:cxn ang="0">
                    <a:pos x="0" y="124"/>
                  </a:cxn>
                  <a:cxn ang="0">
                    <a:pos x="1" y="126"/>
                  </a:cxn>
                  <a:cxn ang="0">
                    <a:pos x="2" y="127"/>
                  </a:cxn>
                  <a:cxn ang="0">
                    <a:pos x="3" y="128"/>
                  </a:cxn>
                  <a:cxn ang="0">
                    <a:pos x="5" y="128"/>
                  </a:cxn>
                  <a:cxn ang="0">
                    <a:pos x="6" y="128"/>
                  </a:cxn>
                  <a:cxn ang="0">
                    <a:pos x="8" y="127"/>
                  </a:cxn>
                  <a:cxn ang="0">
                    <a:pos x="9" y="126"/>
                  </a:cxn>
                  <a:cxn ang="0">
                    <a:pos x="9" y="124"/>
                  </a:cxn>
                  <a:cxn ang="0">
                    <a:pos x="9" y="69"/>
                  </a:cxn>
                  <a:cxn ang="0">
                    <a:pos x="9" y="69"/>
                  </a:cxn>
                  <a:cxn ang="0">
                    <a:pos x="10" y="52"/>
                  </a:cxn>
                  <a:cxn ang="0">
                    <a:pos x="11" y="37"/>
                  </a:cxn>
                  <a:cxn ang="0">
                    <a:pos x="14" y="5"/>
                  </a:cxn>
                  <a:cxn ang="0">
                    <a:pos x="14" y="5"/>
                  </a:cxn>
                  <a:cxn ang="0">
                    <a:pos x="14" y="3"/>
                  </a:cxn>
                  <a:cxn ang="0">
                    <a:pos x="13" y="2"/>
                  </a:cxn>
                  <a:cxn ang="0">
                    <a:pos x="11" y="1"/>
                  </a:cxn>
                  <a:cxn ang="0">
                    <a:pos x="10" y="0"/>
                  </a:cxn>
                  <a:cxn ang="0">
                    <a:pos x="6" y="2"/>
                  </a:cxn>
                  <a:cxn ang="0">
                    <a:pos x="5" y="3"/>
                  </a:cxn>
                  <a:cxn ang="0">
                    <a:pos x="5" y="5"/>
                  </a:cxn>
                  <a:cxn ang="0">
                    <a:pos x="5" y="5"/>
                  </a:cxn>
                </a:cxnLst>
                <a:rect l="0" t="0" r="r" b="b"/>
                <a:pathLst>
                  <a:path w="14" h="128">
                    <a:moveTo>
                      <a:pt x="5" y="5"/>
                    </a:moveTo>
                    <a:lnTo>
                      <a:pt x="5" y="5"/>
                    </a:lnTo>
                    <a:lnTo>
                      <a:pt x="2" y="33"/>
                    </a:lnTo>
                    <a:lnTo>
                      <a:pt x="1" y="47"/>
                    </a:lnTo>
                    <a:lnTo>
                      <a:pt x="0" y="62"/>
                    </a:lnTo>
                    <a:lnTo>
                      <a:pt x="0" y="124"/>
                    </a:lnTo>
                    <a:lnTo>
                      <a:pt x="0" y="124"/>
                    </a:lnTo>
                    <a:lnTo>
                      <a:pt x="1" y="126"/>
                    </a:lnTo>
                    <a:lnTo>
                      <a:pt x="2" y="127"/>
                    </a:lnTo>
                    <a:lnTo>
                      <a:pt x="3" y="128"/>
                    </a:lnTo>
                    <a:lnTo>
                      <a:pt x="5" y="128"/>
                    </a:lnTo>
                    <a:lnTo>
                      <a:pt x="6" y="128"/>
                    </a:lnTo>
                    <a:lnTo>
                      <a:pt x="8" y="127"/>
                    </a:lnTo>
                    <a:lnTo>
                      <a:pt x="9" y="126"/>
                    </a:lnTo>
                    <a:lnTo>
                      <a:pt x="9" y="124"/>
                    </a:lnTo>
                    <a:lnTo>
                      <a:pt x="9" y="69"/>
                    </a:lnTo>
                    <a:lnTo>
                      <a:pt x="9" y="69"/>
                    </a:lnTo>
                    <a:lnTo>
                      <a:pt x="10" y="52"/>
                    </a:lnTo>
                    <a:lnTo>
                      <a:pt x="11" y="37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3"/>
                    </a:lnTo>
                    <a:lnTo>
                      <a:pt x="13" y="2"/>
                    </a:lnTo>
                    <a:lnTo>
                      <a:pt x="11" y="1"/>
                    </a:lnTo>
                    <a:lnTo>
                      <a:pt x="10" y="0"/>
                    </a:lnTo>
                    <a:lnTo>
                      <a:pt x="6" y="2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70" name="Freeform 179">
                <a:extLst>
                  <a:ext uri="{FF2B5EF4-FFF2-40B4-BE49-F238E27FC236}">
                    <a16:creationId xmlns:a16="http://schemas.microsoft.com/office/drawing/2014/main" id="{35A38A68-67DF-4B6A-A9AA-75180D829373}"/>
                  </a:ext>
                </a:extLst>
              </p:cNvPr>
              <p:cNvSpPr/>
              <p:nvPr/>
            </p:nvSpPr>
            <p:spPr bwMode="auto">
              <a:xfrm>
                <a:off x="4478338" y="2578100"/>
                <a:ext cx="6350" cy="55563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100"/>
                  </a:cxn>
                  <a:cxn ang="0">
                    <a:pos x="0" y="100"/>
                  </a:cxn>
                  <a:cxn ang="0">
                    <a:pos x="0" y="102"/>
                  </a:cxn>
                  <a:cxn ang="0">
                    <a:pos x="1" y="103"/>
                  </a:cxn>
                  <a:cxn ang="0">
                    <a:pos x="4" y="104"/>
                  </a:cxn>
                  <a:cxn ang="0">
                    <a:pos x="5" y="104"/>
                  </a:cxn>
                  <a:cxn ang="0">
                    <a:pos x="7" y="104"/>
                  </a:cxn>
                  <a:cxn ang="0">
                    <a:pos x="8" y="103"/>
                  </a:cxn>
                  <a:cxn ang="0">
                    <a:pos x="9" y="102"/>
                  </a:cxn>
                  <a:cxn ang="0">
                    <a:pos x="10" y="100"/>
                  </a:cxn>
                  <a:cxn ang="0">
                    <a:pos x="10" y="5"/>
                  </a:cxn>
                  <a:cxn ang="0">
                    <a:pos x="10" y="5"/>
                  </a:cxn>
                  <a:cxn ang="0">
                    <a:pos x="9" y="2"/>
                  </a:cxn>
                  <a:cxn ang="0">
                    <a:pos x="8" y="1"/>
                  </a:cxn>
                  <a:cxn ang="0">
                    <a:pos x="7" y="0"/>
                  </a:cxn>
                  <a:cxn ang="0">
                    <a:pos x="5" y="0"/>
                  </a:cxn>
                  <a:cxn ang="0">
                    <a:pos x="4" y="0"/>
                  </a:cxn>
                  <a:cxn ang="0">
                    <a:pos x="1" y="1"/>
                  </a:cxn>
                  <a:cxn ang="0">
                    <a:pos x="0" y="2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10" h="104">
                    <a:moveTo>
                      <a:pt x="0" y="5"/>
                    </a:moveTo>
                    <a:lnTo>
                      <a:pt x="0" y="100"/>
                    </a:lnTo>
                    <a:lnTo>
                      <a:pt x="0" y="100"/>
                    </a:lnTo>
                    <a:lnTo>
                      <a:pt x="0" y="102"/>
                    </a:lnTo>
                    <a:lnTo>
                      <a:pt x="1" y="103"/>
                    </a:lnTo>
                    <a:lnTo>
                      <a:pt x="4" y="104"/>
                    </a:lnTo>
                    <a:lnTo>
                      <a:pt x="5" y="104"/>
                    </a:lnTo>
                    <a:lnTo>
                      <a:pt x="7" y="104"/>
                    </a:lnTo>
                    <a:lnTo>
                      <a:pt x="8" y="103"/>
                    </a:lnTo>
                    <a:lnTo>
                      <a:pt x="9" y="102"/>
                    </a:lnTo>
                    <a:lnTo>
                      <a:pt x="10" y="100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9" y="2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71" name="Freeform 180">
                <a:extLst>
                  <a:ext uri="{FF2B5EF4-FFF2-40B4-BE49-F238E27FC236}">
                    <a16:creationId xmlns:a16="http://schemas.microsoft.com/office/drawing/2014/main" id="{51E14258-C22A-4A1A-A327-EEAA5E1951F6}"/>
                  </a:ext>
                </a:extLst>
              </p:cNvPr>
              <p:cNvSpPr/>
              <p:nvPr/>
            </p:nvSpPr>
            <p:spPr bwMode="auto">
              <a:xfrm>
                <a:off x="4500563" y="2608263"/>
                <a:ext cx="7938" cy="49213"/>
              </a:xfrm>
              <a:custGeom>
                <a:avLst/>
                <a:gdLst/>
                <a:ahLst/>
                <a:cxnLst>
                  <a:cxn ang="0">
                    <a:pos x="15" y="88"/>
                  </a:cxn>
                  <a:cxn ang="0">
                    <a:pos x="15" y="88"/>
                  </a:cxn>
                  <a:cxn ang="0">
                    <a:pos x="12" y="79"/>
                  </a:cxn>
                  <a:cxn ang="0">
                    <a:pos x="10" y="68"/>
                  </a:cxn>
                  <a:cxn ang="0">
                    <a:pos x="9" y="57"/>
                  </a:cxn>
                  <a:cxn ang="0">
                    <a:pos x="9" y="47"/>
                  </a:cxn>
                  <a:cxn ang="0">
                    <a:pos x="9" y="25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10" y="2"/>
                  </a:cxn>
                  <a:cxn ang="0">
                    <a:pos x="9" y="1"/>
                  </a:cxn>
                  <a:cxn ang="0">
                    <a:pos x="7" y="0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2" y="1"/>
                  </a:cxn>
                  <a:cxn ang="0">
                    <a:pos x="1" y="2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0" y="26"/>
                  </a:cxn>
                  <a:cxn ang="0">
                    <a:pos x="0" y="48"/>
                  </a:cxn>
                  <a:cxn ang="0">
                    <a:pos x="0" y="59"/>
                  </a:cxn>
                  <a:cxn ang="0">
                    <a:pos x="1" y="69"/>
                  </a:cxn>
                  <a:cxn ang="0">
                    <a:pos x="3" y="81"/>
                  </a:cxn>
                  <a:cxn ang="0">
                    <a:pos x="6" y="91"/>
                  </a:cxn>
                  <a:cxn ang="0">
                    <a:pos x="6" y="91"/>
                  </a:cxn>
                  <a:cxn ang="0">
                    <a:pos x="7" y="93"/>
                  </a:cxn>
                  <a:cxn ang="0">
                    <a:pos x="8" y="94"/>
                  </a:cxn>
                  <a:cxn ang="0">
                    <a:pos x="10" y="94"/>
                  </a:cxn>
                  <a:cxn ang="0">
                    <a:pos x="12" y="94"/>
                  </a:cxn>
                  <a:cxn ang="0">
                    <a:pos x="13" y="93"/>
                  </a:cxn>
                  <a:cxn ang="0">
                    <a:pos x="14" y="92"/>
                  </a:cxn>
                  <a:cxn ang="0">
                    <a:pos x="15" y="90"/>
                  </a:cxn>
                  <a:cxn ang="0">
                    <a:pos x="15" y="88"/>
                  </a:cxn>
                  <a:cxn ang="0">
                    <a:pos x="15" y="88"/>
                  </a:cxn>
                </a:cxnLst>
                <a:rect l="0" t="0" r="r" b="b"/>
                <a:pathLst>
                  <a:path w="15" h="94">
                    <a:moveTo>
                      <a:pt x="15" y="88"/>
                    </a:moveTo>
                    <a:lnTo>
                      <a:pt x="15" y="88"/>
                    </a:lnTo>
                    <a:lnTo>
                      <a:pt x="12" y="79"/>
                    </a:lnTo>
                    <a:lnTo>
                      <a:pt x="10" y="68"/>
                    </a:lnTo>
                    <a:lnTo>
                      <a:pt x="9" y="57"/>
                    </a:lnTo>
                    <a:lnTo>
                      <a:pt x="9" y="47"/>
                    </a:lnTo>
                    <a:lnTo>
                      <a:pt x="9" y="25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2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0" y="26"/>
                    </a:lnTo>
                    <a:lnTo>
                      <a:pt x="0" y="48"/>
                    </a:lnTo>
                    <a:lnTo>
                      <a:pt x="0" y="59"/>
                    </a:lnTo>
                    <a:lnTo>
                      <a:pt x="1" y="69"/>
                    </a:lnTo>
                    <a:lnTo>
                      <a:pt x="3" y="81"/>
                    </a:lnTo>
                    <a:lnTo>
                      <a:pt x="6" y="91"/>
                    </a:lnTo>
                    <a:lnTo>
                      <a:pt x="6" y="91"/>
                    </a:lnTo>
                    <a:lnTo>
                      <a:pt x="7" y="93"/>
                    </a:lnTo>
                    <a:lnTo>
                      <a:pt x="8" y="94"/>
                    </a:lnTo>
                    <a:lnTo>
                      <a:pt x="10" y="94"/>
                    </a:lnTo>
                    <a:lnTo>
                      <a:pt x="12" y="94"/>
                    </a:lnTo>
                    <a:lnTo>
                      <a:pt x="13" y="93"/>
                    </a:lnTo>
                    <a:lnTo>
                      <a:pt x="14" y="92"/>
                    </a:lnTo>
                    <a:lnTo>
                      <a:pt x="15" y="90"/>
                    </a:lnTo>
                    <a:lnTo>
                      <a:pt x="15" y="88"/>
                    </a:lnTo>
                    <a:lnTo>
                      <a:pt x="15" y="8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72" name="Freeform 181">
                <a:extLst>
                  <a:ext uri="{FF2B5EF4-FFF2-40B4-BE49-F238E27FC236}">
                    <a16:creationId xmlns:a16="http://schemas.microsoft.com/office/drawing/2014/main" id="{617B3BE9-377D-43BF-A8BA-A113442A8979}"/>
                  </a:ext>
                </a:extLst>
              </p:cNvPr>
              <p:cNvSpPr/>
              <p:nvPr/>
            </p:nvSpPr>
            <p:spPr bwMode="auto">
              <a:xfrm>
                <a:off x="4529138" y="2622550"/>
                <a:ext cx="7938" cy="63500"/>
              </a:xfrm>
              <a:custGeom>
                <a:avLst/>
                <a:gdLst/>
                <a:ahLst/>
                <a:cxnLst>
                  <a:cxn ang="0">
                    <a:pos x="6" y="5"/>
                  </a:cxn>
                  <a:cxn ang="0">
                    <a:pos x="6" y="5"/>
                  </a:cxn>
                  <a:cxn ang="0">
                    <a:pos x="5" y="18"/>
                  </a:cxn>
                  <a:cxn ang="0">
                    <a:pos x="3" y="31"/>
                  </a:cxn>
                  <a:cxn ang="0">
                    <a:pos x="1" y="43"/>
                  </a:cxn>
                  <a:cxn ang="0">
                    <a:pos x="0" y="57"/>
                  </a:cxn>
                  <a:cxn ang="0">
                    <a:pos x="0" y="57"/>
                  </a:cxn>
                  <a:cxn ang="0">
                    <a:pos x="0" y="86"/>
                  </a:cxn>
                  <a:cxn ang="0">
                    <a:pos x="0" y="114"/>
                  </a:cxn>
                  <a:cxn ang="0">
                    <a:pos x="0" y="114"/>
                  </a:cxn>
                  <a:cxn ang="0">
                    <a:pos x="1" y="116"/>
                  </a:cxn>
                  <a:cxn ang="0">
                    <a:pos x="2" y="117"/>
                  </a:cxn>
                  <a:cxn ang="0">
                    <a:pos x="3" y="118"/>
                  </a:cxn>
                  <a:cxn ang="0">
                    <a:pos x="6" y="119"/>
                  </a:cxn>
                  <a:cxn ang="0">
                    <a:pos x="8" y="118"/>
                  </a:cxn>
                  <a:cxn ang="0">
                    <a:pos x="9" y="117"/>
                  </a:cxn>
                  <a:cxn ang="0">
                    <a:pos x="10" y="116"/>
                  </a:cxn>
                  <a:cxn ang="0">
                    <a:pos x="11" y="114"/>
                  </a:cxn>
                  <a:cxn ang="0">
                    <a:pos x="11" y="57"/>
                  </a:cxn>
                  <a:cxn ang="0">
                    <a:pos x="11" y="57"/>
                  </a:cxn>
                  <a:cxn ang="0">
                    <a:pos x="11" y="43"/>
                  </a:cxn>
                  <a:cxn ang="0">
                    <a:pos x="13" y="31"/>
                  </a:cxn>
                  <a:cxn ang="0">
                    <a:pos x="14" y="18"/>
                  </a:cxn>
                  <a:cxn ang="0">
                    <a:pos x="15" y="5"/>
                  </a:cxn>
                  <a:cxn ang="0">
                    <a:pos x="15" y="5"/>
                  </a:cxn>
                  <a:cxn ang="0">
                    <a:pos x="15" y="3"/>
                  </a:cxn>
                  <a:cxn ang="0">
                    <a:pos x="14" y="1"/>
                  </a:cxn>
                  <a:cxn ang="0">
                    <a:pos x="12" y="0"/>
                  </a:cxn>
                  <a:cxn ang="0">
                    <a:pos x="11" y="0"/>
                  </a:cxn>
                  <a:cxn ang="0">
                    <a:pos x="9" y="0"/>
                  </a:cxn>
                  <a:cxn ang="0">
                    <a:pos x="8" y="1"/>
                  </a:cxn>
                  <a:cxn ang="0">
                    <a:pos x="6" y="3"/>
                  </a:cxn>
                  <a:cxn ang="0">
                    <a:pos x="6" y="5"/>
                  </a:cxn>
                  <a:cxn ang="0">
                    <a:pos x="6" y="5"/>
                  </a:cxn>
                </a:cxnLst>
                <a:rect l="0" t="0" r="r" b="b"/>
                <a:pathLst>
                  <a:path w="15" h="119">
                    <a:moveTo>
                      <a:pt x="6" y="5"/>
                    </a:moveTo>
                    <a:lnTo>
                      <a:pt x="6" y="5"/>
                    </a:lnTo>
                    <a:lnTo>
                      <a:pt x="5" y="18"/>
                    </a:lnTo>
                    <a:lnTo>
                      <a:pt x="3" y="31"/>
                    </a:lnTo>
                    <a:lnTo>
                      <a:pt x="1" y="43"/>
                    </a:lnTo>
                    <a:lnTo>
                      <a:pt x="0" y="57"/>
                    </a:lnTo>
                    <a:lnTo>
                      <a:pt x="0" y="57"/>
                    </a:lnTo>
                    <a:lnTo>
                      <a:pt x="0" y="86"/>
                    </a:lnTo>
                    <a:lnTo>
                      <a:pt x="0" y="114"/>
                    </a:lnTo>
                    <a:lnTo>
                      <a:pt x="0" y="114"/>
                    </a:lnTo>
                    <a:lnTo>
                      <a:pt x="1" y="116"/>
                    </a:lnTo>
                    <a:lnTo>
                      <a:pt x="2" y="117"/>
                    </a:lnTo>
                    <a:lnTo>
                      <a:pt x="3" y="118"/>
                    </a:lnTo>
                    <a:lnTo>
                      <a:pt x="6" y="119"/>
                    </a:lnTo>
                    <a:lnTo>
                      <a:pt x="8" y="118"/>
                    </a:lnTo>
                    <a:lnTo>
                      <a:pt x="9" y="117"/>
                    </a:lnTo>
                    <a:lnTo>
                      <a:pt x="10" y="116"/>
                    </a:lnTo>
                    <a:lnTo>
                      <a:pt x="11" y="114"/>
                    </a:lnTo>
                    <a:lnTo>
                      <a:pt x="11" y="57"/>
                    </a:lnTo>
                    <a:lnTo>
                      <a:pt x="11" y="57"/>
                    </a:lnTo>
                    <a:lnTo>
                      <a:pt x="11" y="43"/>
                    </a:lnTo>
                    <a:lnTo>
                      <a:pt x="13" y="31"/>
                    </a:lnTo>
                    <a:lnTo>
                      <a:pt x="14" y="18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5" y="3"/>
                    </a:lnTo>
                    <a:lnTo>
                      <a:pt x="14" y="1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8" y="1"/>
                    </a:lnTo>
                    <a:lnTo>
                      <a:pt x="6" y="3"/>
                    </a:lnTo>
                    <a:lnTo>
                      <a:pt x="6" y="5"/>
                    </a:lnTo>
                    <a:lnTo>
                      <a:pt x="6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73" name="Freeform 182">
                <a:extLst>
                  <a:ext uri="{FF2B5EF4-FFF2-40B4-BE49-F238E27FC236}">
                    <a16:creationId xmlns:a16="http://schemas.microsoft.com/office/drawing/2014/main" id="{11190968-B053-424B-A220-CC272F92D97A}"/>
                  </a:ext>
                </a:extLst>
              </p:cNvPr>
              <p:cNvSpPr/>
              <p:nvPr/>
            </p:nvSpPr>
            <p:spPr bwMode="auto">
              <a:xfrm>
                <a:off x="4551363" y="2652713"/>
                <a:ext cx="4763" cy="55563"/>
              </a:xfrm>
              <a:custGeom>
                <a:avLst/>
                <a:gdLst/>
                <a:ahLst/>
                <a:cxnLst>
                  <a:cxn ang="0">
                    <a:pos x="11" y="5"/>
                  </a:cxn>
                  <a:cxn ang="0">
                    <a:pos x="11" y="5"/>
                  </a:cxn>
                  <a:cxn ang="0">
                    <a:pos x="11" y="3"/>
                  </a:cxn>
                  <a:cxn ang="0">
                    <a:pos x="10" y="1"/>
                  </a:cxn>
                  <a:cxn ang="0">
                    <a:pos x="8" y="0"/>
                  </a:cxn>
                  <a:cxn ang="0">
                    <a:pos x="6" y="0"/>
                  </a:cxn>
                  <a:cxn ang="0">
                    <a:pos x="5" y="0"/>
                  </a:cxn>
                  <a:cxn ang="0">
                    <a:pos x="3" y="1"/>
                  </a:cxn>
                  <a:cxn ang="0">
                    <a:pos x="2" y="3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0" y="53"/>
                  </a:cxn>
                  <a:cxn ang="0">
                    <a:pos x="0" y="75"/>
                  </a:cxn>
                  <a:cxn ang="0">
                    <a:pos x="2" y="99"/>
                  </a:cxn>
                  <a:cxn ang="0">
                    <a:pos x="2" y="99"/>
                  </a:cxn>
                  <a:cxn ang="0">
                    <a:pos x="2" y="101"/>
                  </a:cxn>
                  <a:cxn ang="0">
                    <a:pos x="4" y="103"/>
                  </a:cxn>
                  <a:cxn ang="0">
                    <a:pos x="7" y="104"/>
                  </a:cxn>
                  <a:cxn ang="0">
                    <a:pos x="9" y="104"/>
                  </a:cxn>
                  <a:cxn ang="0">
                    <a:pos x="10" y="103"/>
                  </a:cxn>
                  <a:cxn ang="0">
                    <a:pos x="11" y="101"/>
                  </a:cxn>
                  <a:cxn ang="0">
                    <a:pos x="11" y="99"/>
                  </a:cxn>
                  <a:cxn ang="0">
                    <a:pos x="11" y="99"/>
                  </a:cxn>
                  <a:cxn ang="0">
                    <a:pos x="9" y="75"/>
                  </a:cxn>
                  <a:cxn ang="0">
                    <a:pos x="9" y="53"/>
                  </a:cxn>
                  <a:cxn ang="0">
                    <a:pos x="11" y="5"/>
                  </a:cxn>
                  <a:cxn ang="0">
                    <a:pos x="11" y="5"/>
                  </a:cxn>
                </a:cxnLst>
                <a:rect l="0" t="0" r="r" b="b"/>
                <a:pathLst>
                  <a:path w="11" h="104">
                    <a:moveTo>
                      <a:pt x="11" y="5"/>
                    </a:moveTo>
                    <a:lnTo>
                      <a:pt x="11" y="5"/>
                    </a:lnTo>
                    <a:lnTo>
                      <a:pt x="11" y="3"/>
                    </a:lnTo>
                    <a:lnTo>
                      <a:pt x="10" y="1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0" y="53"/>
                    </a:lnTo>
                    <a:lnTo>
                      <a:pt x="0" y="75"/>
                    </a:lnTo>
                    <a:lnTo>
                      <a:pt x="2" y="99"/>
                    </a:lnTo>
                    <a:lnTo>
                      <a:pt x="2" y="99"/>
                    </a:lnTo>
                    <a:lnTo>
                      <a:pt x="2" y="101"/>
                    </a:lnTo>
                    <a:lnTo>
                      <a:pt x="4" y="103"/>
                    </a:lnTo>
                    <a:lnTo>
                      <a:pt x="7" y="104"/>
                    </a:lnTo>
                    <a:lnTo>
                      <a:pt x="9" y="104"/>
                    </a:lnTo>
                    <a:lnTo>
                      <a:pt x="10" y="103"/>
                    </a:lnTo>
                    <a:lnTo>
                      <a:pt x="11" y="101"/>
                    </a:lnTo>
                    <a:lnTo>
                      <a:pt x="11" y="99"/>
                    </a:lnTo>
                    <a:lnTo>
                      <a:pt x="11" y="99"/>
                    </a:lnTo>
                    <a:lnTo>
                      <a:pt x="9" y="75"/>
                    </a:lnTo>
                    <a:lnTo>
                      <a:pt x="9" y="53"/>
                    </a:lnTo>
                    <a:lnTo>
                      <a:pt x="11" y="5"/>
                    </a:lnTo>
                    <a:lnTo>
                      <a:pt x="11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74" name="Freeform 183">
                <a:extLst>
                  <a:ext uri="{FF2B5EF4-FFF2-40B4-BE49-F238E27FC236}">
                    <a16:creationId xmlns:a16="http://schemas.microsoft.com/office/drawing/2014/main" id="{D9A97090-6BCD-4CEF-90F2-8037BE5D543F}"/>
                  </a:ext>
                </a:extLst>
              </p:cNvPr>
              <p:cNvSpPr/>
              <p:nvPr/>
            </p:nvSpPr>
            <p:spPr bwMode="auto">
              <a:xfrm>
                <a:off x="4572000" y="2676525"/>
                <a:ext cx="6350" cy="58738"/>
              </a:xfrm>
              <a:custGeom>
                <a:avLst/>
                <a:gdLst/>
                <a:ahLst/>
                <a:cxnLst>
                  <a:cxn ang="0">
                    <a:pos x="10" y="4"/>
                  </a:cxn>
                  <a:cxn ang="0">
                    <a:pos x="10" y="4"/>
                  </a:cxn>
                  <a:cxn ang="0">
                    <a:pos x="9" y="2"/>
                  </a:cxn>
                  <a:cxn ang="0">
                    <a:pos x="8" y="1"/>
                  </a:cxn>
                  <a:cxn ang="0">
                    <a:pos x="7" y="0"/>
                  </a:cxn>
                  <a:cxn ang="0">
                    <a:pos x="5" y="0"/>
                  </a:cxn>
                  <a:cxn ang="0">
                    <a:pos x="3" y="0"/>
                  </a:cxn>
                  <a:cxn ang="0">
                    <a:pos x="2" y="1"/>
                  </a:cxn>
                  <a:cxn ang="0">
                    <a:pos x="1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1" y="57"/>
                  </a:cxn>
                  <a:cxn ang="0">
                    <a:pos x="2" y="83"/>
                  </a:cxn>
                  <a:cxn ang="0">
                    <a:pos x="5" y="109"/>
                  </a:cxn>
                  <a:cxn ang="0">
                    <a:pos x="5" y="109"/>
                  </a:cxn>
                  <a:cxn ang="0">
                    <a:pos x="6" y="111"/>
                  </a:cxn>
                  <a:cxn ang="0">
                    <a:pos x="7" y="112"/>
                  </a:cxn>
                  <a:cxn ang="0">
                    <a:pos x="10" y="113"/>
                  </a:cxn>
                  <a:cxn ang="0">
                    <a:pos x="12" y="113"/>
                  </a:cxn>
                  <a:cxn ang="0">
                    <a:pos x="13" y="112"/>
                  </a:cxn>
                  <a:cxn ang="0">
                    <a:pos x="14" y="111"/>
                  </a:cxn>
                  <a:cxn ang="0">
                    <a:pos x="14" y="109"/>
                  </a:cxn>
                  <a:cxn ang="0">
                    <a:pos x="14" y="109"/>
                  </a:cxn>
                  <a:cxn ang="0">
                    <a:pos x="12" y="83"/>
                  </a:cxn>
                  <a:cxn ang="0">
                    <a:pos x="10" y="57"/>
                  </a:cxn>
                  <a:cxn ang="0">
                    <a:pos x="10" y="4"/>
                  </a:cxn>
                  <a:cxn ang="0">
                    <a:pos x="10" y="4"/>
                  </a:cxn>
                </a:cxnLst>
                <a:rect l="0" t="0" r="r" b="b"/>
                <a:pathLst>
                  <a:path w="14" h="113">
                    <a:moveTo>
                      <a:pt x="10" y="4"/>
                    </a:moveTo>
                    <a:lnTo>
                      <a:pt x="10" y="4"/>
                    </a:lnTo>
                    <a:lnTo>
                      <a:pt x="9" y="2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57"/>
                    </a:lnTo>
                    <a:lnTo>
                      <a:pt x="2" y="83"/>
                    </a:lnTo>
                    <a:lnTo>
                      <a:pt x="5" y="109"/>
                    </a:lnTo>
                    <a:lnTo>
                      <a:pt x="5" y="109"/>
                    </a:lnTo>
                    <a:lnTo>
                      <a:pt x="6" y="111"/>
                    </a:lnTo>
                    <a:lnTo>
                      <a:pt x="7" y="112"/>
                    </a:lnTo>
                    <a:lnTo>
                      <a:pt x="10" y="113"/>
                    </a:lnTo>
                    <a:lnTo>
                      <a:pt x="12" y="113"/>
                    </a:lnTo>
                    <a:lnTo>
                      <a:pt x="13" y="112"/>
                    </a:lnTo>
                    <a:lnTo>
                      <a:pt x="14" y="111"/>
                    </a:lnTo>
                    <a:lnTo>
                      <a:pt x="14" y="109"/>
                    </a:lnTo>
                    <a:lnTo>
                      <a:pt x="14" y="109"/>
                    </a:lnTo>
                    <a:lnTo>
                      <a:pt x="12" y="83"/>
                    </a:lnTo>
                    <a:lnTo>
                      <a:pt x="10" y="57"/>
                    </a:lnTo>
                    <a:lnTo>
                      <a:pt x="10" y="4"/>
                    </a:lnTo>
                    <a:lnTo>
                      <a:pt x="1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75" name="Freeform 184">
                <a:extLst>
                  <a:ext uri="{FF2B5EF4-FFF2-40B4-BE49-F238E27FC236}">
                    <a16:creationId xmlns:a16="http://schemas.microsoft.com/office/drawing/2014/main" id="{F87548E1-A40A-455F-AFF5-1164FB52F6AE}"/>
                  </a:ext>
                </a:extLst>
              </p:cNvPr>
              <p:cNvSpPr/>
              <p:nvPr/>
            </p:nvSpPr>
            <p:spPr bwMode="auto">
              <a:xfrm>
                <a:off x="4481513" y="2305050"/>
                <a:ext cx="12700" cy="61913"/>
              </a:xfrm>
              <a:custGeom>
                <a:avLst/>
                <a:gdLst/>
                <a:ahLst/>
                <a:cxnLst>
                  <a:cxn ang="0">
                    <a:pos x="21" y="109"/>
                  </a:cxn>
                  <a:cxn ang="0">
                    <a:pos x="21" y="109"/>
                  </a:cxn>
                  <a:cxn ang="0">
                    <a:pos x="16" y="105"/>
                  </a:cxn>
                  <a:cxn ang="0">
                    <a:pos x="13" y="101"/>
                  </a:cxn>
                  <a:cxn ang="0">
                    <a:pos x="11" y="95"/>
                  </a:cxn>
                  <a:cxn ang="0">
                    <a:pos x="9" y="89"/>
                  </a:cxn>
                  <a:cxn ang="0">
                    <a:pos x="9" y="76"/>
                  </a:cxn>
                  <a:cxn ang="0">
                    <a:pos x="9" y="64"/>
                  </a:cxn>
                  <a:cxn ang="0">
                    <a:pos x="9" y="64"/>
                  </a:cxn>
                  <a:cxn ang="0">
                    <a:pos x="10" y="34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9" y="3"/>
                  </a:cxn>
                  <a:cxn ang="0">
                    <a:pos x="8" y="1"/>
                  </a:cxn>
                  <a:cxn ang="0">
                    <a:pos x="6" y="0"/>
                  </a:cxn>
                  <a:cxn ang="0">
                    <a:pos x="5" y="0"/>
                  </a:cxn>
                  <a:cxn ang="0">
                    <a:pos x="3" y="0"/>
                  </a:cxn>
                  <a:cxn ang="0">
                    <a:pos x="2" y="1"/>
                  </a:cxn>
                  <a:cxn ang="0">
                    <a:pos x="1" y="3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77"/>
                  </a:cxn>
                  <a:cxn ang="0">
                    <a:pos x="0" y="77"/>
                  </a:cxn>
                  <a:cxn ang="0">
                    <a:pos x="0" y="89"/>
                  </a:cxn>
                  <a:cxn ang="0">
                    <a:pos x="1" y="95"/>
                  </a:cxn>
                  <a:cxn ang="0">
                    <a:pos x="3" y="100"/>
                  </a:cxn>
                  <a:cxn ang="0">
                    <a:pos x="5" y="105"/>
                  </a:cxn>
                  <a:cxn ang="0">
                    <a:pos x="8" y="110"/>
                  </a:cxn>
                  <a:cxn ang="0">
                    <a:pos x="12" y="115"/>
                  </a:cxn>
                  <a:cxn ang="0">
                    <a:pos x="16" y="118"/>
                  </a:cxn>
                  <a:cxn ang="0">
                    <a:pos x="16" y="118"/>
                  </a:cxn>
                  <a:cxn ang="0">
                    <a:pos x="18" y="119"/>
                  </a:cxn>
                  <a:cxn ang="0">
                    <a:pos x="20" y="119"/>
                  </a:cxn>
                  <a:cxn ang="0">
                    <a:pos x="21" y="118"/>
                  </a:cxn>
                  <a:cxn ang="0">
                    <a:pos x="22" y="117"/>
                  </a:cxn>
                  <a:cxn ang="0">
                    <a:pos x="23" y="115"/>
                  </a:cxn>
                  <a:cxn ang="0">
                    <a:pos x="23" y="112"/>
                  </a:cxn>
                  <a:cxn ang="0">
                    <a:pos x="22" y="111"/>
                  </a:cxn>
                  <a:cxn ang="0">
                    <a:pos x="21" y="109"/>
                  </a:cxn>
                  <a:cxn ang="0">
                    <a:pos x="21" y="109"/>
                  </a:cxn>
                </a:cxnLst>
                <a:rect l="0" t="0" r="r" b="b"/>
                <a:pathLst>
                  <a:path w="23" h="119">
                    <a:moveTo>
                      <a:pt x="21" y="109"/>
                    </a:moveTo>
                    <a:lnTo>
                      <a:pt x="21" y="109"/>
                    </a:lnTo>
                    <a:lnTo>
                      <a:pt x="16" y="105"/>
                    </a:lnTo>
                    <a:lnTo>
                      <a:pt x="13" y="101"/>
                    </a:lnTo>
                    <a:lnTo>
                      <a:pt x="11" y="95"/>
                    </a:lnTo>
                    <a:lnTo>
                      <a:pt x="9" y="89"/>
                    </a:lnTo>
                    <a:lnTo>
                      <a:pt x="9" y="76"/>
                    </a:lnTo>
                    <a:lnTo>
                      <a:pt x="9" y="64"/>
                    </a:lnTo>
                    <a:lnTo>
                      <a:pt x="9" y="64"/>
                    </a:lnTo>
                    <a:lnTo>
                      <a:pt x="10" y="34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77"/>
                    </a:lnTo>
                    <a:lnTo>
                      <a:pt x="0" y="77"/>
                    </a:lnTo>
                    <a:lnTo>
                      <a:pt x="0" y="89"/>
                    </a:lnTo>
                    <a:lnTo>
                      <a:pt x="1" y="95"/>
                    </a:lnTo>
                    <a:lnTo>
                      <a:pt x="3" y="100"/>
                    </a:lnTo>
                    <a:lnTo>
                      <a:pt x="5" y="105"/>
                    </a:lnTo>
                    <a:lnTo>
                      <a:pt x="8" y="110"/>
                    </a:lnTo>
                    <a:lnTo>
                      <a:pt x="12" y="115"/>
                    </a:lnTo>
                    <a:lnTo>
                      <a:pt x="16" y="118"/>
                    </a:lnTo>
                    <a:lnTo>
                      <a:pt x="16" y="118"/>
                    </a:lnTo>
                    <a:lnTo>
                      <a:pt x="18" y="119"/>
                    </a:lnTo>
                    <a:lnTo>
                      <a:pt x="20" y="119"/>
                    </a:lnTo>
                    <a:lnTo>
                      <a:pt x="21" y="118"/>
                    </a:lnTo>
                    <a:lnTo>
                      <a:pt x="22" y="117"/>
                    </a:lnTo>
                    <a:lnTo>
                      <a:pt x="23" y="115"/>
                    </a:lnTo>
                    <a:lnTo>
                      <a:pt x="23" y="112"/>
                    </a:lnTo>
                    <a:lnTo>
                      <a:pt x="22" y="111"/>
                    </a:lnTo>
                    <a:lnTo>
                      <a:pt x="21" y="109"/>
                    </a:lnTo>
                    <a:lnTo>
                      <a:pt x="21" y="10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76" name="Freeform 185">
                <a:extLst>
                  <a:ext uri="{FF2B5EF4-FFF2-40B4-BE49-F238E27FC236}">
                    <a16:creationId xmlns:a16="http://schemas.microsoft.com/office/drawing/2014/main" id="{125FD707-47A0-4E05-A0B4-736C28323EFC}"/>
                  </a:ext>
                </a:extLst>
              </p:cNvPr>
              <p:cNvSpPr/>
              <p:nvPr/>
            </p:nvSpPr>
            <p:spPr bwMode="auto">
              <a:xfrm>
                <a:off x="4519613" y="2336800"/>
                <a:ext cx="9525" cy="55563"/>
              </a:xfrm>
              <a:custGeom>
                <a:avLst/>
                <a:gdLst/>
                <a:ahLst/>
                <a:cxnLst>
                  <a:cxn ang="0">
                    <a:pos x="9" y="3"/>
                  </a:cxn>
                  <a:cxn ang="0">
                    <a:pos x="9" y="3"/>
                  </a:cxn>
                  <a:cxn ang="0">
                    <a:pos x="7" y="15"/>
                  </a:cxn>
                  <a:cxn ang="0">
                    <a:pos x="4" y="27"/>
                  </a:cxn>
                  <a:cxn ang="0">
                    <a:pos x="2" y="50"/>
                  </a:cxn>
                  <a:cxn ang="0">
                    <a:pos x="0" y="75"/>
                  </a:cxn>
                  <a:cxn ang="0">
                    <a:pos x="0" y="99"/>
                  </a:cxn>
                  <a:cxn ang="0">
                    <a:pos x="0" y="99"/>
                  </a:cxn>
                  <a:cxn ang="0">
                    <a:pos x="0" y="101"/>
                  </a:cxn>
                  <a:cxn ang="0">
                    <a:pos x="1" y="102"/>
                  </a:cxn>
                  <a:cxn ang="0">
                    <a:pos x="3" y="103"/>
                  </a:cxn>
                  <a:cxn ang="0">
                    <a:pos x="5" y="104"/>
                  </a:cxn>
                  <a:cxn ang="0">
                    <a:pos x="6" y="103"/>
                  </a:cxn>
                  <a:cxn ang="0">
                    <a:pos x="8" y="102"/>
                  </a:cxn>
                  <a:cxn ang="0">
                    <a:pos x="9" y="101"/>
                  </a:cxn>
                  <a:cxn ang="0">
                    <a:pos x="9" y="99"/>
                  </a:cxn>
                  <a:cxn ang="0">
                    <a:pos x="9" y="99"/>
                  </a:cxn>
                  <a:cxn ang="0">
                    <a:pos x="10" y="75"/>
                  </a:cxn>
                  <a:cxn ang="0">
                    <a:pos x="11" y="52"/>
                  </a:cxn>
                  <a:cxn ang="0">
                    <a:pos x="13" y="29"/>
                  </a:cxn>
                  <a:cxn ang="0">
                    <a:pos x="16" y="17"/>
                  </a:cxn>
                  <a:cxn ang="0">
                    <a:pos x="18" y="6"/>
                  </a:cxn>
                  <a:cxn ang="0">
                    <a:pos x="18" y="6"/>
                  </a:cxn>
                  <a:cxn ang="0">
                    <a:pos x="18" y="4"/>
                  </a:cxn>
                  <a:cxn ang="0">
                    <a:pos x="18" y="2"/>
                  </a:cxn>
                  <a:cxn ang="0">
                    <a:pos x="17" y="1"/>
                  </a:cxn>
                  <a:cxn ang="0">
                    <a:pos x="15" y="0"/>
                  </a:cxn>
                  <a:cxn ang="0">
                    <a:pos x="13" y="0"/>
                  </a:cxn>
                  <a:cxn ang="0">
                    <a:pos x="12" y="0"/>
                  </a:cxn>
                  <a:cxn ang="0">
                    <a:pos x="10" y="1"/>
                  </a:cxn>
                  <a:cxn ang="0">
                    <a:pos x="9" y="3"/>
                  </a:cxn>
                  <a:cxn ang="0">
                    <a:pos x="9" y="3"/>
                  </a:cxn>
                </a:cxnLst>
                <a:rect l="0" t="0" r="r" b="b"/>
                <a:pathLst>
                  <a:path w="18" h="104">
                    <a:moveTo>
                      <a:pt x="9" y="3"/>
                    </a:moveTo>
                    <a:lnTo>
                      <a:pt x="9" y="3"/>
                    </a:lnTo>
                    <a:lnTo>
                      <a:pt x="7" y="15"/>
                    </a:lnTo>
                    <a:lnTo>
                      <a:pt x="4" y="27"/>
                    </a:lnTo>
                    <a:lnTo>
                      <a:pt x="2" y="50"/>
                    </a:lnTo>
                    <a:lnTo>
                      <a:pt x="0" y="75"/>
                    </a:lnTo>
                    <a:lnTo>
                      <a:pt x="0" y="99"/>
                    </a:lnTo>
                    <a:lnTo>
                      <a:pt x="0" y="99"/>
                    </a:lnTo>
                    <a:lnTo>
                      <a:pt x="0" y="101"/>
                    </a:lnTo>
                    <a:lnTo>
                      <a:pt x="1" y="102"/>
                    </a:lnTo>
                    <a:lnTo>
                      <a:pt x="3" y="103"/>
                    </a:lnTo>
                    <a:lnTo>
                      <a:pt x="5" y="104"/>
                    </a:lnTo>
                    <a:lnTo>
                      <a:pt x="6" y="103"/>
                    </a:lnTo>
                    <a:lnTo>
                      <a:pt x="8" y="102"/>
                    </a:lnTo>
                    <a:lnTo>
                      <a:pt x="9" y="101"/>
                    </a:lnTo>
                    <a:lnTo>
                      <a:pt x="9" y="99"/>
                    </a:lnTo>
                    <a:lnTo>
                      <a:pt x="9" y="99"/>
                    </a:lnTo>
                    <a:lnTo>
                      <a:pt x="10" y="75"/>
                    </a:lnTo>
                    <a:lnTo>
                      <a:pt x="11" y="52"/>
                    </a:lnTo>
                    <a:lnTo>
                      <a:pt x="13" y="29"/>
                    </a:lnTo>
                    <a:lnTo>
                      <a:pt x="16" y="17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8" y="4"/>
                    </a:lnTo>
                    <a:lnTo>
                      <a:pt x="18" y="2"/>
                    </a:lnTo>
                    <a:lnTo>
                      <a:pt x="17" y="1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0" y="1"/>
                    </a:lnTo>
                    <a:lnTo>
                      <a:pt x="9" y="3"/>
                    </a:lnTo>
                    <a:lnTo>
                      <a:pt x="9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77" name="Freeform 186">
                <a:extLst>
                  <a:ext uri="{FF2B5EF4-FFF2-40B4-BE49-F238E27FC236}">
                    <a16:creationId xmlns:a16="http://schemas.microsoft.com/office/drawing/2014/main" id="{52660736-BB1F-40B8-B9A8-D003AA9CCF09}"/>
                  </a:ext>
                </a:extLst>
              </p:cNvPr>
              <p:cNvSpPr/>
              <p:nvPr/>
            </p:nvSpPr>
            <p:spPr bwMode="auto">
              <a:xfrm>
                <a:off x="4543425" y="2370138"/>
                <a:ext cx="7938" cy="71438"/>
              </a:xfrm>
              <a:custGeom>
                <a:avLst/>
                <a:gdLst/>
                <a:ahLst/>
                <a:cxnLst>
                  <a:cxn ang="0">
                    <a:pos x="5" y="4"/>
                  </a:cxn>
                  <a:cxn ang="0">
                    <a:pos x="5" y="4"/>
                  </a:cxn>
                  <a:cxn ang="0">
                    <a:pos x="4" y="36"/>
                  </a:cxn>
                  <a:cxn ang="0">
                    <a:pos x="3" y="68"/>
                  </a:cxn>
                  <a:cxn ang="0">
                    <a:pos x="1" y="100"/>
                  </a:cxn>
                  <a:cxn ang="0">
                    <a:pos x="0" y="132"/>
                  </a:cxn>
                  <a:cxn ang="0">
                    <a:pos x="0" y="132"/>
                  </a:cxn>
                  <a:cxn ang="0">
                    <a:pos x="0" y="134"/>
                  </a:cxn>
                  <a:cxn ang="0">
                    <a:pos x="1" y="135"/>
                  </a:cxn>
                  <a:cxn ang="0">
                    <a:pos x="3" y="136"/>
                  </a:cxn>
                  <a:cxn ang="0">
                    <a:pos x="4" y="136"/>
                  </a:cxn>
                  <a:cxn ang="0">
                    <a:pos x="7" y="136"/>
                  </a:cxn>
                  <a:cxn ang="0">
                    <a:pos x="9" y="135"/>
                  </a:cxn>
                  <a:cxn ang="0">
                    <a:pos x="10" y="134"/>
                  </a:cxn>
                  <a:cxn ang="0">
                    <a:pos x="10" y="132"/>
                  </a:cxn>
                  <a:cxn ang="0">
                    <a:pos x="10" y="132"/>
                  </a:cxn>
                  <a:cxn ang="0">
                    <a:pos x="11" y="100"/>
                  </a:cxn>
                  <a:cxn ang="0">
                    <a:pos x="13" y="68"/>
                  </a:cxn>
                  <a:cxn ang="0">
                    <a:pos x="14" y="36"/>
                  </a:cxn>
                  <a:cxn ang="0">
                    <a:pos x="15" y="4"/>
                  </a:cxn>
                  <a:cxn ang="0">
                    <a:pos x="15" y="4"/>
                  </a:cxn>
                  <a:cxn ang="0">
                    <a:pos x="14" y="2"/>
                  </a:cxn>
                  <a:cxn ang="0">
                    <a:pos x="13" y="1"/>
                  </a:cxn>
                  <a:cxn ang="0">
                    <a:pos x="12" y="0"/>
                  </a:cxn>
                  <a:cxn ang="0">
                    <a:pos x="10" y="0"/>
                  </a:cxn>
                  <a:cxn ang="0">
                    <a:pos x="8" y="0"/>
                  </a:cxn>
                  <a:cxn ang="0">
                    <a:pos x="7" y="1"/>
                  </a:cxn>
                  <a:cxn ang="0">
                    <a:pos x="5" y="2"/>
                  </a:cxn>
                  <a:cxn ang="0">
                    <a:pos x="5" y="4"/>
                  </a:cxn>
                  <a:cxn ang="0">
                    <a:pos x="5" y="4"/>
                  </a:cxn>
                </a:cxnLst>
                <a:rect l="0" t="0" r="r" b="b"/>
                <a:pathLst>
                  <a:path w="15" h="136">
                    <a:moveTo>
                      <a:pt x="5" y="4"/>
                    </a:moveTo>
                    <a:lnTo>
                      <a:pt x="5" y="4"/>
                    </a:lnTo>
                    <a:lnTo>
                      <a:pt x="4" y="36"/>
                    </a:lnTo>
                    <a:lnTo>
                      <a:pt x="3" y="68"/>
                    </a:lnTo>
                    <a:lnTo>
                      <a:pt x="1" y="100"/>
                    </a:lnTo>
                    <a:lnTo>
                      <a:pt x="0" y="132"/>
                    </a:lnTo>
                    <a:lnTo>
                      <a:pt x="0" y="132"/>
                    </a:lnTo>
                    <a:lnTo>
                      <a:pt x="0" y="134"/>
                    </a:lnTo>
                    <a:lnTo>
                      <a:pt x="1" y="135"/>
                    </a:lnTo>
                    <a:lnTo>
                      <a:pt x="3" y="136"/>
                    </a:lnTo>
                    <a:lnTo>
                      <a:pt x="4" y="136"/>
                    </a:lnTo>
                    <a:lnTo>
                      <a:pt x="7" y="136"/>
                    </a:lnTo>
                    <a:lnTo>
                      <a:pt x="9" y="135"/>
                    </a:lnTo>
                    <a:lnTo>
                      <a:pt x="10" y="134"/>
                    </a:lnTo>
                    <a:lnTo>
                      <a:pt x="10" y="132"/>
                    </a:lnTo>
                    <a:lnTo>
                      <a:pt x="10" y="132"/>
                    </a:lnTo>
                    <a:lnTo>
                      <a:pt x="11" y="100"/>
                    </a:lnTo>
                    <a:lnTo>
                      <a:pt x="13" y="68"/>
                    </a:lnTo>
                    <a:lnTo>
                      <a:pt x="14" y="36"/>
                    </a:lnTo>
                    <a:lnTo>
                      <a:pt x="15" y="4"/>
                    </a:lnTo>
                    <a:lnTo>
                      <a:pt x="15" y="4"/>
                    </a:lnTo>
                    <a:lnTo>
                      <a:pt x="14" y="2"/>
                    </a:lnTo>
                    <a:lnTo>
                      <a:pt x="13" y="1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7" y="1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78" name="Freeform 187">
                <a:extLst>
                  <a:ext uri="{FF2B5EF4-FFF2-40B4-BE49-F238E27FC236}">
                    <a16:creationId xmlns:a16="http://schemas.microsoft.com/office/drawing/2014/main" id="{AF13D902-3078-4C5B-BDDB-C1D25F981DE7}"/>
                  </a:ext>
                </a:extLst>
              </p:cNvPr>
              <p:cNvSpPr/>
              <p:nvPr/>
            </p:nvSpPr>
            <p:spPr bwMode="auto">
              <a:xfrm>
                <a:off x="4573588" y="2406650"/>
                <a:ext cx="4763" cy="71438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128"/>
                  </a:cxn>
                  <a:cxn ang="0">
                    <a:pos x="0" y="128"/>
                  </a:cxn>
                  <a:cxn ang="0">
                    <a:pos x="0" y="130"/>
                  </a:cxn>
                  <a:cxn ang="0">
                    <a:pos x="1" y="131"/>
                  </a:cxn>
                  <a:cxn ang="0">
                    <a:pos x="3" y="132"/>
                  </a:cxn>
                  <a:cxn ang="0">
                    <a:pos x="5" y="133"/>
                  </a:cxn>
                  <a:cxn ang="0">
                    <a:pos x="6" y="132"/>
                  </a:cxn>
                  <a:cxn ang="0">
                    <a:pos x="8" y="131"/>
                  </a:cxn>
                  <a:cxn ang="0">
                    <a:pos x="9" y="130"/>
                  </a:cxn>
                  <a:cxn ang="0">
                    <a:pos x="9" y="128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9" y="3"/>
                  </a:cxn>
                  <a:cxn ang="0">
                    <a:pos x="8" y="1"/>
                  </a:cxn>
                  <a:cxn ang="0">
                    <a:pos x="6" y="1"/>
                  </a:cxn>
                  <a:cxn ang="0">
                    <a:pos x="5" y="0"/>
                  </a:cxn>
                  <a:cxn ang="0">
                    <a:pos x="3" y="1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9" h="133">
                    <a:moveTo>
                      <a:pt x="0" y="5"/>
                    </a:moveTo>
                    <a:lnTo>
                      <a:pt x="0" y="128"/>
                    </a:lnTo>
                    <a:lnTo>
                      <a:pt x="0" y="128"/>
                    </a:lnTo>
                    <a:lnTo>
                      <a:pt x="0" y="130"/>
                    </a:lnTo>
                    <a:lnTo>
                      <a:pt x="1" y="131"/>
                    </a:lnTo>
                    <a:lnTo>
                      <a:pt x="3" y="132"/>
                    </a:lnTo>
                    <a:lnTo>
                      <a:pt x="5" y="133"/>
                    </a:lnTo>
                    <a:lnTo>
                      <a:pt x="6" y="132"/>
                    </a:lnTo>
                    <a:lnTo>
                      <a:pt x="8" y="131"/>
                    </a:lnTo>
                    <a:lnTo>
                      <a:pt x="9" y="130"/>
                    </a:lnTo>
                    <a:lnTo>
                      <a:pt x="9" y="128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79" name="Freeform 188">
                <a:extLst>
                  <a:ext uri="{FF2B5EF4-FFF2-40B4-BE49-F238E27FC236}">
                    <a16:creationId xmlns:a16="http://schemas.microsoft.com/office/drawing/2014/main" id="{AFA84841-4DDE-40AB-B36D-7A4F5E5D2449}"/>
                  </a:ext>
                </a:extLst>
              </p:cNvPr>
              <p:cNvSpPr/>
              <p:nvPr/>
            </p:nvSpPr>
            <p:spPr bwMode="auto">
              <a:xfrm>
                <a:off x="4602163" y="2432050"/>
                <a:ext cx="4763" cy="65088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118"/>
                  </a:cxn>
                  <a:cxn ang="0">
                    <a:pos x="0" y="118"/>
                  </a:cxn>
                  <a:cxn ang="0">
                    <a:pos x="0" y="120"/>
                  </a:cxn>
                  <a:cxn ang="0">
                    <a:pos x="1" y="121"/>
                  </a:cxn>
                  <a:cxn ang="0">
                    <a:pos x="2" y="123"/>
                  </a:cxn>
                  <a:cxn ang="0">
                    <a:pos x="4" y="123"/>
                  </a:cxn>
                  <a:cxn ang="0">
                    <a:pos x="6" y="123"/>
                  </a:cxn>
                  <a:cxn ang="0">
                    <a:pos x="7" y="121"/>
                  </a:cxn>
                  <a:cxn ang="0">
                    <a:pos x="8" y="120"/>
                  </a:cxn>
                  <a:cxn ang="0">
                    <a:pos x="9" y="118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8" y="3"/>
                  </a:cxn>
                  <a:cxn ang="0">
                    <a:pos x="7" y="1"/>
                  </a:cxn>
                  <a:cxn ang="0">
                    <a:pos x="6" y="1"/>
                  </a:cxn>
                  <a:cxn ang="0">
                    <a:pos x="4" y="0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9" h="123">
                    <a:moveTo>
                      <a:pt x="0" y="5"/>
                    </a:moveTo>
                    <a:lnTo>
                      <a:pt x="0" y="118"/>
                    </a:lnTo>
                    <a:lnTo>
                      <a:pt x="0" y="118"/>
                    </a:lnTo>
                    <a:lnTo>
                      <a:pt x="0" y="120"/>
                    </a:lnTo>
                    <a:lnTo>
                      <a:pt x="1" y="121"/>
                    </a:lnTo>
                    <a:lnTo>
                      <a:pt x="2" y="123"/>
                    </a:lnTo>
                    <a:lnTo>
                      <a:pt x="4" y="123"/>
                    </a:lnTo>
                    <a:lnTo>
                      <a:pt x="6" y="123"/>
                    </a:lnTo>
                    <a:lnTo>
                      <a:pt x="7" y="121"/>
                    </a:lnTo>
                    <a:lnTo>
                      <a:pt x="8" y="120"/>
                    </a:lnTo>
                    <a:lnTo>
                      <a:pt x="9" y="118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8" y="3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80" name="Freeform 189">
                <a:extLst>
                  <a:ext uri="{FF2B5EF4-FFF2-40B4-BE49-F238E27FC236}">
                    <a16:creationId xmlns:a16="http://schemas.microsoft.com/office/drawing/2014/main" id="{DD1EBEBC-9650-4D5E-9BFD-D88E3C596F1C}"/>
                  </a:ext>
                </a:extLst>
              </p:cNvPr>
              <p:cNvSpPr/>
              <p:nvPr/>
            </p:nvSpPr>
            <p:spPr bwMode="auto">
              <a:xfrm>
                <a:off x="4624388" y="2457450"/>
                <a:ext cx="4763" cy="65088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119"/>
                  </a:cxn>
                  <a:cxn ang="0">
                    <a:pos x="0" y="119"/>
                  </a:cxn>
                  <a:cxn ang="0">
                    <a:pos x="0" y="121"/>
                  </a:cxn>
                  <a:cxn ang="0">
                    <a:pos x="1" y="122"/>
                  </a:cxn>
                  <a:cxn ang="0">
                    <a:pos x="3" y="123"/>
                  </a:cxn>
                  <a:cxn ang="0">
                    <a:pos x="4" y="123"/>
                  </a:cxn>
                  <a:cxn ang="0">
                    <a:pos x="6" y="123"/>
                  </a:cxn>
                  <a:cxn ang="0">
                    <a:pos x="8" y="122"/>
                  </a:cxn>
                  <a:cxn ang="0">
                    <a:pos x="9" y="121"/>
                  </a:cxn>
                  <a:cxn ang="0">
                    <a:pos x="9" y="119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9" y="3"/>
                  </a:cxn>
                  <a:cxn ang="0">
                    <a:pos x="8" y="1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3" y="0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9" h="123">
                    <a:moveTo>
                      <a:pt x="0" y="5"/>
                    </a:moveTo>
                    <a:lnTo>
                      <a:pt x="0" y="119"/>
                    </a:lnTo>
                    <a:lnTo>
                      <a:pt x="0" y="119"/>
                    </a:lnTo>
                    <a:lnTo>
                      <a:pt x="0" y="121"/>
                    </a:lnTo>
                    <a:lnTo>
                      <a:pt x="1" y="122"/>
                    </a:lnTo>
                    <a:lnTo>
                      <a:pt x="3" y="123"/>
                    </a:lnTo>
                    <a:lnTo>
                      <a:pt x="4" y="123"/>
                    </a:lnTo>
                    <a:lnTo>
                      <a:pt x="6" y="123"/>
                    </a:lnTo>
                    <a:lnTo>
                      <a:pt x="8" y="122"/>
                    </a:lnTo>
                    <a:lnTo>
                      <a:pt x="9" y="121"/>
                    </a:lnTo>
                    <a:lnTo>
                      <a:pt x="9" y="119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81" name="Freeform 190">
                <a:extLst>
                  <a:ext uri="{FF2B5EF4-FFF2-40B4-BE49-F238E27FC236}">
                    <a16:creationId xmlns:a16="http://schemas.microsoft.com/office/drawing/2014/main" id="{07479A3F-9116-439D-BB8F-33381E720005}"/>
                  </a:ext>
                </a:extLst>
              </p:cNvPr>
              <p:cNvSpPr/>
              <p:nvPr/>
            </p:nvSpPr>
            <p:spPr bwMode="auto">
              <a:xfrm>
                <a:off x="4651375" y="2482850"/>
                <a:ext cx="7938" cy="73025"/>
              </a:xfrm>
              <a:custGeom>
                <a:avLst/>
                <a:gdLst/>
                <a:ahLst/>
                <a:cxnLst>
                  <a:cxn ang="0">
                    <a:pos x="5" y="5"/>
                  </a:cxn>
                  <a:cxn ang="0">
                    <a:pos x="5" y="5"/>
                  </a:cxn>
                  <a:cxn ang="0">
                    <a:pos x="2" y="30"/>
                  </a:cxn>
                  <a:cxn ang="0">
                    <a:pos x="1" y="42"/>
                  </a:cxn>
                  <a:cxn ang="0">
                    <a:pos x="0" y="55"/>
                  </a:cxn>
                  <a:cxn ang="0">
                    <a:pos x="0" y="132"/>
                  </a:cxn>
                  <a:cxn ang="0">
                    <a:pos x="0" y="132"/>
                  </a:cxn>
                  <a:cxn ang="0">
                    <a:pos x="1" y="134"/>
                  </a:cxn>
                  <a:cxn ang="0">
                    <a:pos x="2" y="136"/>
                  </a:cxn>
                  <a:cxn ang="0">
                    <a:pos x="3" y="137"/>
                  </a:cxn>
                  <a:cxn ang="0">
                    <a:pos x="5" y="137"/>
                  </a:cxn>
                  <a:cxn ang="0">
                    <a:pos x="7" y="137"/>
                  </a:cxn>
                  <a:cxn ang="0">
                    <a:pos x="8" y="136"/>
                  </a:cxn>
                  <a:cxn ang="0">
                    <a:pos x="9" y="134"/>
                  </a:cxn>
                  <a:cxn ang="0">
                    <a:pos x="10" y="132"/>
                  </a:cxn>
                  <a:cxn ang="0">
                    <a:pos x="10" y="62"/>
                  </a:cxn>
                  <a:cxn ang="0">
                    <a:pos x="10" y="62"/>
                  </a:cxn>
                  <a:cxn ang="0">
                    <a:pos x="10" y="47"/>
                  </a:cxn>
                  <a:cxn ang="0">
                    <a:pos x="11" y="33"/>
                  </a:cxn>
                  <a:cxn ang="0">
                    <a:pos x="14" y="5"/>
                  </a:cxn>
                  <a:cxn ang="0">
                    <a:pos x="14" y="5"/>
                  </a:cxn>
                  <a:cxn ang="0">
                    <a:pos x="14" y="3"/>
                  </a:cxn>
                  <a:cxn ang="0">
                    <a:pos x="13" y="1"/>
                  </a:cxn>
                  <a:cxn ang="0">
                    <a:pos x="12" y="0"/>
                  </a:cxn>
                  <a:cxn ang="0">
                    <a:pos x="10" y="0"/>
                  </a:cxn>
                  <a:cxn ang="0">
                    <a:pos x="7" y="1"/>
                  </a:cxn>
                  <a:cxn ang="0">
                    <a:pos x="6" y="3"/>
                  </a:cxn>
                  <a:cxn ang="0">
                    <a:pos x="5" y="5"/>
                  </a:cxn>
                  <a:cxn ang="0">
                    <a:pos x="5" y="5"/>
                  </a:cxn>
                </a:cxnLst>
                <a:rect l="0" t="0" r="r" b="b"/>
                <a:pathLst>
                  <a:path w="14" h="137">
                    <a:moveTo>
                      <a:pt x="5" y="5"/>
                    </a:moveTo>
                    <a:lnTo>
                      <a:pt x="5" y="5"/>
                    </a:lnTo>
                    <a:lnTo>
                      <a:pt x="2" y="30"/>
                    </a:lnTo>
                    <a:lnTo>
                      <a:pt x="1" y="42"/>
                    </a:lnTo>
                    <a:lnTo>
                      <a:pt x="0" y="55"/>
                    </a:lnTo>
                    <a:lnTo>
                      <a:pt x="0" y="132"/>
                    </a:lnTo>
                    <a:lnTo>
                      <a:pt x="0" y="132"/>
                    </a:lnTo>
                    <a:lnTo>
                      <a:pt x="1" y="134"/>
                    </a:lnTo>
                    <a:lnTo>
                      <a:pt x="2" y="136"/>
                    </a:lnTo>
                    <a:lnTo>
                      <a:pt x="3" y="137"/>
                    </a:lnTo>
                    <a:lnTo>
                      <a:pt x="5" y="137"/>
                    </a:lnTo>
                    <a:lnTo>
                      <a:pt x="7" y="137"/>
                    </a:lnTo>
                    <a:lnTo>
                      <a:pt x="8" y="136"/>
                    </a:lnTo>
                    <a:lnTo>
                      <a:pt x="9" y="134"/>
                    </a:lnTo>
                    <a:lnTo>
                      <a:pt x="10" y="132"/>
                    </a:lnTo>
                    <a:lnTo>
                      <a:pt x="10" y="62"/>
                    </a:lnTo>
                    <a:lnTo>
                      <a:pt x="10" y="62"/>
                    </a:lnTo>
                    <a:lnTo>
                      <a:pt x="10" y="47"/>
                    </a:lnTo>
                    <a:lnTo>
                      <a:pt x="11" y="33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3"/>
                    </a:lnTo>
                    <a:lnTo>
                      <a:pt x="13" y="1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7" y="1"/>
                    </a:lnTo>
                    <a:lnTo>
                      <a:pt x="6" y="3"/>
                    </a:lnTo>
                    <a:lnTo>
                      <a:pt x="5" y="5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82" name="Freeform 191">
                <a:extLst>
                  <a:ext uri="{FF2B5EF4-FFF2-40B4-BE49-F238E27FC236}">
                    <a16:creationId xmlns:a16="http://schemas.microsoft.com/office/drawing/2014/main" id="{914D4634-7183-43E5-BEC7-8ADB89DB7A76}"/>
                  </a:ext>
                </a:extLst>
              </p:cNvPr>
              <p:cNvSpPr/>
              <p:nvPr/>
            </p:nvSpPr>
            <p:spPr bwMode="auto">
              <a:xfrm>
                <a:off x="4684713" y="2500313"/>
                <a:ext cx="4763" cy="87313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161"/>
                  </a:cxn>
                  <a:cxn ang="0">
                    <a:pos x="0" y="161"/>
                  </a:cxn>
                  <a:cxn ang="0">
                    <a:pos x="0" y="163"/>
                  </a:cxn>
                  <a:cxn ang="0">
                    <a:pos x="1" y="164"/>
                  </a:cxn>
                  <a:cxn ang="0">
                    <a:pos x="3" y="165"/>
                  </a:cxn>
                  <a:cxn ang="0">
                    <a:pos x="5" y="166"/>
                  </a:cxn>
                  <a:cxn ang="0">
                    <a:pos x="6" y="165"/>
                  </a:cxn>
                  <a:cxn ang="0">
                    <a:pos x="8" y="164"/>
                  </a:cxn>
                  <a:cxn ang="0">
                    <a:pos x="9" y="163"/>
                  </a:cxn>
                  <a:cxn ang="0">
                    <a:pos x="9" y="161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9" y="3"/>
                  </a:cxn>
                  <a:cxn ang="0">
                    <a:pos x="8" y="1"/>
                  </a:cxn>
                  <a:cxn ang="0">
                    <a:pos x="6" y="0"/>
                  </a:cxn>
                  <a:cxn ang="0">
                    <a:pos x="5" y="0"/>
                  </a:cxn>
                  <a:cxn ang="0">
                    <a:pos x="3" y="0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9" h="166">
                    <a:moveTo>
                      <a:pt x="0" y="5"/>
                    </a:moveTo>
                    <a:lnTo>
                      <a:pt x="0" y="161"/>
                    </a:lnTo>
                    <a:lnTo>
                      <a:pt x="0" y="161"/>
                    </a:lnTo>
                    <a:lnTo>
                      <a:pt x="0" y="163"/>
                    </a:lnTo>
                    <a:lnTo>
                      <a:pt x="1" y="164"/>
                    </a:lnTo>
                    <a:lnTo>
                      <a:pt x="3" y="165"/>
                    </a:lnTo>
                    <a:lnTo>
                      <a:pt x="5" y="166"/>
                    </a:lnTo>
                    <a:lnTo>
                      <a:pt x="6" y="165"/>
                    </a:lnTo>
                    <a:lnTo>
                      <a:pt x="8" y="164"/>
                    </a:lnTo>
                    <a:lnTo>
                      <a:pt x="9" y="163"/>
                    </a:lnTo>
                    <a:lnTo>
                      <a:pt x="9" y="161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83" name="Freeform 192">
                <a:extLst>
                  <a:ext uri="{FF2B5EF4-FFF2-40B4-BE49-F238E27FC236}">
                    <a16:creationId xmlns:a16="http://schemas.microsoft.com/office/drawing/2014/main" id="{94297AF0-C378-4ACF-A7EC-1E4FBFFE51D4}"/>
                  </a:ext>
                </a:extLst>
              </p:cNvPr>
              <p:cNvSpPr/>
              <p:nvPr/>
            </p:nvSpPr>
            <p:spPr bwMode="auto">
              <a:xfrm>
                <a:off x="4702175" y="2540000"/>
                <a:ext cx="7938" cy="69850"/>
              </a:xfrm>
              <a:custGeom>
                <a:avLst/>
                <a:gdLst/>
                <a:ahLst/>
                <a:cxnLst>
                  <a:cxn ang="0">
                    <a:pos x="6" y="3"/>
                  </a:cxn>
                  <a:cxn ang="0">
                    <a:pos x="6" y="3"/>
                  </a:cxn>
                  <a:cxn ang="0">
                    <a:pos x="3" y="19"/>
                  </a:cxn>
                  <a:cxn ang="0">
                    <a:pos x="1" y="34"/>
                  </a:cxn>
                  <a:cxn ang="0">
                    <a:pos x="0" y="50"/>
                  </a:cxn>
                  <a:cxn ang="0">
                    <a:pos x="0" y="65"/>
                  </a:cxn>
                  <a:cxn ang="0">
                    <a:pos x="1" y="96"/>
                  </a:cxn>
                  <a:cxn ang="0">
                    <a:pos x="1" y="127"/>
                  </a:cxn>
                  <a:cxn ang="0">
                    <a:pos x="1" y="127"/>
                  </a:cxn>
                  <a:cxn ang="0">
                    <a:pos x="2" y="129"/>
                  </a:cxn>
                  <a:cxn ang="0">
                    <a:pos x="3" y="131"/>
                  </a:cxn>
                  <a:cxn ang="0">
                    <a:pos x="4" y="132"/>
                  </a:cxn>
                  <a:cxn ang="0">
                    <a:pos x="6" y="132"/>
                  </a:cxn>
                  <a:cxn ang="0">
                    <a:pos x="7" y="132"/>
                  </a:cxn>
                  <a:cxn ang="0">
                    <a:pos x="9" y="131"/>
                  </a:cxn>
                  <a:cxn ang="0">
                    <a:pos x="10" y="129"/>
                  </a:cxn>
                  <a:cxn ang="0">
                    <a:pos x="10" y="127"/>
                  </a:cxn>
                  <a:cxn ang="0">
                    <a:pos x="10" y="127"/>
                  </a:cxn>
                  <a:cxn ang="0">
                    <a:pos x="10" y="97"/>
                  </a:cxn>
                  <a:cxn ang="0">
                    <a:pos x="9" y="66"/>
                  </a:cxn>
                  <a:cxn ang="0">
                    <a:pos x="9" y="51"/>
                  </a:cxn>
                  <a:cxn ang="0">
                    <a:pos x="10" y="36"/>
                  </a:cxn>
                  <a:cxn ang="0">
                    <a:pos x="12" y="21"/>
                  </a:cxn>
                  <a:cxn ang="0">
                    <a:pos x="15" y="5"/>
                  </a:cxn>
                  <a:cxn ang="0">
                    <a:pos x="15" y="5"/>
                  </a:cxn>
                  <a:cxn ang="0">
                    <a:pos x="15" y="3"/>
                  </a:cxn>
                  <a:cxn ang="0">
                    <a:pos x="14" y="2"/>
                  </a:cxn>
                  <a:cxn ang="0">
                    <a:pos x="13" y="0"/>
                  </a:cxn>
                  <a:cxn ang="0">
                    <a:pos x="11" y="0"/>
                  </a:cxn>
                  <a:cxn ang="0">
                    <a:pos x="10" y="0"/>
                  </a:cxn>
                  <a:cxn ang="0">
                    <a:pos x="8" y="0"/>
                  </a:cxn>
                  <a:cxn ang="0">
                    <a:pos x="7" y="1"/>
                  </a:cxn>
                  <a:cxn ang="0">
                    <a:pos x="6" y="3"/>
                  </a:cxn>
                  <a:cxn ang="0">
                    <a:pos x="6" y="3"/>
                  </a:cxn>
                </a:cxnLst>
                <a:rect l="0" t="0" r="r" b="b"/>
                <a:pathLst>
                  <a:path w="15" h="132">
                    <a:moveTo>
                      <a:pt x="6" y="3"/>
                    </a:moveTo>
                    <a:lnTo>
                      <a:pt x="6" y="3"/>
                    </a:lnTo>
                    <a:lnTo>
                      <a:pt x="3" y="19"/>
                    </a:lnTo>
                    <a:lnTo>
                      <a:pt x="1" y="34"/>
                    </a:lnTo>
                    <a:lnTo>
                      <a:pt x="0" y="50"/>
                    </a:lnTo>
                    <a:lnTo>
                      <a:pt x="0" y="65"/>
                    </a:lnTo>
                    <a:lnTo>
                      <a:pt x="1" y="96"/>
                    </a:lnTo>
                    <a:lnTo>
                      <a:pt x="1" y="127"/>
                    </a:lnTo>
                    <a:lnTo>
                      <a:pt x="1" y="127"/>
                    </a:lnTo>
                    <a:lnTo>
                      <a:pt x="2" y="129"/>
                    </a:lnTo>
                    <a:lnTo>
                      <a:pt x="3" y="131"/>
                    </a:lnTo>
                    <a:lnTo>
                      <a:pt x="4" y="132"/>
                    </a:lnTo>
                    <a:lnTo>
                      <a:pt x="6" y="132"/>
                    </a:lnTo>
                    <a:lnTo>
                      <a:pt x="7" y="132"/>
                    </a:lnTo>
                    <a:lnTo>
                      <a:pt x="9" y="131"/>
                    </a:lnTo>
                    <a:lnTo>
                      <a:pt x="10" y="129"/>
                    </a:lnTo>
                    <a:lnTo>
                      <a:pt x="10" y="127"/>
                    </a:lnTo>
                    <a:lnTo>
                      <a:pt x="10" y="127"/>
                    </a:lnTo>
                    <a:lnTo>
                      <a:pt x="10" y="97"/>
                    </a:lnTo>
                    <a:lnTo>
                      <a:pt x="9" y="66"/>
                    </a:lnTo>
                    <a:lnTo>
                      <a:pt x="9" y="51"/>
                    </a:lnTo>
                    <a:lnTo>
                      <a:pt x="10" y="36"/>
                    </a:lnTo>
                    <a:lnTo>
                      <a:pt x="12" y="21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5" y="3"/>
                    </a:lnTo>
                    <a:lnTo>
                      <a:pt x="14" y="2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7" y="1"/>
                    </a:lnTo>
                    <a:lnTo>
                      <a:pt x="6" y="3"/>
                    </a:lnTo>
                    <a:lnTo>
                      <a:pt x="6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84" name="Freeform 193">
                <a:extLst>
                  <a:ext uri="{FF2B5EF4-FFF2-40B4-BE49-F238E27FC236}">
                    <a16:creationId xmlns:a16="http://schemas.microsoft.com/office/drawing/2014/main" id="{074A672D-B610-4ED8-BF4B-9A065DFC5D4C}"/>
                  </a:ext>
                </a:extLst>
              </p:cNvPr>
              <p:cNvSpPr/>
              <p:nvPr/>
            </p:nvSpPr>
            <p:spPr bwMode="auto">
              <a:xfrm>
                <a:off x="4727575" y="2568575"/>
                <a:ext cx="9525" cy="52388"/>
              </a:xfrm>
              <a:custGeom>
                <a:avLst/>
                <a:gdLst/>
                <a:ahLst/>
                <a:cxnLst>
                  <a:cxn ang="0">
                    <a:pos x="10" y="3"/>
                  </a:cxn>
                  <a:cxn ang="0">
                    <a:pos x="10" y="3"/>
                  </a:cxn>
                  <a:cxn ang="0">
                    <a:pos x="3" y="48"/>
                  </a:cxn>
                  <a:cxn ang="0">
                    <a:pos x="1" y="72"/>
                  </a:cxn>
                  <a:cxn ang="0">
                    <a:pos x="0" y="95"/>
                  </a:cxn>
                  <a:cxn ang="0">
                    <a:pos x="0" y="95"/>
                  </a:cxn>
                  <a:cxn ang="0">
                    <a:pos x="0" y="97"/>
                  </a:cxn>
                  <a:cxn ang="0">
                    <a:pos x="1" y="98"/>
                  </a:cxn>
                  <a:cxn ang="0">
                    <a:pos x="3" y="99"/>
                  </a:cxn>
                  <a:cxn ang="0">
                    <a:pos x="6" y="99"/>
                  </a:cxn>
                  <a:cxn ang="0">
                    <a:pos x="7" y="99"/>
                  </a:cxn>
                  <a:cxn ang="0">
                    <a:pos x="9" y="98"/>
                  </a:cxn>
                  <a:cxn ang="0">
                    <a:pos x="10" y="97"/>
                  </a:cxn>
                  <a:cxn ang="0">
                    <a:pos x="10" y="95"/>
                  </a:cxn>
                  <a:cxn ang="0">
                    <a:pos x="10" y="95"/>
                  </a:cxn>
                  <a:cxn ang="0">
                    <a:pos x="11" y="72"/>
                  </a:cxn>
                  <a:cxn ang="0">
                    <a:pos x="13" y="50"/>
                  </a:cxn>
                  <a:cxn ang="0">
                    <a:pos x="19" y="6"/>
                  </a:cxn>
                  <a:cxn ang="0">
                    <a:pos x="19" y="6"/>
                  </a:cxn>
                  <a:cxn ang="0">
                    <a:pos x="19" y="4"/>
                  </a:cxn>
                  <a:cxn ang="0">
                    <a:pos x="18" y="2"/>
                  </a:cxn>
                  <a:cxn ang="0">
                    <a:pos x="15" y="0"/>
                  </a:cxn>
                  <a:cxn ang="0">
                    <a:pos x="14" y="0"/>
                  </a:cxn>
                  <a:cxn ang="0">
                    <a:pos x="12" y="0"/>
                  </a:cxn>
                  <a:cxn ang="0">
                    <a:pos x="11" y="2"/>
                  </a:cxn>
                  <a:cxn ang="0">
                    <a:pos x="10" y="3"/>
                  </a:cxn>
                  <a:cxn ang="0">
                    <a:pos x="10" y="3"/>
                  </a:cxn>
                </a:cxnLst>
                <a:rect l="0" t="0" r="r" b="b"/>
                <a:pathLst>
                  <a:path w="19" h="99">
                    <a:moveTo>
                      <a:pt x="10" y="3"/>
                    </a:moveTo>
                    <a:lnTo>
                      <a:pt x="10" y="3"/>
                    </a:lnTo>
                    <a:lnTo>
                      <a:pt x="3" y="48"/>
                    </a:lnTo>
                    <a:lnTo>
                      <a:pt x="1" y="72"/>
                    </a:lnTo>
                    <a:lnTo>
                      <a:pt x="0" y="95"/>
                    </a:lnTo>
                    <a:lnTo>
                      <a:pt x="0" y="95"/>
                    </a:lnTo>
                    <a:lnTo>
                      <a:pt x="0" y="97"/>
                    </a:lnTo>
                    <a:lnTo>
                      <a:pt x="1" y="98"/>
                    </a:lnTo>
                    <a:lnTo>
                      <a:pt x="3" y="99"/>
                    </a:lnTo>
                    <a:lnTo>
                      <a:pt x="6" y="99"/>
                    </a:lnTo>
                    <a:lnTo>
                      <a:pt x="7" y="99"/>
                    </a:lnTo>
                    <a:lnTo>
                      <a:pt x="9" y="98"/>
                    </a:lnTo>
                    <a:lnTo>
                      <a:pt x="10" y="97"/>
                    </a:lnTo>
                    <a:lnTo>
                      <a:pt x="10" y="95"/>
                    </a:lnTo>
                    <a:lnTo>
                      <a:pt x="10" y="95"/>
                    </a:lnTo>
                    <a:lnTo>
                      <a:pt x="11" y="72"/>
                    </a:lnTo>
                    <a:lnTo>
                      <a:pt x="13" y="50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9" y="4"/>
                    </a:lnTo>
                    <a:lnTo>
                      <a:pt x="18" y="2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1" y="2"/>
                    </a:lnTo>
                    <a:lnTo>
                      <a:pt x="10" y="3"/>
                    </a:lnTo>
                    <a:lnTo>
                      <a:pt x="10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85" name="Freeform 194">
                <a:extLst>
                  <a:ext uri="{FF2B5EF4-FFF2-40B4-BE49-F238E27FC236}">
                    <a16:creationId xmlns:a16="http://schemas.microsoft.com/office/drawing/2014/main" id="{307E5C34-48A7-4A99-9AC5-A2E970C6E73B}"/>
                  </a:ext>
                </a:extLst>
              </p:cNvPr>
              <p:cNvSpPr/>
              <p:nvPr/>
            </p:nvSpPr>
            <p:spPr bwMode="auto">
              <a:xfrm>
                <a:off x="4748213" y="2590800"/>
                <a:ext cx="4763" cy="57150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104"/>
                  </a:cxn>
                  <a:cxn ang="0">
                    <a:pos x="0" y="104"/>
                  </a:cxn>
                  <a:cxn ang="0">
                    <a:pos x="0" y="107"/>
                  </a:cxn>
                  <a:cxn ang="0">
                    <a:pos x="1" y="109"/>
                  </a:cxn>
                  <a:cxn ang="0">
                    <a:pos x="3" y="109"/>
                  </a:cxn>
                  <a:cxn ang="0">
                    <a:pos x="4" y="110"/>
                  </a:cxn>
                  <a:cxn ang="0">
                    <a:pos x="6" y="109"/>
                  </a:cxn>
                  <a:cxn ang="0">
                    <a:pos x="7" y="109"/>
                  </a:cxn>
                  <a:cxn ang="0">
                    <a:pos x="9" y="107"/>
                  </a:cxn>
                  <a:cxn ang="0">
                    <a:pos x="9" y="104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9" y="3"/>
                  </a:cxn>
                  <a:cxn ang="0">
                    <a:pos x="7" y="2"/>
                  </a:cxn>
                  <a:cxn ang="0">
                    <a:pos x="6" y="1"/>
                  </a:cxn>
                  <a:cxn ang="0">
                    <a:pos x="4" y="0"/>
                  </a:cxn>
                  <a:cxn ang="0">
                    <a:pos x="3" y="1"/>
                  </a:cxn>
                  <a:cxn ang="0">
                    <a:pos x="1" y="2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9" h="110">
                    <a:moveTo>
                      <a:pt x="0" y="5"/>
                    </a:moveTo>
                    <a:lnTo>
                      <a:pt x="0" y="104"/>
                    </a:lnTo>
                    <a:lnTo>
                      <a:pt x="0" y="104"/>
                    </a:lnTo>
                    <a:lnTo>
                      <a:pt x="0" y="107"/>
                    </a:lnTo>
                    <a:lnTo>
                      <a:pt x="1" y="109"/>
                    </a:lnTo>
                    <a:lnTo>
                      <a:pt x="3" y="109"/>
                    </a:lnTo>
                    <a:lnTo>
                      <a:pt x="4" y="110"/>
                    </a:lnTo>
                    <a:lnTo>
                      <a:pt x="6" y="109"/>
                    </a:lnTo>
                    <a:lnTo>
                      <a:pt x="7" y="109"/>
                    </a:lnTo>
                    <a:lnTo>
                      <a:pt x="9" y="107"/>
                    </a:lnTo>
                    <a:lnTo>
                      <a:pt x="9" y="104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7" y="2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86" name="Freeform 195">
                <a:extLst>
                  <a:ext uri="{FF2B5EF4-FFF2-40B4-BE49-F238E27FC236}">
                    <a16:creationId xmlns:a16="http://schemas.microsoft.com/office/drawing/2014/main" id="{E5F6A184-76DB-4E0A-AE78-A46FD8CE6C7A}"/>
                  </a:ext>
                </a:extLst>
              </p:cNvPr>
              <p:cNvSpPr/>
              <p:nvPr/>
            </p:nvSpPr>
            <p:spPr bwMode="auto">
              <a:xfrm>
                <a:off x="4641850" y="2751138"/>
                <a:ext cx="7938" cy="26988"/>
              </a:xfrm>
              <a:custGeom>
                <a:avLst/>
                <a:gdLst/>
                <a:ahLst/>
                <a:cxnLst>
                  <a:cxn ang="0">
                    <a:pos x="15" y="46"/>
                  </a:cxn>
                  <a:cxn ang="0">
                    <a:pos x="15" y="46"/>
                  </a:cxn>
                  <a:cxn ang="0">
                    <a:pos x="12" y="36"/>
                  </a:cxn>
                  <a:cxn ang="0">
                    <a:pos x="11" y="26"/>
                  </a:cxn>
                  <a:cxn ang="0">
                    <a:pos x="10" y="5"/>
                  </a:cxn>
                  <a:cxn ang="0">
                    <a:pos x="10" y="5"/>
                  </a:cxn>
                  <a:cxn ang="0">
                    <a:pos x="10" y="3"/>
                  </a:cxn>
                  <a:cxn ang="0">
                    <a:pos x="8" y="1"/>
                  </a:cxn>
                  <a:cxn ang="0">
                    <a:pos x="6" y="1"/>
                  </a:cxn>
                  <a:cxn ang="0">
                    <a:pos x="5" y="0"/>
                  </a:cxn>
                  <a:cxn ang="0">
                    <a:pos x="3" y="1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1" y="27"/>
                  </a:cxn>
                  <a:cxn ang="0">
                    <a:pos x="2" y="38"/>
                  </a:cxn>
                  <a:cxn ang="0">
                    <a:pos x="5" y="48"/>
                  </a:cxn>
                  <a:cxn ang="0">
                    <a:pos x="5" y="48"/>
                  </a:cxn>
                  <a:cxn ang="0">
                    <a:pos x="6" y="50"/>
                  </a:cxn>
                  <a:cxn ang="0">
                    <a:pos x="7" y="51"/>
                  </a:cxn>
                  <a:cxn ang="0">
                    <a:pos x="10" y="51"/>
                  </a:cxn>
                  <a:cxn ang="0">
                    <a:pos x="11" y="51"/>
                  </a:cxn>
                  <a:cxn ang="0">
                    <a:pos x="13" y="51"/>
                  </a:cxn>
                  <a:cxn ang="0">
                    <a:pos x="14" y="49"/>
                  </a:cxn>
                  <a:cxn ang="0">
                    <a:pos x="15" y="48"/>
                  </a:cxn>
                  <a:cxn ang="0">
                    <a:pos x="15" y="46"/>
                  </a:cxn>
                  <a:cxn ang="0">
                    <a:pos x="15" y="46"/>
                  </a:cxn>
                </a:cxnLst>
                <a:rect l="0" t="0" r="r" b="b"/>
                <a:pathLst>
                  <a:path w="15" h="51">
                    <a:moveTo>
                      <a:pt x="15" y="46"/>
                    </a:moveTo>
                    <a:lnTo>
                      <a:pt x="15" y="46"/>
                    </a:lnTo>
                    <a:lnTo>
                      <a:pt x="12" y="36"/>
                    </a:lnTo>
                    <a:lnTo>
                      <a:pt x="11" y="26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10" y="3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27"/>
                    </a:lnTo>
                    <a:lnTo>
                      <a:pt x="2" y="38"/>
                    </a:lnTo>
                    <a:lnTo>
                      <a:pt x="5" y="48"/>
                    </a:lnTo>
                    <a:lnTo>
                      <a:pt x="5" y="48"/>
                    </a:lnTo>
                    <a:lnTo>
                      <a:pt x="6" y="50"/>
                    </a:lnTo>
                    <a:lnTo>
                      <a:pt x="7" y="51"/>
                    </a:lnTo>
                    <a:lnTo>
                      <a:pt x="10" y="51"/>
                    </a:lnTo>
                    <a:lnTo>
                      <a:pt x="11" y="51"/>
                    </a:lnTo>
                    <a:lnTo>
                      <a:pt x="13" y="51"/>
                    </a:lnTo>
                    <a:lnTo>
                      <a:pt x="14" y="49"/>
                    </a:lnTo>
                    <a:lnTo>
                      <a:pt x="15" y="48"/>
                    </a:lnTo>
                    <a:lnTo>
                      <a:pt x="15" y="46"/>
                    </a:lnTo>
                    <a:lnTo>
                      <a:pt x="15" y="4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87" name="Freeform 196">
                <a:extLst>
                  <a:ext uri="{FF2B5EF4-FFF2-40B4-BE49-F238E27FC236}">
                    <a16:creationId xmlns:a16="http://schemas.microsoft.com/office/drawing/2014/main" id="{EB641D83-D5AD-42AE-8542-5F536BF455E8}"/>
                  </a:ext>
                </a:extLst>
              </p:cNvPr>
              <p:cNvSpPr/>
              <p:nvPr/>
            </p:nvSpPr>
            <p:spPr bwMode="auto">
              <a:xfrm>
                <a:off x="4675188" y="2751138"/>
                <a:ext cx="12700" cy="34925"/>
              </a:xfrm>
              <a:custGeom>
                <a:avLst/>
                <a:gdLst/>
                <a:ahLst/>
                <a:cxnLst>
                  <a:cxn ang="0">
                    <a:pos x="18" y="39"/>
                  </a:cxn>
                  <a:cxn ang="0">
                    <a:pos x="18" y="39"/>
                  </a:cxn>
                  <a:cxn ang="0">
                    <a:pos x="14" y="31"/>
                  </a:cxn>
                  <a:cxn ang="0">
                    <a:pos x="12" y="23"/>
                  </a:cxn>
                  <a:cxn ang="0">
                    <a:pos x="9" y="13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8" y="3"/>
                  </a:cxn>
                  <a:cxn ang="0">
                    <a:pos x="7" y="1"/>
                  </a:cxn>
                  <a:cxn ang="0">
                    <a:pos x="6" y="1"/>
                  </a:cxn>
                  <a:cxn ang="0">
                    <a:pos x="4" y="0"/>
                  </a:cxn>
                  <a:cxn ang="0">
                    <a:pos x="3" y="1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17"/>
                  </a:cxn>
                  <a:cxn ang="0">
                    <a:pos x="1" y="24"/>
                  </a:cxn>
                  <a:cxn ang="0">
                    <a:pos x="3" y="30"/>
                  </a:cxn>
                  <a:cxn ang="0">
                    <a:pos x="3" y="30"/>
                  </a:cxn>
                  <a:cxn ang="0">
                    <a:pos x="6" y="38"/>
                  </a:cxn>
                  <a:cxn ang="0">
                    <a:pos x="9" y="45"/>
                  </a:cxn>
                  <a:cxn ang="0">
                    <a:pos x="13" y="54"/>
                  </a:cxn>
                  <a:cxn ang="0">
                    <a:pos x="14" y="62"/>
                  </a:cxn>
                  <a:cxn ang="0">
                    <a:pos x="14" y="62"/>
                  </a:cxn>
                  <a:cxn ang="0">
                    <a:pos x="15" y="64"/>
                  </a:cxn>
                  <a:cxn ang="0">
                    <a:pos x="16" y="65"/>
                  </a:cxn>
                  <a:cxn ang="0">
                    <a:pos x="18" y="66"/>
                  </a:cxn>
                  <a:cxn ang="0">
                    <a:pos x="19" y="66"/>
                  </a:cxn>
                  <a:cxn ang="0">
                    <a:pos x="21" y="66"/>
                  </a:cxn>
                  <a:cxn ang="0">
                    <a:pos x="22" y="65"/>
                  </a:cxn>
                  <a:cxn ang="0">
                    <a:pos x="23" y="64"/>
                  </a:cxn>
                  <a:cxn ang="0">
                    <a:pos x="24" y="62"/>
                  </a:cxn>
                  <a:cxn ang="0">
                    <a:pos x="24" y="62"/>
                  </a:cxn>
                  <a:cxn ang="0">
                    <a:pos x="23" y="56"/>
                  </a:cxn>
                  <a:cxn ang="0">
                    <a:pos x="22" y="49"/>
                  </a:cxn>
                  <a:cxn ang="0">
                    <a:pos x="18" y="39"/>
                  </a:cxn>
                  <a:cxn ang="0">
                    <a:pos x="18" y="39"/>
                  </a:cxn>
                </a:cxnLst>
                <a:rect l="0" t="0" r="r" b="b"/>
                <a:pathLst>
                  <a:path w="24" h="66">
                    <a:moveTo>
                      <a:pt x="18" y="39"/>
                    </a:moveTo>
                    <a:lnTo>
                      <a:pt x="18" y="39"/>
                    </a:lnTo>
                    <a:lnTo>
                      <a:pt x="14" y="31"/>
                    </a:lnTo>
                    <a:lnTo>
                      <a:pt x="12" y="23"/>
                    </a:lnTo>
                    <a:lnTo>
                      <a:pt x="9" y="13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8" y="3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17"/>
                    </a:lnTo>
                    <a:lnTo>
                      <a:pt x="1" y="24"/>
                    </a:lnTo>
                    <a:lnTo>
                      <a:pt x="3" y="30"/>
                    </a:lnTo>
                    <a:lnTo>
                      <a:pt x="3" y="30"/>
                    </a:lnTo>
                    <a:lnTo>
                      <a:pt x="6" y="38"/>
                    </a:lnTo>
                    <a:lnTo>
                      <a:pt x="9" y="45"/>
                    </a:lnTo>
                    <a:lnTo>
                      <a:pt x="13" y="54"/>
                    </a:lnTo>
                    <a:lnTo>
                      <a:pt x="14" y="62"/>
                    </a:lnTo>
                    <a:lnTo>
                      <a:pt x="14" y="62"/>
                    </a:lnTo>
                    <a:lnTo>
                      <a:pt x="15" y="64"/>
                    </a:lnTo>
                    <a:lnTo>
                      <a:pt x="16" y="65"/>
                    </a:lnTo>
                    <a:lnTo>
                      <a:pt x="18" y="66"/>
                    </a:lnTo>
                    <a:lnTo>
                      <a:pt x="19" y="66"/>
                    </a:lnTo>
                    <a:lnTo>
                      <a:pt x="21" y="66"/>
                    </a:lnTo>
                    <a:lnTo>
                      <a:pt x="22" y="65"/>
                    </a:lnTo>
                    <a:lnTo>
                      <a:pt x="23" y="64"/>
                    </a:lnTo>
                    <a:lnTo>
                      <a:pt x="24" y="62"/>
                    </a:lnTo>
                    <a:lnTo>
                      <a:pt x="24" y="62"/>
                    </a:lnTo>
                    <a:lnTo>
                      <a:pt x="23" y="56"/>
                    </a:lnTo>
                    <a:lnTo>
                      <a:pt x="22" y="49"/>
                    </a:lnTo>
                    <a:lnTo>
                      <a:pt x="18" y="39"/>
                    </a:lnTo>
                    <a:lnTo>
                      <a:pt x="18" y="3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88" name="Freeform 197">
                <a:extLst>
                  <a:ext uri="{FF2B5EF4-FFF2-40B4-BE49-F238E27FC236}">
                    <a16:creationId xmlns:a16="http://schemas.microsoft.com/office/drawing/2014/main" id="{C44BD99C-907E-49F7-8946-BB4EB6B5223C}"/>
                  </a:ext>
                </a:extLst>
              </p:cNvPr>
              <p:cNvSpPr/>
              <p:nvPr/>
            </p:nvSpPr>
            <p:spPr bwMode="auto">
              <a:xfrm>
                <a:off x="4710113" y="2759075"/>
                <a:ext cx="9525" cy="44450"/>
              </a:xfrm>
              <a:custGeom>
                <a:avLst/>
                <a:gdLst/>
                <a:ahLst/>
                <a:cxnLst>
                  <a:cxn ang="0">
                    <a:pos x="10" y="4"/>
                  </a:cxn>
                  <a:cxn ang="0">
                    <a:pos x="10" y="4"/>
                  </a:cxn>
                  <a:cxn ang="0">
                    <a:pos x="10" y="2"/>
                  </a:cxn>
                  <a:cxn ang="0">
                    <a:pos x="9" y="1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3" y="0"/>
                  </a:cxn>
                  <a:cxn ang="0">
                    <a:pos x="1" y="1"/>
                  </a:cxn>
                  <a:cxn ang="0">
                    <a:pos x="0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1" y="24"/>
                  </a:cxn>
                  <a:cxn ang="0">
                    <a:pos x="3" y="44"/>
                  </a:cxn>
                  <a:cxn ang="0">
                    <a:pos x="6" y="63"/>
                  </a:cxn>
                  <a:cxn ang="0">
                    <a:pos x="10" y="82"/>
                  </a:cxn>
                  <a:cxn ang="0">
                    <a:pos x="10" y="82"/>
                  </a:cxn>
                  <a:cxn ang="0">
                    <a:pos x="11" y="84"/>
                  </a:cxn>
                  <a:cxn ang="0">
                    <a:pos x="12" y="85"/>
                  </a:cxn>
                  <a:cxn ang="0">
                    <a:pos x="14" y="85"/>
                  </a:cxn>
                  <a:cxn ang="0">
                    <a:pos x="16" y="85"/>
                  </a:cxn>
                  <a:cxn ang="0">
                    <a:pos x="17" y="84"/>
                  </a:cxn>
                  <a:cxn ang="0">
                    <a:pos x="18" y="83"/>
                  </a:cxn>
                  <a:cxn ang="0">
                    <a:pos x="19" y="82"/>
                  </a:cxn>
                  <a:cxn ang="0">
                    <a:pos x="19" y="80"/>
                  </a:cxn>
                  <a:cxn ang="0">
                    <a:pos x="19" y="80"/>
                  </a:cxn>
                  <a:cxn ang="0">
                    <a:pos x="16" y="61"/>
                  </a:cxn>
                  <a:cxn ang="0">
                    <a:pos x="13" y="43"/>
                  </a:cxn>
                  <a:cxn ang="0">
                    <a:pos x="11" y="24"/>
                  </a:cxn>
                  <a:cxn ang="0">
                    <a:pos x="10" y="4"/>
                  </a:cxn>
                  <a:cxn ang="0">
                    <a:pos x="10" y="4"/>
                  </a:cxn>
                </a:cxnLst>
                <a:rect l="0" t="0" r="r" b="b"/>
                <a:pathLst>
                  <a:path w="19" h="85">
                    <a:moveTo>
                      <a:pt x="10" y="4"/>
                    </a:moveTo>
                    <a:lnTo>
                      <a:pt x="10" y="4"/>
                    </a:lnTo>
                    <a:lnTo>
                      <a:pt x="10" y="2"/>
                    </a:lnTo>
                    <a:lnTo>
                      <a:pt x="9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24"/>
                    </a:lnTo>
                    <a:lnTo>
                      <a:pt x="3" y="44"/>
                    </a:lnTo>
                    <a:lnTo>
                      <a:pt x="6" y="63"/>
                    </a:lnTo>
                    <a:lnTo>
                      <a:pt x="10" y="82"/>
                    </a:lnTo>
                    <a:lnTo>
                      <a:pt x="10" y="82"/>
                    </a:lnTo>
                    <a:lnTo>
                      <a:pt x="11" y="84"/>
                    </a:lnTo>
                    <a:lnTo>
                      <a:pt x="12" y="85"/>
                    </a:lnTo>
                    <a:lnTo>
                      <a:pt x="14" y="85"/>
                    </a:lnTo>
                    <a:lnTo>
                      <a:pt x="16" y="85"/>
                    </a:lnTo>
                    <a:lnTo>
                      <a:pt x="17" y="84"/>
                    </a:lnTo>
                    <a:lnTo>
                      <a:pt x="18" y="83"/>
                    </a:lnTo>
                    <a:lnTo>
                      <a:pt x="19" y="82"/>
                    </a:lnTo>
                    <a:lnTo>
                      <a:pt x="19" y="80"/>
                    </a:lnTo>
                    <a:lnTo>
                      <a:pt x="19" y="80"/>
                    </a:lnTo>
                    <a:lnTo>
                      <a:pt x="16" y="61"/>
                    </a:lnTo>
                    <a:lnTo>
                      <a:pt x="13" y="43"/>
                    </a:lnTo>
                    <a:lnTo>
                      <a:pt x="11" y="24"/>
                    </a:lnTo>
                    <a:lnTo>
                      <a:pt x="10" y="4"/>
                    </a:lnTo>
                    <a:lnTo>
                      <a:pt x="1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89" name="Freeform 198">
                <a:extLst>
                  <a:ext uri="{FF2B5EF4-FFF2-40B4-BE49-F238E27FC236}">
                    <a16:creationId xmlns:a16="http://schemas.microsoft.com/office/drawing/2014/main" id="{AC420C08-F6FF-458C-9CA7-BEFF317716EB}"/>
                  </a:ext>
                </a:extLst>
              </p:cNvPr>
              <p:cNvSpPr/>
              <p:nvPr/>
            </p:nvSpPr>
            <p:spPr bwMode="auto">
              <a:xfrm>
                <a:off x="4416425" y="2370138"/>
                <a:ext cx="15875" cy="106363"/>
              </a:xfrm>
              <a:custGeom>
                <a:avLst/>
                <a:gdLst/>
                <a:ahLst/>
                <a:cxnLst>
                  <a:cxn ang="0">
                    <a:pos x="19" y="3"/>
                  </a:cxn>
                  <a:cxn ang="0">
                    <a:pos x="19" y="3"/>
                  </a:cxn>
                  <a:cxn ang="0">
                    <a:pos x="14" y="24"/>
                  </a:cxn>
                  <a:cxn ang="0">
                    <a:pos x="13" y="34"/>
                  </a:cxn>
                  <a:cxn ang="0">
                    <a:pos x="13" y="45"/>
                  </a:cxn>
                  <a:cxn ang="0">
                    <a:pos x="13" y="98"/>
                  </a:cxn>
                  <a:cxn ang="0">
                    <a:pos x="13" y="98"/>
                  </a:cxn>
                  <a:cxn ang="0">
                    <a:pos x="13" y="124"/>
                  </a:cxn>
                  <a:cxn ang="0">
                    <a:pos x="12" y="136"/>
                  </a:cxn>
                  <a:cxn ang="0">
                    <a:pos x="10" y="149"/>
                  </a:cxn>
                  <a:cxn ang="0">
                    <a:pos x="10" y="149"/>
                  </a:cxn>
                  <a:cxn ang="0">
                    <a:pos x="4" y="171"/>
                  </a:cxn>
                  <a:cxn ang="0">
                    <a:pos x="2" y="183"/>
                  </a:cxn>
                  <a:cxn ang="0">
                    <a:pos x="0" y="194"/>
                  </a:cxn>
                  <a:cxn ang="0">
                    <a:pos x="0" y="194"/>
                  </a:cxn>
                  <a:cxn ang="0">
                    <a:pos x="1" y="196"/>
                  </a:cxn>
                  <a:cxn ang="0">
                    <a:pos x="2" y="197"/>
                  </a:cxn>
                  <a:cxn ang="0">
                    <a:pos x="3" y="198"/>
                  </a:cxn>
                  <a:cxn ang="0">
                    <a:pos x="5" y="199"/>
                  </a:cxn>
                  <a:cxn ang="0">
                    <a:pos x="6" y="198"/>
                  </a:cxn>
                  <a:cxn ang="0">
                    <a:pos x="8" y="197"/>
                  </a:cxn>
                  <a:cxn ang="0">
                    <a:pos x="9" y="196"/>
                  </a:cxn>
                  <a:cxn ang="0">
                    <a:pos x="10" y="194"/>
                  </a:cxn>
                  <a:cxn ang="0">
                    <a:pos x="10" y="194"/>
                  </a:cxn>
                  <a:cxn ang="0">
                    <a:pos x="11" y="182"/>
                  </a:cxn>
                  <a:cxn ang="0">
                    <a:pos x="14" y="169"/>
                  </a:cxn>
                  <a:cxn ang="0">
                    <a:pos x="20" y="144"/>
                  </a:cxn>
                  <a:cxn ang="0">
                    <a:pos x="20" y="144"/>
                  </a:cxn>
                  <a:cxn ang="0">
                    <a:pos x="22" y="135"/>
                  </a:cxn>
                  <a:cxn ang="0">
                    <a:pos x="22" y="125"/>
                  </a:cxn>
                  <a:cxn ang="0">
                    <a:pos x="22" y="105"/>
                  </a:cxn>
                  <a:cxn ang="0">
                    <a:pos x="22" y="105"/>
                  </a:cxn>
                  <a:cxn ang="0">
                    <a:pos x="22" y="80"/>
                  </a:cxn>
                  <a:cxn ang="0">
                    <a:pos x="22" y="55"/>
                  </a:cxn>
                  <a:cxn ang="0">
                    <a:pos x="23" y="31"/>
                  </a:cxn>
                  <a:cxn ang="0">
                    <a:pos x="25" y="18"/>
                  </a:cxn>
                  <a:cxn ang="0">
                    <a:pos x="29" y="6"/>
                  </a:cxn>
                  <a:cxn ang="0">
                    <a:pos x="29" y="6"/>
                  </a:cxn>
                  <a:cxn ang="0">
                    <a:pos x="29" y="4"/>
                  </a:cxn>
                  <a:cxn ang="0">
                    <a:pos x="28" y="2"/>
                  </a:cxn>
                  <a:cxn ang="0">
                    <a:pos x="27" y="1"/>
                  </a:cxn>
                  <a:cxn ang="0">
                    <a:pos x="24" y="0"/>
                  </a:cxn>
                  <a:cxn ang="0">
                    <a:pos x="23" y="0"/>
                  </a:cxn>
                  <a:cxn ang="0">
                    <a:pos x="21" y="0"/>
                  </a:cxn>
                  <a:cxn ang="0">
                    <a:pos x="20" y="2"/>
                  </a:cxn>
                  <a:cxn ang="0">
                    <a:pos x="19" y="3"/>
                  </a:cxn>
                  <a:cxn ang="0">
                    <a:pos x="19" y="3"/>
                  </a:cxn>
                </a:cxnLst>
                <a:rect l="0" t="0" r="r" b="b"/>
                <a:pathLst>
                  <a:path w="29" h="199">
                    <a:moveTo>
                      <a:pt x="19" y="3"/>
                    </a:moveTo>
                    <a:lnTo>
                      <a:pt x="19" y="3"/>
                    </a:lnTo>
                    <a:lnTo>
                      <a:pt x="14" y="24"/>
                    </a:lnTo>
                    <a:lnTo>
                      <a:pt x="13" y="34"/>
                    </a:lnTo>
                    <a:lnTo>
                      <a:pt x="13" y="45"/>
                    </a:lnTo>
                    <a:lnTo>
                      <a:pt x="13" y="98"/>
                    </a:lnTo>
                    <a:lnTo>
                      <a:pt x="13" y="98"/>
                    </a:lnTo>
                    <a:lnTo>
                      <a:pt x="13" y="124"/>
                    </a:lnTo>
                    <a:lnTo>
                      <a:pt x="12" y="136"/>
                    </a:lnTo>
                    <a:lnTo>
                      <a:pt x="10" y="149"/>
                    </a:lnTo>
                    <a:lnTo>
                      <a:pt x="10" y="149"/>
                    </a:lnTo>
                    <a:lnTo>
                      <a:pt x="4" y="171"/>
                    </a:lnTo>
                    <a:lnTo>
                      <a:pt x="2" y="183"/>
                    </a:lnTo>
                    <a:lnTo>
                      <a:pt x="0" y="194"/>
                    </a:lnTo>
                    <a:lnTo>
                      <a:pt x="0" y="194"/>
                    </a:lnTo>
                    <a:lnTo>
                      <a:pt x="1" y="196"/>
                    </a:lnTo>
                    <a:lnTo>
                      <a:pt x="2" y="197"/>
                    </a:lnTo>
                    <a:lnTo>
                      <a:pt x="3" y="198"/>
                    </a:lnTo>
                    <a:lnTo>
                      <a:pt x="5" y="199"/>
                    </a:lnTo>
                    <a:lnTo>
                      <a:pt x="6" y="198"/>
                    </a:lnTo>
                    <a:lnTo>
                      <a:pt x="8" y="197"/>
                    </a:lnTo>
                    <a:lnTo>
                      <a:pt x="9" y="196"/>
                    </a:lnTo>
                    <a:lnTo>
                      <a:pt x="10" y="194"/>
                    </a:lnTo>
                    <a:lnTo>
                      <a:pt x="10" y="194"/>
                    </a:lnTo>
                    <a:lnTo>
                      <a:pt x="11" y="182"/>
                    </a:lnTo>
                    <a:lnTo>
                      <a:pt x="14" y="169"/>
                    </a:lnTo>
                    <a:lnTo>
                      <a:pt x="20" y="144"/>
                    </a:lnTo>
                    <a:lnTo>
                      <a:pt x="20" y="144"/>
                    </a:lnTo>
                    <a:lnTo>
                      <a:pt x="22" y="135"/>
                    </a:lnTo>
                    <a:lnTo>
                      <a:pt x="22" y="125"/>
                    </a:lnTo>
                    <a:lnTo>
                      <a:pt x="22" y="105"/>
                    </a:lnTo>
                    <a:lnTo>
                      <a:pt x="22" y="105"/>
                    </a:lnTo>
                    <a:lnTo>
                      <a:pt x="22" y="80"/>
                    </a:lnTo>
                    <a:lnTo>
                      <a:pt x="22" y="55"/>
                    </a:lnTo>
                    <a:lnTo>
                      <a:pt x="23" y="31"/>
                    </a:lnTo>
                    <a:lnTo>
                      <a:pt x="25" y="18"/>
                    </a:lnTo>
                    <a:lnTo>
                      <a:pt x="29" y="6"/>
                    </a:lnTo>
                    <a:lnTo>
                      <a:pt x="29" y="6"/>
                    </a:lnTo>
                    <a:lnTo>
                      <a:pt x="29" y="4"/>
                    </a:lnTo>
                    <a:lnTo>
                      <a:pt x="28" y="2"/>
                    </a:lnTo>
                    <a:lnTo>
                      <a:pt x="27" y="1"/>
                    </a:lnTo>
                    <a:lnTo>
                      <a:pt x="24" y="0"/>
                    </a:lnTo>
                    <a:lnTo>
                      <a:pt x="23" y="0"/>
                    </a:lnTo>
                    <a:lnTo>
                      <a:pt x="21" y="0"/>
                    </a:lnTo>
                    <a:lnTo>
                      <a:pt x="20" y="2"/>
                    </a:lnTo>
                    <a:lnTo>
                      <a:pt x="19" y="3"/>
                    </a:lnTo>
                    <a:lnTo>
                      <a:pt x="19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90" name="Freeform 199">
                <a:extLst>
                  <a:ext uri="{FF2B5EF4-FFF2-40B4-BE49-F238E27FC236}">
                    <a16:creationId xmlns:a16="http://schemas.microsoft.com/office/drawing/2014/main" id="{14FEBEEA-E0C5-4AD6-A4C1-C2F4043F998E}"/>
                  </a:ext>
                </a:extLst>
              </p:cNvPr>
              <p:cNvSpPr/>
              <p:nvPr/>
            </p:nvSpPr>
            <p:spPr bwMode="auto">
              <a:xfrm>
                <a:off x="4464050" y="2424113"/>
                <a:ext cx="19050" cy="88900"/>
              </a:xfrm>
              <a:custGeom>
                <a:avLst/>
                <a:gdLst/>
                <a:ahLst/>
                <a:cxnLst>
                  <a:cxn ang="0">
                    <a:pos x="26" y="3"/>
                  </a:cxn>
                  <a:cxn ang="0">
                    <a:pos x="26" y="3"/>
                  </a:cxn>
                  <a:cxn ang="0">
                    <a:pos x="18" y="42"/>
                  </a:cxn>
                  <a:cxn ang="0">
                    <a:pos x="11" y="83"/>
                  </a:cxn>
                  <a:cxn ang="0">
                    <a:pos x="6" y="123"/>
                  </a:cxn>
                  <a:cxn ang="0">
                    <a:pos x="0" y="162"/>
                  </a:cxn>
                  <a:cxn ang="0">
                    <a:pos x="0" y="162"/>
                  </a:cxn>
                  <a:cxn ang="0">
                    <a:pos x="0" y="164"/>
                  </a:cxn>
                  <a:cxn ang="0">
                    <a:pos x="2" y="166"/>
                  </a:cxn>
                  <a:cxn ang="0">
                    <a:pos x="3" y="167"/>
                  </a:cxn>
                  <a:cxn ang="0">
                    <a:pos x="5" y="167"/>
                  </a:cxn>
                  <a:cxn ang="0">
                    <a:pos x="8" y="166"/>
                  </a:cxn>
                  <a:cxn ang="0">
                    <a:pos x="10" y="164"/>
                  </a:cxn>
                  <a:cxn ang="0">
                    <a:pos x="10" y="162"/>
                  </a:cxn>
                  <a:cxn ang="0">
                    <a:pos x="10" y="162"/>
                  </a:cxn>
                  <a:cxn ang="0">
                    <a:pos x="15" y="123"/>
                  </a:cxn>
                  <a:cxn ang="0">
                    <a:pos x="20" y="84"/>
                  </a:cxn>
                  <a:cxn ang="0">
                    <a:pos x="26" y="45"/>
                  </a:cxn>
                  <a:cxn ang="0">
                    <a:pos x="36" y="6"/>
                  </a:cxn>
                  <a:cxn ang="0">
                    <a:pos x="36" y="6"/>
                  </a:cxn>
                  <a:cxn ang="0">
                    <a:pos x="36" y="4"/>
                  </a:cxn>
                  <a:cxn ang="0">
                    <a:pos x="35" y="2"/>
                  </a:cxn>
                  <a:cxn ang="0">
                    <a:pos x="34" y="1"/>
                  </a:cxn>
                  <a:cxn ang="0">
                    <a:pos x="31" y="0"/>
                  </a:cxn>
                  <a:cxn ang="0">
                    <a:pos x="29" y="0"/>
                  </a:cxn>
                  <a:cxn ang="0">
                    <a:pos x="28" y="0"/>
                  </a:cxn>
                  <a:cxn ang="0">
                    <a:pos x="26" y="1"/>
                  </a:cxn>
                  <a:cxn ang="0">
                    <a:pos x="26" y="3"/>
                  </a:cxn>
                  <a:cxn ang="0">
                    <a:pos x="26" y="3"/>
                  </a:cxn>
                </a:cxnLst>
                <a:rect l="0" t="0" r="r" b="b"/>
                <a:pathLst>
                  <a:path w="36" h="167">
                    <a:moveTo>
                      <a:pt x="26" y="3"/>
                    </a:moveTo>
                    <a:lnTo>
                      <a:pt x="26" y="3"/>
                    </a:lnTo>
                    <a:lnTo>
                      <a:pt x="18" y="42"/>
                    </a:lnTo>
                    <a:lnTo>
                      <a:pt x="11" y="83"/>
                    </a:lnTo>
                    <a:lnTo>
                      <a:pt x="6" y="123"/>
                    </a:lnTo>
                    <a:lnTo>
                      <a:pt x="0" y="162"/>
                    </a:lnTo>
                    <a:lnTo>
                      <a:pt x="0" y="162"/>
                    </a:lnTo>
                    <a:lnTo>
                      <a:pt x="0" y="164"/>
                    </a:lnTo>
                    <a:lnTo>
                      <a:pt x="2" y="166"/>
                    </a:lnTo>
                    <a:lnTo>
                      <a:pt x="3" y="167"/>
                    </a:lnTo>
                    <a:lnTo>
                      <a:pt x="5" y="167"/>
                    </a:lnTo>
                    <a:lnTo>
                      <a:pt x="8" y="166"/>
                    </a:lnTo>
                    <a:lnTo>
                      <a:pt x="10" y="164"/>
                    </a:lnTo>
                    <a:lnTo>
                      <a:pt x="10" y="162"/>
                    </a:lnTo>
                    <a:lnTo>
                      <a:pt x="10" y="162"/>
                    </a:lnTo>
                    <a:lnTo>
                      <a:pt x="15" y="123"/>
                    </a:lnTo>
                    <a:lnTo>
                      <a:pt x="20" y="84"/>
                    </a:lnTo>
                    <a:lnTo>
                      <a:pt x="26" y="45"/>
                    </a:lnTo>
                    <a:lnTo>
                      <a:pt x="36" y="6"/>
                    </a:lnTo>
                    <a:lnTo>
                      <a:pt x="36" y="6"/>
                    </a:lnTo>
                    <a:lnTo>
                      <a:pt x="36" y="4"/>
                    </a:lnTo>
                    <a:lnTo>
                      <a:pt x="35" y="2"/>
                    </a:lnTo>
                    <a:lnTo>
                      <a:pt x="34" y="1"/>
                    </a:lnTo>
                    <a:lnTo>
                      <a:pt x="31" y="0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26" y="1"/>
                    </a:lnTo>
                    <a:lnTo>
                      <a:pt x="26" y="3"/>
                    </a:lnTo>
                    <a:lnTo>
                      <a:pt x="26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91" name="Freeform 200">
                <a:extLst>
                  <a:ext uri="{FF2B5EF4-FFF2-40B4-BE49-F238E27FC236}">
                    <a16:creationId xmlns:a16="http://schemas.microsoft.com/office/drawing/2014/main" id="{5FCA4C5C-7814-492A-8AF1-CDDAD2590C36}"/>
                  </a:ext>
                </a:extLst>
              </p:cNvPr>
              <p:cNvSpPr/>
              <p:nvPr/>
            </p:nvSpPr>
            <p:spPr bwMode="auto">
              <a:xfrm>
                <a:off x="4521200" y="2484438"/>
                <a:ext cx="17463" cy="95250"/>
              </a:xfrm>
              <a:custGeom>
                <a:avLst/>
                <a:gdLst/>
                <a:ahLst/>
                <a:cxnLst>
                  <a:cxn ang="0">
                    <a:pos x="26" y="5"/>
                  </a:cxn>
                  <a:cxn ang="0">
                    <a:pos x="26" y="5"/>
                  </a:cxn>
                  <a:cxn ang="0">
                    <a:pos x="25" y="26"/>
                  </a:cxn>
                  <a:cxn ang="0">
                    <a:pos x="23" y="46"/>
                  </a:cxn>
                  <a:cxn ang="0">
                    <a:pos x="20" y="67"/>
                  </a:cxn>
                  <a:cxn ang="0">
                    <a:pos x="14" y="88"/>
                  </a:cxn>
                  <a:cxn ang="0">
                    <a:pos x="14" y="88"/>
                  </a:cxn>
                  <a:cxn ang="0">
                    <a:pos x="11" y="98"/>
                  </a:cxn>
                  <a:cxn ang="0">
                    <a:pos x="9" y="109"/>
                  </a:cxn>
                  <a:cxn ang="0">
                    <a:pos x="6" y="131"/>
                  </a:cxn>
                  <a:cxn ang="0">
                    <a:pos x="3" y="153"/>
                  </a:cxn>
                  <a:cxn ang="0">
                    <a:pos x="0" y="174"/>
                  </a:cxn>
                  <a:cxn ang="0">
                    <a:pos x="0" y="174"/>
                  </a:cxn>
                  <a:cxn ang="0">
                    <a:pos x="0" y="176"/>
                  </a:cxn>
                  <a:cxn ang="0">
                    <a:pos x="1" y="177"/>
                  </a:cxn>
                  <a:cxn ang="0">
                    <a:pos x="4" y="179"/>
                  </a:cxn>
                  <a:cxn ang="0">
                    <a:pos x="6" y="179"/>
                  </a:cxn>
                  <a:cxn ang="0">
                    <a:pos x="7" y="179"/>
                  </a:cxn>
                  <a:cxn ang="0">
                    <a:pos x="8" y="178"/>
                  </a:cxn>
                  <a:cxn ang="0">
                    <a:pos x="9" y="176"/>
                  </a:cxn>
                  <a:cxn ang="0">
                    <a:pos x="9" y="176"/>
                  </a:cxn>
                  <a:cxn ang="0">
                    <a:pos x="12" y="155"/>
                  </a:cxn>
                  <a:cxn ang="0">
                    <a:pos x="15" y="133"/>
                  </a:cxn>
                  <a:cxn ang="0">
                    <a:pos x="18" y="111"/>
                  </a:cxn>
                  <a:cxn ang="0">
                    <a:pos x="24" y="91"/>
                  </a:cxn>
                  <a:cxn ang="0">
                    <a:pos x="24" y="91"/>
                  </a:cxn>
                  <a:cxn ang="0">
                    <a:pos x="28" y="69"/>
                  </a:cxn>
                  <a:cxn ang="0">
                    <a:pos x="32" y="48"/>
                  </a:cxn>
                  <a:cxn ang="0">
                    <a:pos x="34" y="27"/>
                  </a:cxn>
                  <a:cxn ang="0">
                    <a:pos x="35" y="5"/>
                  </a:cxn>
                  <a:cxn ang="0">
                    <a:pos x="35" y="5"/>
                  </a:cxn>
                  <a:cxn ang="0">
                    <a:pos x="34" y="3"/>
                  </a:cxn>
                  <a:cxn ang="0">
                    <a:pos x="33" y="1"/>
                  </a:cxn>
                  <a:cxn ang="0">
                    <a:pos x="32" y="0"/>
                  </a:cxn>
                  <a:cxn ang="0">
                    <a:pos x="30" y="0"/>
                  </a:cxn>
                  <a:cxn ang="0">
                    <a:pos x="28" y="0"/>
                  </a:cxn>
                  <a:cxn ang="0">
                    <a:pos x="27" y="1"/>
                  </a:cxn>
                  <a:cxn ang="0">
                    <a:pos x="26" y="3"/>
                  </a:cxn>
                  <a:cxn ang="0">
                    <a:pos x="26" y="5"/>
                  </a:cxn>
                  <a:cxn ang="0">
                    <a:pos x="26" y="5"/>
                  </a:cxn>
                </a:cxnLst>
                <a:rect l="0" t="0" r="r" b="b"/>
                <a:pathLst>
                  <a:path w="35" h="179">
                    <a:moveTo>
                      <a:pt x="26" y="5"/>
                    </a:moveTo>
                    <a:lnTo>
                      <a:pt x="26" y="5"/>
                    </a:lnTo>
                    <a:lnTo>
                      <a:pt x="25" y="26"/>
                    </a:lnTo>
                    <a:lnTo>
                      <a:pt x="23" y="46"/>
                    </a:lnTo>
                    <a:lnTo>
                      <a:pt x="20" y="67"/>
                    </a:lnTo>
                    <a:lnTo>
                      <a:pt x="14" y="88"/>
                    </a:lnTo>
                    <a:lnTo>
                      <a:pt x="14" y="88"/>
                    </a:lnTo>
                    <a:lnTo>
                      <a:pt x="11" y="98"/>
                    </a:lnTo>
                    <a:lnTo>
                      <a:pt x="9" y="109"/>
                    </a:lnTo>
                    <a:lnTo>
                      <a:pt x="6" y="131"/>
                    </a:lnTo>
                    <a:lnTo>
                      <a:pt x="3" y="153"/>
                    </a:lnTo>
                    <a:lnTo>
                      <a:pt x="0" y="174"/>
                    </a:lnTo>
                    <a:lnTo>
                      <a:pt x="0" y="174"/>
                    </a:lnTo>
                    <a:lnTo>
                      <a:pt x="0" y="176"/>
                    </a:lnTo>
                    <a:lnTo>
                      <a:pt x="1" y="177"/>
                    </a:lnTo>
                    <a:lnTo>
                      <a:pt x="4" y="179"/>
                    </a:lnTo>
                    <a:lnTo>
                      <a:pt x="6" y="179"/>
                    </a:lnTo>
                    <a:lnTo>
                      <a:pt x="7" y="179"/>
                    </a:lnTo>
                    <a:lnTo>
                      <a:pt x="8" y="178"/>
                    </a:lnTo>
                    <a:lnTo>
                      <a:pt x="9" y="176"/>
                    </a:lnTo>
                    <a:lnTo>
                      <a:pt x="9" y="176"/>
                    </a:lnTo>
                    <a:lnTo>
                      <a:pt x="12" y="155"/>
                    </a:lnTo>
                    <a:lnTo>
                      <a:pt x="15" y="133"/>
                    </a:lnTo>
                    <a:lnTo>
                      <a:pt x="18" y="111"/>
                    </a:lnTo>
                    <a:lnTo>
                      <a:pt x="24" y="91"/>
                    </a:lnTo>
                    <a:lnTo>
                      <a:pt x="24" y="91"/>
                    </a:lnTo>
                    <a:lnTo>
                      <a:pt x="28" y="69"/>
                    </a:lnTo>
                    <a:lnTo>
                      <a:pt x="32" y="48"/>
                    </a:lnTo>
                    <a:lnTo>
                      <a:pt x="34" y="27"/>
                    </a:lnTo>
                    <a:lnTo>
                      <a:pt x="35" y="5"/>
                    </a:lnTo>
                    <a:lnTo>
                      <a:pt x="35" y="5"/>
                    </a:lnTo>
                    <a:lnTo>
                      <a:pt x="34" y="3"/>
                    </a:lnTo>
                    <a:lnTo>
                      <a:pt x="33" y="1"/>
                    </a:lnTo>
                    <a:lnTo>
                      <a:pt x="32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7" y="1"/>
                    </a:lnTo>
                    <a:lnTo>
                      <a:pt x="26" y="3"/>
                    </a:lnTo>
                    <a:lnTo>
                      <a:pt x="26" y="5"/>
                    </a:lnTo>
                    <a:lnTo>
                      <a:pt x="26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92" name="Freeform 201">
                <a:extLst>
                  <a:ext uri="{FF2B5EF4-FFF2-40B4-BE49-F238E27FC236}">
                    <a16:creationId xmlns:a16="http://schemas.microsoft.com/office/drawing/2014/main" id="{4EC59457-0CED-49A8-B7CC-C0FEE30F186B}"/>
                  </a:ext>
                </a:extLst>
              </p:cNvPr>
              <p:cNvSpPr/>
              <p:nvPr/>
            </p:nvSpPr>
            <p:spPr bwMode="auto">
              <a:xfrm>
                <a:off x="4570413" y="2508250"/>
                <a:ext cx="12700" cy="41275"/>
              </a:xfrm>
              <a:custGeom>
                <a:avLst/>
                <a:gdLst/>
                <a:ahLst/>
                <a:cxnLst>
                  <a:cxn ang="0">
                    <a:pos x="12" y="3"/>
                  </a:cxn>
                  <a:cxn ang="0">
                    <a:pos x="12" y="3"/>
                  </a:cxn>
                  <a:cxn ang="0">
                    <a:pos x="8" y="21"/>
                  </a:cxn>
                  <a:cxn ang="0">
                    <a:pos x="6" y="38"/>
                  </a:cxn>
                  <a:cxn ang="0">
                    <a:pos x="3" y="56"/>
                  </a:cxn>
                  <a:cxn ang="0">
                    <a:pos x="0" y="73"/>
                  </a:cxn>
                  <a:cxn ang="0">
                    <a:pos x="0" y="73"/>
                  </a:cxn>
                  <a:cxn ang="0">
                    <a:pos x="0" y="76"/>
                  </a:cxn>
                  <a:cxn ang="0">
                    <a:pos x="1" y="77"/>
                  </a:cxn>
                  <a:cxn ang="0">
                    <a:pos x="2" y="78"/>
                  </a:cxn>
                  <a:cxn ang="0">
                    <a:pos x="3" y="79"/>
                  </a:cxn>
                  <a:cxn ang="0">
                    <a:pos x="5" y="79"/>
                  </a:cxn>
                  <a:cxn ang="0">
                    <a:pos x="7" y="79"/>
                  </a:cxn>
                  <a:cxn ang="0">
                    <a:pos x="8" y="78"/>
                  </a:cxn>
                  <a:cxn ang="0">
                    <a:pos x="9" y="76"/>
                  </a:cxn>
                  <a:cxn ang="0">
                    <a:pos x="9" y="76"/>
                  </a:cxn>
                  <a:cxn ang="0">
                    <a:pos x="12" y="58"/>
                  </a:cxn>
                  <a:cxn ang="0">
                    <a:pos x="14" y="40"/>
                  </a:cxn>
                  <a:cxn ang="0">
                    <a:pos x="17" y="23"/>
                  </a:cxn>
                  <a:cxn ang="0">
                    <a:pos x="22" y="6"/>
                  </a:cxn>
                  <a:cxn ang="0">
                    <a:pos x="22" y="6"/>
                  </a:cxn>
                  <a:cxn ang="0">
                    <a:pos x="22" y="4"/>
                  </a:cxn>
                  <a:cxn ang="0">
                    <a:pos x="22" y="2"/>
                  </a:cxn>
                  <a:cxn ang="0">
                    <a:pos x="21" y="1"/>
                  </a:cxn>
                  <a:cxn ang="0">
                    <a:pos x="19" y="0"/>
                  </a:cxn>
                  <a:cxn ang="0">
                    <a:pos x="16" y="0"/>
                  </a:cxn>
                  <a:cxn ang="0">
                    <a:pos x="15" y="0"/>
                  </a:cxn>
                  <a:cxn ang="0">
                    <a:pos x="13" y="1"/>
                  </a:cxn>
                  <a:cxn ang="0">
                    <a:pos x="12" y="3"/>
                  </a:cxn>
                  <a:cxn ang="0">
                    <a:pos x="12" y="3"/>
                  </a:cxn>
                </a:cxnLst>
                <a:rect l="0" t="0" r="r" b="b"/>
                <a:pathLst>
                  <a:path w="22" h="79">
                    <a:moveTo>
                      <a:pt x="12" y="3"/>
                    </a:moveTo>
                    <a:lnTo>
                      <a:pt x="12" y="3"/>
                    </a:lnTo>
                    <a:lnTo>
                      <a:pt x="8" y="21"/>
                    </a:lnTo>
                    <a:lnTo>
                      <a:pt x="6" y="38"/>
                    </a:lnTo>
                    <a:lnTo>
                      <a:pt x="3" y="56"/>
                    </a:lnTo>
                    <a:lnTo>
                      <a:pt x="0" y="73"/>
                    </a:lnTo>
                    <a:lnTo>
                      <a:pt x="0" y="73"/>
                    </a:lnTo>
                    <a:lnTo>
                      <a:pt x="0" y="76"/>
                    </a:lnTo>
                    <a:lnTo>
                      <a:pt x="1" y="77"/>
                    </a:lnTo>
                    <a:lnTo>
                      <a:pt x="2" y="78"/>
                    </a:lnTo>
                    <a:lnTo>
                      <a:pt x="3" y="79"/>
                    </a:lnTo>
                    <a:lnTo>
                      <a:pt x="5" y="79"/>
                    </a:lnTo>
                    <a:lnTo>
                      <a:pt x="7" y="79"/>
                    </a:lnTo>
                    <a:lnTo>
                      <a:pt x="8" y="78"/>
                    </a:lnTo>
                    <a:lnTo>
                      <a:pt x="9" y="76"/>
                    </a:lnTo>
                    <a:lnTo>
                      <a:pt x="9" y="76"/>
                    </a:lnTo>
                    <a:lnTo>
                      <a:pt x="12" y="58"/>
                    </a:lnTo>
                    <a:lnTo>
                      <a:pt x="14" y="40"/>
                    </a:lnTo>
                    <a:lnTo>
                      <a:pt x="17" y="23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2" y="4"/>
                    </a:lnTo>
                    <a:lnTo>
                      <a:pt x="22" y="2"/>
                    </a:lnTo>
                    <a:lnTo>
                      <a:pt x="21" y="1"/>
                    </a:lnTo>
                    <a:lnTo>
                      <a:pt x="19" y="0"/>
                    </a:lnTo>
                    <a:lnTo>
                      <a:pt x="16" y="0"/>
                    </a:lnTo>
                    <a:lnTo>
                      <a:pt x="15" y="0"/>
                    </a:lnTo>
                    <a:lnTo>
                      <a:pt x="13" y="1"/>
                    </a:lnTo>
                    <a:lnTo>
                      <a:pt x="12" y="3"/>
                    </a:lnTo>
                    <a:lnTo>
                      <a:pt x="12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93" name="Freeform 202">
                <a:extLst>
                  <a:ext uri="{FF2B5EF4-FFF2-40B4-BE49-F238E27FC236}">
                    <a16:creationId xmlns:a16="http://schemas.microsoft.com/office/drawing/2014/main" id="{8203B652-F4AE-48B1-B24E-AE6C3CDE2E5A}"/>
                  </a:ext>
                </a:extLst>
              </p:cNvPr>
              <p:cNvSpPr/>
              <p:nvPr/>
            </p:nvSpPr>
            <p:spPr bwMode="auto">
              <a:xfrm>
                <a:off x="4603750" y="2557463"/>
                <a:ext cx="15875" cy="46038"/>
              </a:xfrm>
              <a:custGeom>
                <a:avLst/>
                <a:gdLst/>
                <a:ahLst/>
                <a:cxnLst>
                  <a:cxn ang="0">
                    <a:pos x="20" y="3"/>
                  </a:cxn>
                  <a:cxn ang="0">
                    <a:pos x="20" y="3"/>
                  </a:cxn>
                  <a:cxn ang="0">
                    <a:pos x="0" y="79"/>
                  </a:cxn>
                  <a:cxn ang="0">
                    <a:pos x="0" y="79"/>
                  </a:cxn>
                  <a:cxn ang="0">
                    <a:pos x="0" y="81"/>
                  </a:cxn>
                  <a:cxn ang="0">
                    <a:pos x="1" y="83"/>
                  </a:cxn>
                  <a:cxn ang="0">
                    <a:pos x="2" y="84"/>
                  </a:cxn>
                  <a:cxn ang="0">
                    <a:pos x="4" y="85"/>
                  </a:cxn>
                  <a:cxn ang="0">
                    <a:pos x="5" y="85"/>
                  </a:cxn>
                  <a:cxn ang="0">
                    <a:pos x="7" y="85"/>
                  </a:cxn>
                  <a:cxn ang="0">
                    <a:pos x="8" y="84"/>
                  </a:cxn>
                  <a:cxn ang="0">
                    <a:pos x="9" y="82"/>
                  </a:cxn>
                  <a:cxn ang="0">
                    <a:pos x="9" y="82"/>
                  </a:cxn>
                  <a:cxn ang="0">
                    <a:pos x="28" y="5"/>
                  </a:cxn>
                  <a:cxn ang="0">
                    <a:pos x="28" y="5"/>
                  </a:cxn>
                  <a:cxn ang="0">
                    <a:pos x="29" y="3"/>
                  </a:cxn>
                  <a:cxn ang="0">
                    <a:pos x="28" y="2"/>
                  </a:cxn>
                  <a:cxn ang="0">
                    <a:pos x="27" y="1"/>
                  </a:cxn>
                  <a:cxn ang="0">
                    <a:pos x="25" y="0"/>
                  </a:cxn>
                  <a:cxn ang="0">
                    <a:pos x="23" y="0"/>
                  </a:cxn>
                  <a:cxn ang="0">
                    <a:pos x="22" y="0"/>
                  </a:cxn>
                  <a:cxn ang="0">
                    <a:pos x="20" y="1"/>
                  </a:cxn>
                  <a:cxn ang="0">
                    <a:pos x="20" y="3"/>
                  </a:cxn>
                  <a:cxn ang="0">
                    <a:pos x="20" y="3"/>
                  </a:cxn>
                </a:cxnLst>
                <a:rect l="0" t="0" r="r" b="b"/>
                <a:pathLst>
                  <a:path w="29" h="85">
                    <a:moveTo>
                      <a:pt x="20" y="3"/>
                    </a:moveTo>
                    <a:lnTo>
                      <a:pt x="20" y="3"/>
                    </a:lnTo>
                    <a:lnTo>
                      <a:pt x="0" y="79"/>
                    </a:lnTo>
                    <a:lnTo>
                      <a:pt x="0" y="79"/>
                    </a:lnTo>
                    <a:lnTo>
                      <a:pt x="0" y="81"/>
                    </a:lnTo>
                    <a:lnTo>
                      <a:pt x="1" y="83"/>
                    </a:lnTo>
                    <a:lnTo>
                      <a:pt x="2" y="84"/>
                    </a:lnTo>
                    <a:lnTo>
                      <a:pt x="4" y="85"/>
                    </a:lnTo>
                    <a:lnTo>
                      <a:pt x="5" y="85"/>
                    </a:lnTo>
                    <a:lnTo>
                      <a:pt x="7" y="85"/>
                    </a:lnTo>
                    <a:lnTo>
                      <a:pt x="8" y="84"/>
                    </a:lnTo>
                    <a:lnTo>
                      <a:pt x="9" y="82"/>
                    </a:lnTo>
                    <a:lnTo>
                      <a:pt x="9" y="8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29" y="3"/>
                    </a:lnTo>
                    <a:lnTo>
                      <a:pt x="28" y="2"/>
                    </a:lnTo>
                    <a:lnTo>
                      <a:pt x="27" y="1"/>
                    </a:lnTo>
                    <a:lnTo>
                      <a:pt x="25" y="0"/>
                    </a:lnTo>
                    <a:lnTo>
                      <a:pt x="23" y="0"/>
                    </a:lnTo>
                    <a:lnTo>
                      <a:pt x="22" y="0"/>
                    </a:lnTo>
                    <a:lnTo>
                      <a:pt x="20" y="1"/>
                    </a:lnTo>
                    <a:lnTo>
                      <a:pt x="20" y="3"/>
                    </a:lnTo>
                    <a:lnTo>
                      <a:pt x="20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94" name="Freeform 203">
                <a:extLst>
                  <a:ext uri="{FF2B5EF4-FFF2-40B4-BE49-F238E27FC236}">
                    <a16:creationId xmlns:a16="http://schemas.microsoft.com/office/drawing/2014/main" id="{556E671B-0091-48BA-AA91-F0E24A62F361}"/>
                  </a:ext>
                </a:extLst>
              </p:cNvPr>
              <p:cNvSpPr/>
              <p:nvPr/>
            </p:nvSpPr>
            <p:spPr bwMode="auto">
              <a:xfrm>
                <a:off x="4687888" y="2668588"/>
                <a:ext cx="15875" cy="61913"/>
              </a:xfrm>
              <a:custGeom>
                <a:avLst/>
                <a:gdLst/>
                <a:ahLst/>
                <a:cxnLst>
                  <a:cxn ang="0">
                    <a:pos x="19" y="4"/>
                  </a:cxn>
                  <a:cxn ang="0">
                    <a:pos x="19" y="4"/>
                  </a:cxn>
                  <a:cxn ang="0">
                    <a:pos x="19" y="12"/>
                  </a:cxn>
                  <a:cxn ang="0">
                    <a:pos x="17" y="19"/>
                  </a:cxn>
                  <a:cxn ang="0">
                    <a:pos x="12" y="35"/>
                  </a:cxn>
                  <a:cxn ang="0">
                    <a:pos x="8" y="50"/>
                  </a:cxn>
                  <a:cxn ang="0">
                    <a:pos x="7" y="58"/>
                  </a:cxn>
                  <a:cxn ang="0">
                    <a:pos x="6" y="65"/>
                  </a:cxn>
                  <a:cxn ang="0">
                    <a:pos x="6" y="65"/>
                  </a:cxn>
                  <a:cxn ang="0">
                    <a:pos x="6" y="76"/>
                  </a:cxn>
                  <a:cxn ang="0">
                    <a:pos x="5" y="89"/>
                  </a:cxn>
                  <a:cxn ang="0">
                    <a:pos x="4" y="99"/>
                  </a:cxn>
                  <a:cxn ang="0">
                    <a:pos x="0" y="110"/>
                  </a:cxn>
                  <a:cxn ang="0">
                    <a:pos x="0" y="110"/>
                  </a:cxn>
                  <a:cxn ang="0">
                    <a:pos x="0" y="112"/>
                  </a:cxn>
                  <a:cxn ang="0">
                    <a:pos x="0" y="113"/>
                  </a:cxn>
                  <a:cxn ang="0">
                    <a:pos x="1" y="116"/>
                  </a:cxn>
                  <a:cxn ang="0">
                    <a:pos x="3" y="116"/>
                  </a:cxn>
                  <a:cxn ang="0">
                    <a:pos x="6" y="116"/>
                  </a:cxn>
                  <a:cxn ang="0">
                    <a:pos x="8" y="114"/>
                  </a:cxn>
                  <a:cxn ang="0">
                    <a:pos x="9" y="112"/>
                  </a:cxn>
                  <a:cxn ang="0">
                    <a:pos x="9" y="112"/>
                  </a:cxn>
                  <a:cxn ang="0">
                    <a:pos x="12" y="102"/>
                  </a:cxn>
                  <a:cxn ang="0">
                    <a:pos x="14" y="92"/>
                  </a:cxn>
                  <a:cxn ang="0">
                    <a:pos x="15" y="80"/>
                  </a:cxn>
                  <a:cxn ang="0">
                    <a:pos x="15" y="70"/>
                  </a:cxn>
                  <a:cxn ang="0">
                    <a:pos x="15" y="70"/>
                  </a:cxn>
                  <a:cxn ang="0">
                    <a:pos x="17" y="62"/>
                  </a:cxn>
                  <a:cxn ang="0">
                    <a:pos x="18" y="54"/>
                  </a:cxn>
                  <a:cxn ang="0">
                    <a:pos x="22" y="37"/>
                  </a:cxn>
                  <a:cxn ang="0">
                    <a:pos x="26" y="20"/>
                  </a:cxn>
                  <a:cxn ang="0">
                    <a:pos x="28" y="12"/>
                  </a:cxn>
                  <a:cxn ang="0">
                    <a:pos x="29" y="4"/>
                  </a:cxn>
                  <a:cxn ang="0">
                    <a:pos x="29" y="4"/>
                  </a:cxn>
                  <a:cxn ang="0">
                    <a:pos x="28" y="2"/>
                  </a:cxn>
                  <a:cxn ang="0">
                    <a:pos x="27" y="1"/>
                  </a:cxn>
                  <a:cxn ang="0">
                    <a:pos x="26" y="0"/>
                  </a:cxn>
                  <a:cxn ang="0">
                    <a:pos x="24" y="0"/>
                  </a:cxn>
                  <a:cxn ang="0">
                    <a:pos x="22" y="0"/>
                  </a:cxn>
                  <a:cxn ang="0">
                    <a:pos x="21" y="1"/>
                  </a:cxn>
                  <a:cxn ang="0">
                    <a:pos x="20" y="2"/>
                  </a:cxn>
                  <a:cxn ang="0">
                    <a:pos x="19" y="4"/>
                  </a:cxn>
                  <a:cxn ang="0">
                    <a:pos x="19" y="4"/>
                  </a:cxn>
                </a:cxnLst>
                <a:rect l="0" t="0" r="r" b="b"/>
                <a:pathLst>
                  <a:path w="29" h="116">
                    <a:moveTo>
                      <a:pt x="19" y="4"/>
                    </a:moveTo>
                    <a:lnTo>
                      <a:pt x="19" y="4"/>
                    </a:lnTo>
                    <a:lnTo>
                      <a:pt x="19" y="12"/>
                    </a:lnTo>
                    <a:lnTo>
                      <a:pt x="17" y="19"/>
                    </a:lnTo>
                    <a:lnTo>
                      <a:pt x="12" y="35"/>
                    </a:lnTo>
                    <a:lnTo>
                      <a:pt x="8" y="50"/>
                    </a:lnTo>
                    <a:lnTo>
                      <a:pt x="7" y="58"/>
                    </a:lnTo>
                    <a:lnTo>
                      <a:pt x="6" y="65"/>
                    </a:lnTo>
                    <a:lnTo>
                      <a:pt x="6" y="65"/>
                    </a:lnTo>
                    <a:lnTo>
                      <a:pt x="6" y="76"/>
                    </a:lnTo>
                    <a:lnTo>
                      <a:pt x="5" y="89"/>
                    </a:lnTo>
                    <a:lnTo>
                      <a:pt x="4" y="99"/>
                    </a:lnTo>
                    <a:lnTo>
                      <a:pt x="0" y="110"/>
                    </a:lnTo>
                    <a:lnTo>
                      <a:pt x="0" y="110"/>
                    </a:lnTo>
                    <a:lnTo>
                      <a:pt x="0" y="112"/>
                    </a:lnTo>
                    <a:lnTo>
                      <a:pt x="0" y="113"/>
                    </a:lnTo>
                    <a:lnTo>
                      <a:pt x="1" y="116"/>
                    </a:lnTo>
                    <a:lnTo>
                      <a:pt x="3" y="116"/>
                    </a:lnTo>
                    <a:lnTo>
                      <a:pt x="6" y="116"/>
                    </a:lnTo>
                    <a:lnTo>
                      <a:pt x="8" y="114"/>
                    </a:lnTo>
                    <a:lnTo>
                      <a:pt x="9" y="112"/>
                    </a:lnTo>
                    <a:lnTo>
                      <a:pt x="9" y="112"/>
                    </a:lnTo>
                    <a:lnTo>
                      <a:pt x="12" y="102"/>
                    </a:lnTo>
                    <a:lnTo>
                      <a:pt x="14" y="92"/>
                    </a:lnTo>
                    <a:lnTo>
                      <a:pt x="15" y="80"/>
                    </a:lnTo>
                    <a:lnTo>
                      <a:pt x="15" y="70"/>
                    </a:lnTo>
                    <a:lnTo>
                      <a:pt x="15" y="70"/>
                    </a:lnTo>
                    <a:lnTo>
                      <a:pt x="17" y="62"/>
                    </a:lnTo>
                    <a:lnTo>
                      <a:pt x="18" y="54"/>
                    </a:lnTo>
                    <a:lnTo>
                      <a:pt x="22" y="37"/>
                    </a:lnTo>
                    <a:lnTo>
                      <a:pt x="26" y="20"/>
                    </a:lnTo>
                    <a:lnTo>
                      <a:pt x="28" y="12"/>
                    </a:lnTo>
                    <a:lnTo>
                      <a:pt x="29" y="4"/>
                    </a:lnTo>
                    <a:lnTo>
                      <a:pt x="29" y="4"/>
                    </a:lnTo>
                    <a:lnTo>
                      <a:pt x="28" y="2"/>
                    </a:lnTo>
                    <a:lnTo>
                      <a:pt x="27" y="1"/>
                    </a:lnTo>
                    <a:lnTo>
                      <a:pt x="26" y="0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21" y="1"/>
                    </a:lnTo>
                    <a:lnTo>
                      <a:pt x="20" y="2"/>
                    </a:lnTo>
                    <a:lnTo>
                      <a:pt x="19" y="4"/>
                    </a:lnTo>
                    <a:lnTo>
                      <a:pt x="19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95" name="Freeform 204">
                <a:extLst>
                  <a:ext uri="{FF2B5EF4-FFF2-40B4-BE49-F238E27FC236}">
                    <a16:creationId xmlns:a16="http://schemas.microsoft.com/office/drawing/2014/main" id="{59DF95EB-D464-4519-B41F-98495FFF8B8E}"/>
                  </a:ext>
                </a:extLst>
              </p:cNvPr>
              <p:cNvSpPr/>
              <p:nvPr/>
            </p:nvSpPr>
            <p:spPr bwMode="auto">
              <a:xfrm>
                <a:off x="4714875" y="2657475"/>
                <a:ext cx="11113" cy="61913"/>
              </a:xfrm>
              <a:custGeom>
                <a:avLst/>
                <a:gdLst/>
                <a:ahLst/>
                <a:cxnLst>
                  <a:cxn ang="0">
                    <a:pos x="12" y="5"/>
                  </a:cxn>
                  <a:cxn ang="0">
                    <a:pos x="12" y="5"/>
                  </a:cxn>
                  <a:cxn ang="0">
                    <a:pos x="10" y="32"/>
                  </a:cxn>
                  <a:cxn ang="0">
                    <a:pos x="6" y="59"/>
                  </a:cxn>
                  <a:cxn ang="0">
                    <a:pos x="2" y="86"/>
                  </a:cxn>
                  <a:cxn ang="0">
                    <a:pos x="0" y="113"/>
                  </a:cxn>
                  <a:cxn ang="0">
                    <a:pos x="0" y="113"/>
                  </a:cxn>
                  <a:cxn ang="0">
                    <a:pos x="0" y="115"/>
                  </a:cxn>
                  <a:cxn ang="0">
                    <a:pos x="1" y="116"/>
                  </a:cxn>
                  <a:cxn ang="0">
                    <a:pos x="3" y="117"/>
                  </a:cxn>
                  <a:cxn ang="0">
                    <a:pos x="4" y="117"/>
                  </a:cxn>
                  <a:cxn ang="0">
                    <a:pos x="6" y="117"/>
                  </a:cxn>
                  <a:cxn ang="0">
                    <a:pos x="8" y="116"/>
                  </a:cxn>
                  <a:cxn ang="0">
                    <a:pos x="9" y="115"/>
                  </a:cxn>
                  <a:cxn ang="0">
                    <a:pos x="9" y="113"/>
                  </a:cxn>
                  <a:cxn ang="0">
                    <a:pos x="9" y="113"/>
                  </a:cxn>
                  <a:cxn ang="0">
                    <a:pos x="11" y="86"/>
                  </a:cxn>
                  <a:cxn ang="0">
                    <a:pos x="15" y="59"/>
                  </a:cxn>
                  <a:cxn ang="0">
                    <a:pos x="19" y="32"/>
                  </a:cxn>
                  <a:cxn ang="0">
                    <a:pos x="21" y="5"/>
                  </a:cxn>
                  <a:cxn ang="0">
                    <a:pos x="21" y="5"/>
                  </a:cxn>
                  <a:cxn ang="0">
                    <a:pos x="21" y="3"/>
                  </a:cxn>
                  <a:cxn ang="0">
                    <a:pos x="20" y="2"/>
                  </a:cxn>
                  <a:cxn ang="0">
                    <a:pos x="19" y="1"/>
                  </a:cxn>
                  <a:cxn ang="0">
                    <a:pos x="17" y="0"/>
                  </a:cxn>
                  <a:cxn ang="0">
                    <a:pos x="15" y="1"/>
                  </a:cxn>
                  <a:cxn ang="0">
                    <a:pos x="14" y="2"/>
                  </a:cxn>
                  <a:cxn ang="0">
                    <a:pos x="13" y="3"/>
                  </a:cxn>
                  <a:cxn ang="0">
                    <a:pos x="12" y="5"/>
                  </a:cxn>
                  <a:cxn ang="0">
                    <a:pos x="12" y="5"/>
                  </a:cxn>
                </a:cxnLst>
                <a:rect l="0" t="0" r="r" b="b"/>
                <a:pathLst>
                  <a:path w="21" h="117">
                    <a:moveTo>
                      <a:pt x="12" y="5"/>
                    </a:moveTo>
                    <a:lnTo>
                      <a:pt x="12" y="5"/>
                    </a:lnTo>
                    <a:lnTo>
                      <a:pt x="10" y="32"/>
                    </a:lnTo>
                    <a:lnTo>
                      <a:pt x="6" y="59"/>
                    </a:lnTo>
                    <a:lnTo>
                      <a:pt x="2" y="86"/>
                    </a:lnTo>
                    <a:lnTo>
                      <a:pt x="0" y="113"/>
                    </a:lnTo>
                    <a:lnTo>
                      <a:pt x="0" y="113"/>
                    </a:lnTo>
                    <a:lnTo>
                      <a:pt x="0" y="115"/>
                    </a:lnTo>
                    <a:lnTo>
                      <a:pt x="1" y="116"/>
                    </a:lnTo>
                    <a:lnTo>
                      <a:pt x="3" y="117"/>
                    </a:lnTo>
                    <a:lnTo>
                      <a:pt x="4" y="117"/>
                    </a:lnTo>
                    <a:lnTo>
                      <a:pt x="6" y="117"/>
                    </a:lnTo>
                    <a:lnTo>
                      <a:pt x="8" y="116"/>
                    </a:lnTo>
                    <a:lnTo>
                      <a:pt x="9" y="115"/>
                    </a:lnTo>
                    <a:lnTo>
                      <a:pt x="9" y="113"/>
                    </a:lnTo>
                    <a:lnTo>
                      <a:pt x="9" y="113"/>
                    </a:lnTo>
                    <a:lnTo>
                      <a:pt x="11" y="86"/>
                    </a:lnTo>
                    <a:lnTo>
                      <a:pt x="15" y="59"/>
                    </a:lnTo>
                    <a:lnTo>
                      <a:pt x="19" y="32"/>
                    </a:lnTo>
                    <a:lnTo>
                      <a:pt x="21" y="5"/>
                    </a:lnTo>
                    <a:lnTo>
                      <a:pt x="21" y="5"/>
                    </a:lnTo>
                    <a:lnTo>
                      <a:pt x="21" y="3"/>
                    </a:lnTo>
                    <a:lnTo>
                      <a:pt x="20" y="2"/>
                    </a:lnTo>
                    <a:lnTo>
                      <a:pt x="19" y="1"/>
                    </a:lnTo>
                    <a:lnTo>
                      <a:pt x="17" y="0"/>
                    </a:lnTo>
                    <a:lnTo>
                      <a:pt x="15" y="1"/>
                    </a:lnTo>
                    <a:lnTo>
                      <a:pt x="14" y="2"/>
                    </a:lnTo>
                    <a:lnTo>
                      <a:pt x="13" y="3"/>
                    </a:lnTo>
                    <a:lnTo>
                      <a:pt x="12" y="5"/>
                    </a:lnTo>
                    <a:lnTo>
                      <a:pt x="12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96" name="Freeform 206">
                <a:extLst>
                  <a:ext uri="{FF2B5EF4-FFF2-40B4-BE49-F238E27FC236}">
                    <a16:creationId xmlns:a16="http://schemas.microsoft.com/office/drawing/2014/main" id="{FB22F9A9-E80C-4E88-A206-28C297A089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49738" y="2249488"/>
                <a:ext cx="555625" cy="574675"/>
              </a:xfrm>
              <a:custGeom>
                <a:avLst/>
                <a:gdLst/>
                <a:ahLst/>
                <a:cxnLst>
                  <a:cxn ang="0">
                    <a:pos x="817" y="1056"/>
                  </a:cxn>
                  <a:cxn ang="0">
                    <a:pos x="716" y="1035"/>
                  </a:cxn>
                  <a:cxn ang="0">
                    <a:pos x="659" y="1016"/>
                  </a:cxn>
                  <a:cxn ang="0">
                    <a:pos x="645" y="1010"/>
                  </a:cxn>
                  <a:cxn ang="0">
                    <a:pos x="623" y="986"/>
                  </a:cxn>
                  <a:cxn ang="0">
                    <a:pos x="608" y="970"/>
                  </a:cxn>
                  <a:cxn ang="0">
                    <a:pos x="577" y="929"/>
                  </a:cxn>
                  <a:cxn ang="0">
                    <a:pos x="513" y="864"/>
                  </a:cxn>
                  <a:cxn ang="0">
                    <a:pos x="403" y="767"/>
                  </a:cxn>
                  <a:cxn ang="0">
                    <a:pos x="307" y="683"/>
                  </a:cxn>
                  <a:cxn ang="0">
                    <a:pos x="222" y="574"/>
                  </a:cxn>
                  <a:cxn ang="0">
                    <a:pos x="139" y="472"/>
                  </a:cxn>
                  <a:cxn ang="0">
                    <a:pos x="97" y="439"/>
                  </a:cxn>
                  <a:cxn ang="0">
                    <a:pos x="31" y="360"/>
                  </a:cxn>
                  <a:cxn ang="0">
                    <a:pos x="27" y="300"/>
                  </a:cxn>
                  <a:cxn ang="0">
                    <a:pos x="84" y="371"/>
                  </a:cxn>
                  <a:cxn ang="0">
                    <a:pos x="141" y="426"/>
                  </a:cxn>
                  <a:cxn ang="0">
                    <a:pos x="208" y="491"/>
                  </a:cxn>
                  <a:cxn ang="0">
                    <a:pos x="305" y="624"/>
                  </a:cxn>
                  <a:cxn ang="0">
                    <a:pos x="398" y="714"/>
                  </a:cxn>
                  <a:cxn ang="0">
                    <a:pos x="481" y="790"/>
                  </a:cxn>
                  <a:cxn ang="0">
                    <a:pos x="571" y="872"/>
                  </a:cxn>
                  <a:cxn ang="0">
                    <a:pos x="646" y="943"/>
                  </a:cxn>
                  <a:cxn ang="0">
                    <a:pos x="724" y="871"/>
                  </a:cxn>
                  <a:cxn ang="0">
                    <a:pos x="843" y="787"/>
                  </a:cxn>
                  <a:cxn ang="0">
                    <a:pos x="981" y="693"/>
                  </a:cxn>
                  <a:cxn ang="0">
                    <a:pos x="917" y="620"/>
                  </a:cxn>
                  <a:cxn ang="0">
                    <a:pos x="751" y="446"/>
                  </a:cxn>
                  <a:cxn ang="0">
                    <a:pos x="583" y="291"/>
                  </a:cxn>
                  <a:cxn ang="0">
                    <a:pos x="501" y="195"/>
                  </a:cxn>
                  <a:cxn ang="0">
                    <a:pos x="431" y="116"/>
                  </a:cxn>
                  <a:cxn ang="0">
                    <a:pos x="378" y="54"/>
                  </a:cxn>
                  <a:cxn ang="0">
                    <a:pos x="377" y="0"/>
                  </a:cxn>
                  <a:cxn ang="0">
                    <a:pos x="496" y="134"/>
                  </a:cxn>
                  <a:cxn ang="0">
                    <a:pos x="631" y="290"/>
                  </a:cxn>
                  <a:cxn ang="0">
                    <a:pos x="729" y="380"/>
                  </a:cxn>
                  <a:cxn ang="0">
                    <a:pos x="900" y="546"/>
                  </a:cxn>
                  <a:cxn ang="0">
                    <a:pos x="980" y="641"/>
                  </a:cxn>
                  <a:cxn ang="0">
                    <a:pos x="1020" y="678"/>
                  </a:cxn>
                  <a:cxn ang="0">
                    <a:pos x="1032" y="689"/>
                  </a:cxn>
                  <a:cxn ang="0">
                    <a:pos x="1037" y="700"/>
                  </a:cxn>
                  <a:cxn ang="0">
                    <a:pos x="1051" y="800"/>
                  </a:cxn>
                  <a:cxn ang="0">
                    <a:pos x="1037" y="911"/>
                  </a:cxn>
                  <a:cxn ang="0">
                    <a:pos x="1029" y="991"/>
                  </a:cxn>
                  <a:cxn ang="0">
                    <a:pos x="1023" y="1039"/>
                  </a:cxn>
                  <a:cxn ang="0">
                    <a:pos x="1016" y="1079"/>
                  </a:cxn>
                  <a:cxn ang="0">
                    <a:pos x="1002" y="1088"/>
                  </a:cxn>
                  <a:cxn ang="0">
                    <a:pos x="996" y="1087"/>
                  </a:cxn>
                  <a:cxn ang="0">
                    <a:pos x="954" y="761"/>
                  </a:cxn>
                  <a:cxn ang="0">
                    <a:pos x="842" y="830"/>
                  </a:cxn>
                  <a:cxn ang="0">
                    <a:pos x="729" y="917"/>
                  </a:cxn>
                  <a:cxn ang="0">
                    <a:pos x="672" y="967"/>
                  </a:cxn>
                  <a:cxn ang="0">
                    <a:pos x="699" y="991"/>
                  </a:cxn>
                  <a:cxn ang="0">
                    <a:pos x="772" y="1010"/>
                  </a:cxn>
                  <a:cxn ang="0">
                    <a:pos x="941" y="1046"/>
                  </a:cxn>
                  <a:cxn ang="0">
                    <a:pos x="989" y="1039"/>
                  </a:cxn>
                  <a:cxn ang="0">
                    <a:pos x="990" y="1018"/>
                  </a:cxn>
                  <a:cxn ang="0">
                    <a:pos x="995" y="957"/>
                  </a:cxn>
                  <a:cxn ang="0">
                    <a:pos x="1010" y="856"/>
                  </a:cxn>
                  <a:cxn ang="0">
                    <a:pos x="1010" y="734"/>
                  </a:cxn>
                </a:cxnLst>
                <a:rect l="0" t="0" r="r" b="b"/>
                <a:pathLst>
                  <a:path w="1051" h="1088">
                    <a:moveTo>
                      <a:pt x="991" y="1088"/>
                    </a:moveTo>
                    <a:lnTo>
                      <a:pt x="991" y="1088"/>
                    </a:lnTo>
                    <a:lnTo>
                      <a:pt x="952" y="1084"/>
                    </a:lnTo>
                    <a:lnTo>
                      <a:pt x="911" y="1078"/>
                    </a:lnTo>
                    <a:lnTo>
                      <a:pt x="866" y="1069"/>
                    </a:lnTo>
                    <a:lnTo>
                      <a:pt x="817" y="1056"/>
                    </a:lnTo>
                    <a:lnTo>
                      <a:pt x="817" y="1056"/>
                    </a:lnTo>
                    <a:lnTo>
                      <a:pt x="773" y="1046"/>
                    </a:lnTo>
                    <a:lnTo>
                      <a:pt x="751" y="1041"/>
                    </a:lnTo>
                    <a:lnTo>
                      <a:pt x="728" y="1037"/>
                    </a:lnTo>
                    <a:lnTo>
                      <a:pt x="728" y="1037"/>
                    </a:lnTo>
                    <a:lnTo>
                      <a:pt x="716" y="1035"/>
                    </a:lnTo>
                    <a:lnTo>
                      <a:pt x="706" y="1031"/>
                    </a:lnTo>
                    <a:lnTo>
                      <a:pt x="686" y="1025"/>
                    </a:lnTo>
                    <a:lnTo>
                      <a:pt x="686" y="1025"/>
                    </a:lnTo>
                    <a:lnTo>
                      <a:pt x="673" y="1020"/>
                    </a:lnTo>
                    <a:lnTo>
                      <a:pt x="659" y="1016"/>
                    </a:lnTo>
                    <a:lnTo>
                      <a:pt x="659" y="1016"/>
                    </a:lnTo>
                    <a:lnTo>
                      <a:pt x="654" y="1015"/>
                    </a:lnTo>
                    <a:lnTo>
                      <a:pt x="651" y="1013"/>
                    </a:lnTo>
                    <a:lnTo>
                      <a:pt x="650" y="1012"/>
                    </a:lnTo>
                    <a:lnTo>
                      <a:pt x="649" y="1011"/>
                    </a:lnTo>
                    <a:lnTo>
                      <a:pt x="649" y="1011"/>
                    </a:lnTo>
                    <a:lnTo>
                      <a:pt x="645" y="1010"/>
                    </a:lnTo>
                    <a:lnTo>
                      <a:pt x="645" y="1010"/>
                    </a:lnTo>
                    <a:lnTo>
                      <a:pt x="640" y="1006"/>
                    </a:lnTo>
                    <a:lnTo>
                      <a:pt x="635" y="1001"/>
                    </a:lnTo>
                    <a:lnTo>
                      <a:pt x="628" y="991"/>
                    </a:lnTo>
                    <a:lnTo>
                      <a:pt x="623" y="986"/>
                    </a:lnTo>
                    <a:lnTo>
                      <a:pt x="623" y="986"/>
                    </a:lnTo>
                    <a:lnTo>
                      <a:pt x="620" y="983"/>
                    </a:lnTo>
                    <a:lnTo>
                      <a:pt x="619" y="982"/>
                    </a:lnTo>
                    <a:lnTo>
                      <a:pt x="619" y="982"/>
                    </a:lnTo>
                    <a:lnTo>
                      <a:pt x="614" y="979"/>
                    </a:lnTo>
                    <a:lnTo>
                      <a:pt x="611" y="976"/>
                    </a:lnTo>
                    <a:lnTo>
                      <a:pt x="608" y="970"/>
                    </a:lnTo>
                    <a:lnTo>
                      <a:pt x="608" y="965"/>
                    </a:lnTo>
                    <a:lnTo>
                      <a:pt x="608" y="963"/>
                    </a:lnTo>
                    <a:lnTo>
                      <a:pt x="606" y="961"/>
                    </a:lnTo>
                    <a:lnTo>
                      <a:pt x="606" y="961"/>
                    </a:lnTo>
                    <a:lnTo>
                      <a:pt x="591" y="946"/>
                    </a:lnTo>
                    <a:lnTo>
                      <a:pt x="577" y="929"/>
                    </a:lnTo>
                    <a:lnTo>
                      <a:pt x="577" y="929"/>
                    </a:lnTo>
                    <a:lnTo>
                      <a:pt x="561" y="912"/>
                    </a:lnTo>
                    <a:lnTo>
                      <a:pt x="546" y="895"/>
                    </a:lnTo>
                    <a:lnTo>
                      <a:pt x="529" y="879"/>
                    </a:lnTo>
                    <a:lnTo>
                      <a:pt x="513" y="864"/>
                    </a:lnTo>
                    <a:lnTo>
                      <a:pt x="513" y="864"/>
                    </a:lnTo>
                    <a:lnTo>
                      <a:pt x="490" y="846"/>
                    </a:lnTo>
                    <a:lnTo>
                      <a:pt x="469" y="827"/>
                    </a:lnTo>
                    <a:lnTo>
                      <a:pt x="428" y="789"/>
                    </a:lnTo>
                    <a:lnTo>
                      <a:pt x="428" y="789"/>
                    </a:lnTo>
                    <a:lnTo>
                      <a:pt x="416" y="777"/>
                    </a:lnTo>
                    <a:lnTo>
                      <a:pt x="403" y="767"/>
                    </a:lnTo>
                    <a:lnTo>
                      <a:pt x="378" y="745"/>
                    </a:lnTo>
                    <a:lnTo>
                      <a:pt x="378" y="745"/>
                    </a:lnTo>
                    <a:lnTo>
                      <a:pt x="356" y="729"/>
                    </a:lnTo>
                    <a:lnTo>
                      <a:pt x="336" y="711"/>
                    </a:lnTo>
                    <a:lnTo>
                      <a:pt x="317" y="693"/>
                    </a:lnTo>
                    <a:lnTo>
                      <a:pt x="307" y="683"/>
                    </a:lnTo>
                    <a:lnTo>
                      <a:pt x="299" y="673"/>
                    </a:lnTo>
                    <a:lnTo>
                      <a:pt x="299" y="673"/>
                    </a:lnTo>
                    <a:lnTo>
                      <a:pt x="271" y="638"/>
                    </a:lnTo>
                    <a:lnTo>
                      <a:pt x="271" y="638"/>
                    </a:lnTo>
                    <a:lnTo>
                      <a:pt x="238" y="596"/>
                    </a:lnTo>
                    <a:lnTo>
                      <a:pt x="222" y="574"/>
                    </a:lnTo>
                    <a:lnTo>
                      <a:pt x="207" y="552"/>
                    </a:lnTo>
                    <a:lnTo>
                      <a:pt x="207" y="552"/>
                    </a:lnTo>
                    <a:lnTo>
                      <a:pt x="194" y="534"/>
                    </a:lnTo>
                    <a:lnTo>
                      <a:pt x="178" y="514"/>
                    </a:lnTo>
                    <a:lnTo>
                      <a:pt x="160" y="493"/>
                    </a:lnTo>
                    <a:lnTo>
                      <a:pt x="139" y="472"/>
                    </a:lnTo>
                    <a:lnTo>
                      <a:pt x="139" y="472"/>
                    </a:lnTo>
                    <a:lnTo>
                      <a:pt x="128" y="461"/>
                    </a:lnTo>
                    <a:lnTo>
                      <a:pt x="115" y="453"/>
                    </a:lnTo>
                    <a:lnTo>
                      <a:pt x="115" y="453"/>
                    </a:lnTo>
                    <a:lnTo>
                      <a:pt x="103" y="444"/>
                    </a:lnTo>
                    <a:lnTo>
                      <a:pt x="97" y="439"/>
                    </a:lnTo>
                    <a:lnTo>
                      <a:pt x="92" y="433"/>
                    </a:lnTo>
                    <a:lnTo>
                      <a:pt x="92" y="433"/>
                    </a:lnTo>
                    <a:lnTo>
                      <a:pt x="74" y="414"/>
                    </a:lnTo>
                    <a:lnTo>
                      <a:pt x="57" y="393"/>
                    </a:lnTo>
                    <a:lnTo>
                      <a:pt x="57" y="393"/>
                    </a:lnTo>
                    <a:lnTo>
                      <a:pt x="31" y="360"/>
                    </a:lnTo>
                    <a:lnTo>
                      <a:pt x="16" y="345"/>
                    </a:lnTo>
                    <a:lnTo>
                      <a:pt x="2" y="329"/>
                    </a:lnTo>
                    <a:lnTo>
                      <a:pt x="2" y="329"/>
                    </a:lnTo>
                    <a:lnTo>
                      <a:pt x="0" y="327"/>
                    </a:lnTo>
                    <a:lnTo>
                      <a:pt x="0" y="327"/>
                    </a:lnTo>
                    <a:lnTo>
                      <a:pt x="27" y="300"/>
                    </a:lnTo>
                    <a:lnTo>
                      <a:pt x="27" y="300"/>
                    </a:lnTo>
                    <a:lnTo>
                      <a:pt x="45" y="322"/>
                    </a:lnTo>
                    <a:lnTo>
                      <a:pt x="45" y="322"/>
                    </a:lnTo>
                    <a:lnTo>
                      <a:pt x="68" y="351"/>
                    </a:lnTo>
                    <a:lnTo>
                      <a:pt x="68" y="351"/>
                    </a:lnTo>
                    <a:lnTo>
                      <a:pt x="84" y="371"/>
                    </a:lnTo>
                    <a:lnTo>
                      <a:pt x="102" y="392"/>
                    </a:lnTo>
                    <a:lnTo>
                      <a:pt x="111" y="401"/>
                    </a:lnTo>
                    <a:lnTo>
                      <a:pt x="120" y="411"/>
                    </a:lnTo>
                    <a:lnTo>
                      <a:pt x="131" y="419"/>
                    </a:lnTo>
                    <a:lnTo>
                      <a:pt x="141" y="426"/>
                    </a:lnTo>
                    <a:lnTo>
                      <a:pt x="141" y="426"/>
                    </a:lnTo>
                    <a:lnTo>
                      <a:pt x="151" y="434"/>
                    </a:lnTo>
                    <a:lnTo>
                      <a:pt x="163" y="444"/>
                    </a:lnTo>
                    <a:lnTo>
                      <a:pt x="174" y="454"/>
                    </a:lnTo>
                    <a:lnTo>
                      <a:pt x="186" y="465"/>
                    </a:lnTo>
                    <a:lnTo>
                      <a:pt x="197" y="478"/>
                    </a:lnTo>
                    <a:lnTo>
                      <a:pt x="208" y="491"/>
                    </a:lnTo>
                    <a:lnTo>
                      <a:pt x="219" y="506"/>
                    </a:lnTo>
                    <a:lnTo>
                      <a:pt x="229" y="521"/>
                    </a:lnTo>
                    <a:lnTo>
                      <a:pt x="229" y="521"/>
                    </a:lnTo>
                    <a:lnTo>
                      <a:pt x="261" y="567"/>
                    </a:lnTo>
                    <a:lnTo>
                      <a:pt x="291" y="607"/>
                    </a:lnTo>
                    <a:lnTo>
                      <a:pt x="305" y="624"/>
                    </a:lnTo>
                    <a:lnTo>
                      <a:pt x="319" y="640"/>
                    </a:lnTo>
                    <a:lnTo>
                      <a:pt x="332" y="654"/>
                    </a:lnTo>
                    <a:lnTo>
                      <a:pt x="346" y="668"/>
                    </a:lnTo>
                    <a:lnTo>
                      <a:pt x="346" y="668"/>
                    </a:lnTo>
                    <a:lnTo>
                      <a:pt x="371" y="692"/>
                    </a:lnTo>
                    <a:lnTo>
                      <a:pt x="398" y="714"/>
                    </a:lnTo>
                    <a:lnTo>
                      <a:pt x="398" y="714"/>
                    </a:lnTo>
                    <a:lnTo>
                      <a:pt x="429" y="741"/>
                    </a:lnTo>
                    <a:lnTo>
                      <a:pt x="445" y="755"/>
                    </a:lnTo>
                    <a:lnTo>
                      <a:pt x="459" y="769"/>
                    </a:lnTo>
                    <a:lnTo>
                      <a:pt x="459" y="769"/>
                    </a:lnTo>
                    <a:lnTo>
                      <a:pt x="481" y="790"/>
                    </a:lnTo>
                    <a:lnTo>
                      <a:pt x="504" y="809"/>
                    </a:lnTo>
                    <a:lnTo>
                      <a:pt x="504" y="809"/>
                    </a:lnTo>
                    <a:lnTo>
                      <a:pt x="526" y="828"/>
                    </a:lnTo>
                    <a:lnTo>
                      <a:pt x="548" y="849"/>
                    </a:lnTo>
                    <a:lnTo>
                      <a:pt x="548" y="849"/>
                    </a:lnTo>
                    <a:lnTo>
                      <a:pt x="571" y="872"/>
                    </a:lnTo>
                    <a:lnTo>
                      <a:pt x="594" y="896"/>
                    </a:lnTo>
                    <a:lnTo>
                      <a:pt x="594" y="896"/>
                    </a:lnTo>
                    <a:lnTo>
                      <a:pt x="615" y="920"/>
                    </a:lnTo>
                    <a:lnTo>
                      <a:pt x="638" y="943"/>
                    </a:lnTo>
                    <a:lnTo>
                      <a:pt x="643" y="948"/>
                    </a:lnTo>
                    <a:lnTo>
                      <a:pt x="646" y="943"/>
                    </a:lnTo>
                    <a:lnTo>
                      <a:pt x="646" y="943"/>
                    </a:lnTo>
                    <a:lnTo>
                      <a:pt x="658" y="929"/>
                    </a:lnTo>
                    <a:lnTo>
                      <a:pt x="669" y="917"/>
                    </a:lnTo>
                    <a:lnTo>
                      <a:pt x="682" y="904"/>
                    </a:lnTo>
                    <a:lnTo>
                      <a:pt x="696" y="893"/>
                    </a:lnTo>
                    <a:lnTo>
                      <a:pt x="724" y="871"/>
                    </a:lnTo>
                    <a:lnTo>
                      <a:pt x="753" y="851"/>
                    </a:lnTo>
                    <a:lnTo>
                      <a:pt x="753" y="851"/>
                    </a:lnTo>
                    <a:lnTo>
                      <a:pt x="784" y="829"/>
                    </a:lnTo>
                    <a:lnTo>
                      <a:pt x="784" y="829"/>
                    </a:lnTo>
                    <a:lnTo>
                      <a:pt x="812" y="807"/>
                    </a:lnTo>
                    <a:lnTo>
                      <a:pt x="843" y="787"/>
                    </a:lnTo>
                    <a:lnTo>
                      <a:pt x="906" y="748"/>
                    </a:lnTo>
                    <a:lnTo>
                      <a:pt x="906" y="748"/>
                    </a:lnTo>
                    <a:lnTo>
                      <a:pt x="944" y="725"/>
                    </a:lnTo>
                    <a:lnTo>
                      <a:pt x="980" y="702"/>
                    </a:lnTo>
                    <a:lnTo>
                      <a:pt x="986" y="698"/>
                    </a:lnTo>
                    <a:lnTo>
                      <a:pt x="981" y="693"/>
                    </a:lnTo>
                    <a:lnTo>
                      <a:pt x="981" y="693"/>
                    </a:lnTo>
                    <a:lnTo>
                      <a:pt x="964" y="676"/>
                    </a:lnTo>
                    <a:lnTo>
                      <a:pt x="949" y="660"/>
                    </a:lnTo>
                    <a:lnTo>
                      <a:pt x="920" y="624"/>
                    </a:lnTo>
                    <a:lnTo>
                      <a:pt x="917" y="620"/>
                    </a:lnTo>
                    <a:lnTo>
                      <a:pt x="917" y="620"/>
                    </a:lnTo>
                    <a:lnTo>
                      <a:pt x="882" y="579"/>
                    </a:lnTo>
                    <a:lnTo>
                      <a:pt x="850" y="543"/>
                    </a:lnTo>
                    <a:lnTo>
                      <a:pt x="819" y="510"/>
                    </a:lnTo>
                    <a:lnTo>
                      <a:pt x="789" y="480"/>
                    </a:lnTo>
                    <a:lnTo>
                      <a:pt x="789" y="480"/>
                    </a:lnTo>
                    <a:lnTo>
                      <a:pt x="751" y="446"/>
                    </a:lnTo>
                    <a:lnTo>
                      <a:pt x="712" y="412"/>
                    </a:lnTo>
                    <a:lnTo>
                      <a:pt x="712" y="412"/>
                    </a:lnTo>
                    <a:lnTo>
                      <a:pt x="668" y="372"/>
                    </a:lnTo>
                    <a:lnTo>
                      <a:pt x="624" y="332"/>
                    </a:lnTo>
                    <a:lnTo>
                      <a:pt x="604" y="313"/>
                    </a:lnTo>
                    <a:lnTo>
                      <a:pt x="583" y="291"/>
                    </a:lnTo>
                    <a:lnTo>
                      <a:pt x="564" y="269"/>
                    </a:lnTo>
                    <a:lnTo>
                      <a:pt x="544" y="246"/>
                    </a:lnTo>
                    <a:lnTo>
                      <a:pt x="544" y="246"/>
                    </a:lnTo>
                    <a:lnTo>
                      <a:pt x="522" y="221"/>
                    </a:lnTo>
                    <a:lnTo>
                      <a:pt x="501" y="195"/>
                    </a:lnTo>
                    <a:lnTo>
                      <a:pt x="501" y="195"/>
                    </a:lnTo>
                    <a:lnTo>
                      <a:pt x="475" y="165"/>
                    </a:lnTo>
                    <a:lnTo>
                      <a:pt x="450" y="135"/>
                    </a:lnTo>
                    <a:lnTo>
                      <a:pt x="450" y="135"/>
                    </a:lnTo>
                    <a:lnTo>
                      <a:pt x="441" y="125"/>
                    </a:lnTo>
                    <a:lnTo>
                      <a:pt x="431" y="116"/>
                    </a:lnTo>
                    <a:lnTo>
                      <a:pt x="431" y="116"/>
                    </a:lnTo>
                    <a:lnTo>
                      <a:pt x="422" y="107"/>
                    </a:lnTo>
                    <a:lnTo>
                      <a:pt x="413" y="98"/>
                    </a:lnTo>
                    <a:lnTo>
                      <a:pt x="413" y="98"/>
                    </a:lnTo>
                    <a:lnTo>
                      <a:pt x="400" y="81"/>
                    </a:lnTo>
                    <a:lnTo>
                      <a:pt x="389" y="67"/>
                    </a:lnTo>
                    <a:lnTo>
                      <a:pt x="378" y="54"/>
                    </a:lnTo>
                    <a:lnTo>
                      <a:pt x="366" y="44"/>
                    </a:lnTo>
                    <a:lnTo>
                      <a:pt x="366" y="44"/>
                    </a:lnTo>
                    <a:lnTo>
                      <a:pt x="355" y="33"/>
                    </a:lnTo>
                    <a:lnTo>
                      <a:pt x="346" y="21"/>
                    </a:lnTo>
                    <a:lnTo>
                      <a:pt x="346" y="21"/>
                    </a:lnTo>
                    <a:lnTo>
                      <a:pt x="377" y="0"/>
                    </a:lnTo>
                    <a:lnTo>
                      <a:pt x="377" y="0"/>
                    </a:lnTo>
                    <a:lnTo>
                      <a:pt x="382" y="6"/>
                    </a:lnTo>
                    <a:lnTo>
                      <a:pt x="382" y="6"/>
                    </a:lnTo>
                    <a:lnTo>
                      <a:pt x="433" y="64"/>
                    </a:lnTo>
                    <a:lnTo>
                      <a:pt x="433" y="64"/>
                    </a:lnTo>
                    <a:lnTo>
                      <a:pt x="496" y="134"/>
                    </a:lnTo>
                    <a:lnTo>
                      <a:pt x="527" y="170"/>
                    </a:lnTo>
                    <a:lnTo>
                      <a:pt x="558" y="207"/>
                    </a:lnTo>
                    <a:lnTo>
                      <a:pt x="558" y="207"/>
                    </a:lnTo>
                    <a:lnTo>
                      <a:pt x="585" y="239"/>
                    </a:lnTo>
                    <a:lnTo>
                      <a:pt x="614" y="273"/>
                    </a:lnTo>
                    <a:lnTo>
                      <a:pt x="631" y="290"/>
                    </a:lnTo>
                    <a:lnTo>
                      <a:pt x="647" y="307"/>
                    </a:lnTo>
                    <a:lnTo>
                      <a:pt x="665" y="324"/>
                    </a:lnTo>
                    <a:lnTo>
                      <a:pt x="683" y="341"/>
                    </a:lnTo>
                    <a:lnTo>
                      <a:pt x="683" y="341"/>
                    </a:lnTo>
                    <a:lnTo>
                      <a:pt x="729" y="380"/>
                    </a:lnTo>
                    <a:lnTo>
                      <a:pt x="729" y="380"/>
                    </a:lnTo>
                    <a:lnTo>
                      <a:pt x="765" y="411"/>
                    </a:lnTo>
                    <a:lnTo>
                      <a:pt x="801" y="444"/>
                    </a:lnTo>
                    <a:lnTo>
                      <a:pt x="801" y="444"/>
                    </a:lnTo>
                    <a:lnTo>
                      <a:pt x="836" y="477"/>
                    </a:lnTo>
                    <a:lnTo>
                      <a:pt x="869" y="511"/>
                    </a:lnTo>
                    <a:lnTo>
                      <a:pt x="900" y="546"/>
                    </a:lnTo>
                    <a:lnTo>
                      <a:pt x="930" y="581"/>
                    </a:lnTo>
                    <a:lnTo>
                      <a:pt x="930" y="581"/>
                    </a:lnTo>
                    <a:lnTo>
                      <a:pt x="946" y="600"/>
                    </a:lnTo>
                    <a:lnTo>
                      <a:pt x="946" y="600"/>
                    </a:lnTo>
                    <a:lnTo>
                      <a:pt x="962" y="620"/>
                    </a:lnTo>
                    <a:lnTo>
                      <a:pt x="980" y="641"/>
                    </a:lnTo>
                    <a:lnTo>
                      <a:pt x="998" y="661"/>
                    </a:lnTo>
                    <a:lnTo>
                      <a:pt x="1008" y="669"/>
                    </a:lnTo>
                    <a:lnTo>
                      <a:pt x="1018" y="677"/>
                    </a:lnTo>
                    <a:lnTo>
                      <a:pt x="1019" y="678"/>
                    </a:lnTo>
                    <a:lnTo>
                      <a:pt x="1020" y="678"/>
                    </a:lnTo>
                    <a:lnTo>
                      <a:pt x="1020" y="678"/>
                    </a:lnTo>
                    <a:lnTo>
                      <a:pt x="1025" y="680"/>
                    </a:lnTo>
                    <a:lnTo>
                      <a:pt x="1029" y="684"/>
                    </a:lnTo>
                    <a:lnTo>
                      <a:pt x="1029" y="685"/>
                    </a:lnTo>
                    <a:lnTo>
                      <a:pt x="1030" y="686"/>
                    </a:lnTo>
                    <a:lnTo>
                      <a:pt x="1030" y="686"/>
                    </a:lnTo>
                    <a:lnTo>
                      <a:pt x="1032" y="689"/>
                    </a:lnTo>
                    <a:lnTo>
                      <a:pt x="1035" y="692"/>
                    </a:lnTo>
                    <a:lnTo>
                      <a:pt x="1036" y="695"/>
                    </a:lnTo>
                    <a:lnTo>
                      <a:pt x="1037" y="698"/>
                    </a:lnTo>
                    <a:lnTo>
                      <a:pt x="1037" y="699"/>
                    </a:lnTo>
                    <a:lnTo>
                      <a:pt x="1037" y="700"/>
                    </a:lnTo>
                    <a:lnTo>
                      <a:pt x="1037" y="700"/>
                    </a:lnTo>
                    <a:lnTo>
                      <a:pt x="1041" y="711"/>
                    </a:lnTo>
                    <a:lnTo>
                      <a:pt x="1045" y="723"/>
                    </a:lnTo>
                    <a:lnTo>
                      <a:pt x="1047" y="735"/>
                    </a:lnTo>
                    <a:lnTo>
                      <a:pt x="1049" y="748"/>
                    </a:lnTo>
                    <a:lnTo>
                      <a:pt x="1051" y="774"/>
                    </a:lnTo>
                    <a:lnTo>
                      <a:pt x="1051" y="800"/>
                    </a:lnTo>
                    <a:lnTo>
                      <a:pt x="1050" y="826"/>
                    </a:lnTo>
                    <a:lnTo>
                      <a:pt x="1047" y="851"/>
                    </a:lnTo>
                    <a:lnTo>
                      <a:pt x="1044" y="872"/>
                    </a:lnTo>
                    <a:lnTo>
                      <a:pt x="1040" y="892"/>
                    </a:lnTo>
                    <a:lnTo>
                      <a:pt x="1040" y="892"/>
                    </a:lnTo>
                    <a:lnTo>
                      <a:pt x="1037" y="911"/>
                    </a:lnTo>
                    <a:lnTo>
                      <a:pt x="1035" y="929"/>
                    </a:lnTo>
                    <a:lnTo>
                      <a:pt x="1030" y="967"/>
                    </a:lnTo>
                    <a:lnTo>
                      <a:pt x="1030" y="973"/>
                    </a:lnTo>
                    <a:lnTo>
                      <a:pt x="1030" y="973"/>
                    </a:lnTo>
                    <a:lnTo>
                      <a:pt x="1029" y="991"/>
                    </a:lnTo>
                    <a:lnTo>
                      <a:pt x="1029" y="991"/>
                    </a:lnTo>
                    <a:lnTo>
                      <a:pt x="1029" y="1009"/>
                    </a:lnTo>
                    <a:lnTo>
                      <a:pt x="1028" y="1017"/>
                    </a:lnTo>
                    <a:lnTo>
                      <a:pt x="1026" y="1024"/>
                    </a:lnTo>
                    <a:lnTo>
                      <a:pt x="1026" y="1024"/>
                    </a:lnTo>
                    <a:lnTo>
                      <a:pt x="1024" y="1031"/>
                    </a:lnTo>
                    <a:lnTo>
                      <a:pt x="1023" y="1039"/>
                    </a:lnTo>
                    <a:lnTo>
                      <a:pt x="1023" y="1051"/>
                    </a:lnTo>
                    <a:lnTo>
                      <a:pt x="1023" y="1051"/>
                    </a:lnTo>
                    <a:lnTo>
                      <a:pt x="1023" y="1059"/>
                    </a:lnTo>
                    <a:lnTo>
                      <a:pt x="1021" y="1068"/>
                    </a:lnTo>
                    <a:lnTo>
                      <a:pt x="1019" y="1075"/>
                    </a:lnTo>
                    <a:lnTo>
                      <a:pt x="1016" y="1079"/>
                    </a:lnTo>
                    <a:lnTo>
                      <a:pt x="1013" y="1083"/>
                    </a:lnTo>
                    <a:lnTo>
                      <a:pt x="1013" y="1083"/>
                    </a:lnTo>
                    <a:lnTo>
                      <a:pt x="1010" y="1085"/>
                    </a:lnTo>
                    <a:lnTo>
                      <a:pt x="1008" y="1086"/>
                    </a:lnTo>
                    <a:lnTo>
                      <a:pt x="1005" y="1087"/>
                    </a:lnTo>
                    <a:lnTo>
                      <a:pt x="1002" y="1088"/>
                    </a:lnTo>
                    <a:lnTo>
                      <a:pt x="1002" y="1088"/>
                    </a:lnTo>
                    <a:lnTo>
                      <a:pt x="1002" y="1088"/>
                    </a:lnTo>
                    <a:lnTo>
                      <a:pt x="998" y="1087"/>
                    </a:lnTo>
                    <a:lnTo>
                      <a:pt x="997" y="1087"/>
                    </a:lnTo>
                    <a:lnTo>
                      <a:pt x="996" y="1087"/>
                    </a:lnTo>
                    <a:lnTo>
                      <a:pt x="996" y="1087"/>
                    </a:lnTo>
                    <a:lnTo>
                      <a:pt x="992" y="1088"/>
                    </a:lnTo>
                    <a:lnTo>
                      <a:pt x="991" y="1088"/>
                    </a:lnTo>
                    <a:close/>
                    <a:moveTo>
                      <a:pt x="1002" y="731"/>
                    </a:moveTo>
                    <a:lnTo>
                      <a:pt x="1002" y="731"/>
                    </a:lnTo>
                    <a:lnTo>
                      <a:pt x="954" y="761"/>
                    </a:lnTo>
                    <a:lnTo>
                      <a:pt x="954" y="761"/>
                    </a:lnTo>
                    <a:lnTo>
                      <a:pt x="918" y="784"/>
                    </a:lnTo>
                    <a:lnTo>
                      <a:pt x="918" y="784"/>
                    </a:lnTo>
                    <a:lnTo>
                      <a:pt x="885" y="803"/>
                    </a:lnTo>
                    <a:lnTo>
                      <a:pt x="885" y="803"/>
                    </a:lnTo>
                    <a:lnTo>
                      <a:pt x="856" y="821"/>
                    </a:lnTo>
                    <a:lnTo>
                      <a:pt x="842" y="830"/>
                    </a:lnTo>
                    <a:lnTo>
                      <a:pt x="829" y="839"/>
                    </a:lnTo>
                    <a:lnTo>
                      <a:pt x="819" y="847"/>
                    </a:lnTo>
                    <a:lnTo>
                      <a:pt x="819" y="847"/>
                    </a:lnTo>
                    <a:lnTo>
                      <a:pt x="773" y="881"/>
                    </a:lnTo>
                    <a:lnTo>
                      <a:pt x="729" y="917"/>
                    </a:lnTo>
                    <a:lnTo>
                      <a:pt x="729" y="917"/>
                    </a:lnTo>
                    <a:lnTo>
                      <a:pt x="717" y="925"/>
                    </a:lnTo>
                    <a:lnTo>
                      <a:pt x="717" y="925"/>
                    </a:lnTo>
                    <a:lnTo>
                      <a:pt x="704" y="936"/>
                    </a:lnTo>
                    <a:lnTo>
                      <a:pt x="691" y="948"/>
                    </a:lnTo>
                    <a:lnTo>
                      <a:pt x="678" y="960"/>
                    </a:lnTo>
                    <a:lnTo>
                      <a:pt x="672" y="967"/>
                    </a:lnTo>
                    <a:lnTo>
                      <a:pt x="668" y="974"/>
                    </a:lnTo>
                    <a:lnTo>
                      <a:pt x="664" y="980"/>
                    </a:lnTo>
                    <a:lnTo>
                      <a:pt x="671" y="982"/>
                    </a:lnTo>
                    <a:lnTo>
                      <a:pt x="671" y="982"/>
                    </a:lnTo>
                    <a:lnTo>
                      <a:pt x="699" y="991"/>
                    </a:lnTo>
                    <a:lnTo>
                      <a:pt x="699" y="991"/>
                    </a:lnTo>
                    <a:lnTo>
                      <a:pt x="718" y="996"/>
                    </a:lnTo>
                    <a:lnTo>
                      <a:pt x="738" y="1003"/>
                    </a:lnTo>
                    <a:lnTo>
                      <a:pt x="738" y="1003"/>
                    </a:lnTo>
                    <a:lnTo>
                      <a:pt x="756" y="1007"/>
                    </a:lnTo>
                    <a:lnTo>
                      <a:pt x="772" y="1010"/>
                    </a:lnTo>
                    <a:lnTo>
                      <a:pt x="772" y="1010"/>
                    </a:lnTo>
                    <a:lnTo>
                      <a:pt x="792" y="1014"/>
                    </a:lnTo>
                    <a:lnTo>
                      <a:pt x="811" y="1018"/>
                    </a:lnTo>
                    <a:lnTo>
                      <a:pt x="811" y="1018"/>
                    </a:lnTo>
                    <a:lnTo>
                      <a:pt x="854" y="1028"/>
                    </a:lnTo>
                    <a:lnTo>
                      <a:pt x="897" y="1039"/>
                    </a:lnTo>
                    <a:lnTo>
                      <a:pt x="941" y="1046"/>
                    </a:lnTo>
                    <a:lnTo>
                      <a:pt x="962" y="1049"/>
                    </a:lnTo>
                    <a:lnTo>
                      <a:pt x="984" y="1051"/>
                    </a:lnTo>
                    <a:lnTo>
                      <a:pt x="991" y="1052"/>
                    </a:lnTo>
                    <a:lnTo>
                      <a:pt x="990" y="1045"/>
                    </a:lnTo>
                    <a:lnTo>
                      <a:pt x="990" y="1045"/>
                    </a:lnTo>
                    <a:lnTo>
                      <a:pt x="989" y="1039"/>
                    </a:lnTo>
                    <a:lnTo>
                      <a:pt x="989" y="1039"/>
                    </a:lnTo>
                    <a:lnTo>
                      <a:pt x="987" y="1032"/>
                    </a:lnTo>
                    <a:lnTo>
                      <a:pt x="987" y="1029"/>
                    </a:lnTo>
                    <a:lnTo>
                      <a:pt x="987" y="1027"/>
                    </a:lnTo>
                    <a:lnTo>
                      <a:pt x="987" y="1027"/>
                    </a:lnTo>
                    <a:lnTo>
                      <a:pt x="990" y="1018"/>
                    </a:lnTo>
                    <a:lnTo>
                      <a:pt x="992" y="1008"/>
                    </a:lnTo>
                    <a:lnTo>
                      <a:pt x="993" y="988"/>
                    </a:lnTo>
                    <a:lnTo>
                      <a:pt x="993" y="988"/>
                    </a:lnTo>
                    <a:lnTo>
                      <a:pt x="994" y="974"/>
                    </a:lnTo>
                    <a:lnTo>
                      <a:pt x="994" y="974"/>
                    </a:lnTo>
                    <a:lnTo>
                      <a:pt x="995" y="957"/>
                    </a:lnTo>
                    <a:lnTo>
                      <a:pt x="995" y="957"/>
                    </a:lnTo>
                    <a:lnTo>
                      <a:pt x="998" y="925"/>
                    </a:lnTo>
                    <a:lnTo>
                      <a:pt x="1000" y="910"/>
                    </a:lnTo>
                    <a:lnTo>
                      <a:pt x="1004" y="893"/>
                    </a:lnTo>
                    <a:lnTo>
                      <a:pt x="1004" y="893"/>
                    </a:lnTo>
                    <a:lnTo>
                      <a:pt x="1010" y="856"/>
                    </a:lnTo>
                    <a:lnTo>
                      <a:pt x="1013" y="835"/>
                    </a:lnTo>
                    <a:lnTo>
                      <a:pt x="1015" y="813"/>
                    </a:lnTo>
                    <a:lnTo>
                      <a:pt x="1016" y="793"/>
                    </a:lnTo>
                    <a:lnTo>
                      <a:pt x="1015" y="772"/>
                    </a:lnTo>
                    <a:lnTo>
                      <a:pt x="1014" y="753"/>
                    </a:lnTo>
                    <a:lnTo>
                      <a:pt x="1010" y="734"/>
                    </a:lnTo>
                    <a:lnTo>
                      <a:pt x="1008" y="726"/>
                    </a:lnTo>
                    <a:lnTo>
                      <a:pt x="1002" y="73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97" name="Freeform 207">
                <a:extLst>
                  <a:ext uri="{FF2B5EF4-FFF2-40B4-BE49-F238E27FC236}">
                    <a16:creationId xmlns:a16="http://schemas.microsoft.com/office/drawing/2014/main" id="{2D6D43BE-DD5E-42EF-958E-73215DB1D4A2}"/>
                  </a:ext>
                </a:extLst>
              </p:cNvPr>
              <p:cNvSpPr/>
              <p:nvPr/>
            </p:nvSpPr>
            <p:spPr bwMode="auto">
              <a:xfrm>
                <a:off x="4251325" y="2251075"/>
                <a:ext cx="195263" cy="161925"/>
              </a:xfrm>
              <a:custGeom>
                <a:avLst/>
                <a:gdLst/>
                <a:ahLst/>
                <a:cxnLst>
                  <a:cxn ang="0">
                    <a:pos x="15" y="307"/>
                  </a:cxn>
                  <a:cxn ang="0">
                    <a:pos x="9" y="306"/>
                  </a:cxn>
                  <a:cxn ang="0">
                    <a:pos x="2" y="298"/>
                  </a:cxn>
                  <a:cxn ang="0">
                    <a:pos x="0" y="293"/>
                  </a:cxn>
                  <a:cxn ang="0">
                    <a:pos x="2" y="281"/>
                  </a:cxn>
                  <a:cxn ang="0">
                    <a:pos x="6" y="275"/>
                  </a:cxn>
                  <a:cxn ang="0">
                    <a:pos x="12" y="272"/>
                  </a:cxn>
                  <a:cxn ang="0">
                    <a:pos x="18" y="269"/>
                  </a:cxn>
                  <a:cxn ang="0">
                    <a:pos x="30" y="259"/>
                  </a:cxn>
                  <a:cxn ang="0">
                    <a:pos x="48" y="238"/>
                  </a:cxn>
                  <a:cxn ang="0">
                    <a:pos x="59" y="222"/>
                  </a:cxn>
                  <a:cxn ang="0">
                    <a:pos x="75" y="201"/>
                  </a:cxn>
                  <a:cxn ang="0">
                    <a:pos x="94" y="180"/>
                  </a:cxn>
                  <a:cxn ang="0">
                    <a:pos x="136" y="143"/>
                  </a:cxn>
                  <a:cxn ang="0">
                    <a:pos x="160" y="124"/>
                  </a:cxn>
                  <a:cxn ang="0">
                    <a:pos x="174" y="112"/>
                  </a:cxn>
                  <a:cxn ang="0">
                    <a:pos x="224" y="83"/>
                  </a:cxn>
                  <a:cxn ang="0">
                    <a:pos x="241" y="73"/>
                  </a:cxn>
                  <a:cxn ang="0">
                    <a:pos x="259" y="63"/>
                  </a:cxn>
                  <a:cxn ang="0">
                    <a:pos x="305" y="32"/>
                  </a:cxn>
                  <a:cxn ang="0">
                    <a:pos x="345" y="3"/>
                  </a:cxn>
                  <a:cxn ang="0">
                    <a:pos x="354" y="0"/>
                  </a:cxn>
                  <a:cxn ang="0">
                    <a:pos x="359" y="1"/>
                  </a:cxn>
                  <a:cxn ang="0">
                    <a:pos x="366" y="8"/>
                  </a:cxn>
                  <a:cxn ang="0">
                    <a:pos x="368" y="12"/>
                  </a:cxn>
                  <a:cxn ang="0">
                    <a:pos x="369" y="22"/>
                  </a:cxn>
                  <a:cxn ang="0">
                    <a:pos x="367" y="29"/>
                  </a:cxn>
                  <a:cxn ang="0">
                    <a:pos x="362" y="35"/>
                  </a:cxn>
                  <a:cxn ang="0">
                    <a:pos x="339" y="51"/>
                  </a:cxn>
                  <a:cxn ang="0">
                    <a:pos x="270" y="96"/>
                  </a:cxn>
                  <a:cxn ang="0">
                    <a:pos x="240" y="115"/>
                  </a:cxn>
                  <a:cxn ang="0">
                    <a:pos x="180" y="157"/>
                  </a:cxn>
                  <a:cxn ang="0">
                    <a:pos x="151" y="179"/>
                  </a:cxn>
                  <a:cxn ang="0">
                    <a:pos x="109" y="218"/>
                  </a:cxn>
                  <a:cxn ang="0">
                    <a:pos x="78" y="252"/>
                  </a:cxn>
                  <a:cxn ang="0">
                    <a:pos x="69" y="264"/>
                  </a:cxn>
                  <a:cxn ang="0">
                    <a:pos x="47" y="290"/>
                  </a:cxn>
                  <a:cxn ang="0">
                    <a:pos x="35" y="300"/>
                  </a:cxn>
                  <a:cxn ang="0">
                    <a:pos x="21" y="306"/>
                  </a:cxn>
                  <a:cxn ang="0">
                    <a:pos x="15" y="307"/>
                  </a:cxn>
                </a:cxnLst>
                <a:rect l="0" t="0" r="r" b="b"/>
                <a:pathLst>
                  <a:path w="369" h="307">
                    <a:moveTo>
                      <a:pt x="15" y="307"/>
                    </a:moveTo>
                    <a:lnTo>
                      <a:pt x="15" y="307"/>
                    </a:lnTo>
                    <a:lnTo>
                      <a:pt x="12" y="307"/>
                    </a:lnTo>
                    <a:lnTo>
                      <a:pt x="9" y="306"/>
                    </a:lnTo>
                    <a:lnTo>
                      <a:pt x="5" y="303"/>
                    </a:lnTo>
                    <a:lnTo>
                      <a:pt x="2" y="298"/>
                    </a:lnTo>
                    <a:lnTo>
                      <a:pt x="0" y="293"/>
                    </a:lnTo>
                    <a:lnTo>
                      <a:pt x="0" y="293"/>
                    </a:lnTo>
                    <a:lnTo>
                      <a:pt x="0" y="287"/>
                    </a:lnTo>
                    <a:lnTo>
                      <a:pt x="2" y="281"/>
                    </a:lnTo>
                    <a:lnTo>
                      <a:pt x="4" y="277"/>
                    </a:lnTo>
                    <a:lnTo>
                      <a:pt x="6" y="275"/>
                    </a:lnTo>
                    <a:lnTo>
                      <a:pt x="9" y="273"/>
                    </a:lnTo>
                    <a:lnTo>
                      <a:pt x="12" y="272"/>
                    </a:lnTo>
                    <a:lnTo>
                      <a:pt x="12" y="272"/>
                    </a:lnTo>
                    <a:lnTo>
                      <a:pt x="18" y="269"/>
                    </a:lnTo>
                    <a:lnTo>
                      <a:pt x="24" y="265"/>
                    </a:lnTo>
                    <a:lnTo>
                      <a:pt x="30" y="259"/>
                    </a:lnTo>
                    <a:lnTo>
                      <a:pt x="36" y="253"/>
                    </a:lnTo>
                    <a:lnTo>
                      <a:pt x="48" y="238"/>
                    </a:lnTo>
                    <a:lnTo>
                      <a:pt x="59" y="222"/>
                    </a:lnTo>
                    <a:lnTo>
                      <a:pt x="59" y="222"/>
                    </a:lnTo>
                    <a:lnTo>
                      <a:pt x="68" y="210"/>
                    </a:lnTo>
                    <a:lnTo>
                      <a:pt x="75" y="201"/>
                    </a:lnTo>
                    <a:lnTo>
                      <a:pt x="75" y="201"/>
                    </a:lnTo>
                    <a:lnTo>
                      <a:pt x="94" y="180"/>
                    </a:lnTo>
                    <a:lnTo>
                      <a:pt x="114" y="162"/>
                    </a:lnTo>
                    <a:lnTo>
                      <a:pt x="136" y="143"/>
                    </a:lnTo>
                    <a:lnTo>
                      <a:pt x="157" y="126"/>
                    </a:lnTo>
                    <a:lnTo>
                      <a:pt x="160" y="124"/>
                    </a:lnTo>
                    <a:lnTo>
                      <a:pt x="160" y="124"/>
                    </a:lnTo>
                    <a:lnTo>
                      <a:pt x="174" y="112"/>
                    </a:lnTo>
                    <a:lnTo>
                      <a:pt x="190" y="102"/>
                    </a:lnTo>
                    <a:lnTo>
                      <a:pt x="224" y="83"/>
                    </a:lnTo>
                    <a:lnTo>
                      <a:pt x="224" y="83"/>
                    </a:lnTo>
                    <a:lnTo>
                      <a:pt x="241" y="73"/>
                    </a:lnTo>
                    <a:lnTo>
                      <a:pt x="259" y="63"/>
                    </a:lnTo>
                    <a:lnTo>
                      <a:pt x="259" y="63"/>
                    </a:lnTo>
                    <a:lnTo>
                      <a:pt x="283" y="47"/>
                    </a:lnTo>
                    <a:lnTo>
                      <a:pt x="305" y="32"/>
                    </a:lnTo>
                    <a:lnTo>
                      <a:pt x="345" y="3"/>
                    </a:lnTo>
                    <a:lnTo>
                      <a:pt x="345" y="3"/>
                    </a:lnTo>
                    <a:lnTo>
                      <a:pt x="350" y="1"/>
                    </a:lnTo>
                    <a:lnTo>
                      <a:pt x="354" y="0"/>
                    </a:lnTo>
                    <a:lnTo>
                      <a:pt x="354" y="0"/>
                    </a:lnTo>
                    <a:lnTo>
                      <a:pt x="359" y="1"/>
                    </a:lnTo>
                    <a:lnTo>
                      <a:pt x="363" y="4"/>
                    </a:lnTo>
                    <a:lnTo>
                      <a:pt x="366" y="8"/>
                    </a:lnTo>
                    <a:lnTo>
                      <a:pt x="368" y="12"/>
                    </a:lnTo>
                    <a:lnTo>
                      <a:pt x="368" y="12"/>
                    </a:lnTo>
                    <a:lnTo>
                      <a:pt x="369" y="16"/>
                    </a:lnTo>
                    <a:lnTo>
                      <a:pt x="369" y="22"/>
                    </a:lnTo>
                    <a:lnTo>
                      <a:pt x="369" y="25"/>
                    </a:lnTo>
                    <a:lnTo>
                      <a:pt x="367" y="29"/>
                    </a:lnTo>
                    <a:lnTo>
                      <a:pt x="365" y="32"/>
                    </a:lnTo>
                    <a:lnTo>
                      <a:pt x="362" y="35"/>
                    </a:lnTo>
                    <a:lnTo>
                      <a:pt x="362" y="35"/>
                    </a:lnTo>
                    <a:lnTo>
                      <a:pt x="339" y="51"/>
                    </a:lnTo>
                    <a:lnTo>
                      <a:pt x="317" y="67"/>
                    </a:lnTo>
                    <a:lnTo>
                      <a:pt x="270" y="96"/>
                    </a:lnTo>
                    <a:lnTo>
                      <a:pt x="270" y="96"/>
                    </a:lnTo>
                    <a:lnTo>
                      <a:pt x="240" y="115"/>
                    </a:lnTo>
                    <a:lnTo>
                      <a:pt x="210" y="135"/>
                    </a:lnTo>
                    <a:lnTo>
                      <a:pt x="180" y="157"/>
                    </a:lnTo>
                    <a:lnTo>
                      <a:pt x="151" y="179"/>
                    </a:lnTo>
                    <a:lnTo>
                      <a:pt x="151" y="179"/>
                    </a:lnTo>
                    <a:lnTo>
                      <a:pt x="131" y="198"/>
                    </a:lnTo>
                    <a:lnTo>
                      <a:pt x="109" y="218"/>
                    </a:lnTo>
                    <a:lnTo>
                      <a:pt x="88" y="239"/>
                    </a:lnTo>
                    <a:lnTo>
                      <a:pt x="78" y="252"/>
                    </a:lnTo>
                    <a:lnTo>
                      <a:pt x="69" y="264"/>
                    </a:lnTo>
                    <a:lnTo>
                      <a:pt x="69" y="264"/>
                    </a:lnTo>
                    <a:lnTo>
                      <a:pt x="59" y="277"/>
                    </a:lnTo>
                    <a:lnTo>
                      <a:pt x="47" y="290"/>
                    </a:lnTo>
                    <a:lnTo>
                      <a:pt x="42" y="295"/>
                    </a:lnTo>
                    <a:lnTo>
                      <a:pt x="35" y="300"/>
                    </a:lnTo>
                    <a:lnTo>
                      <a:pt x="29" y="304"/>
                    </a:lnTo>
                    <a:lnTo>
                      <a:pt x="21" y="306"/>
                    </a:lnTo>
                    <a:lnTo>
                      <a:pt x="21" y="306"/>
                    </a:lnTo>
                    <a:lnTo>
                      <a:pt x="15" y="307"/>
                    </a:lnTo>
                    <a:lnTo>
                      <a:pt x="15" y="30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98" name="Freeform 208">
                <a:extLst>
                  <a:ext uri="{FF2B5EF4-FFF2-40B4-BE49-F238E27FC236}">
                    <a16:creationId xmlns:a16="http://schemas.microsoft.com/office/drawing/2014/main" id="{46B70481-463C-4D6F-B576-481A26F82C27}"/>
                  </a:ext>
                </a:extLst>
              </p:cNvPr>
              <p:cNvSpPr/>
              <p:nvPr/>
            </p:nvSpPr>
            <p:spPr bwMode="auto">
              <a:xfrm>
                <a:off x="4284663" y="2282825"/>
                <a:ext cx="195263" cy="171450"/>
              </a:xfrm>
              <a:custGeom>
                <a:avLst/>
                <a:gdLst/>
                <a:ahLst/>
                <a:cxnLst>
                  <a:cxn ang="0">
                    <a:pos x="15" y="323"/>
                  </a:cxn>
                  <a:cxn ang="0">
                    <a:pos x="6" y="319"/>
                  </a:cxn>
                  <a:cxn ang="0">
                    <a:pos x="1" y="309"/>
                  </a:cxn>
                  <a:cxn ang="0">
                    <a:pos x="0" y="306"/>
                  </a:cxn>
                  <a:cxn ang="0">
                    <a:pos x="0" y="297"/>
                  </a:cxn>
                  <a:cxn ang="0">
                    <a:pos x="4" y="290"/>
                  </a:cxn>
                  <a:cxn ang="0">
                    <a:pos x="7" y="287"/>
                  </a:cxn>
                  <a:cxn ang="0">
                    <a:pos x="15" y="277"/>
                  </a:cxn>
                  <a:cxn ang="0">
                    <a:pos x="20" y="266"/>
                  </a:cxn>
                  <a:cxn ang="0">
                    <a:pos x="29" y="253"/>
                  </a:cxn>
                  <a:cxn ang="0">
                    <a:pos x="48" y="230"/>
                  </a:cxn>
                  <a:cxn ang="0">
                    <a:pos x="68" y="211"/>
                  </a:cxn>
                  <a:cxn ang="0">
                    <a:pos x="94" y="190"/>
                  </a:cxn>
                  <a:cxn ang="0">
                    <a:pos x="126" y="162"/>
                  </a:cxn>
                  <a:cxn ang="0">
                    <a:pos x="159" y="135"/>
                  </a:cxn>
                  <a:cxn ang="0">
                    <a:pos x="187" y="111"/>
                  </a:cxn>
                  <a:cxn ang="0">
                    <a:pos x="236" y="73"/>
                  </a:cxn>
                  <a:cxn ang="0">
                    <a:pos x="254" y="61"/>
                  </a:cxn>
                  <a:cxn ang="0">
                    <a:pos x="311" y="23"/>
                  </a:cxn>
                  <a:cxn ang="0">
                    <a:pos x="344" y="3"/>
                  </a:cxn>
                  <a:cxn ang="0">
                    <a:pos x="348" y="1"/>
                  </a:cxn>
                  <a:cxn ang="0">
                    <a:pos x="352" y="0"/>
                  </a:cxn>
                  <a:cxn ang="0">
                    <a:pos x="358" y="2"/>
                  </a:cxn>
                  <a:cxn ang="0">
                    <a:pos x="366" y="9"/>
                  </a:cxn>
                  <a:cxn ang="0">
                    <a:pos x="368" y="14"/>
                  </a:cxn>
                  <a:cxn ang="0">
                    <a:pos x="369" y="22"/>
                  </a:cxn>
                  <a:cxn ang="0">
                    <a:pos x="366" y="29"/>
                  </a:cxn>
                  <a:cxn ang="0">
                    <a:pos x="361" y="35"/>
                  </a:cxn>
                  <a:cxn ang="0">
                    <a:pos x="325" y="57"/>
                  </a:cxn>
                  <a:cxn ang="0">
                    <a:pos x="271" y="92"/>
                  </a:cxn>
                  <a:cxn ang="0">
                    <a:pos x="250" y="107"/>
                  </a:cxn>
                  <a:cxn ang="0">
                    <a:pos x="190" y="157"/>
                  </a:cxn>
                  <a:cxn ang="0">
                    <a:pos x="164" y="179"/>
                  </a:cxn>
                  <a:cxn ang="0">
                    <a:pos x="134" y="203"/>
                  </a:cxn>
                  <a:cxn ang="0">
                    <a:pos x="102" y="229"/>
                  </a:cxn>
                  <a:cxn ang="0">
                    <a:pos x="72" y="258"/>
                  </a:cxn>
                  <a:cxn ang="0">
                    <a:pos x="66" y="264"/>
                  </a:cxn>
                  <a:cxn ang="0">
                    <a:pos x="51" y="286"/>
                  </a:cxn>
                  <a:cxn ang="0">
                    <a:pos x="46" y="295"/>
                  </a:cxn>
                  <a:cxn ang="0">
                    <a:pos x="33" y="312"/>
                  </a:cxn>
                  <a:cxn ang="0">
                    <a:pos x="24" y="319"/>
                  </a:cxn>
                  <a:cxn ang="0">
                    <a:pos x="15" y="323"/>
                  </a:cxn>
                </a:cxnLst>
                <a:rect l="0" t="0" r="r" b="b"/>
                <a:pathLst>
                  <a:path w="369" h="323">
                    <a:moveTo>
                      <a:pt x="15" y="323"/>
                    </a:moveTo>
                    <a:lnTo>
                      <a:pt x="15" y="323"/>
                    </a:lnTo>
                    <a:lnTo>
                      <a:pt x="10" y="322"/>
                    </a:lnTo>
                    <a:lnTo>
                      <a:pt x="6" y="319"/>
                    </a:lnTo>
                    <a:lnTo>
                      <a:pt x="3" y="315"/>
                    </a:lnTo>
                    <a:lnTo>
                      <a:pt x="1" y="309"/>
                    </a:lnTo>
                    <a:lnTo>
                      <a:pt x="1" y="309"/>
                    </a:lnTo>
                    <a:lnTo>
                      <a:pt x="0" y="306"/>
                    </a:lnTo>
                    <a:lnTo>
                      <a:pt x="0" y="300"/>
                    </a:lnTo>
                    <a:lnTo>
                      <a:pt x="0" y="297"/>
                    </a:lnTo>
                    <a:lnTo>
                      <a:pt x="2" y="294"/>
                    </a:lnTo>
                    <a:lnTo>
                      <a:pt x="4" y="290"/>
                    </a:lnTo>
                    <a:lnTo>
                      <a:pt x="7" y="287"/>
                    </a:lnTo>
                    <a:lnTo>
                      <a:pt x="7" y="287"/>
                    </a:lnTo>
                    <a:lnTo>
                      <a:pt x="11" y="283"/>
                    </a:lnTo>
                    <a:lnTo>
                      <a:pt x="15" y="277"/>
                    </a:lnTo>
                    <a:lnTo>
                      <a:pt x="20" y="266"/>
                    </a:lnTo>
                    <a:lnTo>
                      <a:pt x="20" y="266"/>
                    </a:lnTo>
                    <a:lnTo>
                      <a:pt x="24" y="259"/>
                    </a:lnTo>
                    <a:lnTo>
                      <a:pt x="29" y="253"/>
                    </a:lnTo>
                    <a:lnTo>
                      <a:pt x="29" y="253"/>
                    </a:lnTo>
                    <a:lnTo>
                      <a:pt x="48" y="230"/>
                    </a:lnTo>
                    <a:lnTo>
                      <a:pt x="59" y="221"/>
                    </a:lnTo>
                    <a:lnTo>
                      <a:pt x="68" y="211"/>
                    </a:lnTo>
                    <a:lnTo>
                      <a:pt x="68" y="211"/>
                    </a:lnTo>
                    <a:lnTo>
                      <a:pt x="94" y="190"/>
                    </a:lnTo>
                    <a:lnTo>
                      <a:pt x="94" y="190"/>
                    </a:lnTo>
                    <a:lnTo>
                      <a:pt x="126" y="162"/>
                    </a:lnTo>
                    <a:lnTo>
                      <a:pt x="159" y="135"/>
                    </a:lnTo>
                    <a:lnTo>
                      <a:pt x="159" y="135"/>
                    </a:lnTo>
                    <a:lnTo>
                      <a:pt x="187" y="111"/>
                    </a:lnTo>
                    <a:lnTo>
                      <a:pt x="187" y="111"/>
                    </a:lnTo>
                    <a:lnTo>
                      <a:pt x="220" y="85"/>
                    </a:lnTo>
                    <a:lnTo>
                      <a:pt x="236" y="73"/>
                    </a:lnTo>
                    <a:lnTo>
                      <a:pt x="254" y="61"/>
                    </a:lnTo>
                    <a:lnTo>
                      <a:pt x="254" y="61"/>
                    </a:lnTo>
                    <a:lnTo>
                      <a:pt x="282" y="41"/>
                    </a:lnTo>
                    <a:lnTo>
                      <a:pt x="311" y="23"/>
                    </a:lnTo>
                    <a:lnTo>
                      <a:pt x="311" y="23"/>
                    </a:lnTo>
                    <a:lnTo>
                      <a:pt x="344" y="3"/>
                    </a:lnTo>
                    <a:lnTo>
                      <a:pt x="344" y="3"/>
                    </a:lnTo>
                    <a:lnTo>
                      <a:pt x="348" y="1"/>
                    </a:lnTo>
                    <a:lnTo>
                      <a:pt x="352" y="0"/>
                    </a:lnTo>
                    <a:lnTo>
                      <a:pt x="352" y="0"/>
                    </a:lnTo>
                    <a:lnTo>
                      <a:pt x="355" y="1"/>
                    </a:lnTo>
                    <a:lnTo>
                      <a:pt x="358" y="2"/>
                    </a:lnTo>
                    <a:lnTo>
                      <a:pt x="363" y="5"/>
                    </a:lnTo>
                    <a:lnTo>
                      <a:pt x="366" y="9"/>
                    </a:lnTo>
                    <a:lnTo>
                      <a:pt x="368" y="14"/>
                    </a:lnTo>
                    <a:lnTo>
                      <a:pt x="368" y="14"/>
                    </a:lnTo>
                    <a:lnTo>
                      <a:pt x="369" y="17"/>
                    </a:lnTo>
                    <a:lnTo>
                      <a:pt x="369" y="22"/>
                    </a:lnTo>
                    <a:lnTo>
                      <a:pt x="368" y="25"/>
                    </a:lnTo>
                    <a:lnTo>
                      <a:pt x="366" y="29"/>
                    </a:lnTo>
                    <a:lnTo>
                      <a:pt x="364" y="32"/>
                    </a:lnTo>
                    <a:lnTo>
                      <a:pt x="361" y="35"/>
                    </a:lnTo>
                    <a:lnTo>
                      <a:pt x="361" y="35"/>
                    </a:lnTo>
                    <a:lnTo>
                      <a:pt x="325" y="57"/>
                    </a:lnTo>
                    <a:lnTo>
                      <a:pt x="325" y="57"/>
                    </a:lnTo>
                    <a:lnTo>
                      <a:pt x="271" y="92"/>
                    </a:lnTo>
                    <a:lnTo>
                      <a:pt x="271" y="92"/>
                    </a:lnTo>
                    <a:lnTo>
                      <a:pt x="250" y="107"/>
                    </a:lnTo>
                    <a:lnTo>
                      <a:pt x="229" y="123"/>
                    </a:lnTo>
                    <a:lnTo>
                      <a:pt x="190" y="157"/>
                    </a:lnTo>
                    <a:lnTo>
                      <a:pt x="190" y="157"/>
                    </a:lnTo>
                    <a:lnTo>
                      <a:pt x="164" y="179"/>
                    </a:lnTo>
                    <a:lnTo>
                      <a:pt x="164" y="179"/>
                    </a:lnTo>
                    <a:lnTo>
                      <a:pt x="134" y="203"/>
                    </a:lnTo>
                    <a:lnTo>
                      <a:pt x="134" y="203"/>
                    </a:lnTo>
                    <a:lnTo>
                      <a:pt x="102" y="229"/>
                    </a:lnTo>
                    <a:lnTo>
                      <a:pt x="86" y="242"/>
                    </a:lnTo>
                    <a:lnTo>
                      <a:pt x="72" y="258"/>
                    </a:lnTo>
                    <a:lnTo>
                      <a:pt x="72" y="258"/>
                    </a:lnTo>
                    <a:lnTo>
                      <a:pt x="66" y="264"/>
                    </a:lnTo>
                    <a:lnTo>
                      <a:pt x="61" y="271"/>
                    </a:lnTo>
                    <a:lnTo>
                      <a:pt x="51" y="286"/>
                    </a:lnTo>
                    <a:lnTo>
                      <a:pt x="51" y="286"/>
                    </a:lnTo>
                    <a:lnTo>
                      <a:pt x="46" y="295"/>
                    </a:lnTo>
                    <a:lnTo>
                      <a:pt x="40" y="303"/>
                    </a:lnTo>
                    <a:lnTo>
                      <a:pt x="33" y="312"/>
                    </a:lnTo>
                    <a:lnTo>
                      <a:pt x="24" y="319"/>
                    </a:lnTo>
                    <a:lnTo>
                      <a:pt x="24" y="319"/>
                    </a:lnTo>
                    <a:lnTo>
                      <a:pt x="19" y="322"/>
                    </a:lnTo>
                    <a:lnTo>
                      <a:pt x="15" y="323"/>
                    </a:lnTo>
                    <a:lnTo>
                      <a:pt x="15" y="32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99" name="Freeform 209">
                <a:extLst>
                  <a:ext uri="{FF2B5EF4-FFF2-40B4-BE49-F238E27FC236}">
                    <a16:creationId xmlns:a16="http://schemas.microsoft.com/office/drawing/2014/main" id="{AFB61F79-8E73-49DB-AE33-797AC1EB23D3}"/>
                  </a:ext>
                </a:extLst>
              </p:cNvPr>
              <p:cNvSpPr/>
              <p:nvPr/>
            </p:nvSpPr>
            <p:spPr bwMode="auto">
              <a:xfrm>
                <a:off x="4446588" y="2346325"/>
                <a:ext cx="285750" cy="307975"/>
              </a:xfrm>
              <a:custGeom>
                <a:avLst/>
                <a:gdLst/>
                <a:ahLst/>
                <a:cxnLst>
                  <a:cxn ang="0">
                    <a:pos x="524" y="583"/>
                  </a:cxn>
                  <a:cxn ang="0">
                    <a:pos x="515" y="580"/>
                  </a:cxn>
                  <a:cxn ang="0">
                    <a:pos x="501" y="571"/>
                  </a:cxn>
                  <a:cxn ang="0">
                    <a:pos x="476" y="549"/>
                  </a:cxn>
                  <a:cxn ang="0">
                    <a:pos x="437" y="513"/>
                  </a:cxn>
                  <a:cxn ang="0">
                    <a:pos x="414" y="488"/>
                  </a:cxn>
                  <a:cxn ang="0">
                    <a:pos x="388" y="460"/>
                  </a:cxn>
                  <a:cxn ang="0">
                    <a:pos x="339" y="409"/>
                  </a:cxn>
                  <a:cxn ang="0">
                    <a:pos x="300" y="361"/>
                  </a:cxn>
                  <a:cxn ang="0">
                    <a:pos x="288" y="344"/>
                  </a:cxn>
                  <a:cxn ang="0">
                    <a:pos x="246" y="293"/>
                  </a:cxn>
                  <a:cxn ang="0">
                    <a:pos x="202" y="245"/>
                  </a:cxn>
                  <a:cxn ang="0">
                    <a:pos x="167" y="208"/>
                  </a:cxn>
                  <a:cxn ang="0">
                    <a:pos x="134" y="170"/>
                  </a:cxn>
                  <a:cxn ang="0">
                    <a:pos x="121" y="153"/>
                  </a:cxn>
                  <a:cxn ang="0">
                    <a:pos x="95" y="121"/>
                  </a:cxn>
                  <a:cxn ang="0">
                    <a:pos x="54" y="76"/>
                  </a:cxn>
                  <a:cxn ang="0">
                    <a:pos x="24" y="48"/>
                  </a:cxn>
                  <a:cxn ang="0">
                    <a:pos x="8" y="36"/>
                  </a:cxn>
                  <a:cxn ang="0">
                    <a:pos x="3" y="29"/>
                  </a:cxn>
                  <a:cxn ang="0">
                    <a:pos x="0" y="22"/>
                  </a:cxn>
                  <a:cxn ang="0">
                    <a:pos x="1" y="13"/>
                  </a:cxn>
                  <a:cxn ang="0">
                    <a:pos x="4" y="8"/>
                  </a:cxn>
                  <a:cxn ang="0">
                    <a:pos x="12" y="1"/>
                  </a:cxn>
                  <a:cxn ang="0">
                    <a:pos x="16" y="0"/>
                  </a:cxn>
                  <a:cxn ang="0">
                    <a:pos x="25" y="3"/>
                  </a:cxn>
                  <a:cxn ang="0">
                    <a:pos x="41" y="15"/>
                  </a:cxn>
                  <a:cxn ang="0">
                    <a:pos x="70" y="41"/>
                  </a:cxn>
                  <a:cxn ang="0">
                    <a:pos x="110" y="84"/>
                  </a:cxn>
                  <a:cxn ang="0">
                    <a:pos x="136" y="115"/>
                  </a:cxn>
                  <a:cxn ang="0">
                    <a:pos x="206" y="198"/>
                  </a:cxn>
                  <a:cxn ang="0">
                    <a:pos x="290" y="291"/>
                  </a:cxn>
                  <a:cxn ang="0">
                    <a:pos x="303" y="306"/>
                  </a:cxn>
                  <a:cxn ang="0">
                    <a:pos x="341" y="353"/>
                  </a:cxn>
                  <a:cxn ang="0">
                    <a:pos x="371" y="390"/>
                  </a:cxn>
                  <a:cxn ang="0">
                    <a:pos x="403" y="425"/>
                  </a:cxn>
                  <a:cxn ang="0">
                    <a:pos x="433" y="457"/>
                  </a:cxn>
                  <a:cxn ang="0">
                    <a:pos x="457" y="482"/>
                  </a:cxn>
                  <a:cxn ang="0">
                    <a:pos x="493" y="518"/>
                  </a:cxn>
                  <a:cxn ang="0">
                    <a:pos x="519" y="540"/>
                  </a:cxn>
                  <a:cxn ang="0">
                    <a:pos x="532" y="549"/>
                  </a:cxn>
                  <a:cxn ang="0">
                    <a:pos x="539" y="554"/>
                  </a:cxn>
                  <a:cxn ang="0">
                    <a:pos x="541" y="560"/>
                  </a:cxn>
                  <a:cxn ang="0">
                    <a:pos x="541" y="570"/>
                  </a:cxn>
                  <a:cxn ang="0">
                    <a:pos x="539" y="575"/>
                  </a:cxn>
                  <a:cxn ang="0">
                    <a:pos x="530" y="582"/>
                  </a:cxn>
                  <a:cxn ang="0">
                    <a:pos x="524" y="583"/>
                  </a:cxn>
                </a:cxnLst>
                <a:rect l="0" t="0" r="r" b="b"/>
                <a:pathLst>
                  <a:path w="541" h="583">
                    <a:moveTo>
                      <a:pt x="524" y="583"/>
                    </a:moveTo>
                    <a:lnTo>
                      <a:pt x="524" y="583"/>
                    </a:lnTo>
                    <a:lnTo>
                      <a:pt x="520" y="582"/>
                    </a:lnTo>
                    <a:lnTo>
                      <a:pt x="515" y="580"/>
                    </a:lnTo>
                    <a:lnTo>
                      <a:pt x="515" y="580"/>
                    </a:lnTo>
                    <a:lnTo>
                      <a:pt x="501" y="571"/>
                    </a:lnTo>
                    <a:lnTo>
                      <a:pt x="488" y="560"/>
                    </a:lnTo>
                    <a:lnTo>
                      <a:pt x="476" y="549"/>
                    </a:lnTo>
                    <a:lnTo>
                      <a:pt x="462" y="538"/>
                    </a:lnTo>
                    <a:lnTo>
                      <a:pt x="437" y="513"/>
                    </a:lnTo>
                    <a:lnTo>
                      <a:pt x="414" y="488"/>
                    </a:lnTo>
                    <a:lnTo>
                      <a:pt x="414" y="488"/>
                    </a:lnTo>
                    <a:lnTo>
                      <a:pt x="388" y="460"/>
                    </a:lnTo>
                    <a:lnTo>
                      <a:pt x="388" y="460"/>
                    </a:lnTo>
                    <a:lnTo>
                      <a:pt x="365" y="437"/>
                    </a:lnTo>
                    <a:lnTo>
                      <a:pt x="339" y="409"/>
                    </a:lnTo>
                    <a:lnTo>
                      <a:pt x="313" y="377"/>
                    </a:lnTo>
                    <a:lnTo>
                      <a:pt x="300" y="361"/>
                    </a:lnTo>
                    <a:lnTo>
                      <a:pt x="288" y="344"/>
                    </a:lnTo>
                    <a:lnTo>
                      <a:pt x="288" y="344"/>
                    </a:lnTo>
                    <a:lnTo>
                      <a:pt x="268" y="319"/>
                    </a:lnTo>
                    <a:lnTo>
                      <a:pt x="246" y="293"/>
                    </a:lnTo>
                    <a:lnTo>
                      <a:pt x="224" y="269"/>
                    </a:lnTo>
                    <a:lnTo>
                      <a:pt x="202" y="245"/>
                    </a:lnTo>
                    <a:lnTo>
                      <a:pt x="202" y="245"/>
                    </a:lnTo>
                    <a:lnTo>
                      <a:pt x="167" y="208"/>
                    </a:lnTo>
                    <a:lnTo>
                      <a:pt x="150" y="189"/>
                    </a:lnTo>
                    <a:lnTo>
                      <a:pt x="134" y="170"/>
                    </a:lnTo>
                    <a:lnTo>
                      <a:pt x="134" y="170"/>
                    </a:lnTo>
                    <a:lnTo>
                      <a:pt x="121" y="153"/>
                    </a:lnTo>
                    <a:lnTo>
                      <a:pt x="121" y="153"/>
                    </a:lnTo>
                    <a:lnTo>
                      <a:pt x="95" y="121"/>
                    </a:lnTo>
                    <a:lnTo>
                      <a:pt x="69" y="90"/>
                    </a:lnTo>
                    <a:lnTo>
                      <a:pt x="54" y="76"/>
                    </a:lnTo>
                    <a:lnTo>
                      <a:pt x="40" y="61"/>
                    </a:lnTo>
                    <a:lnTo>
                      <a:pt x="24" y="48"/>
                    </a:lnTo>
                    <a:lnTo>
                      <a:pt x="8" y="36"/>
                    </a:lnTo>
                    <a:lnTo>
                      <a:pt x="8" y="36"/>
                    </a:lnTo>
                    <a:lnTo>
                      <a:pt x="5" y="32"/>
                    </a:lnTo>
                    <a:lnTo>
                      <a:pt x="3" y="29"/>
                    </a:lnTo>
                    <a:lnTo>
                      <a:pt x="0" y="25"/>
                    </a:lnTo>
                    <a:lnTo>
                      <a:pt x="0" y="22"/>
                    </a:lnTo>
                    <a:lnTo>
                      <a:pt x="0" y="17"/>
                    </a:lnTo>
                    <a:lnTo>
                      <a:pt x="1" y="13"/>
                    </a:lnTo>
                    <a:lnTo>
                      <a:pt x="1" y="13"/>
                    </a:lnTo>
                    <a:lnTo>
                      <a:pt x="4" y="8"/>
                    </a:lnTo>
                    <a:lnTo>
                      <a:pt x="7" y="3"/>
                    </a:lnTo>
                    <a:lnTo>
                      <a:pt x="12" y="1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1" y="0"/>
                    </a:lnTo>
                    <a:lnTo>
                      <a:pt x="25" y="3"/>
                    </a:lnTo>
                    <a:lnTo>
                      <a:pt x="25" y="3"/>
                    </a:lnTo>
                    <a:lnTo>
                      <a:pt x="41" y="15"/>
                    </a:lnTo>
                    <a:lnTo>
                      <a:pt x="55" y="28"/>
                    </a:lnTo>
                    <a:lnTo>
                      <a:pt x="70" y="41"/>
                    </a:lnTo>
                    <a:lnTo>
                      <a:pt x="83" y="55"/>
                    </a:lnTo>
                    <a:lnTo>
                      <a:pt x="110" y="84"/>
                    </a:lnTo>
                    <a:lnTo>
                      <a:pt x="136" y="115"/>
                    </a:lnTo>
                    <a:lnTo>
                      <a:pt x="136" y="115"/>
                    </a:lnTo>
                    <a:lnTo>
                      <a:pt x="170" y="156"/>
                    </a:lnTo>
                    <a:lnTo>
                      <a:pt x="206" y="198"/>
                    </a:lnTo>
                    <a:lnTo>
                      <a:pt x="246" y="242"/>
                    </a:lnTo>
                    <a:lnTo>
                      <a:pt x="290" y="291"/>
                    </a:lnTo>
                    <a:lnTo>
                      <a:pt x="290" y="291"/>
                    </a:lnTo>
                    <a:lnTo>
                      <a:pt x="303" y="306"/>
                    </a:lnTo>
                    <a:lnTo>
                      <a:pt x="317" y="322"/>
                    </a:lnTo>
                    <a:lnTo>
                      <a:pt x="341" y="353"/>
                    </a:lnTo>
                    <a:lnTo>
                      <a:pt x="341" y="353"/>
                    </a:lnTo>
                    <a:lnTo>
                      <a:pt x="371" y="390"/>
                    </a:lnTo>
                    <a:lnTo>
                      <a:pt x="387" y="407"/>
                    </a:lnTo>
                    <a:lnTo>
                      <a:pt x="403" y="425"/>
                    </a:lnTo>
                    <a:lnTo>
                      <a:pt x="403" y="425"/>
                    </a:lnTo>
                    <a:lnTo>
                      <a:pt x="433" y="457"/>
                    </a:lnTo>
                    <a:lnTo>
                      <a:pt x="433" y="457"/>
                    </a:lnTo>
                    <a:lnTo>
                      <a:pt x="457" y="482"/>
                    </a:lnTo>
                    <a:lnTo>
                      <a:pt x="481" y="507"/>
                    </a:lnTo>
                    <a:lnTo>
                      <a:pt x="493" y="518"/>
                    </a:lnTo>
                    <a:lnTo>
                      <a:pt x="507" y="529"/>
                    </a:lnTo>
                    <a:lnTo>
                      <a:pt x="519" y="540"/>
                    </a:lnTo>
                    <a:lnTo>
                      <a:pt x="532" y="549"/>
                    </a:lnTo>
                    <a:lnTo>
                      <a:pt x="532" y="549"/>
                    </a:lnTo>
                    <a:lnTo>
                      <a:pt x="537" y="552"/>
                    </a:lnTo>
                    <a:lnTo>
                      <a:pt x="539" y="554"/>
                    </a:lnTo>
                    <a:lnTo>
                      <a:pt x="540" y="557"/>
                    </a:lnTo>
                    <a:lnTo>
                      <a:pt x="541" y="560"/>
                    </a:lnTo>
                    <a:lnTo>
                      <a:pt x="541" y="565"/>
                    </a:lnTo>
                    <a:lnTo>
                      <a:pt x="541" y="570"/>
                    </a:lnTo>
                    <a:lnTo>
                      <a:pt x="541" y="570"/>
                    </a:lnTo>
                    <a:lnTo>
                      <a:pt x="539" y="575"/>
                    </a:lnTo>
                    <a:lnTo>
                      <a:pt x="534" y="579"/>
                    </a:lnTo>
                    <a:lnTo>
                      <a:pt x="530" y="582"/>
                    </a:lnTo>
                    <a:lnTo>
                      <a:pt x="527" y="583"/>
                    </a:lnTo>
                    <a:lnTo>
                      <a:pt x="524" y="583"/>
                    </a:lnTo>
                    <a:lnTo>
                      <a:pt x="524" y="58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100" name="Freeform 210">
                <a:extLst>
                  <a:ext uri="{FF2B5EF4-FFF2-40B4-BE49-F238E27FC236}">
                    <a16:creationId xmlns:a16="http://schemas.microsoft.com/office/drawing/2014/main" id="{2A25654E-D6FF-4075-8F33-3043DD0CDF8E}"/>
                  </a:ext>
                </a:extLst>
              </p:cNvPr>
              <p:cNvSpPr/>
              <p:nvPr/>
            </p:nvSpPr>
            <p:spPr bwMode="auto">
              <a:xfrm>
                <a:off x="4349750" y="2435225"/>
                <a:ext cx="273050" cy="288925"/>
              </a:xfrm>
              <a:custGeom>
                <a:avLst/>
                <a:gdLst/>
                <a:ahLst/>
                <a:cxnLst>
                  <a:cxn ang="0">
                    <a:pos x="493" y="546"/>
                  </a:cxn>
                  <a:cxn ang="0">
                    <a:pos x="481" y="537"/>
                  </a:cxn>
                  <a:cxn ang="0">
                    <a:pos x="475" y="524"/>
                  </a:cxn>
                  <a:cxn ang="0">
                    <a:pos x="457" y="505"/>
                  </a:cxn>
                  <a:cxn ang="0">
                    <a:pos x="444" y="490"/>
                  </a:cxn>
                  <a:cxn ang="0">
                    <a:pos x="436" y="479"/>
                  </a:cxn>
                  <a:cxn ang="0">
                    <a:pos x="411" y="452"/>
                  </a:cxn>
                  <a:cxn ang="0">
                    <a:pos x="402" y="443"/>
                  </a:cxn>
                  <a:cxn ang="0">
                    <a:pos x="387" y="420"/>
                  </a:cxn>
                  <a:cxn ang="0">
                    <a:pos x="376" y="410"/>
                  </a:cxn>
                  <a:cxn ang="0">
                    <a:pos x="345" y="378"/>
                  </a:cxn>
                  <a:cxn ang="0">
                    <a:pos x="321" y="352"/>
                  </a:cxn>
                  <a:cxn ang="0">
                    <a:pos x="280" y="313"/>
                  </a:cxn>
                  <a:cxn ang="0">
                    <a:pos x="252" y="285"/>
                  </a:cxn>
                  <a:cxn ang="0">
                    <a:pos x="151" y="183"/>
                  </a:cxn>
                  <a:cxn ang="0">
                    <a:pos x="106" y="136"/>
                  </a:cxn>
                  <a:cxn ang="0">
                    <a:pos x="64" y="92"/>
                  </a:cxn>
                  <a:cxn ang="0">
                    <a:pos x="33" y="58"/>
                  </a:cxn>
                  <a:cxn ang="0">
                    <a:pos x="13" y="39"/>
                  </a:cxn>
                  <a:cxn ang="0">
                    <a:pos x="3" y="26"/>
                  </a:cxn>
                  <a:cxn ang="0">
                    <a:pos x="0" y="14"/>
                  </a:cxn>
                  <a:cxn ang="0">
                    <a:pos x="5" y="6"/>
                  </a:cxn>
                  <a:cxn ang="0">
                    <a:pos x="19" y="0"/>
                  </a:cxn>
                  <a:cxn ang="0">
                    <a:pos x="26" y="2"/>
                  </a:cxn>
                  <a:cxn ang="0">
                    <a:pos x="34" y="8"/>
                  </a:cxn>
                  <a:cxn ang="0">
                    <a:pos x="72" y="47"/>
                  </a:cxn>
                  <a:cxn ang="0">
                    <a:pos x="94" y="67"/>
                  </a:cxn>
                  <a:cxn ang="0">
                    <a:pos x="151" y="133"/>
                  </a:cxn>
                  <a:cxn ang="0">
                    <a:pos x="191" y="176"/>
                  </a:cxn>
                  <a:cxn ang="0">
                    <a:pos x="275" y="260"/>
                  </a:cxn>
                  <a:cxn ang="0">
                    <a:pos x="311" y="293"/>
                  </a:cxn>
                  <a:cxn ang="0">
                    <a:pos x="364" y="343"/>
                  </a:cxn>
                  <a:cxn ang="0">
                    <a:pos x="407" y="387"/>
                  </a:cxn>
                  <a:cxn ang="0">
                    <a:pos x="423" y="411"/>
                  </a:cxn>
                  <a:cxn ang="0">
                    <a:pos x="440" y="429"/>
                  </a:cxn>
                  <a:cxn ang="0">
                    <a:pos x="452" y="440"/>
                  </a:cxn>
                  <a:cxn ang="0">
                    <a:pos x="460" y="452"/>
                  </a:cxn>
                  <a:cxn ang="0">
                    <a:pos x="481" y="478"/>
                  </a:cxn>
                  <a:cxn ang="0">
                    <a:pos x="496" y="493"/>
                  </a:cxn>
                  <a:cxn ang="0">
                    <a:pos x="508" y="510"/>
                  </a:cxn>
                  <a:cxn ang="0">
                    <a:pos x="512" y="513"/>
                  </a:cxn>
                  <a:cxn ang="0">
                    <a:pos x="515" y="524"/>
                  </a:cxn>
                  <a:cxn ang="0">
                    <a:pos x="515" y="533"/>
                  </a:cxn>
                  <a:cxn ang="0">
                    <a:pos x="510" y="542"/>
                  </a:cxn>
                  <a:cxn ang="0">
                    <a:pos x="499" y="546"/>
                  </a:cxn>
                </a:cxnLst>
                <a:rect l="0" t="0" r="r" b="b"/>
                <a:pathLst>
                  <a:path w="515" h="546">
                    <a:moveTo>
                      <a:pt x="499" y="546"/>
                    </a:moveTo>
                    <a:lnTo>
                      <a:pt x="499" y="546"/>
                    </a:lnTo>
                    <a:lnTo>
                      <a:pt x="493" y="546"/>
                    </a:lnTo>
                    <a:lnTo>
                      <a:pt x="488" y="543"/>
                    </a:lnTo>
                    <a:lnTo>
                      <a:pt x="483" y="540"/>
                    </a:lnTo>
                    <a:lnTo>
                      <a:pt x="481" y="537"/>
                    </a:lnTo>
                    <a:lnTo>
                      <a:pt x="480" y="534"/>
                    </a:lnTo>
                    <a:lnTo>
                      <a:pt x="480" y="534"/>
                    </a:lnTo>
                    <a:lnTo>
                      <a:pt x="475" y="524"/>
                    </a:lnTo>
                    <a:lnTo>
                      <a:pt x="470" y="517"/>
                    </a:lnTo>
                    <a:lnTo>
                      <a:pt x="463" y="511"/>
                    </a:lnTo>
                    <a:lnTo>
                      <a:pt x="457" y="505"/>
                    </a:lnTo>
                    <a:lnTo>
                      <a:pt x="457" y="505"/>
                    </a:lnTo>
                    <a:lnTo>
                      <a:pt x="450" y="498"/>
                    </a:lnTo>
                    <a:lnTo>
                      <a:pt x="444" y="490"/>
                    </a:lnTo>
                    <a:lnTo>
                      <a:pt x="444" y="490"/>
                    </a:lnTo>
                    <a:lnTo>
                      <a:pt x="436" y="479"/>
                    </a:lnTo>
                    <a:lnTo>
                      <a:pt x="436" y="479"/>
                    </a:lnTo>
                    <a:lnTo>
                      <a:pt x="425" y="466"/>
                    </a:lnTo>
                    <a:lnTo>
                      <a:pt x="419" y="458"/>
                    </a:lnTo>
                    <a:lnTo>
                      <a:pt x="411" y="452"/>
                    </a:lnTo>
                    <a:lnTo>
                      <a:pt x="411" y="452"/>
                    </a:lnTo>
                    <a:lnTo>
                      <a:pt x="407" y="448"/>
                    </a:lnTo>
                    <a:lnTo>
                      <a:pt x="402" y="443"/>
                    </a:lnTo>
                    <a:lnTo>
                      <a:pt x="395" y="433"/>
                    </a:lnTo>
                    <a:lnTo>
                      <a:pt x="395" y="433"/>
                    </a:lnTo>
                    <a:lnTo>
                      <a:pt x="387" y="420"/>
                    </a:lnTo>
                    <a:lnTo>
                      <a:pt x="382" y="415"/>
                    </a:lnTo>
                    <a:lnTo>
                      <a:pt x="376" y="410"/>
                    </a:lnTo>
                    <a:lnTo>
                      <a:pt x="376" y="410"/>
                    </a:lnTo>
                    <a:lnTo>
                      <a:pt x="367" y="404"/>
                    </a:lnTo>
                    <a:lnTo>
                      <a:pt x="360" y="395"/>
                    </a:lnTo>
                    <a:lnTo>
                      <a:pt x="345" y="378"/>
                    </a:lnTo>
                    <a:lnTo>
                      <a:pt x="345" y="378"/>
                    </a:lnTo>
                    <a:lnTo>
                      <a:pt x="333" y="364"/>
                    </a:lnTo>
                    <a:lnTo>
                      <a:pt x="321" y="352"/>
                    </a:lnTo>
                    <a:lnTo>
                      <a:pt x="321" y="352"/>
                    </a:lnTo>
                    <a:lnTo>
                      <a:pt x="299" y="332"/>
                    </a:lnTo>
                    <a:lnTo>
                      <a:pt x="280" y="313"/>
                    </a:lnTo>
                    <a:lnTo>
                      <a:pt x="280" y="313"/>
                    </a:lnTo>
                    <a:lnTo>
                      <a:pt x="252" y="285"/>
                    </a:lnTo>
                    <a:lnTo>
                      <a:pt x="252" y="285"/>
                    </a:lnTo>
                    <a:lnTo>
                      <a:pt x="225" y="260"/>
                    </a:lnTo>
                    <a:lnTo>
                      <a:pt x="200" y="234"/>
                    </a:lnTo>
                    <a:lnTo>
                      <a:pt x="151" y="183"/>
                    </a:lnTo>
                    <a:lnTo>
                      <a:pt x="151" y="183"/>
                    </a:lnTo>
                    <a:lnTo>
                      <a:pt x="106" y="136"/>
                    </a:lnTo>
                    <a:lnTo>
                      <a:pt x="106" y="136"/>
                    </a:lnTo>
                    <a:lnTo>
                      <a:pt x="87" y="116"/>
                    </a:lnTo>
                    <a:lnTo>
                      <a:pt x="87" y="116"/>
                    </a:lnTo>
                    <a:lnTo>
                      <a:pt x="64" y="92"/>
                    </a:lnTo>
                    <a:lnTo>
                      <a:pt x="40" y="66"/>
                    </a:lnTo>
                    <a:lnTo>
                      <a:pt x="40" y="66"/>
                    </a:lnTo>
                    <a:lnTo>
                      <a:pt x="33" y="58"/>
                    </a:lnTo>
                    <a:lnTo>
                      <a:pt x="24" y="50"/>
                    </a:lnTo>
                    <a:lnTo>
                      <a:pt x="24" y="50"/>
                    </a:lnTo>
                    <a:lnTo>
                      <a:pt x="13" y="39"/>
                    </a:lnTo>
                    <a:lnTo>
                      <a:pt x="8" y="33"/>
                    </a:lnTo>
                    <a:lnTo>
                      <a:pt x="3" y="26"/>
                    </a:lnTo>
                    <a:lnTo>
                      <a:pt x="3" y="26"/>
                    </a:lnTo>
                    <a:lnTo>
                      <a:pt x="1" y="22"/>
                    </a:lnTo>
                    <a:lnTo>
                      <a:pt x="0" y="18"/>
                    </a:lnTo>
                    <a:lnTo>
                      <a:pt x="0" y="14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6"/>
                    </a:lnTo>
                    <a:lnTo>
                      <a:pt x="9" y="3"/>
                    </a:lnTo>
                    <a:lnTo>
                      <a:pt x="14" y="1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22" y="1"/>
                    </a:lnTo>
                    <a:lnTo>
                      <a:pt x="26" y="2"/>
                    </a:lnTo>
                    <a:lnTo>
                      <a:pt x="31" y="4"/>
                    </a:lnTo>
                    <a:lnTo>
                      <a:pt x="34" y="8"/>
                    </a:lnTo>
                    <a:lnTo>
                      <a:pt x="34" y="8"/>
                    </a:lnTo>
                    <a:lnTo>
                      <a:pt x="42" y="18"/>
                    </a:lnTo>
                    <a:lnTo>
                      <a:pt x="51" y="29"/>
                    </a:lnTo>
                    <a:lnTo>
                      <a:pt x="72" y="47"/>
                    </a:lnTo>
                    <a:lnTo>
                      <a:pt x="72" y="47"/>
                    </a:lnTo>
                    <a:lnTo>
                      <a:pt x="83" y="57"/>
                    </a:lnTo>
                    <a:lnTo>
                      <a:pt x="94" y="67"/>
                    </a:lnTo>
                    <a:lnTo>
                      <a:pt x="94" y="67"/>
                    </a:lnTo>
                    <a:lnTo>
                      <a:pt x="124" y="100"/>
                    </a:lnTo>
                    <a:lnTo>
                      <a:pt x="151" y="133"/>
                    </a:lnTo>
                    <a:lnTo>
                      <a:pt x="164" y="146"/>
                    </a:lnTo>
                    <a:lnTo>
                      <a:pt x="164" y="146"/>
                    </a:lnTo>
                    <a:lnTo>
                      <a:pt x="191" y="176"/>
                    </a:lnTo>
                    <a:lnTo>
                      <a:pt x="219" y="205"/>
                    </a:lnTo>
                    <a:lnTo>
                      <a:pt x="247" y="232"/>
                    </a:lnTo>
                    <a:lnTo>
                      <a:pt x="275" y="260"/>
                    </a:lnTo>
                    <a:lnTo>
                      <a:pt x="275" y="260"/>
                    </a:lnTo>
                    <a:lnTo>
                      <a:pt x="311" y="293"/>
                    </a:lnTo>
                    <a:lnTo>
                      <a:pt x="311" y="293"/>
                    </a:lnTo>
                    <a:lnTo>
                      <a:pt x="342" y="321"/>
                    </a:lnTo>
                    <a:lnTo>
                      <a:pt x="342" y="321"/>
                    </a:lnTo>
                    <a:lnTo>
                      <a:pt x="364" y="343"/>
                    </a:lnTo>
                    <a:lnTo>
                      <a:pt x="386" y="363"/>
                    </a:lnTo>
                    <a:lnTo>
                      <a:pt x="396" y="375"/>
                    </a:lnTo>
                    <a:lnTo>
                      <a:pt x="407" y="387"/>
                    </a:lnTo>
                    <a:lnTo>
                      <a:pt x="415" y="398"/>
                    </a:lnTo>
                    <a:lnTo>
                      <a:pt x="423" y="411"/>
                    </a:lnTo>
                    <a:lnTo>
                      <a:pt x="423" y="411"/>
                    </a:lnTo>
                    <a:lnTo>
                      <a:pt x="426" y="416"/>
                    </a:lnTo>
                    <a:lnTo>
                      <a:pt x="430" y="421"/>
                    </a:lnTo>
                    <a:lnTo>
                      <a:pt x="440" y="429"/>
                    </a:lnTo>
                    <a:lnTo>
                      <a:pt x="440" y="429"/>
                    </a:lnTo>
                    <a:lnTo>
                      <a:pt x="446" y="435"/>
                    </a:lnTo>
                    <a:lnTo>
                      <a:pt x="452" y="440"/>
                    </a:lnTo>
                    <a:lnTo>
                      <a:pt x="452" y="440"/>
                    </a:lnTo>
                    <a:lnTo>
                      <a:pt x="460" y="452"/>
                    </a:lnTo>
                    <a:lnTo>
                      <a:pt x="460" y="452"/>
                    </a:lnTo>
                    <a:lnTo>
                      <a:pt x="470" y="466"/>
                    </a:lnTo>
                    <a:lnTo>
                      <a:pt x="475" y="472"/>
                    </a:lnTo>
                    <a:lnTo>
                      <a:pt x="481" y="478"/>
                    </a:lnTo>
                    <a:lnTo>
                      <a:pt x="481" y="478"/>
                    </a:lnTo>
                    <a:lnTo>
                      <a:pt x="489" y="486"/>
                    </a:lnTo>
                    <a:lnTo>
                      <a:pt x="496" y="493"/>
                    </a:lnTo>
                    <a:lnTo>
                      <a:pt x="502" y="501"/>
                    </a:lnTo>
                    <a:lnTo>
                      <a:pt x="507" y="509"/>
                    </a:lnTo>
                    <a:lnTo>
                      <a:pt x="508" y="510"/>
                    </a:lnTo>
                    <a:lnTo>
                      <a:pt x="509" y="511"/>
                    </a:lnTo>
                    <a:lnTo>
                      <a:pt x="509" y="511"/>
                    </a:lnTo>
                    <a:lnTo>
                      <a:pt x="512" y="513"/>
                    </a:lnTo>
                    <a:lnTo>
                      <a:pt x="514" y="516"/>
                    </a:lnTo>
                    <a:lnTo>
                      <a:pt x="515" y="520"/>
                    </a:lnTo>
                    <a:lnTo>
                      <a:pt x="515" y="524"/>
                    </a:lnTo>
                    <a:lnTo>
                      <a:pt x="515" y="530"/>
                    </a:lnTo>
                    <a:lnTo>
                      <a:pt x="515" y="530"/>
                    </a:lnTo>
                    <a:lnTo>
                      <a:pt x="515" y="533"/>
                    </a:lnTo>
                    <a:lnTo>
                      <a:pt x="514" y="537"/>
                    </a:lnTo>
                    <a:lnTo>
                      <a:pt x="513" y="540"/>
                    </a:lnTo>
                    <a:lnTo>
                      <a:pt x="510" y="542"/>
                    </a:lnTo>
                    <a:lnTo>
                      <a:pt x="510" y="542"/>
                    </a:lnTo>
                    <a:lnTo>
                      <a:pt x="506" y="545"/>
                    </a:lnTo>
                    <a:lnTo>
                      <a:pt x="499" y="546"/>
                    </a:lnTo>
                    <a:lnTo>
                      <a:pt x="499" y="54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101" name="Freeform 211">
                <a:extLst>
                  <a:ext uri="{FF2B5EF4-FFF2-40B4-BE49-F238E27FC236}">
                    <a16:creationId xmlns:a16="http://schemas.microsoft.com/office/drawing/2014/main" id="{64B88C6F-D0D6-4D62-A31D-5527336A3C18}"/>
                  </a:ext>
                </a:extLst>
              </p:cNvPr>
              <p:cNvSpPr/>
              <p:nvPr/>
            </p:nvSpPr>
            <p:spPr bwMode="auto">
              <a:xfrm>
                <a:off x="4708525" y="2740025"/>
                <a:ext cx="77788" cy="74613"/>
              </a:xfrm>
              <a:custGeom>
                <a:avLst/>
                <a:gdLst/>
                <a:ahLst/>
                <a:cxnLst>
                  <a:cxn ang="0">
                    <a:pos x="116" y="142"/>
                  </a:cxn>
                  <a:cxn ang="0">
                    <a:pos x="111" y="142"/>
                  </a:cxn>
                  <a:cxn ang="0">
                    <a:pos x="101" y="140"/>
                  </a:cxn>
                  <a:cxn ang="0">
                    <a:pos x="90" y="136"/>
                  </a:cxn>
                  <a:cxn ang="0">
                    <a:pos x="88" y="139"/>
                  </a:cxn>
                  <a:cxn ang="0">
                    <a:pos x="79" y="141"/>
                  </a:cxn>
                  <a:cxn ang="0">
                    <a:pos x="77" y="141"/>
                  </a:cxn>
                  <a:cxn ang="0">
                    <a:pos x="63" y="139"/>
                  </a:cxn>
                  <a:cxn ang="0">
                    <a:pos x="49" y="136"/>
                  </a:cxn>
                  <a:cxn ang="0">
                    <a:pos x="42" y="134"/>
                  </a:cxn>
                  <a:cxn ang="0">
                    <a:pos x="33" y="127"/>
                  </a:cxn>
                  <a:cxn ang="0">
                    <a:pos x="30" y="129"/>
                  </a:cxn>
                  <a:cxn ang="0">
                    <a:pos x="21" y="131"/>
                  </a:cxn>
                  <a:cxn ang="0">
                    <a:pos x="18" y="130"/>
                  </a:cxn>
                  <a:cxn ang="0">
                    <a:pos x="12" y="127"/>
                  </a:cxn>
                  <a:cxn ang="0">
                    <a:pos x="7" y="122"/>
                  </a:cxn>
                  <a:cxn ang="0">
                    <a:pos x="6" y="117"/>
                  </a:cxn>
                  <a:cxn ang="0">
                    <a:pos x="5" y="115"/>
                  </a:cxn>
                  <a:cxn ang="0">
                    <a:pos x="1" y="108"/>
                  </a:cxn>
                  <a:cxn ang="0">
                    <a:pos x="1" y="101"/>
                  </a:cxn>
                  <a:cxn ang="0">
                    <a:pos x="3" y="95"/>
                  </a:cxn>
                  <a:cxn ang="0">
                    <a:pos x="13" y="83"/>
                  </a:cxn>
                  <a:cxn ang="0">
                    <a:pos x="31" y="62"/>
                  </a:cxn>
                  <a:cxn ang="0">
                    <a:pos x="63" y="34"/>
                  </a:cxn>
                  <a:cxn ang="0">
                    <a:pos x="92" y="13"/>
                  </a:cxn>
                  <a:cxn ang="0">
                    <a:pos x="98" y="8"/>
                  </a:cxn>
                  <a:cxn ang="0">
                    <a:pos x="113" y="1"/>
                  </a:cxn>
                  <a:cxn ang="0">
                    <a:pos x="121" y="0"/>
                  </a:cxn>
                  <a:cxn ang="0">
                    <a:pos x="131" y="2"/>
                  </a:cxn>
                  <a:cxn ang="0">
                    <a:pos x="137" y="5"/>
                  </a:cxn>
                  <a:cxn ang="0">
                    <a:pos x="143" y="15"/>
                  </a:cxn>
                  <a:cxn ang="0">
                    <a:pos x="147" y="29"/>
                  </a:cxn>
                  <a:cxn ang="0">
                    <a:pos x="148" y="35"/>
                  </a:cxn>
                  <a:cxn ang="0">
                    <a:pos x="147" y="53"/>
                  </a:cxn>
                  <a:cxn ang="0">
                    <a:pos x="148" y="84"/>
                  </a:cxn>
                  <a:cxn ang="0">
                    <a:pos x="148" y="100"/>
                  </a:cxn>
                  <a:cxn ang="0">
                    <a:pos x="146" y="116"/>
                  </a:cxn>
                  <a:cxn ang="0">
                    <a:pos x="145" y="125"/>
                  </a:cxn>
                  <a:cxn ang="0">
                    <a:pos x="141" y="132"/>
                  </a:cxn>
                  <a:cxn ang="0">
                    <a:pos x="136" y="136"/>
                  </a:cxn>
                  <a:cxn ang="0">
                    <a:pos x="128" y="141"/>
                  </a:cxn>
                  <a:cxn ang="0">
                    <a:pos x="126" y="141"/>
                  </a:cxn>
                  <a:cxn ang="0">
                    <a:pos x="121" y="142"/>
                  </a:cxn>
                  <a:cxn ang="0">
                    <a:pos x="116" y="142"/>
                  </a:cxn>
                </a:cxnLst>
                <a:rect l="0" t="0" r="r" b="b"/>
                <a:pathLst>
                  <a:path w="148" h="142">
                    <a:moveTo>
                      <a:pt x="116" y="142"/>
                    </a:moveTo>
                    <a:lnTo>
                      <a:pt x="116" y="142"/>
                    </a:lnTo>
                    <a:lnTo>
                      <a:pt x="111" y="142"/>
                    </a:lnTo>
                    <a:lnTo>
                      <a:pt x="111" y="142"/>
                    </a:lnTo>
                    <a:lnTo>
                      <a:pt x="101" y="140"/>
                    </a:lnTo>
                    <a:lnTo>
                      <a:pt x="101" y="140"/>
                    </a:lnTo>
                    <a:lnTo>
                      <a:pt x="93" y="136"/>
                    </a:lnTo>
                    <a:lnTo>
                      <a:pt x="90" y="136"/>
                    </a:lnTo>
                    <a:lnTo>
                      <a:pt x="88" y="139"/>
                    </a:lnTo>
                    <a:lnTo>
                      <a:pt x="88" y="139"/>
                    </a:lnTo>
                    <a:lnTo>
                      <a:pt x="84" y="141"/>
                    </a:lnTo>
                    <a:lnTo>
                      <a:pt x="79" y="141"/>
                    </a:lnTo>
                    <a:lnTo>
                      <a:pt x="79" y="141"/>
                    </a:lnTo>
                    <a:lnTo>
                      <a:pt x="77" y="141"/>
                    </a:lnTo>
                    <a:lnTo>
                      <a:pt x="77" y="141"/>
                    </a:lnTo>
                    <a:lnTo>
                      <a:pt x="63" y="139"/>
                    </a:lnTo>
                    <a:lnTo>
                      <a:pt x="63" y="139"/>
                    </a:lnTo>
                    <a:lnTo>
                      <a:pt x="49" y="136"/>
                    </a:lnTo>
                    <a:lnTo>
                      <a:pt x="49" y="136"/>
                    </a:lnTo>
                    <a:lnTo>
                      <a:pt x="42" y="134"/>
                    </a:lnTo>
                    <a:lnTo>
                      <a:pt x="36" y="130"/>
                    </a:lnTo>
                    <a:lnTo>
                      <a:pt x="33" y="127"/>
                    </a:lnTo>
                    <a:lnTo>
                      <a:pt x="30" y="129"/>
                    </a:lnTo>
                    <a:lnTo>
                      <a:pt x="30" y="129"/>
                    </a:lnTo>
                    <a:lnTo>
                      <a:pt x="25" y="130"/>
                    </a:lnTo>
                    <a:lnTo>
                      <a:pt x="21" y="131"/>
                    </a:lnTo>
                    <a:lnTo>
                      <a:pt x="21" y="131"/>
                    </a:lnTo>
                    <a:lnTo>
                      <a:pt x="18" y="130"/>
                    </a:lnTo>
                    <a:lnTo>
                      <a:pt x="13" y="129"/>
                    </a:lnTo>
                    <a:lnTo>
                      <a:pt x="12" y="127"/>
                    </a:lnTo>
                    <a:lnTo>
                      <a:pt x="10" y="125"/>
                    </a:lnTo>
                    <a:lnTo>
                      <a:pt x="7" y="122"/>
                    </a:lnTo>
                    <a:lnTo>
                      <a:pt x="6" y="119"/>
                    </a:lnTo>
                    <a:lnTo>
                      <a:pt x="6" y="117"/>
                    </a:lnTo>
                    <a:lnTo>
                      <a:pt x="5" y="115"/>
                    </a:lnTo>
                    <a:lnTo>
                      <a:pt x="5" y="115"/>
                    </a:lnTo>
                    <a:lnTo>
                      <a:pt x="2" y="112"/>
                    </a:lnTo>
                    <a:lnTo>
                      <a:pt x="1" y="108"/>
                    </a:lnTo>
                    <a:lnTo>
                      <a:pt x="0" y="104"/>
                    </a:lnTo>
                    <a:lnTo>
                      <a:pt x="1" y="101"/>
                    </a:lnTo>
                    <a:lnTo>
                      <a:pt x="2" y="98"/>
                    </a:lnTo>
                    <a:lnTo>
                      <a:pt x="3" y="95"/>
                    </a:lnTo>
                    <a:lnTo>
                      <a:pt x="3" y="95"/>
                    </a:lnTo>
                    <a:lnTo>
                      <a:pt x="13" y="83"/>
                    </a:lnTo>
                    <a:lnTo>
                      <a:pt x="22" y="72"/>
                    </a:lnTo>
                    <a:lnTo>
                      <a:pt x="31" y="62"/>
                    </a:lnTo>
                    <a:lnTo>
                      <a:pt x="42" y="52"/>
                    </a:lnTo>
                    <a:lnTo>
                      <a:pt x="63" y="34"/>
                    </a:lnTo>
                    <a:lnTo>
                      <a:pt x="87" y="17"/>
                    </a:lnTo>
                    <a:lnTo>
                      <a:pt x="92" y="13"/>
                    </a:lnTo>
                    <a:lnTo>
                      <a:pt x="92" y="13"/>
                    </a:lnTo>
                    <a:lnTo>
                      <a:pt x="98" y="8"/>
                    </a:lnTo>
                    <a:lnTo>
                      <a:pt x="105" y="4"/>
                    </a:lnTo>
                    <a:lnTo>
                      <a:pt x="113" y="1"/>
                    </a:lnTo>
                    <a:lnTo>
                      <a:pt x="121" y="0"/>
                    </a:lnTo>
                    <a:lnTo>
                      <a:pt x="121" y="0"/>
                    </a:lnTo>
                    <a:lnTo>
                      <a:pt x="126" y="1"/>
                    </a:lnTo>
                    <a:lnTo>
                      <a:pt x="131" y="2"/>
                    </a:lnTo>
                    <a:lnTo>
                      <a:pt x="131" y="2"/>
                    </a:lnTo>
                    <a:lnTo>
                      <a:pt x="137" y="5"/>
                    </a:lnTo>
                    <a:lnTo>
                      <a:pt x="141" y="9"/>
                    </a:lnTo>
                    <a:lnTo>
                      <a:pt x="143" y="15"/>
                    </a:lnTo>
                    <a:lnTo>
                      <a:pt x="145" y="20"/>
                    </a:lnTo>
                    <a:lnTo>
                      <a:pt x="147" y="29"/>
                    </a:lnTo>
                    <a:lnTo>
                      <a:pt x="148" y="35"/>
                    </a:lnTo>
                    <a:lnTo>
                      <a:pt x="148" y="35"/>
                    </a:lnTo>
                    <a:lnTo>
                      <a:pt x="147" y="53"/>
                    </a:lnTo>
                    <a:lnTo>
                      <a:pt x="147" y="53"/>
                    </a:lnTo>
                    <a:lnTo>
                      <a:pt x="147" y="81"/>
                    </a:lnTo>
                    <a:lnTo>
                      <a:pt x="148" y="84"/>
                    </a:lnTo>
                    <a:lnTo>
                      <a:pt x="148" y="84"/>
                    </a:lnTo>
                    <a:lnTo>
                      <a:pt x="148" y="100"/>
                    </a:lnTo>
                    <a:lnTo>
                      <a:pt x="147" y="108"/>
                    </a:lnTo>
                    <a:lnTo>
                      <a:pt x="146" y="116"/>
                    </a:lnTo>
                    <a:lnTo>
                      <a:pt x="146" y="116"/>
                    </a:lnTo>
                    <a:lnTo>
                      <a:pt x="145" y="125"/>
                    </a:lnTo>
                    <a:lnTo>
                      <a:pt x="143" y="128"/>
                    </a:lnTo>
                    <a:lnTo>
                      <a:pt x="141" y="132"/>
                    </a:lnTo>
                    <a:lnTo>
                      <a:pt x="139" y="134"/>
                    </a:lnTo>
                    <a:lnTo>
                      <a:pt x="136" y="136"/>
                    </a:lnTo>
                    <a:lnTo>
                      <a:pt x="128" y="141"/>
                    </a:lnTo>
                    <a:lnTo>
                      <a:pt x="128" y="141"/>
                    </a:lnTo>
                    <a:lnTo>
                      <a:pt x="127" y="141"/>
                    </a:lnTo>
                    <a:lnTo>
                      <a:pt x="126" y="141"/>
                    </a:lnTo>
                    <a:lnTo>
                      <a:pt x="126" y="141"/>
                    </a:lnTo>
                    <a:lnTo>
                      <a:pt x="121" y="142"/>
                    </a:lnTo>
                    <a:lnTo>
                      <a:pt x="116" y="142"/>
                    </a:lnTo>
                    <a:lnTo>
                      <a:pt x="116" y="14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102" name="Freeform 212">
                <a:extLst>
                  <a:ext uri="{FF2B5EF4-FFF2-40B4-BE49-F238E27FC236}">
                    <a16:creationId xmlns:a16="http://schemas.microsoft.com/office/drawing/2014/main" id="{769395E3-8ACE-4B7C-9624-BDE3672FFC0B}"/>
                  </a:ext>
                </a:extLst>
              </p:cNvPr>
              <p:cNvSpPr/>
              <p:nvPr/>
            </p:nvSpPr>
            <p:spPr bwMode="auto">
              <a:xfrm>
                <a:off x="4197350" y="2182813"/>
                <a:ext cx="260350" cy="244475"/>
              </a:xfrm>
              <a:custGeom>
                <a:avLst/>
                <a:gdLst/>
                <a:ahLst/>
                <a:cxnLst>
                  <a:cxn ang="0">
                    <a:pos x="106" y="462"/>
                  </a:cxn>
                  <a:cxn ang="0">
                    <a:pos x="96" y="455"/>
                  </a:cxn>
                  <a:cxn ang="0">
                    <a:pos x="94" y="452"/>
                  </a:cxn>
                  <a:cxn ang="0">
                    <a:pos x="85" y="442"/>
                  </a:cxn>
                  <a:cxn ang="0">
                    <a:pos x="76" y="430"/>
                  </a:cxn>
                  <a:cxn ang="0">
                    <a:pos x="53" y="411"/>
                  </a:cxn>
                  <a:cxn ang="0">
                    <a:pos x="35" y="386"/>
                  </a:cxn>
                  <a:cxn ang="0">
                    <a:pos x="15" y="339"/>
                  </a:cxn>
                  <a:cxn ang="0">
                    <a:pos x="5" y="299"/>
                  </a:cxn>
                  <a:cxn ang="0">
                    <a:pos x="0" y="253"/>
                  </a:cxn>
                  <a:cxn ang="0">
                    <a:pos x="3" y="202"/>
                  </a:cxn>
                  <a:cxn ang="0">
                    <a:pos x="8" y="172"/>
                  </a:cxn>
                  <a:cxn ang="0">
                    <a:pos x="24" y="124"/>
                  </a:cxn>
                  <a:cxn ang="0">
                    <a:pos x="48" y="85"/>
                  </a:cxn>
                  <a:cxn ang="0">
                    <a:pos x="68" y="64"/>
                  </a:cxn>
                  <a:cxn ang="0">
                    <a:pos x="124" y="25"/>
                  </a:cxn>
                  <a:cxn ang="0">
                    <a:pos x="193" y="4"/>
                  </a:cxn>
                  <a:cxn ang="0">
                    <a:pos x="241" y="0"/>
                  </a:cxn>
                  <a:cxn ang="0">
                    <a:pos x="298" y="5"/>
                  </a:cxn>
                  <a:cxn ang="0">
                    <a:pos x="352" y="20"/>
                  </a:cxn>
                  <a:cxn ang="0">
                    <a:pos x="401" y="44"/>
                  </a:cxn>
                  <a:cxn ang="0">
                    <a:pos x="445" y="76"/>
                  </a:cxn>
                  <a:cxn ang="0">
                    <a:pos x="480" y="115"/>
                  </a:cxn>
                  <a:cxn ang="0">
                    <a:pos x="492" y="135"/>
                  </a:cxn>
                  <a:cxn ang="0">
                    <a:pos x="491" y="146"/>
                  </a:cxn>
                  <a:cxn ang="0">
                    <a:pos x="483" y="153"/>
                  </a:cxn>
                  <a:cxn ang="0">
                    <a:pos x="473" y="157"/>
                  </a:cxn>
                  <a:cxn ang="0">
                    <a:pos x="465" y="154"/>
                  </a:cxn>
                  <a:cxn ang="0">
                    <a:pos x="458" y="147"/>
                  </a:cxn>
                  <a:cxn ang="0">
                    <a:pos x="429" y="112"/>
                  </a:cxn>
                  <a:cxn ang="0">
                    <a:pos x="395" y="85"/>
                  </a:cxn>
                  <a:cxn ang="0">
                    <a:pos x="356" y="65"/>
                  </a:cxn>
                  <a:cxn ang="0">
                    <a:pos x="289" y="42"/>
                  </a:cxn>
                  <a:cxn ang="0">
                    <a:pos x="247" y="34"/>
                  </a:cxn>
                  <a:cxn ang="0">
                    <a:pos x="219" y="34"/>
                  </a:cxn>
                  <a:cxn ang="0">
                    <a:pos x="182" y="40"/>
                  </a:cxn>
                  <a:cxn ang="0">
                    <a:pos x="144" y="53"/>
                  </a:cxn>
                  <a:cxn ang="0">
                    <a:pos x="109" y="74"/>
                  </a:cxn>
                  <a:cxn ang="0">
                    <a:pos x="80" y="100"/>
                  </a:cxn>
                  <a:cxn ang="0">
                    <a:pos x="59" y="133"/>
                  </a:cxn>
                  <a:cxn ang="0">
                    <a:pos x="48" y="163"/>
                  </a:cxn>
                  <a:cxn ang="0">
                    <a:pos x="39" y="210"/>
                  </a:cxn>
                  <a:cxn ang="0">
                    <a:pos x="38" y="259"/>
                  </a:cxn>
                  <a:cxn ang="0">
                    <a:pos x="45" y="304"/>
                  </a:cxn>
                  <a:cxn ang="0">
                    <a:pos x="60" y="348"/>
                  </a:cxn>
                  <a:cxn ang="0">
                    <a:pos x="76" y="373"/>
                  </a:cxn>
                  <a:cxn ang="0">
                    <a:pos x="101" y="402"/>
                  </a:cxn>
                  <a:cxn ang="0">
                    <a:pos x="122" y="429"/>
                  </a:cxn>
                  <a:cxn ang="0">
                    <a:pos x="125" y="431"/>
                  </a:cxn>
                  <a:cxn ang="0">
                    <a:pos x="131" y="446"/>
                  </a:cxn>
                  <a:cxn ang="0">
                    <a:pos x="129" y="455"/>
                  </a:cxn>
                  <a:cxn ang="0">
                    <a:pos x="121" y="462"/>
                  </a:cxn>
                  <a:cxn ang="0">
                    <a:pos x="110" y="463"/>
                  </a:cxn>
                </a:cxnLst>
                <a:rect l="0" t="0" r="r" b="b"/>
                <a:pathLst>
                  <a:path w="492" h="463">
                    <a:moveTo>
                      <a:pt x="110" y="463"/>
                    </a:moveTo>
                    <a:lnTo>
                      <a:pt x="110" y="463"/>
                    </a:lnTo>
                    <a:lnTo>
                      <a:pt x="106" y="462"/>
                    </a:lnTo>
                    <a:lnTo>
                      <a:pt x="102" y="461"/>
                    </a:lnTo>
                    <a:lnTo>
                      <a:pt x="98" y="458"/>
                    </a:lnTo>
                    <a:lnTo>
                      <a:pt x="96" y="455"/>
                    </a:lnTo>
                    <a:lnTo>
                      <a:pt x="96" y="455"/>
                    </a:lnTo>
                    <a:lnTo>
                      <a:pt x="94" y="453"/>
                    </a:lnTo>
                    <a:lnTo>
                      <a:pt x="94" y="452"/>
                    </a:lnTo>
                    <a:lnTo>
                      <a:pt x="91" y="450"/>
                    </a:lnTo>
                    <a:lnTo>
                      <a:pt x="91" y="450"/>
                    </a:lnTo>
                    <a:lnTo>
                      <a:pt x="85" y="442"/>
                    </a:lnTo>
                    <a:lnTo>
                      <a:pt x="85" y="442"/>
                    </a:lnTo>
                    <a:lnTo>
                      <a:pt x="80" y="435"/>
                    </a:lnTo>
                    <a:lnTo>
                      <a:pt x="76" y="430"/>
                    </a:lnTo>
                    <a:lnTo>
                      <a:pt x="65" y="421"/>
                    </a:lnTo>
                    <a:lnTo>
                      <a:pt x="65" y="421"/>
                    </a:lnTo>
                    <a:lnTo>
                      <a:pt x="53" y="411"/>
                    </a:lnTo>
                    <a:lnTo>
                      <a:pt x="53" y="411"/>
                    </a:lnTo>
                    <a:lnTo>
                      <a:pt x="44" y="399"/>
                    </a:lnTo>
                    <a:lnTo>
                      <a:pt x="35" y="386"/>
                    </a:lnTo>
                    <a:lnTo>
                      <a:pt x="27" y="370"/>
                    </a:lnTo>
                    <a:lnTo>
                      <a:pt x="21" y="355"/>
                    </a:lnTo>
                    <a:lnTo>
                      <a:pt x="15" y="339"/>
                    </a:lnTo>
                    <a:lnTo>
                      <a:pt x="11" y="325"/>
                    </a:lnTo>
                    <a:lnTo>
                      <a:pt x="5" y="299"/>
                    </a:lnTo>
                    <a:lnTo>
                      <a:pt x="5" y="299"/>
                    </a:lnTo>
                    <a:lnTo>
                      <a:pt x="3" y="285"/>
                    </a:lnTo>
                    <a:lnTo>
                      <a:pt x="0" y="269"/>
                    </a:lnTo>
                    <a:lnTo>
                      <a:pt x="0" y="253"/>
                    </a:lnTo>
                    <a:lnTo>
                      <a:pt x="0" y="235"/>
                    </a:lnTo>
                    <a:lnTo>
                      <a:pt x="0" y="218"/>
                    </a:lnTo>
                    <a:lnTo>
                      <a:pt x="3" y="202"/>
                    </a:lnTo>
                    <a:lnTo>
                      <a:pt x="5" y="186"/>
                    </a:lnTo>
                    <a:lnTo>
                      <a:pt x="8" y="172"/>
                    </a:lnTo>
                    <a:lnTo>
                      <a:pt x="8" y="172"/>
                    </a:lnTo>
                    <a:lnTo>
                      <a:pt x="13" y="154"/>
                    </a:lnTo>
                    <a:lnTo>
                      <a:pt x="18" y="139"/>
                    </a:lnTo>
                    <a:lnTo>
                      <a:pt x="24" y="124"/>
                    </a:lnTo>
                    <a:lnTo>
                      <a:pt x="31" y="110"/>
                    </a:lnTo>
                    <a:lnTo>
                      <a:pt x="39" y="98"/>
                    </a:lnTo>
                    <a:lnTo>
                      <a:pt x="48" y="85"/>
                    </a:lnTo>
                    <a:lnTo>
                      <a:pt x="57" y="74"/>
                    </a:lnTo>
                    <a:lnTo>
                      <a:pt x="68" y="64"/>
                    </a:lnTo>
                    <a:lnTo>
                      <a:pt x="68" y="64"/>
                    </a:lnTo>
                    <a:lnTo>
                      <a:pt x="85" y="49"/>
                    </a:lnTo>
                    <a:lnTo>
                      <a:pt x="105" y="36"/>
                    </a:lnTo>
                    <a:lnTo>
                      <a:pt x="124" y="25"/>
                    </a:lnTo>
                    <a:lnTo>
                      <a:pt x="146" y="16"/>
                    </a:lnTo>
                    <a:lnTo>
                      <a:pt x="169" y="9"/>
                    </a:lnTo>
                    <a:lnTo>
                      <a:pt x="193" y="4"/>
                    </a:lnTo>
                    <a:lnTo>
                      <a:pt x="216" y="1"/>
                    </a:lnTo>
                    <a:lnTo>
                      <a:pt x="241" y="0"/>
                    </a:lnTo>
                    <a:lnTo>
                      <a:pt x="241" y="0"/>
                    </a:lnTo>
                    <a:lnTo>
                      <a:pt x="260" y="1"/>
                    </a:lnTo>
                    <a:lnTo>
                      <a:pt x="279" y="2"/>
                    </a:lnTo>
                    <a:lnTo>
                      <a:pt x="298" y="5"/>
                    </a:lnTo>
                    <a:lnTo>
                      <a:pt x="316" y="9"/>
                    </a:lnTo>
                    <a:lnTo>
                      <a:pt x="334" y="14"/>
                    </a:lnTo>
                    <a:lnTo>
                      <a:pt x="352" y="20"/>
                    </a:lnTo>
                    <a:lnTo>
                      <a:pt x="368" y="27"/>
                    </a:lnTo>
                    <a:lnTo>
                      <a:pt x="385" y="35"/>
                    </a:lnTo>
                    <a:lnTo>
                      <a:pt x="401" y="44"/>
                    </a:lnTo>
                    <a:lnTo>
                      <a:pt x="416" y="54"/>
                    </a:lnTo>
                    <a:lnTo>
                      <a:pt x="430" y="65"/>
                    </a:lnTo>
                    <a:lnTo>
                      <a:pt x="445" y="76"/>
                    </a:lnTo>
                    <a:lnTo>
                      <a:pt x="457" y="88"/>
                    </a:lnTo>
                    <a:lnTo>
                      <a:pt x="469" y="102"/>
                    </a:lnTo>
                    <a:lnTo>
                      <a:pt x="480" y="115"/>
                    </a:lnTo>
                    <a:lnTo>
                      <a:pt x="490" y="130"/>
                    </a:lnTo>
                    <a:lnTo>
                      <a:pt x="490" y="130"/>
                    </a:lnTo>
                    <a:lnTo>
                      <a:pt x="492" y="135"/>
                    </a:lnTo>
                    <a:lnTo>
                      <a:pt x="492" y="139"/>
                    </a:lnTo>
                    <a:lnTo>
                      <a:pt x="492" y="143"/>
                    </a:lnTo>
                    <a:lnTo>
                      <a:pt x="491" y="146"/>
                    </a:lnTo>
                    <a:lnTo>
                      <a:pt x="491" y="146"/>
                    </a:lnTo>
                    <a:lnTo>
                      <a:pt x="487" y="150"/>
                    </a:lnTo>
                    <a:lnTo>
                      <a:pt x="483" y="153"/>
                    </a:lnTo>
                    <a:lnTo>
                      <a:pt x="478" y="155"/>
                    </a:lnTo>
                    <a:lnTo>
                      <a:pt x="473" y="157"/>
                    </a:lnTo>
                    <a:lnTo>
                      <a:pt x="473" y="157"/>
                    </a:lnTo>
                    <a:lnTo>
                      <a:pt x="473" y="157"/>
                    </a:lnTo>
                    <a:lnTo>
                      <a:pt x="469" y="155"/>
                    </a:lnTo>
                    <a:lnTo>
                      <a:pt x="465" y="154"/>
                    </a:lnTo>
                    <a:lnTo>
                      <a:pt x="462" y="151"/>
                    </a:lnTo>
                    <a:lnTo>
                      <a:pt x="458" y="147"/>
                    </a:lnTo>
                    <a:lnTo>
                      <a:pt x="458" y="147"/>
                    </a:lnTo>
                    <a:lnTo>
                      <a:pt x="450" y="135"/>
                    </a:lnTo>
                    <a:lnTo>
                      <a:pt x="439" y="123"/>
                    </a:lnTo>
                    <a:lnTo>
                      <a:pt x="429" y="112"/>
                    </a:lnTo>
                    <a:lnTo>
                      <a:pt x="419" y="102"/>
                    </a:lnTo>
                    <a:lnTo>
                      <a:pt x="407" y="94"/>
                    </a:lnTo>
                    <a:lnTo>
                      <a:pt x="395" y="85"/>
                    </a:lnTo>
                    <a:lnTo>
                      <a:pt x="383" y="77"/>
                    </a:lnTo>
                    <a:lnTo>
                      <a:pt x="369" y="71"/>
                    </a:lnTo>
                    <a:lnTo>
                      <a:pt x="356" y="65"/>
                    </a:lnTo>
                    <a:lnTo>
                      <a:pt x="342" y="59"/>
                    </a:lnTo>
                    <a:lnTo>
                      <a:pt x="316" y="50"/>
                    </a:lnTo>
                    <a:lnTo>
                      <a:pt x="289" y="42"/>
                    </a:lnTo>
                    <a:lnTo>
                      <a:pt x="263" y="36"/>
                    </a:lnTo>
                    <a:lnTo>
                      <a:pt x="263" y="36"/>
                    </a:lnTo>
                    <a:lnTo>
                      <a:pt x="247" y="34"/>
                    </a:lnTo>
                    <a:lnTo>
                      <a:pt x="232" y="33"/>
                    </a:lnTo>
                    <a:lnTo>
                      <a:pt x="232" y="33"/>
                    </a:lnTo>
                    <a:lnTo>
                      <a:pt x="219" y="34"/>
                    </a:lnTo>
                    <a:lnTo>
                      <a:pt x="207" y="35"/>
                    </a:lnTo>
                    <a:lnTo>
                      <a:pt x="195" y="37"/>
                    </a:lnTo>
                    <a:lnTo>
                      <a:pt x="182" y="40"/>
                    </a:lnTo>
                    <a:lnTo>
                      <a:pt x="169" y="44"/>
                    </a:lnTo>
                    <a:lnTo>
                      <a:pt x="156" y="48"/>
                    </a:lnTo>
                    <a:lnTo>
                      <a:pt x="144" y="53"/>
                    </a:lnTo>
                    <a:lnTo>
                      <a:pt x="133" y="59"/>
                    </a:lnTo>
                    <a:lnTo>
                      <a:pt x="120" y="66"/>
                    </a:lnTo>
                    <a:lnTo>
                      <a:pt x="109" y="74"/>
                    </a:lnTo>
                    <a:lnTo>
                      <a:pt x="99" y="82"/>
                    </a:lnTo>
                    <a:lnTo>
                      <a:pt x="89" y="90"/>
                    </a:lnTo>
                    <a:lnTo>
                      <a:pt x="80" y="100"/>
                    </a:lnTo>
                    <a:lnTo>
                      <a:pt x="72" y="110"/>
                    </a:lnTo>
                    <a:lnTo>
                      <a:pt x="66" y="121"/>
                    </a:lnTo>
                    <a:lnTo>
                      <a:pt x="59" y="133"/>
                    </a:lnTo>
                    <a:lnTo>
                      <a:pt x="59" y="133"/>
                    </a:lnTo>
                    <a:lnTo>
                      <a:pt x="53" y="147"/>
                    </a:lnTo>
                    <a:lnTo>
                      <a:pt x="48" y="163"/>
                    </a:lnTo>
                    <a:lnTo>
                      <a:pt x="44" y="178"/>
                    </a:lnTo>
                    <a:lnTo>
                      <a:pt x="41" y="195"/>
                    </a:lnTo>
                    <a:lnTo>
                      <a:pt x="39" y="210"/>
                    </a:lnTo>
                    <a:lnTo>
                      <a:pt x="38" y="227"/>
                    </a:lnTo>
                    <a:lnTo>
                      <a:pt x="37" y="242"/>
                    </a:lnTo>
                    <a:lnTo>
                      <a:pt x="38" y="259"/>
                    </a:lnTo>
                    <a:lnTo>
                      <a:pt x="39" y="274"/>
                    </a:lnTo>
                    <a:lnTo>
                      <a:pt x="42" y="290"/>
                    </a:lnTo>
                    <a:lnTo>
                      <a:pt x="45" y="304"/>
                    </a:lnTo>
                    <a:lnTo>
                      <a:pt x="49" y="320"/>
                    </a:lnTo>
                    <a:lnTo>
                      <a:pt x="54" y="334"/>
                    </a:lnTo>
                    <a:lnTo>
                      <a:pt x="60" y="348"/>
                    </a:lnTo>
                    <a:lnTo>
                      <a:pt x="68" y="361"/>
                    </a:lnTo>
                    <a:lnTo>
                      <a:pt x="76" y="373"/>
                    </a:lnTo>
                    <a:lnTo>
                      <a:pt x="76" y="373"/>
                    </a:lnTo>
                    <a:lnTo>
                      <a:pt x="87" y="389"/>
                    </a:lnTo>
                    <a:lnTo>
                      <a:pt x="101" y="402"/>
                    </a:lnTo>
                    <a:lnTo>
                      <a:pt x="101" y="402"/>
                    </a:lnTo>
                    <a:lnTo>
                      <a:pt x="112" y="416"/>
                    </a:lnTo>
                    <a:lnTo>
                      <a:pt x="121" y="428"/>
                    </a:lnTo>
                    <a:lnTo>
                      <a:pt x="122" y="429"/>
                    </a:lnTo>
                    <a:lnTo>
                      <a:pt x="123" y="430"/>
                    </a:lnTo>
                    <a:lnTo>
                      <a:pt x="123" y="430"/>
                    </a:lnTo>
                    <a:lnTo>
                      <a:pt x="125" y="431"/>
                    </a:lnTo>
                    <a:lnTo>
                      <a:pt x="128" y="434"/>
                    </a:lnTo>
                    <a:lnTo>
                      <a:pt x="130" y="440"/>
                    </a:lnTo>
                    <a:lnTo>
                      <a:pt x="131" y="446"/>
                    </a:lnTo>
                    <a:lnTo>
                      <a:pt x="130" y="451"/>
                    </a:lnTo>
                    <a:lnTo>
                      <a:pt x="130" y="451"/>
                    </a:lnTo>
                    <a:lnTo>
                      <a:pt x="129" y="455"/>
                    </a:lnTo>
                    <a:lnTo>
                      <a:pt x="125" y="458"/>
                    </a:lnTo>
                    <a:lnTo>
                      <a:pt x="123" y="460"/>
                    </a:lnTo>
                    <a:lnTo>
                      <a:pt x="121" y="462"/>
                    </a:lnTo>
                    <a:lnTo>
                      <a:pt x="117" y="463"/>
                    </a:lnTo>
                    <a:lnTo>
                      <a:pt x="114" y="463"/>
                    </a:lnTo>
                    <a:lnTo>
                      <a:pt x="110" y="46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</p:grp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B411AC37-85BA-480D-8978-619F440BB9E3}"/>
              </a:ext>
            </a:extLst>
          </p:cNvPr>
          <p:cNvGrpSpPr/>
          <p:nvPr/>
        </p:nvGrpSpPr>
        <p:grpSpPr>
          <a:xfrm>
            <a:off x="8927556" y="2246584"/>
            <a:ext cx="1327235" cy="1769113"/>
            <a:chOff x="8578765" y="2208877"/>
            <a:chExt cx="1327235" cy="1769113"/>
          </a:xfrm>
        </p:grpSpPr>
        <p:sp>
          <p:nvSpPr>
            <p:cNvPr id="104" name="任意多边形 106">
              <a:extLst>
                <a:ext uri="{FF2B5EF4-FFF2-40B4-BE49-F238E27FC236}">
                  <a16:creationId xmlns:a16="http://schemas.microsoft.com/office/drawing/2014/main" id="{8B0367AB-B4B3-48A6-85AC-8F36B16433C6}"/>
                </a:ext>
              </a:extLst>
            </p:cNvPr>
            <p:cNvSpPr/>
            <p:nvPr/>
          </p:nvSpPr>
          <p:spPr>
            <a:xfrm>
              <a:off x="8578765" y="2208877"/>
              <a:ext cx="1327235" cy="1769113"/>
            </a:xfrm>
            <a:custGeom>
              <a:avLst/>
              <a:gdLst>
                <a:gd name="connsiteX0" fmla="*/ 51454 w 1715174"/>
                <a:gd name="connsiteY0" fmla="*/ 87698 h 2286209"/>
                <a:gd name="connsiteX1" fmla="*/ 668674 w 1715174"/>
                <a:gd name="connsiteY1" fmla="*/ 651578 h 2286209"/>
                <a:gd name="connsiteX2" fmla="*/ 927754 w 1715174"/>
                <a:gd name="connsiteY2" fmla="*/ 910658 h 2286209"/>
                <a:gd name="connsiteX3" fmla="*/ 981094 w 1715174"/>
                <a:gd name="connsiteY3" fmla="*/ 1040198 h 2286209"/>
                <a:gd name="connsiteX4" fmla="*/ 981094 w 1715174"/>
                <a:gd name="connsiteY4" fmla="*/ 1146878 h 2286209"/>
                <a:gd name="connsiteX5" fmla="*/ 973474 w 1715174"/>
                <a:gd name="connsiteY5" fmla="*/ 1284038 h 2286209"/>
                <a:gd name="connsiteX6" fmla="*/ 843934 w 1715174"/>
                <a:gd name="connsiteY6" fmla="*/ 1451678 h 2286209"/>
                <a:gd name="connsiteX7" fmla="*/ 257194 w 1715174"/>
                <a:gd name="connsiteY7" fmla="*/ 2000318 h 2286209"/>
                <a:gd name="connsiteX8" fmla="*/ 20974 w 1715174"/>
                <a:gd name="connsiteY8" fmla="*/ 2213678 h 2286209"/>
                <a:gd name="connsiteX9" fmla="*/ 13354 w 1715174"/>
                <a:gd name="connsiteY9" fmla="*/ 2236538 h 2286209"/>
                <a:gd name="connsiteX10" fmla="*/ 36214 w 1715174"/>
                <a:gd name="connsiteY10" fmla="*/ 2282258 h 2286209"/>
                <a:gd name="connsiteX11" fmla="*/ 241954 w 1715174"/>
                <a:gd name="connsiteY11" fmla="*/ 2282258 h 2286209"/>
                <a:gd name="connsiteX12" fmla="*/ 401974 w 1715174"/>
                <a:gd name="connsiteY12" fmla="*/ 2282258 h 2286209"/>
                <a:gd name="connsiteX13" fmla="*/ 516274 w 1715174"/>
                <a:gd name="connsiteY13" fmla="*/ 2282258 h 2286209"/>
                <a:gd name="connsiteX14" fmla="*/ 638194 w 1715174"/>
                <a:gd name="connsiteY14" fmla="*/ 2282258 h 2286209"/>
                <a:gd name="connsiteX15" fmla="*/ 744874 w 1715174"/>
                <a:gd name="connsiteY15" fmla="*/ 2282258 h 2286209"/>
                <a:gd name="connsiteX16" fmla="*/ 859174 w 1715174"/>
                <a:gd name="connsiteY16" fmla="*/ 2228918 h 2286209"/>
                <a:gd name="connsiteX17" fmla="*/ 1346854 w 1715174"/>
                <a:gd name="connsiteY17" fmla="*/ 1771718 h 2286209"/>
                <a:gd name="connsiteX18" fmla="*/ 1613554 w 1715174"/>
                <a:gd name="connsiteY18" fmla="*/ 1428818 h 2286209"/>
                <a:gd name="connsiteX19" fmla="*/ 1712614 w 1715174"/>
                <a:gd name="connsiteY19" fmla="*/ 1177358 h 2286209"/>
                <a:gd name="connsiteX20" fmla="*/ 1674514 w 1715174"/>
                <a:gd name="connsiteY20" fmla="*/ 1002098 h 2286209"/>
                <a:gd name="connsiteX21" fmla="*/ 1552594 w 1715174"/>
                <a:gd name="connsiteY21" fmla="*/ 765878 h 2286209"/>
                <a:gd name="connsiteX22" fmla="*/ 935374 w 1715174"/>
                <a:gd name="connsiteY22" fmla="*/ 72458 h 2286209"/>
                <a:gd name="connsiteX23" fmla="*/ 51454 w 1715174"/>
                <a:gd name="connsiteY23" fmla="*/ 87698 h 2286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715174" h="2286209">
                  <a:moveTo>
                    <a:pt x="51454" y="87698"/>
                  </a:moveTo>
                  <a:cubicBezTo>
                    <a:pt x="7004" y="184218"/>
                    <a:pt x="522624" y="514418"/>
                    <a:pt x="668674" y="651578"/>
                  </a:cubicBezTo>
                  <a:cubicBezTo>
                    <a:pt x="814724" y="788738"/>
                    <a:pt x="875684" y="845888"/>
                    <a:pt x="927754" y="910658"/>
                  </a:cubicBezTo>
                  <a:cubicBezTo>
                    <a:pt x="979824" y="975428"/>
                    <a:pt x="972204" y="1000828"/>
                    <a:pt x="981094" y="1040198"/>
                  </a:cubicBezTo>
                  <a:cubicBezTo>
                    <a:pt x="989984" y="1079568"/>
                    <a:pt x="982364" y="1106238"/>
                    <a:pt x="981094" y="1146878"/>
                  </a:cubicBezTo>
                  <a:cubicBezTo>
                    <a:pt x="979824" y="1187518"/>
                    <a:pt x="996334" y="1233238"/>
                    <a:pt x="973474" y="1284038"/>
                  </a:cubicBezTo>
                  <a:cubicBezTo>
                    <a:pt x="950614" y="1334838"/>
                    <a:pt x="963314" y="1332298"/>
                    <a:pt x="843934" y="1451678"/>
                  </a:cubicBezTo>
                  <a:cubicBezTo>
                    <a:pt x="724554" y="1571058"/>
                    <a:pt x="394354" y="1873318"/>
                    <a:pt x="257194" y="2000318"/>
                  </a:cubicBezTo>
                  <a:cubicBezTo>
                    <a:pt x="120034" y="2127318"/>
                    <a:pt x="61614" y="2174308"/>
                    <a:pt x="20974" y="2213678"/>
                  </a:cubicBezTo>
                  <a:cubicBezTo>
                    <a:pt x="-19666" y="2253048"/>
                    <a:pt x="10814" y="2225108"/>
                    <a:pt x="13354" y="2236538"/>
                  </a:cubicBezTo>
                  <a:cubicBezTo>
                    <a:pt x="15894" y="2247968"/>
                    <a:pt x="-1886" y="2274638"/>
                    <a:pt x="36214" y="2282258"/>
                  </a:cubicBezTo>
                  <a:cubicBezTo>
                    <a:pt x="74314" y="2289878"/>
                    <a:pt x="241954" y="2282258"/>
                    <a:pt x="241954" y="2282258"/>
                  </a:cubicBezTo>
                  <a:lnTo>
                    <a:pt x="401974" y="2282258"/>
                  </a:lnTo>
                  <a:lnTo>
                    <a:pt x="516274" y="2282258"/>
                  </a:lnTo>
                  <a:lnTo>
                    <a:pt x="638194" y="2282258"/>
                  </a:lnTo>
                  <a:cubicBezTo>
                    <a:pt x="676294" y="2282258"/>
                    <a:pt x="708044" y="2291148"/>
                    <a:pt x="744874" y="2282258"/>
                  </a:cubicBezTo>
                  <a:cubicBezTo>
                    <a:pt x="781704" y="2273368"/>
                    <a:pt x="758844" y="2314008"/>
                    <a:pt x="859174" y="2228918"/>
                  </a:cubicBezTo>
                  <a:cubicBezTo>
                    <a:pt x="959504" y="2143828"/>
                    <a:pt x="1221124" y="1905068"/>
                    <a:pt x="1346854" y="1771718"/>
                  </a:cubicBezTo>
                  <a:cubicBezTo>
                    <a:pt x="1472584" y="1638368"/>
                    <a:pt x="1552594" y="1527878"/>
                    <a:pt x="1613554" y="1428818"/>
                  </a:cubicBezTo>
                  <a:cubicBezTo>
                    <a:pt x="1674514" y="1329758"/>
                    <a:pt x="1702454" y="1248478"/>
                    <a:pt x="1712614" y="1177358"/>
                  </a:cubicBezTo>
                  <a:cubicBezTo>
                    <a:pt x="1722774" y="1106238"/>
                    <a:pt x="1701184" y="1070678"/>
                    <a:pt x="1674514" y="1002098"/>
                  </a:cubicBezTo>
                  <a:cubicBezTo>
                    <a:pt x="1647844" y="933518"/>
                    <a:pt x="1675784" y="920818"/>
                    <a:pt x="1552594" y="765878"/>
                  </a:cubicBezTo>
                  <a:cubicBezTo>
                    <a:pt x="1429404" y="610938"/>
                    <a:pt x="1183024" y="186758"/>
                    <a:pt x="935374" y="72458"/>
                  </a:cubicBezTo>
                  <a:cubicBezTo>
                    <a:pt x="687724" y="-41842"/>
                    <a:pt x="95904" y="-8822"/>
                    <a:pt x="51454" y="87698"/>
                  </a:cubicBezTo>
                  <a:close/>
                </a:path>
              </a:pathLst>
            </a:custGeom>
            <a:blipFill>
              <a:blip r:embed="rId4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</a:blip>
              <a:stretch>
                <a:fillRect/>
              </a:stretch>
            </a:blip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105" name="椭圆 31">
              <a:extLst>
                <a:ext uri="{FF2B5EF4-FFF2-40B4-BE49-F238E27FC236}">
                  <a16:creationId xmlns:a16="http://schemas.microsoft.com/office/drawing/2014/main" id="{591BA9B1-4DB3-4C21-B003-DFF0DBDA243B}"/>
                </a:ext>
              </a:extLst>
            </p:cNvPr>
            <p:cNvSpPr/>
            <p:nvPr/>
          </p:nvSpPr>
          <p:spPr>
            <a:xfrm rot="15654318">
              <a:off x="8727375" y="2737185"/>
              <a:ext cx="742462" cy="735058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</a:gdLst>
              <a:ahLst/>
              <a:cxnLst>
                <a:cxn ang="0">
                  <a:pos x="connsiteX0-321" y="connsiteY0-322"/>
                </a:cxn>
                <a:cxn ang="0">
                  <a:pos x="connsiteX1-323" y="connsiteY1-324"/>
                </a:cxn>
                <a:cxn ang="0">
                  <a:pos x="connsiteX2-325" y="connsiteY2-326"/>
                </a:cxn>
                <a:cxn ang="0">
                  <a:pos x="connsiteX3-327" y="connsiteY3-328"/>
                </a:cxn>
                <a:cxn ang="0">
                  <a:pos x="connsiteX4-329" y="connsiteY4-330"/>
                </a:cxn>
                <a:cxn ang="0">
                  <a:pos x="connsiteX5-331" y="connsiteY5-332"/>
                </a:cxn>
              </a:cxnLst>
              <a:rect l="l" t="t" r="r" b="b"/>
              <a:pathLst>
                <a:path w="660438" h="653852">
                  <a:moveTo>
                    <a:pt x="128078" y="64927"/>
                  </a:moveTo>
                  <a:cubicBezTo>
                    <a:pt x="200406" y="22404"/>
                    <a:pt x="266694" y="-24807"/>
                    <a:pt x="410712" y="15051"/>
                  </a:cubicBezTo>
                  <a:cubicBezTo>
                    <a:pt x="554730" y="54909"/>
                    <a:pt x="671038" y="190221"/>
                    <a:pt x="659670" y="337329"/>
                  </a:cubicBezTo>
                  <a:cubicBezTo>
                    <a:pt x="648302" y="484437"/>
                    <a:pt x="512709" y="653852"/>
                    <a:pt x="331423" y="653852"/>
                  </a:cubicBezTo>
                  <a:cubicBezTo>
                    <a:pt x="150137" y="653852"/>
                    <a:pt x="14721" y="457153"/>
                    <a:pt x="3176" y="337329"/>
                  </a:cubicBezTo>
                  <a:cubicBezTo>
                    <a:pt x="-8369" y="217505"/>
                    <a:pt x="11590" y="209227"/>
                    <a:pt x="62645" y="134413"/>
                  </a:cubicBezTo>
                </a:path>
              </a:pathLst>
            </a:custGeom>
            <a:solidFill>
              <a:srgbClr val="76A5C8"/>
            </a:solidFill>
            <a:ln w="25400" cap="rnd">
              <a:solidFill>
                <a:schemeClr val="bg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76A5C8"/>
                </a:solidFill>
              </a:endParaRPr>
            </a:p>
          </p:txBody>
        </p:sp>
        <p:grpSp>
          <p:nvGrpSpPr>
            <p:cNvPr id="106" name="组合 105">
              <a:extLst>
                <a:ext uri="{FF2B5EF4-FFF2-40B4-BE49-F238E27FC236}">
                  <a16:creationId xmlns:a16="http://schemas.microsoft.com/office/drawing/2014/main" id="{137DF608-D59D-4BC7-9744-D7923BD1A3FA}"/>
                </a:ext>
              </a:extLst>
            </p:cNvPr>
            <p:cNvGrpSpPr/>
            <p:nvPr/>
          </p:nvGrpSpPr>
          <p:grpSpPr>
            <a:xfrm>
              <a:off x="8864863" y="2847122"/>
              <a:ext cx="406001" cy="428261"/>
              <a:chOff x="4197350" y="2182813"/>
              <a:chExt cx="608013" cy="641350"/>
            </a:xfrm>
            <a:solidFill>
              <a:schemeClr val="bg1"/>
            </a:solidFill>
          </p:grpSpPr>
          <p:sp>
            <p:nvSpPr>
              <p:cNvPr id="107" name="Freeform 166">
                <a:extLst>
                  <a:ext uri="{FF2B5EF4-FFF2-40B4-BE49-F238E27FC236}">
                    <a16:creationId xmlns:a16="http://schemas.microsoft.com/office/drawing/2014/main" id="{33FB96F0-6AC6-4039-8636-2A902B9043CE}"/>
                  </a:ext>
                </a:extLst>
              </p:cNvPr>
              <p:cNvSpPr/>
              <p:nvPr/>
            </p:nvSpPr>
            <p:spPr bwMode="auto">
              <a:xfrm>
                <a:off x="4229100" y="2211388"/>
                <a:ext cx="39688" cy="157163"/>
              </a:xfrm>
              <a:custGeom>
                <a:avLst/>
                <a:gdLst/>
                <a:ahLst/>
                <a:cxnLst>
                  <a:cxn ang="0">
                    <a:pos x="63" y="2"/>
                  </a:cxn>
                  <a:cxn ang="0">
                    <a:pos x="63" y="2"/>
                  </a:cxn>
                  <a:cxn ang="0">
                    <a:pos x="58" y="14"/>
                  </a:cxn>
                  <a:cxn ang="0">
                    <a:pos x="54" y="25"/>
                  </a:cxn>
                  <a:cxn ang="0">
                    <a:pos x="47" y="49"/>
                  </a:cxn>
                  <a:cxn ang="0">
                    <a:pos x="34" y="96"/>
                  </a:cxn>
                  <a:cxn ang="0">
                    <a:pos x="34" y="96"/>
                  </a:cxn>
                  <a:cxn ang="0">
                    <a:pos x="27" y="122"/>
                  </a:cxn>
                  <a:cxn ang="0">
                    <a:pos x="21" y="149"/>
                  </a:cxn>
                  <a:cxn ang="0">
                    <a:pos x="10" y="203"/>
                  </a:cxn>
                  <a:cxn ang="0">
                    <a:pos x="10" y="203"/>
                  </a:cxn>
                  <a:cxn ang="0">
                    <a:pos x="6" y="222"/>
                  </a:cxn>
                  <a:cxn ang="0">
                    <a:pos x="3" y="243"/>
                  </a:cxn>
                  <a:cxn ang="0">
                    <a:pos x="1" y="263"/>
                  </a:cxn>
                  <a:cxn ang="0">
                    <a:pos x="0" y="283"/>
                  </a:cxn>
                  <a:cxn ang="0">
                    <a:pos x="0" y="283"/>
                  </a:cxn>
                  <a:cxn ang="0">
                    <a:pos x="1" y="290"/>
                  </a:cxn>
                  <a:cxn ang="0">
                    <a:pos x="2" y="292"/>
                  </a:cxn>
                  <a:cxn ang="0">
                    <a:pos x="3" y="294"/>
                  </a:cxn>
                  <a:cxn ang="0">
                    <a:pos x="6" y="296"/>
                  </a:cxn>
                  <a:cxn ang="0">
                    <a:pos x="8" y="296"/>
                  </a:cxn>
                  <a:cxn ang="0">
                    <a:pos x="11" y="296"/>
                  </a:cxn>
                  <a:cxn ang="0">
                    <a:pos x="14" y="294"/>
                  </a:cxn>
                  <a:cxn ang="0">
                    <a:pos x="14" y="294"/>
                  </a:cxn>
                  <a:cxn ang="0">
                    <a:pos x="15" y="293"/>
                  </a:cxn>
                  <a:cxn ang="0">
                    <a:pos x="16" y="291"/>
                  </a:cxn>
                  <a:cxn ang="0">
                    <a:pos x="15" y="287"/>
                  </a:cxn>
                  <a:cxn ang="0">
                    <a:pos x="14" y="285"/>
                  </a:cxn>
                  <a:cxn ang="0">
                    <a:pos x="12" y="285"/>
                  </a:cxn>
                  <a:cxn ang="0">
                    <a:pos x="11" y="284"/>
                  </a:cxn>
                  <a:cxn ang="0">
                    <a:pos x="9" y="285"/>
                  </a:cxn>
                  <a:cxn ang="0">
                    <a:pos x="9" y="285"/>
                  </a:cxn>
                  <a:cxn ang="0">
                    <a:pos x="11" y="282"/>
                  </a:cxn>
                  <a:cxn ang="0">
                    <a:pos x="12" y="276"/>
                  </a:cxn>
                  <a:cxn ang="0">
                    <a:pos x="14" y="259"/>
                  </a:cxn>
                  <a:cxn ang="0">
                    <a:pos x="14" y="232"/>
                  </a:cxn>
                  <a:cxn ang="0">
                    <a:pos x="14" y="232"/>
                  </a:cxn>
                  <a:cxn ang="0">
                    <a:pos x="17" y="212"/>
                  </a:cxn>
                  <a:cxn ang="0">
                    <a:pos x="21" y="193"/>
                  </a:cxn>
                  <a:cxn ang="0">
                    <a:pos x="29" y="155"/>
                  </a:cxn>
                  <a:cxn ang="0">
                    <a:pos x="29" y="155"/>
                  </a:cxn>
                  <a:cxn ang="0">
                    <a:pos x="38" y="119"/>
                  </a:cxn>
                  <a:cxn ang="0">
                    <a:pos x="48" y="83"/>
                  </a:cxn>
                  <a:cxn ang="0">
                    <a:pos x="48" y="83"/>
                  </a:cxn>
                  <a:cxn ang="0">
                    <a:pos x="58" y="45"/>
                  </a:cxn>
                  <a:cxn ang="0">
                    <a:pos x="64" y="25"/>
                  </a:cxn>
                  <a:cxn ang="0">
                    <a:pos x="68" y="16"/>
                  </a:cxn>
                  <a:cxn ang="0">
                    <a:pos x="72" y="8"/>
                  </a:cxn>
                  <a:cxn ang="0">
                    <a:pos x="72" y="8"/>
                  </a:cxn>
                  <a:cxn ang="0">
                    <a:pos x="73" y="5"/>
                  </a:cxn>
                  <a:cxn ang="0">
                    <a:pos x="73" y="3"/>
                  </a:cxn>
                  <a:cxn ang="0">
                    <a:pos x="72" y="2"/>
                  </a:cxn>
                  <a:cxn ang="0">
                    <a:pos x="71" y="1"/>
                  </a:cxn>
                  <a:cxn ang="0">
                    <a:pos x="69" y="0"/>
                  </a:cxn>
                  <a:cxn ang="0">
                    <a:pos x="67" y="0"/>
                  </a:cxn>
                  <a:cxn ang="0">
                    <a:pos x="65" y="1"/>
                  </a:cxn>
                  <a:cxn ang="0">
                    <a:pos x="63" y="2"/>
                  </a:cxn>
                  <a:cxn ang="0">
                    <a:pos x="63" y="2"/>
                  </a:cxn>
                </a:cxnLst>
                <a:rect l="0" t="0" r="r" b="b"/>
                <a:pathLst>
                  <a:path w="73" h="296">
                    <a:moveTo>
                      <a:pt x="63" y="2"/>
                    </a:moveTo>
                    <a:lnTo>
                      <a:pt x="63" y="2"/>
                    </a:lnTo>
                    <a:lnTo>
                      <a:pt x="58" y="14"/>
                    </a:lnTo>
                    <a:lnTo>
                      <a:pt x="54" y="25"/>
                    </a:lnTo>
                    <a:lnTo>
                      <a:pt x="47" y="49"/>
                    </a:lnTo>
                    <a:lnTo>
                      <a:pt x="34" y="96"/>
                    </a:lnTo>
                    <a:lnTo>
                      <a:pt x="34" y="96"/>
                    </a:lnTo>
                    <a:lnTo>
                      <a:pt x="27" y="122"/>
                    </a:lnTo>
                    <a:lnTo>
                      <a:pt x="21" y="149"/>
                    </a:lnTo>
                    <a:lnTo>
                      <a:pt x="10" y="203"/>
                    </a:lnTo>
                    <a:lnTo>
                      <a:pt x="10" y="203"/>
                    </a:lnTo>
                    <a:lnTo>
                      <a:pt x="6" y="222"/>
                    </a:lnTo>
                    <a:lnTo>
                      <a:pt x="3" y="243"/>
                    </a:lnTo>
                    <a:lnTo>
                      <a:pt x="1" y="263"/>
                    </a:lnTo>
                    <a:lnTo>
                      <a:pt x="0" y="283"/>
                    </a:lnTo>
                    <a:lnTo>
                      <a:pt x="0" y="283"/>
                    </a:lnTo>
                    <a:lnTo>
                      <a:pt x="1" y="290"/>
                    </a:lnTo>
                    <a:lnTo>
                      <a:pt x="2" y="292"/>
                    </a:lnTo>
                    <a:lnTo>
                      <a:pt x="3" y="294"/>
                    </a:lnTo>
                    <a:lnTo>
                      <a:pt x="6" y="296"/>
                    </a:lnTo>
                    <a:lnTo>
                      <a:pt x="8" y="296"/>
                    </a:lnTo>
                    <a:lnTo>
                      <a:pt x="11" y="296"/>
                    </a:lnTo>
                    <a:lnTo>
                      <a:pt x="14" y="294"/>
                    </a:lnTo>
                    <a:lnTo>
                      <a:pt x="14" y="294"/>
                    </a:lnTo>
                    <a:lnTo>
                      <a:pt x="15" y="293"/>
                    </a:lnTo>
                    <a:lnTo>
                      <a:pt x="16" y="291"/>
                    </a:lnTo>
                    <a:lnTo>
                      <a:pt x="15" y="287"/>
                    </a:lnTo>
                    <a:lnTo>
                      <a:pt x="14" y="285"/>
                    </a:lnTo>
                    <a:lnTo>
                      <a:pt x="12" y="285"/>
                    </a:lnTo>
                    <a:lnTo>
                      <a:pt x="11" y="284"/>
                    </a:lnTo>
                    <a:lnTo>
                      <a:pt x="9" y="285"/>
                    </a:lnTo>
                    <a:lnTo>
                      <a:pt x="9" y="285"/>
                    </a:lnTo>
                    <a:lnTo>
                      <a:pt x="11" y="282"/>
                    </a:lnTo>
                    <a:lnTo>
                      <a:pt x="12" y="276"/>
                    </a:lnTo>
                    <a:lnTo>
                      <a:pt x="14" y="259"/>
                    </a:lnTo>
                    <a:lnTo>
                      <a:pt x="14" y="232"/>
                    </a:lnTo>
                    <a:lnTo>
                      <a:pt x="14" y="232"/>
                    </a:lnTo>
                    <a:lnTo>
                      <a:pt x="17" y="212"/>
                    </a:lnTo>
                    <a:lnTo>
                      <a:pt x="21" y="193"/>
                    </a:lnTo>
                    <a:lnTo>
                      <a:pt x="29" y="155"/>
                    </a:lnTo>
                    <a:lnTo>
                      <a:pt x="29" y="155"/>
                    </a:lnTo>
                    <a:lnTo>
                      <a:pt x="38" y="119"/>
                    </a:lnTo>
                    <a:lnTo>
                      <a:pt x="48" y="83"/>
                    </a:lnTo>
                    <a:lnTo>
                      <a:pt x="48" y="83"/>
                    </a:lnTo>
                    <a:lnTo>
                      <a:pt x="58" y="45"/>
                    </a:lnTo>
                    <a:lnTo>
                      <a:pt x="64" y="25"/>
                    </a:lnTo>
                    <a:lnTo>
                      <a:pt x="68" y="16"/>
                    </a:lnTo>
                    <a:lnTo>
                      <a:pt x="72" y="8"/>
                    </a:lnTo>
                    <a:lnTo>
                      <a:pt x="72" y="8"/>
                    </a:lnTo>
                    <a:lnTo>
                      <a:pt x="73" y="5"/>
                    </a:lnTo>
                    <a:lnTo>
                      <a:pt x="73" y="3"/>
                    </a:lnTo>
                    <a:lnTo>
                      <a:pt x="72" y="2"/>
                    </a:lnTo>
                    <a:lnTo>
                      <a:pt x="71" y="1"/>
                    </a:lnTo>
                    <a:lnTo>
                      <a:pt x="69" y="0"/>
                    </a:lnTo>
                    <a:lnTo>
                      <a:pt x="67" y="0"/>
                    </a:lnTo>
                    <a:lnTo>
                      <a:pt x="65" y="1"/>
                    </a:lnTo>
                    <a:lnTo>
                      <a:pt x="63" y="2"/>
                    </a:lnTo>
                    <a:lnTo>
                      <a:pt x="63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108" name="Freeform 167">
                <a:extLst>
                  <a:ext uri="{FF2B5EF4-FFF2-40B4-BE49-F238E27FC236}">
                    <a16:creationId xmlns:a16="http://schemas.microsoft.com/office/drawing/2014/main" id="{1E22BEAF-B575-4D66-92E5-57B44A65D0DC}"/>
                  </a:ext>
                </a:extLst>
              </p:cNvPr>
              <p:cNvSpPr/>
              <p:nvPr/>
            </p:nvSpPr>
            <p:spPr bwMode="auto">
              <a:xfrm>
                <a:off x="4251325" y="2206625"/>
                <a:ext cx="39688" cy="177800"/>
              </a:xfrm>
              <a:custGeom>
                <a:avLst/>
                <a:gdLst/>
                <a:ahLst/>
                <a:cxnLst>
                  <a:cxn ang="0">
                    <a:pos x="66" y="3"/>
                  </a:cxn>
                  <a:cxn ang="0">
                    <a:pos x="66" y="3"/>
                  </a:cxn>
                  <a:cxn ang="0">
                    <a:pos x="51" y="40"/>
                  </a:cxn>
                  <a:cxn ang="0">
                    <a:pos x="44" y="59"/>
                  </a:cxn>
                  <a:cxn ang="0">
                    <a:pos x="38" y="78"/>
                  </a:cxn>
                  <a:cxn ang="0">
                    <a:pos x="38" y="78"/>
                  </a:cxn>
                  <a:cxn ang="0">
                    <a:pos x="33" y="101"/>
                  </a:cxn>
                  <a:cxn ang="0">
                    <a:pos x="29" y="124"/>
                  </a:cxn>
                  <a:cxn ang="0">
                    <a:pos x="20" y="170"/>
                  </a:cxn>
                  <a:cxn ang="0">
                    <a:pos x="20" y="170"/>
                  </a:cxn>
                  <a:cxn ang="0">
                    <a:pos x="5" y="249"/>
                  </a:cxn>
                  <a:cxn ang="0">
                    <a:pos x="5" y="249"/>
                  </a:cxn>
                  <a:cxn ang="0">
                    <a:pos x="2" y="270"/>
                  </a:cxn>
                  <a:cxn ang="0">
                    <a:pos x="1" y="290"/>
                  </a:cxn>
                  <a:cxn ang="0">
                    <a:pos x="0" y="311"/>
                  </a:cxn>
                  <a:cxn ang="0">
                    <a:pos x="0" y="332"/>
                  </a:cxn>
                  <a:cxn ang="0">
                    <a:pos x="0" y="332"/>
                  </a:cxn>
                  <a:cxn ang="0">
                    <a:pos x="0" y="334"/>
                  </a:cxn>
                  <a:cxn ang="0">
                    <a:pos x="1" y="336"/>
                  </a:cxn>
                  <a:cxn ang="0">
                    <a:pos x="3" y="336"/>
                  </a:cxn>
                  <a:cxn ang="0">
                    <a:pos x="5" y="337"/>
                  </a:cxn>
                  <a:cxn ang="0">
                    <a:pos x="6" y="336"/>
                  </a:cxn>
                  <a:cxn ang="0">
                    <a:pos x="8" y="336"/>
                  </a:cxn>
                  <a:cxn ang="0">
                    <a:pos x="9" y="334"/>
                  </a:cxn>
                  <a:cxn ang="0">
                    <a:pos x="9" y="332"/>
                  </a:cxn>
                  <a:cxn ang="0">
                    <a:pos x="9" y="332"/>
                  </a:cxn>
                  <a:cxn ang="0">
                    <a:pos x="9" y="310"/>
                  </a:cxn>
                  <a:cxn ang="0">
                    <a:pos x="10" y="288"/>
                  </a:cxn>
                  <a:cxn ang="0">
                    <a:pos x="12" y="265"/>
                  </a:cxn>
                  <a:cxn ang="0">
                    <a:pos x="16" y="244"/>
                  </a:cxn>
                  <a:cxn ang="0">
                    <a:pos x="16" y="244"/>
                  </a:cxn>
                  <a:cxn ang="0">
                    <a:pos x="32" y="164"/>
                  </a:cxn>
                  <a:cxn ang="0">
                    <a:pos x="32" y="164"/>
                  </a:cxn>
                  <a:cxn ang="0">
                    <a:pos x="39" y="122"/>
                  </a:cxn>
                  <a:cxn ang="0">
                    <a:pos x="47" y="81"/>
                  </a:cxn>
                  <a:cxn ang="0">
                    <a:pos x="47" y="81"/>
                  </a:cxn>
                  <a:cxn ang="0">
                    <a:pos x="52" y="61"/>
                  </a:cxn>
                  <a:cxn ang="0">
                    <a:pos x="60" y="43"/>
                  </a:cxn>
                  <a:cxn ang="0">
                    <a:pos x="75" y="6"/>
                  </a:cxn>
                  <a:cxn ang="0">
                    <a:pos x="75" y="6"/>
                  </a:cxn>
                  <a:cxn ang="0">
                    <a:pos x="76" y="4"/>
                  </a:cxn>
                  <a:cxn ang="0">
                    <a:pos x="75" y="2"/>
                  </a:cxn>
                  <a:cxn ang="0">
                    <a:pos x="74" y="1"/>
                  </a:cxn>
                  <a:cxn ang="0">
                    <a:pos x="72" y="0"/>
                  </a:cxn>
                  <a:cxn ang="0">
                    <a:pos x="69" y="1"/>
                  </a:cxn>
                  <a:cxn ang="0">
                    <a:pos x="67" y="2"/>
                  </a:cxn>
                  <a:cxn ang="0">
                    <a:pos x="66" y="3"/>
                  </a:cxn>
                  <a:cxn ang="0">
                    <a:pos x="66" y="3"/>
                  </a:cxn>
                </a:cxnLst>
                <a:rect l="0" t="0" r="r" b="b"/>
                <a:pathLst>
                  <a:path w="76" h="337">
                    <a:moveTo>
                      <a:pt x="66" y="3"/>
                    </a:moveTo>
                    <a:lnTo>
                      <a:pt x="66" y="3"/>
                    </a:lnTo>
                    <a:lnTo>
                      <a:pt x="51" y="40"/>
                    </a:lnTo>
                    <a:lnTo>
                      <a:pt x="44" y="59"/>
                    </a:lnTo>
                    <a:lnTo>
                      <a:pt x="38" y="78"/>
                    </a:lnTo>
                    <a:lnTo>
                      <a:pt x="38" y="78"/>
                    </a:lnTo>
                    <a:lnTo>
                      <a:pt x="33" y="101"/>
                    </a:lnTo>
                    <a:lnTo>
                      <a:pt x="29" y="124"/>
                    </a:lnTo>
                    <a:lnTo>
                      <a:pt x="20" y="170"/>
                    </a:lnTo>
                    <a:lnTo>
                      <a:pt x="20" y="170"/>
                    </a:lnTo>
                    <a:lnTo>
                      <a:pt x="5" y="249"/>
                    </a:lnTo>
                    <a:lnTo>
                      <a:pt x="5" y="249"/>
                    </a:lnTo>
                    <a:lnTo>
                      <a:pt x="2" y="270"/>
                    </a:lnTo>
                    <a:lnTo>
                      <a:pt x="1" y="290"/>
                    </a:lnTo>
                    <a:lnTo>
                      <a:pt x="0" y="311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0" y="334"/>
                    </a:lnTo>
                    <a:lnTo>
                      <a:pt x="1" y="336"/>
                    </a:lnTo>
                    <a:lnTo>
                      <a:pt x="3" y="336"/>
                    </a:lnTo>
                    <a:lnTo>
                      <a:pt x="5" y="337"/>
                    </a:lnTo>
                    <a:lnTo>
                      <a:pt x="6" y="336"/>
                    </a:lnTo>
                    <a:lnTo>
                      <a:pt x="8" y="336"/>
                    </a:lnTo>
                    <a:lnTo>
                      <a:pt x="9" y="334"/>
                    </a:lnTo>
                    <a:lnTo>
                      <a:pt x="9" y="332"/>
                    </a:lnTo>
                    <a:lnTo>
                      <a:pt x="9" y="332"/>
                    </a:lnTo>
                    <a:lnTo>
                      <a:pt x="9" y="310"/>
                    </a:lnTo>
                    <a:lnTo>
                      <a:pt x="10" y="288"/>
                    </a:lnTo>
                    <a:lnTo>
                      <a:pt x="12" y="265"/>
                    </a:lnTo>
                    <a:lnTo>
                      <a:pt x="16" y="244"/>
                    </a:lnTo>
                    <a:lnTo>
                      <a:pt x="16" y="244"/>
                    </a:lnTo>
                    <a:lnTo>
                      <a:pt x="32" y="164"/>
                    </a:lnTo>
                    <a:lnTo>
                      <a:pt x="32" y="164"/>
                    </a:lnTo>
                    <a:lnTo>
                      <a:pt x="39" y="122"/>
                    </a:lnTo>
                    <a:lnTo>
                      <a:pt x="47" y="81"/>
                    </a:lnTo>
                    <a:lnTo>
                      <a:pt x="47" y="81"/>
                    </a:lnTo>
                    <a:lnTo>
                      <a:pt x="52" y="61"/>
                    </a:lnTo>
                    <a:lnTo>
                      <a:pt x="60" y="43"/>
                    </a:lnTo>
                    <a:lnTo>
                      <a:pt x="75" y="6"/>
                    </a:lnTo>
                    <a:lnTo>
                      <a:pt x="75" y="6"/>
                    </a:lnTo>
                    <a:lnTo>
                      <a:pt x="76" y="4"/>
                    </a:lnTo>
                    <a:lnTo>
                      <a:pt x="75" y="2"/>
                    </a:lnTo>
                    <a:lnTo>
                      <a:pt x="74" y="1"/>
                    </a:lnTo>
                    <a:lnTo>
                      <a:pt x="72" y="0"/>
                    </a:lnTo>
                    <a:lnTo>
                      <a:pt x="69" y="1"/>
                    </a:lnTo>
                    <a:lnTo>
                      <a:pt x="67" y="2"/>
                    </a:lnTo>
                    <a:lnTo>
                      <a:pt x="66" y="3"/>
                    </a:lnTo>
                    <a:lnTo>
                      <a:pt x="66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109" name="Freeform 168">
                <a:extLst>
                  <a:ext uri="{FF2B5EF4-FFF2-40B4-BE49-F238E27FC236}">
                    <a16:creationId xmlns:a16="http://schemas.microsoft.com/office/drawing/2014/main" id="{9903AD32-A273-4B11-BF31-4AC7CAC3F1E9}"/>
                  </a:ext>
                </a:extLst>
              </p:cNvPr>
              <p:cNvSpPr/>
              <p:nvPr/>
            </p:nvSpPr>
            <p:spPr bwMode="auto">
              <a:xfrm>
                <a:off x="4271963" y="2197100"/>
                <a:ext cx="55563" cy="195263"/>
              </a:xfrm>
              <a:custGeom>
                <a:avLst/>
                <a:gdLst/>
                <a:ahLst/>
                <a:cxnLst>
                  <a:cxn ang="0">
                    <a:pos x="98" y="2"/>
                  </a:cxn>
                  <a:cxn ang="0">
                    <a:pos x="98" y="2"/>
                  </a:cxn>
                  <a:cxn ang="0">
                    <a:pos x="84" y="26"/>
                  </a:cxn>
                  <a:cxn ang="0">
                    <a:pos x="71" y="51"/>
                  </a:cxn>
                  <a:cxn ang="0">
                    <a:pos x="61" y="77"/>
                  </a:cxn>
                  <a:cxn ang="0">
                    <a:pos x="51" y="103"/>
                  </a:cxn>
                  <a:cxn ang="0">
                    <a:pos x="42" y="128"/>
                  </a:cxn>
                  <a:cxn ang="0">
                    <a:pos x="34" y="155"/>
                  </a:cxn>
                  <a:cxn ang="0">
                    <a:pos x="27" y="182"/>
                  </a:cxn>
                  <a:cxn ang="0">
                    <a:pos x="21" y="209"/>
                  </a:cxn>
                  <a:cxn ang="0">
                    <a:pos x="21" y="209"/>
                  </a:cxn>
                  <a:cxn ang="0">
                    <a:pos x="14" y="234"/>
                  </a:cxn>
                  <a:cxn ang="0">
                    <a:pos x="9" y="259"/>
                  </a:cxn>
                  <a:cxn ang="0">
                    <a:pos x="6" y="283"/>
                  </a:cxn>
                  <a:cxn ang="0">
                    <a:pos x="3" y="308"/>
                  </a:cxn>
                  <a:cxn ang="0">
                    <a:pos x="3" y="308"/>
                  </a:cxn>
                  <a:cxn ang="0">
                    <a:pos x="1" y="323"/>
                  </a:cxn>
                  <a:cxn ang="0">
                    <a:pos x="0" y="340"/>
                  </a:cxn>
                  <a:cxn ang="0">
                    <a:pos x="0" y="349"/>
                  </a:cxn>
                  <a:cxn ang="0">
                    <a:pos x="1" y="356"/>
                  </a:cxn>
                  <a:cxn ang="0">
                    <a:pos x="4" y="363"/>
                  </a:cxn>
                  <a:cxn ang="0">
                    <a:pos x="6" y="366"/>
                  </a:cxn>
                  <a:cxn ang="0">
                    <a:pos x="8" y="368"/>
                  </a:cxn>
                  <a:cxn ang="0">
                    <a:pos x="8" y="368"/>
                  </a:cxn>
                  <a:cxn ang="0">
                    <a:pos x="11" y="370"/>
                  </a:cxn>
                  <a:cxn ang="0">
                    <a:pos x="13" y="369"/>
                  </a:cxn>
                  <a:cxn ang="0">
                    <a:pos x="15" y="368"/>
                  </a:cxn>
                  <a:cxn ang="0">
                    <a:pos x="16" y="365"/>
                  </a:cxn>
                  <a:cxn ang="0">
                    <a:pos x="16" y="361"/>
                  </a:cxn>
                  <a:cxn ang="0">
                    <a:pos x="16" y="361"/>
                  </a:cxn>
                  <a:cxn ang="0">
                    <a:pos x="16" y="359"/>
                  </a:cxn>
                  <a:cxn ang="0">
                    <a:pos x="15" y="357"/>
                  </a:cxn>
                  <a:cxn ang="0">
                    <a:pos x="13" y="356"/>
                  </a:cxn>
                  <a:cxn ang="0">
                    <a:pos x="11" y="356"/>
                  </a:cxn>
                  <a:cxn ang="0">
                    <a:pos x="11" y="356"/>
                  </a:cxn>
                  <a:cxn ang="0">
                    <a:pos x="10" y="349"/>
                  </a:cxn>
                  <a:cxn ang="0">
                    <a:pos x="10" y="339"/>
                  </a:cxn>
                  <a:cxn ang="0">
                    <a:pos x="11" y="324"/>
                  </a:cxn>
                  <a:cxn ang="0">
                    <a:pos x="11" y="324"/>
                  </a:cxn>
                  <a:cxn ang="0">
                    <a:pos x="12" y="304"/>
                  </a:cxn>
                  <a:cxn ang="0">
                    <a:pos x="14" y="283"/>
                  </a:cxn>
                  <a:cxn ang="0">
                    <a:pos x="14" y="283"/>
                  </a:cxn>
                  <a:cxn ang="0">
                    <a:pos x="19" y="259"/>
                  </a:cxn>
                  <a:cxn ang="0">
                    <a:pos x="24" y="235"/>
                  </a:cxn>
                  <a:cxn ang="0">
                    <a:pos x="35" y="185"/>
                  </a:cxn>
                  <a:cxn ang="0">
                    <a:pos x="35" y="185"/>
                  </a:cxn>
                  <a:cxn ang="0">
                    <a:pos x="47" y="143"/>
                  </a:cxn>
                  <a:cxn ang="0">
                    <a:pos x="61" y="102"/>
                  </a:cxn>
                  <a:cxn ang="0">
                    <a:pos x="61" y="102"/>
                  </a:cxn>
                  <a:cxn ang="0">
                    <a:pos x="70" y="77"/>
                  </a:cxn>
                  <a:cxn ang="0">
                    <a:pos x="80" y="53"/>
                  </a:cxn>
                  <a:cxn ang="0">
                    <a:pos x="93" y="30"/>
                  </a:cxn>
                  <a:cxn ang="0">
                    <a:pos x="106" y="8"/>
                  </a:cxn>
                  <a:cxn ang="0">
                    <a:pos x="106" y="8"/>
                  </a:cxn>
                  <a:cxn ang="0">
                    <a:pos x="106" y="6"/>
                  </a:cxn>
                  <a:cxn ang="0">
                    <a:pos x="106" y="3"/>
                  </a:cxn>
                  <a:cxn ang="0">
                    <a:pos x="105" y="2"/>
                  </a:cxn>
                  <a:cxn ang="0">
                    <a:pos x="104" y="0"/>
                  </a:cxn>
                  <a:cxn ang="0">
                    <a:pos x="102" y="0"/>
                  </a:cxn>
                  <a:cxn ang="0">
                    <a:pos x="101" y="0"/>
                  </a:cxn>
                  <a:cxn ang="0">
                    <a:pos x="99" y="0"/>
                  </a:cxn>
                  <a:cxn ang="0">
                    <a:pos x="98" y="2"/>
                  </a:cxn>
                  <a:cxn ang="0">
                    <a:pos x="98" y="2"/>
                  </a:cxn>
                </a:cxnLst>
                <a:rect l="0" t="0" r="r" b="b"/>
                <a:pathLst>
                  <a:path w="106" h="370">
                    <a:moveTo>
                      <a:pt x="98" y="2"/>
                    </a:moveTo>
                    <a:lnTo>
                      <a:pt x="98" y="2"/>
                    </a:lnTo>
                    <a:lnTo>
                      <a:pt x="84" y="26"/>
                    </a:lnTo>
                    <a:lnTo>
                      <a:pt x="71" y="51"/>
                    </a:lnTo>
                    <a:lnTo>
                      <a:pt x="61" y="77"/>
                    </a:lnTo>
                    <a:lnTo>
                      <a:pt x="51" y="103"/>
                    </a:lnTo>
                    <a:lnTo>
                      <a:pt x="42" y="128"/>
                    </a:lnTo>
                    <a:lnTo>
                      <a:pt x="34" y="155"/>
                    </a:lnTo>
                    <a:lnTo>
                      <a:pt x="27" y="182"/>
                    </a:lnTo>
                    <a:lnTo>
                      <a:pt x="21" y="209"/>
                    </a:lnTo>
                    <a:lnTo>
                      <a:pt x="21" y="209"/>
                    </a:lnTo>
                    <a:lnTo>
                      <a:pt x="14" y="234"/>
                    </a:lnTo>
                    <a:lnTo>
                      <a:pt x="9" y="259"/>
                    </a:lnTo>
                    <a:lnTo>
                      <a:pt x="6" y="283"/>
                    </a:lnTo>
                    <a:lnTo>
                      <a:pt x="3" y="308"/>
                    </a:lnTo>
                    <a:lnTo>
                      <a:pt x="3" y="308"/>
                    </a:lnTo>
                    <a:lnTo>
                      <a:pt x="1" y="323"/>
                    </a:lnTo>
                    <a:lnTo>
                      <a:pt x="0" y="340"/>
                    </a:lnTo>
                    <a:lnTo>
                      <a:pt x="0" y="349"/>
                    </a:lnTo>
                    <a:lnTo>
                      <a:pt x="1" y="356"/>
                    </a:lnTo>
                    <a:lnTo>
                      <a:pt x="4" y="363"/>
                    </a:lnTo>
                    <a:lnTo>
                      <a:pt x="6" y="366"/>
                    </a:lnTo>
                    <a:lnTo>
                      <a:pt x="8" y="368"/>
                    </a:lnTo>
                    <a:lnTo>
                      <a:pt x="8" y="368"/>
                    </a:lnTo>
                    <a:lnTo>
                      <a:pt x="11" y="370"/>
                    </a:lnTo>
                    <a:lnTo>
                      <a:pt x="13" y="369"/>
                    </a:lnTo>
                    <a:lnTo>
                      <a:pt x="15" y="368"/>
                    </a:lnTo>
                    <a:lnTo>
                      <a:pt x="16" y="365"/>
                    </a:lnTo>
                    <a:lnTo>
                      <a:pt x="16" y="361"/>
                    </a:lnTo>
                    <a:lnTo>
                      <a:pt x="16" y="361"/>
                    </a:lnTo>
                    <a:lnTo>
                      <a:pt x="16" y="359"/>
                    </a:lnTo>
                    <a:lnTo>
                      <a:pt x="15" y="357"/>
                    </a:lnTo>
                    <a:lnTo>
                      <a:pt x="13" y="356"/>
                    </a:lnTo>
                    <a:lnTo>
                      <a:pt x="11" y="356"/>
                    </a:lnTo>
                    <a:lnTo>
                      <a:pt x="11" y="356"/>
                    </a:lnTo>
                    <a:lnTo>
                      <a:pt x="10" y="349"/>
                    </a:lnTo>
                    <a:lnTo>
                      <a:pt x="10" y="339"/>
                    </a:lnTo>
                    <a:lnTo>
                      <a:pt x="11" y="324"/>
                    </a:lnTo>
                    <a:lnTo>
                      <a:pt x="11" y="324"/>
                    </a:lnTo>
                    <a:lnTo>
                      <a:pt x="12" y="304"/>
                    </a:lnTo>
                    <a:lnTo>
                      <a:pt x="14" y="283"/>
                    </a:lnTo>
                    <a:lnTo>
                      <a:pt x="14" y="283"/>
                    </a:lnTo>
                    <a:lnTo>
                      <a:pt x="19" y="259"/>
                    </a:lnTo>
                    <a:lnTo>
                      <a:pt x="24" y="235"/>
                    </a:lnTo>
                    <a:lnTo>
                      <a:pt x="35" y="185"/>
                    </a:lnTo>
                    <a:lnTo>
                      <a:pt x="35" y="185"/>
                    </a:lnTo>
                    <a:lnTo>
                      <a:pt x="47" y="143"/>
                    </a:lnTo>
                    <a:lnTo>
                      <a:pt x="61" y="102"/>
                    </a:lnTo>
                    <a:lnTo>
                      <a:pt x="61" y="102"/>
                    </a:lnTo>
                    <a:lnTo>
                      <a:pt x="70" y="77"/>
                    </a:lnTo>
                    <a:lnTo>
                      <a:pt x="80" y="53"/>
                    </a:lnTo>
                    <a:lnTo>
                      <a:pt x="93" y="30"/>
                    </a:lnTo>
                    <a:lnTo>
                      <a:pt x="106" y="8"/>
                    </a:lnTo>
                    <a:lnTo>
                      <a:pt x="106" y="8"/>
                    </a:lnTo>
                    <a:lnTo>
                      <a:pt x="106" y="6"/>
                    </a:lnTo>
                    <a:lnTo>
                      <a:pt x="106" y="3"/>
                    </a:lnTo>
                    <a:lnTo>
                      <a:pt x="105" y="2"/>
                    </a:lnTo>
                    <a:lnTo>
                      <a:pt x="104" y="0"/>
                    </a:lnTo>
                    <a:lnTo>
                      <a:pt x="102" y="0"/>
                    </a:lnTo>
                    <a:lnTo>
                      <a:pt x="101" y="0"/>
                    </a:lnTo>
                    <a:lnTo>
                      <a:pt x="99" y="0"/>
                    </a:lnTo>
                    <a:lnTo>
                      <a:pt x="98" y="2"/>
                    </a:lnTo>
                    <a:lnTo>
                      <a:pt x="98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110" name="Freeform 169">
                <a:extLst>
                  <a:ext uri="{FF2B5EF4-FFF2-40B4-BE49-F238E27FC236}">
                    <a16:creationId xmlns:a16="http://schemas.microsoft.com/office/drawing/2014/main" id="{2471D419-AB86-43EB-8CF5-7C2B7B1C4E91}"/>
                  </a:ext>
                </a:extLst>
              </p:cNvPr>
              <p:cNvSpPr/>
              <p:nvPr/>
            </p:nvSpPr>
            <p:spPr bwMode="auto">
              <a:xfrm>
                <a:off x="4305300" y="2198688"/>
                <a:ext cx="39688" cy="146050"/>
              </a:xfrm>
              <a:custGeom>
                <a:avLst/>
                <a:gdLst/>
                <a:ahLst/>
                <a:cxnLst>
                  <a:cxn ang="0">
                    <a:pos x="68" y="2"/>
                  </a:cxn>
                  <a:cxn ang="0">
                    <a:pos x="68" y="2"/>
                  </a:cxn>
                  <a:cxn ang="0">
                    <a:pos x="62" y="10"/>
                  </a:cxn>
                  <a:cxn ang="0">
                    <a:pos x="57" y="20"/>
                  </a:cxn>
                  <a:cxn ang="0">
                    <a:pos x="54" y="31"/>
                  </a:cxn>
                  <a:cxn ang="0">
                    <a:pos x="53" y="41"/>
                  </a:cxn>
                  <a:cxn ang="0">
                    <a:pos x="53" y="41"/>
                  </a:cxn>
                  <a:cxn ang="0">
                    <a:pos x="51" y="51"/>
                  </a:cxn>
                  <a:cxn ang="0">
                    <a:pos x="49" y="60"/>
                  </a:cxn>
                  <a:cxn ang="0">
                    <a:pos x="42" y="80"/>
                  </a:cxn>
                  <a:cxn ang="0">
                    <a:pos x="37" y="101"/>
                  </a:cxn>
                  <a:cxn ang="0">
                    <a:pos x="32" y="120"/>
                  </a:cxn>
                  <a:cxn ang="0">
                    <a:pos x="32" y="120"/>
                  </a:cxn>
                  <a:cxn ang="0">
                    <a:pos x="14" y="191"/>
                  </a:cxn>
                  <a:cxn ang="0">
                    <a:pos x="7" y="227"/>
                  </a:cxn>
                  <a:cxn ang="0">
                    <a:pos x="3" y="244"/>
                  </a:cxn>
                  <a:cxn ang="0">
                    <a:pos x="1" y="263"/>
                  </a:cxn>
                  <a:cxn ang="0">
                    <a:pos x="1" y="263"/>
                  </a:cxn>
                  <a:cxn ang="0">
                    <a:pos x="0" y="265"/>
                  </a:cxn>
                  <a:cxn ang="0">
                    <a:pos x="0" y="270"/>
                  </a:cxn>
                  <a:cxn ang="0">
                    <a:pos x="0" y="270"/>
                  </a:cxn>
                  <a:cxn ang="0">
                    <a:pos x="0" y="272"/>
                  </a:cxn>
                  <a:cxn ang="0">
                    <a:pos x="1" y="273"/>
                  </a:cxn>
                  <a:cxn ang="0">
                    <a:pos x="3" y="274"/>
                  </a:cxn>
                  <a:cxn ang="0">
                    <a:pos x="4" y="274"/>
                  </a:cxn>
                  <a:cxn ang="0">
                    <a:pos x="7" y="273"/>
                  </a:cxn>
                  <a:cxn ang="0">
                    <a:pos x="8" y="272"/>
                  </a:cxn>
                  <a:cxn ang="0">
                    <a:pos x="9" y="270"/>
                  </a:cxn>
                  <a:cxn ang="0">
                    <a:pos x="9" y="270"/>
                  </a:cxn>
                  <a:cxn ang="0">
                    <a:pos x="11" y="254"/>
                  </a:cxn>
                  <a:cxn ang="0">
                    <a:pos x="14" y="237"/>
                  </a:cxn>
                  <a:cxn ang="0">
                    <a:pos x="22" y="204"/>
                  </a:cxn>
                  <a:cxn ang="0">
                    <a:pos x="37" y="139"/>
                  </a:cxn>
                  <a:cxn ang="0">
                    <a:pos x="37" y="139"/>
                  </a:cxn>
                  <a:cxn ang="0">
                    <a:pos x="45" y="106"/>
                  </a:cxn>
                  <a:cxn ang="0">
                    <a:pos x="54" y="73"/>
                  </a:cxn>
                  <a:cxn ang="0">
                    <a:pos x="54" y="73"/>
                  </a:cxn>
                  <a:cxn ang="0">
                    <a:pos x="58" y="56"/>
                  </a:cxn>
                  <a:cxn ang="0">
                    <a:pos x="61" y="39"/>
                  </a:cxn>
                  <a:cxn ang="0">
                    <a:pos x="64" y="31"/>
                  </a:cxn>
                  <a:cxn ang="0">
                    <a:pos x="66" y="22"/>
                  </a:cxn>
                  <a:cxn ang="0">
                    <a:pos x="70" y="14"/>
                  </a:cxn>
                  <a:cxn ang="0">
                    <a:pos x="74" y="8"/>
                  </a:cxn>
                  <a:cxn ang="0">
                    <a:pos x="74" y="8"/>
                  </a:cxn>
                  <a:cxn ang="0">
                    <a:pos x="75" y="6"/>
                  </a:cxn>
                  <a:cxn ang="0">
                    <a:pos x="75" y="5"/>
                  </a:cxn>
                  <a:cxn ang="0">
                    <a:pos x="74" y="1"/>
                  </a:cxn>
                  <a:cxn ang="0">
                    <a:pos x="72" y="0"/>
                  </a:cxn>
                  <a:cxn ang="0">
                    <a:pos x="71" y="0"/>
                  </a:cxn>
                  <a:cxn ang="0">
                    <a:pos x="69" y="0"/>
                  </a:cxn>
                  <a:cxn ang="0">
                    <a:pos x="68" y="2"/>
                  </a:cxn>
                  <a:cxn ang="0">
                    <a:pos x="68" y="2"/>
                  </a:cxn>
                </a:cxnLst>
                <a:rect l="0" t="0" r="r" b="b"/>
                <a:pathLst>
                  <a:path w="75" h="274">
                    <a:moveTo>
                      <a:pt x="68" y="2"/>
                    </a:moveTo>
                    <a:lnTo>
                      <a:pt x="68" y="2"/>
                    </a:lnTo>
                    <a:lnTo>
                      <a:pt x="62" y="10"/>
                    </a:lnTo>
                    <a:lnTo>
                      <a:pt x="57" y="20"/>
                    </a:lnTo>
                    <a:lnTo>
                      <a:pt x="54" y="31"/>
                    </a:lnTo>
                    <a:lnTo>
                      <a:pt x="53" y="41"/>
                    </a:lnTo>
                    <a:lnTo>
                      <a:pt x="53" y="41"/>
                    </a:lnTo>
                    <a:lnTo>
                      <a:pt x="51" y="51"/>
                    </a:lnTo>
                    <a:lnTo>
                      <a:pt x="49" y="60"/>
                    </a:lnTo>
                    <a:lnTo>
                      <a:pt x="42" y="80"/>
                    </a:lnTo>
                    <a:lnTo>
                      <a:pt x="37" y="101"/>
                    </a:lnTo>
                    <a:lnTo>
                      <a:pt x="32" y="120"/>
                    </a:lnTo>
                    <a:lnTo>
                      <a:pt x="32" y="120"/>
                    </a:lnTo>
                    <a:lnTo>
                      <a:pt x="14" y="191"/>
                    </a:lnTo>
                    <a:lnTo>
                      <a:pt x="7" y="227"/>
                    </a:lnTo>
                    <a:lnTo>
                      <a:pt x="3" y="244"/>
                    </a:lnTo>
                    <a:lnTo>
                      <a:pt x="1" y="263"/>
                    </a:lnTo>
                    <a:lnTo>
                      <a:pt x="1" y="263"/>
                    </a:lnTo>
                    <a:lnTo>
                      <a:pt x="0" y="265"/>
                    </a:lnTo>
                    <a:lnTo>
                      <a:pt x="0" y="270"/>
                    </a:lnTo>
                    <a:lnTo>
                      <a:pt x="0" y="270"/>
                    </a:lnTo>
                    <a:lnTo>
                      <a:pt x="0" y="272"/>
                    </a:lnTo>
                    <a:lnTo>
                      <a:pt x="1" y="273"/>
                    </a:lnTo>
                    <a:lnTo>
                      <a:pt x="3" y="274"/>
                    </a:lnTo>
                    <a:lnTo>
                      <a:pt x="4" y="274"/>
                    </a:lnTo>
                    <a:lnTo>
                      <a:pt x="7" y="273"/>
                    </a:lnTo>
                    <a:lnTo>
                      <a:pt x="8" y="272"/>
                    </a:lnTo>
                    <a:lnTo>
                      <a:pt x="9" y="270"/>
                    </a:lnTo>
                    <a:lnTo>
                      <a:pt x="9" y="270"/>
                    </a:lnTo>
                    <a:lnTo>
                      <a:pt x="11" y="254"/>
                    </a:lnTo>
                    <a:lnTo>
                      <a:pt x="14" y="237"/>
                    </a:lnTo>
                    <a:lnTo>
                      <a:pt x="22" y="204"/>
                    </a:lnTo>
                    <a:lnTo>
                      <a:pt x="37" y="139"/>
                    </a:lnTo>
                    <a:lnTo>
                      <a:pt x="37" y="139"/>
                    </a:lnTo>
                    <a:lnTo>
                      <a:pt x="45" y="106"/>
                    </a:lnTo>
                    <a:lnTo>
                      <a:pt x="54" y="73"/>
                    </a:lnTo>
                    <a:lnTo>
                      <a:pt x="54" y="73"/>
                    </a:lnTo>
                    <a:lnTo>
                      <a:pt x="58" y="56"/>
                    </a:lnTo>
                    <a:lnTo>
                      <a:pt x="61" y="39"/>
                    </a:lnTo>
                    <a:lnTo>
                      <a:pt x="64" y="31"/>
                    </a:lnTo>
                    <a:lnTo>
                      <a:pt x="66" y="22"/>
                    </a:lnTo>
                    <a:lnTo>
                      <a:pt x="70" y="14"/>
                    </a:lnTo>
                    <a:lnTo>
                      <a:pt x="74" y="8"/>
                    </a:lnTo>
                    <a:lnTo>
                      <a:pt x="74" y="8"/>
                    </a:lnTo>
                    <a:lnTo>
                      <a:pt x="75" y="6"/>
                    </a:lnTo>
                    <a:lnTo>
                      <a:pt x="75" y="5"/>
                    </a:lnTo>
                    <a:lnTo>
                      <a:pt x="74" y="1"/>
                    </a:lnTo>
                    <a:lnTo>
                      <a:pt x="72" y="0"/>
                    </a:lnTo>
                    <a:lnTo>
                      <a:pt x="71" y="0"/>
                    </a:lnTo>
                    <a:lnTo>
                      <a:pt x="69" y="0"/>
                    </a:lnTo>
                    <a:lnTo>
                      <a:pt x="68" y="2"/>
                    </a:lnTo>
                    <a:lnTo>
                      <a:pt x="68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111" name="Freeform 170">
                <a:extLst>
                  <a:ext uri="{FF2B5EF4-FFF2-40B4-BE49-F238E27FC236}">
                    <a16:creationId xmlns:a16="http://schemas.microsoft.com/office/drawing/2014/main" id="{A3E8AF01-0591-439C-A16B-119596E3C0B4}"/>
                  </a:ext>
                </a:extLst>
              </p:cNvPr>
              <p:cNvSpPr/>
              <p:nvPr/>
            </p:nvSpPr>
            <p:spPr bwMode="auto">
              <a:xfrm>
                <a:off x="4338638" y="2201863"/>
                <a:ext cx="31750" cy="112713"/>
              </a:xfrm>
              <a:custGeom>
                <a:avLst/>
                <a:gdLst/>
                <a:ahLst/>
                <a:cxnLst>
                  <a:cxn ang="0">
                    <a:pos x="52" y="4"/>
                  </a:cxn>
                  <a:cxn ang="0">
                    <a:pos x="52" y="4"/>
                  </a:cxn>
                  <a:cxn ang="0">
                    <a:pos x="51" y="10"/>
                  </a:cxn>
                  <a:cxn ang="0">
                    <a:pos x="48" y="16"/>
                  </a:cxn>
                  <a:cxn ang="0">
                    <a:pos x="43" y="29"/>
                  </a:cxn>
                  <a:cxn ang="0">
                    <a:pos x="38" y="41"/>
                  </a:cxn>
                  <a:cxn ang="0">
                    <a:pos x="36" y="47"/>
                  </a:cxn>
                  <a:cxn ang="0">
                    <a:pos x="34" y="54"/>
                  </a:cxn>
                  <a:cxn ang="0">
                    <a:pos x="34" y="54"/>
                  </a:cxn>
                  <a:cxn ang="0">
                    <a:pos x="25" y="103"/>
                  </a:cxn>
                  <a:cxn ang="0">
                    <a:pos x="25" y="103"/>
                  </a:cxn>
                  <a:cxn ang="0">
                    <a:pos x="23" y="116"/>
                  </a:cxn>
                  <a:cxn ang="0">
                    <a:pos x="19" y="129"/>
                  </a:cxn>
                  <a:cxn ang="0">
                    <a:pos x="10" y="156"/>
                  </a:cxn>
                  <a:cxn ang="0">
                    <a:pos x="3" y="181"/>
                  </a:cxn>
                  <a:cxn ang="0">
                    <a:pos x="1" y="195"/>
                  </a:cxn>
                  <a:cxn ang="0">
                    <a:pos x="0" y="208"/>
                  </a:cxn>
                  <a:cxn ang="0">
                    <a:pos x="0" y="208"/>
                  </a:cxn>
                  <a:cxn ang="0">
                    <a:pos x="0" y="210"/>
                  </a:cxn>
                  <a:cxn ang="0">
                    <a:pos x="1" y="211"/>
                  </a:cxn>
                  <a:cxn ang="0">
                    <a:pos x="2" y="212"/>
                  </a:cxn>
                  <a:cxn ang="0">
                    <a:pos x="4" y="212"/>
                  </a:cxn>
                  <a:cxn ang="0">
                    <a:pos x="6" y="212"/>
                  </a:cxn>
                  <a:cxn ang="0">
                    <a:pos x="7" y="211"/>
                  </a:cxn>
                  <a:cxn ang="0">
                    <a:pos x="8" y="210"/>
                  </a:cxn>
                  <a:cxn ang="0">
                    <a:pos x="9" y="208"/>
                  </a:cxn>
                  <a:cxn ang="0">
                    <a:pos x="9" y="208"/>
                  </a:cxn>
                  <a:cxn ang="0">
                    <a:pos x="10" y="200"/>
                  </a:cxn>
                  <a:cxn ang="0">
                    <a:pos x="11" y="192"/>
                  </a:cxn>
                  <a:cxn ang="0">
                    <a:pos x="15" y="176"/>
                  </a:cxn>
                  <a:cxn ang="0">
                    <a:pos x="26" y="144"/>
                  </a:cxn>
                  <a:cxn ang="0">
                    <a:pos x="26" y="144"/>
                  </a:cxn>
                  <a:cxn ang="0">
                    <a:pos x="29" y="131"/>
                  </a:cxn>
                  <a:cxn ang="0">
                    <a:pos x="32" y="117"/>
                  </a:cxn>
                  <a:cxn ang="0">
                    <a:pos x="37" y="91"/>
                  </a:cxn>
                  <a:cxn ang="0">
                    <a:pos x="37" y="91"/>
                  </a:cxn>
                  <a:cxn ang="0">
                    <a:pos x="41" y="67"/>
                  </a:cxn>
                  <a:cxn ang="0">
                    <a:pos x="46" y="42"/>
                  </a:cxn>
                  <a:cxn ang="0">
                    <a:pos x="46" y="42"/>
                  </a:cxn>
                  <a:cxn ang="0">
                    <a:pos x="50" y="33"/>
                  </a:cxn>
                  <a:cxn ang="0">
                    <a:pos x="55" y="23"/>
                  </a:cxn>
                  <a:cxn ang="0">
                    <a:pos x="59" y="14"/>
                  </a:cxn>
                  <a:cxn ang="0">
                    <a:pos x="60" y="9"/>
                  </a:cxn>
                  <a:cxn ang="0">
                    <a:pos x="61" y="4"/>
                  </a:cxn>
                  <a:cxn ang="0">
                    <a:pos x="61" y="4"/>
                  </a:cxn>
                  <a:cxn ang="0">
                    <a:pos x="61" y="3"/>
                  </a:cxn>
                  <a:cxn ang="0">
                    <a:pos x="60" y="1"/>
                  </a:cxn>
                  <a:cxn ang="0">
                    <a:pos x="59" y="0"/>
                  </a:cxn>
                  <a:cxn ang="0">
                    <a:pos x="57" y="0"/>
                  </a:cxn>
                  <a:cxn ang="0">
                    <a:pos x="54" y="1"/>
                  </a:cxn>
                  <a:cxn ang="0">
                    <a:pos x="53" y="3"/>
                  </a:cxn>
                  <a:cxn ang="0">
                    <a:pos x="52" y="4"/>
                  </a:cxn>
                  <a:cxn ang="0">
                    <a:pos x="52" y="4"/>
                  </a:cxn>
                </a:cxnLst>
                <a:rect l="0" t="0" r="r" b="b"/>
                <a:pathLst>
                  <a:path w="61" h="212">
                    <a:moveTo>
                      <a:pt x="52" y="4"/>
                    </a:moveTo>
                    <a:lnTo>
                      <a:pt x="52" y="4"/>
                    </a:lnTo>
                    <a:lnTo>
                      <a:pt x="51" y="10"/>
                    </a:lnTo>
                    <a:lnTo>
                      <a:pt x="48" y="16"/>
                    </a:lnTo>
                    <a:lnTo>
                      <a:pt x="43" y="29"/>
                    </a:lnTo>
                    <a:lnTo>
                      <a:pt x="38" y="41"/>
                    </a:lnTo>
                    <a:lnTo>
                      <a:pt x="36" y="47"/>
                    </a:lnTo>
                    <a:lnTo>
                      <a:pt x="34" y="54"/>
                    </a:lnTo>
                    <a:lnTo>
                      <a:pt x="34" y="54"/>
                    </a:lnTo>
                    <a:lnTo>
                      <a:pt x="25" y="103"/>
                    </a:lnTo>
                    <a:lnTo>
                      <a:pt x="25" y="103"/>
                    </a:lnTo>
                    <a:lnTo>
                      <a:pt x="23" y="116"/>
                    </a:lnTo>
                    <a:lnTo>
                      <a:pt x="19" y="129"/>
                    </a:lnTo>
                    <a:lnTo>
                      <a:pt x="10" y="156"/>
                    </a:lnTo>
                    <a:lnTo>
                      <a:pt x="3" y="181"/>
                    </a:lnTo>
                    <a:lnTo>
                      <a:pt x="1" y="195"/>
                    </a:lnTo>
                    <a:lnTo>
                      <a:pt x="0" y="208"/>
                    </a:lnTo>
                    <a:lnTo>
                      <a:pt x="0" y="208"/>
                    </a:lnTo>
                    <a:lnTo>
                      <a:pt x="0" y="210"/>
                    </a:lnTo>
                    <a:lnTo>
                      <a:pt x="1" y="211"/>
                    </a:lnTo>
                    <a:lnTo>
                      <a:pt x="2" y="212"/>
                    </a:lnTo>
                    <a:lnTo>
                      <a:pt x="4" y="212"/>
                    </a:lnTo>
                    <a:lnTo>
                      <a:pt x="6" y="212"/>
                    </a:lnTo>
                    <a:lnTo>
                      <a:pt x="7" y="211"/>
                    </a:lnTo>
                    <a:lnTo>
                      <a:pt x="8" y="210"/>
                    </a:lnTo>
                    <a:lnTo>
                      <a:pt x="9" y="208"/>
                    </a:lnTo>
                    <a:lnTo>
                      <a:pt x="9" y="208"/>
                    </a:lnTo>
                    <a:lnTo>
                      <a:pt x="10" y="200"/>
                    </a:lnTo>
                    <a:lnTo>
                      <a:pt x="11" y="192"/>
                    </a:lnTo>
                    <a:lnTo>
                      <a:pt x="15" y="176"/>
                    </a:lnTo>
                    <a:lnTo>
                      <a:pt x="26" y="144"/>
                    </a:lnTo>
                    <a:lnTo>
                      <a:pt x="26" y="144"/>
                    </a:lnTo>
                    <a:lnTo>
                      <a:pt x="29" y="131"/>
                    </a:lnTo>
                    <a:lnTo>
                      <a:pt x="32" y="117"/>
                    </a:lnTo>
                    <a:lnTo>
                      <a:pt x="37" y="91"/>
                    </a:lnTo>
                    <a:lnTo>
                      <a:pt x="37" y="91"/>
                    </a:lnTo>
                    <a:lnTo>
                      <a:pt x="41" y="67"/>
                    </a:lnTo>
                    <a:lnTo>
                      <a:pt x="46" y="42"/>
                    </a:lnTo>
                    <a:lnTo>
                      <a:pt x="46" y="42"/>
                    </a:lnTo>
                    <a:lnTo>
                      <a:pt x="50" y="33"/>
                    </a:lnTo>
                    <a:lnTo>
                      <a:pt x="55" y="23"/>
                    </a:lnTo>
                    <a:lnTo>
                      <a:pt x="59" y="14"/>
                    </a:lnTo>
                    <a:lnTo>
                      <a:pt x="60" y="9"/>
                    </a:lnTo>
                    <a:lnTo>
                      <a:pt x="61" y="4"/>
                    </a:lnTo>
                    <a:lnTo>
                      <a:pt x="61" y="4"/>
                    </a:lnTo>
                    <a:lnTo>
                      <a:pt x="61" y="3"/>
                    </a:lnTo>
                    <a:lnTo>
                      <a:pt x="60" y="1"/>
                    </a:lnTo>
                    <a:lnTo>
                      <a:pt x="59" y="0"/>
                    </a:lnTo>
                    <a:lnTo>
                      <a:pt x="57" y="0"/>
                    </a:lnTo>
                    <a:lnTo>
                      <a:pt x="54" y="1"/>
                    </a:lnTo>
                    <a:lnTo>
                      <a:pt x="53" y="3"/>
                    </a:lnTo>
                    <a:lnTo>
                      <a:pt x="52" y="4"/>
                    </a:lnTo>
                    <a:lnTo>
                      <a:pt x="52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112" name="Freeform 171">
                <a:extLst>
                  <a:ext uri="{FF2B5EF4-FFF2-40B4-BE49-F238E27FC236}">
                    <a16:creationId xmlns:a16="http://schemas.microsoft.com/office/drawing/2014/main" id="{DF829ED0-F8B0-48C7-8290-9C6741541046}"/>
                  </a:ext>
                </a:extLst>
              </p:cNvPr>
              <p:cNvSpPr/>
              <p:nvPr/>
            </p:nvSpPr>
            <p:spPr bwMode="auto">
              <a:xfrm>
                <a:off x="4357688" y="2209800"/>
                <a:ext cx="36513" cy="90488"/>
              </a:xfrm>
              <a:custGeom>
                <a:avLst/>
                <a:gdLst/>
                <a:ahLst/>
                <a:cxnLst>
                  <a:cxn ang="0">
                    <a:pos x="60" y="1"/>
                  </a:cxn>
                  <a:cxn ang="0">
                    <a:pos x="60" y="1"/>
                  </a:cxn>
                  <a:cxn ang="0">
                    <a:pos x="51" y="10"/>
                  </a:cxn>
                  <a:cxn ang="0">
                    <a:pos x="43" y="22"/>
                  </a:cxn>
                  <a:cxn ang="0">
                    <a:pos x="37" y="34"/>
                  </a:cxn>
                  <a:cxn ang="0">
                    <a:pos x="33" y="48"/>
                  </a:cxn>
                  <a:cxn ang="0">
                    <a:pos x="29" y="61"/>
                  </a:cxn>
                  <a:cxn ang="0">
                    <a:pos x="25" y="75"/>
                  </a:cxn>
                  <a:cxn ang="0">
                    <a:pos x="20" y="100"/>
                  </a:cxn>
                  <a:cxn ang="0">
                    <a:pos x="20" y="100"/>
                  </a:cxn>
                  <a:cxn ang="0">
                    <a:pos x="15" y="115"/>
                  </a:cxn>
                  <a:cxn ang="0">
                    <a:pos x="6" y="135"/>
                  </a:cxn>
                  <a:cxn ang="0">
                    <a:pos x="3" y="147"/>
                  </a:cxn>
                  <a:cxn ang="0">
                    <a:pos x="0" y="156"/>
                  </a:cxn>
                  <a:cxn ang="0">
                    <a:pos x="0" y="164"/>
                  </a:cxn>
                  <a:cxn ang="0">
                    <a:pos x="1" y="166"/>
                  </a:cxn>
                  <a:cxn ang="0">
                    <a:pos x="3" y="170"/>
                  </a:cxn>
                  <a:cxn ang="0">
                    <a:pos x="3" y="170"/>
                  </a:cxn>
                  <a:cxn ang="0">
                    <a:pos x="4" y="170"/>
                  </a:cxn>
                  <a:cxn ang="0">
                    <a:pos x="6" y="171"/>
                  </a:cxn>
                  <a:cxn ang="0">
                    <a:pos x="9" y="169"/>
                  </a:cxn>
                  <a:cxn ang="0">
                    <a:pos x="10" y="167"/>
                  </a:cxn>
                  <a:cxn ang="0">
                    <a:pos x="11" y="165"/>
                  </a:cxn>
                  <a:cxn ang="0">
                    <a:pos x="10" y="164"/>
                  </a:cxn>
                  <a:cxn ang="0">
                    <a:pos x="9" y="162"/>
                  </a:cxn>
                  <a:cxn ang="0">
                    <a:pos x="9" y="162"/>
                  </a:cxn>
                  <a:cxn ang="0">
                    <a:pos x="10" y="159"/>
                  </a:cxn>
                  <a:cxn ang="0">
                    <a:pos x="14" y="152"/>
                  </a:cxn>
                  <a:cxn ang="0">
                    <a:pos x="18" y="138"/>
                  </a:cxn>
                  <a:cxn ang="0">
                    <a:pos x="18" y="138"/>
                  </a:cxn>
                  <a:cxn ang="0">
                    <a:pos x="24" y="119"/>
                  </a:cxn>
                  <a:cxn ang="0">
                    <a:pos x="29" y="100"/>
                  </a:cxn>
                  <a:cxn ang="0">
                    <a:pos x="29" y="100"/>
                  </a:cxn>
                  <a:cxn ang="0">
                    <a:pos x="34" y="76"/>
                  </a:cxn>
                  <a:cxn ang="0">
                    <a:pos x="38" y="63"/>
                  </a:cxn>
                  <a:cxn ang="0">
                    <a:pos x="41" y="51"/>
                  </a:cxn>
                  <a:cxn ang="0">
                    <a:pos x="47" y="38"/>
                  </a:cxn>
                  <a:cxn ang="0">
                    <a:pos x="52" y="27"/>
                  </a:cxn>
                  <a:cxn ang="0">
                    <a:pos x="58" y="17"/>
                  </a:cxn>
                  <a:cxn ang="0">
                    <a:pos x="66" y="7"/>
                  </a:cxn>
                  <a:cxn ang="0">
                    <a:pos x="66" y="7"/>
                  </a:cxn>
                  <a:cxn ang="0">
                    <a:pos x="67" y="6"/>
                  </a:cxn>
                  <a:cxn ang="0">
                    <a:pos x="68" y="4"/>
                  </a:cxn>
                  <a:cxn ang="0">
                    <a:pos x="67" y="3"/>
                  </a:cxn>
                  <a:cxn ang="0">
                    <a:pos x="66" y="1"/>
                  </a:cxn>
                  <a:cxn ang="0">
                    <a:pos x="65" y="0"/>
                  </a:cxn>
                  <a:cxn ang="0">
                    <a:pos x="63" y="0"/>
                  </a:cxn>
                  <a:cxn ang="0">
                    <a:pos x="61" y="0"/>
                  </a:cxn>
                  <a:cxn ang="0">
                    <a:pos x="60" y="1"/>
                  </a:cxn>
                  <a:cxn ang="0">
                    <a:pos x="60" y="1"/>
                  </a:cxn>
                </a:cxnLst>
                <a:rect l="0" t="0" r="r" b="b"/>
                <a:pathLst>
                  <a:path w="68" h="171">
                    <a:moveTo>
                      <a:pt x="60" y="1"/>
                    </a:moveTo>
                    <a:lnTo>
                      <a:pt x="60" y="1"/>
                    </a:lnTo>
                    <a:lnTo>
                      <a:pt x="51" y="10"/>
                    </a:lnTo>
                    <a:lnTo>
                      <a:pt x="43" y="22"/>
                    </a:lnTo>
                    <a:lnTo>
                      <a:pt x="37" y="34"/>
                    </a:lnTo>
                    <a:lnTo>
                      <a:pt x="33" y="48"/>
                    </a:lnTo>
                    <a:lnTo>
                      <a:pt x="29" y="61"/>
                    </a:lnTo>
                    <a:lnTo>
                      <a:pt x="25" y="75"/>
                    </a:lnTo>
                    <a:lnTo>
                      <a:pt x="20" y="100"/>
                    </a:lnTo>
                    <a:lnTo>
                      <a:pt x="20" y="100"/>
                    </a:lnTo>
                    <a:lnTo>
                      <a:pt x="15" y="115"/>
                    </a:lnTo>
                    <a:lnTo>
                      <a:pt x="6" y="135"/>
                    </a:lnTo>
                    <a:lnTo>
                      <a:pt x="3" y="147"/>
                    </a:lnTo>
                    <a:lnTo>
                      <a:pt x="0" y="156"/>
                    </a:lnTo>
                    <a:lnTo>
                      <a:pt x="0" y="164"/>
                    </a:lnTo>
                    <a:lnTo>
                      <a:pt x="1" y="166"/>
                    </a:lnTo>
                    <a:lnTo>
                      <a:pt x="3" y="170"/>
                    </a:lnTo>
                    <a:lnTo>
                      <a:pt x="3" y="170"/>
                    </a:lnTo>
                    <a:lnTo>
                      <a:pt x="4" y="170"/>
                    </a:lnTo>
                    <a:lnTo>
                      <a:pt x="6" y="171"/>
                    </a:lnTo>
                    <a:lnTo>
                      <a:pt x="9" y="169"/>
                    </a:lnTo>
                    <a:lnTo>
                      <a:pt x="10" y="167"/>
                    </a:lnTo>
                    <a:lnTo>
                      <a:pt x="11" y="165"/>
                    </a:lnTo>
                    <a:lnTo>
                      <a:pt x="10" y="164"/>
                    </a:lnTo>
                    <a:lnTo>
                      <a:pt x="9" y="162"/>
                    </a:lnTo>
                    <a:lnTo>
                      <a:pt x="9" y="162"/>
                    </a:lnTo>
                    <a:lnTo>
                      <a:pt x="10" y="159"/>
                    </a:lnTo>
                    <a:lnTo>
                      <a:pt x="14" y="152"/>
                    </a:lnTo>
                    <a:lnTo>
                      <a:pt x="18" y="138"/>
                    </a:lnTo>
                    <a:lnTo>
                      <a:pt x="18" y="138"/>
                    </a:lnTo>
                    <a:lnTo>
                      <a:pt x="24" y="119"/>
                    </a:lnTo>
                    <a:lnTo>
                      <a:pt x="29" y="100"/>
                    </a:lnTo>
                    <a:lnTo>
                      <a:pt x="29" y="100"/>
                    </a:lnTo>
                    <a:lnTo>
                      <a:pt x="34" y="76"/>
                    </a:lnTo>
                    <a:lnTo>
                      <a:pt x="38" y="63"/>
                    </a:lnTo>
                    <a:lnTo>
                      <a:pt x="41" y="51"/>
                    </a:lnTo>
                    <a:lnTo>
                      <a:pt x="47" y="38"/>
                    </a:lnTo>
                    <a:lnTo>
                      <a:pt x="52" y="27"/>
                    </a:lnTo>
                    <a:lnTo>
                      <a:pt x="58" y="17"/>
                    </a:lnTo>
                    <a:lnTo>
                      <a:pt x="66" y="7"/>
                    </a:lnTo>
                    <a:lnTo>
                      <a:pt x="66" y="7"/>
                    </a:lnTo>
                    <a:lnTo>
                      <a:pt x="67" y="6"/>
                    </a:lnTo>
                    <a:lnTo>
                      <a:pt x="68" y="4"/>
                    </a:lnTo>
                    <a:lnTo>
                      <a:pt x="67" y="3"/>
                    </a:lnTo>
                    <a:lnTo>
                      <a:pt x="66" y="1"/>
                    </a:lnTo>
                    <a:lnTo>
                      <a:pt x="65" y="0"/>
                    </a:lnTo>
                    <a:lnTo>
                      <a:pt x="63" y="0"/>
                    </a:lnTo>
                    <a:lnTo>
                      <a:pt x="61" y="0"/>
                    </a:lnTo>
                    <a:lnTo>
                      <a:pt x="60" y="1"/>
                    </a:lnTo>
                    <a:lnTo>
                      <a:pt x="60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113" name="Freeform 172">
                <a:extLst>
                  <a:ext uri="{FF2B5EF4-FFF2-40B4-BE49-F238E27FC236}">
                    <a16:creationId xmlns:a16="http://schemas.microsoft.com/office/drawing/2014/main" id="{ADB7CAE5-A142-45CD-B564-CA6BD3651825}"/>
                  </a:ext>
                </a:extLst>
              </p:cNvPr>
              <p:cNvSpPr/>
              <p:nvPr/>
            </p:nvSpPr>
            <p:spPr bwMode="auto">
              <a:xfrm>
                <a:off x="4383088" y="2219325"/>
                <a:ext cx="33338" cy="63500"/>
              </a:xfrm>
              <a:custGeom>
                <a:avLst/>
                <a:gdLst/>
                <a:ahLst/>
                <a:cxnLst>
                  <a:cxn ang="0">
                    <a:pos x="55" y="0"/>
                  </a:cxn>
                  <a:cxn ang="0">
                    <a:pos x="55" y="0"/>
                  </a:cxn>
                  <a:cxn ang="0">
                    <a:pos x="50" y="2"/>
                  </a:cxn>
                  <a:cxn ang="0">
                    <a:pos x="46" y="5"/>
                  </a:cxn>
                  <a:cxn ang="0">
                    <a:pos x="42" y="8"/>
                  </a:cxn>
                  <a:cxn ang="0">
                    <a:pos x="39" y="11"/>
                  </a:cxn>
                  <a:cxn ang="0">
                    <a:pos x="33" y="19"/>
                  </a:cxn>
                  <a:cxn ang="0">
                    <a:pos x="29" y="30"/>
                  </a:cxn>
                  <a:cxn ang="0">
                    <a:pos x="29" y="30"/>
                  </a:cxn>
                  <a:cxn ang="0">
                    <a:pos x="13" y="70"/>
                  </a:cxn>
                  <a:cxn ang="0">
                    <a:pos x="6" y="91"/>
                  </a:cxn>
                  <a:cxn ang="0">
                    <a:pos x="0" y="112"/>
                  </a:cxn>
                  <a:cxn ang="0">
                    <a:pos x="0" y="112"/>
                  </a:cxn>
                  <a:cxn ang="0">
                    <a:pos x="0" y="114"/>
                  </a:cxn>
                  <a:cxn ang="0">
                    <a:pos x="1" y="116"/>
                  </a:cxn>
                  <a:cxn ang="0">
                    <a:pos x="2" y="118"/>
                  </a:cxn>
                  <a:cxn ang="0">
                    <a:pos x="4" y="118"/>
                  </a:cxn>
                  <a:cxn ang="0">
                    <a:pos x="6" y="119"/>
                  </a:cxn>
                  <a:cxn ang="0">
                    <a:pos x="7" y="118"/>
                  </a:cxn>
                  <a:cxn ang="0">
                    <a:pos x="8" y="116"/>
                  </a:cxn>
                  <a:cxn ang="0">
                    <a:pos x="9" y="114"/>
                  </a:cxn>
                  <a:cxn ang="0">
                    <a:pos x="9" y="114"/>
                  </a:cxn>
                  <a:cxn ang="0">
                    <a:pos x="13" y="100"/>
                  </a:cxn>
                  <a:cxn ang="0">
                    <a:pos x="17" y="84"/>
                  </a:cxn>
                  <a:cxn ang="0">
                    <a:pos x="23" y="70"/>
                  </a:cxn>
                  <a:cxn ang="0">
                    <a:pos x="30" y="56"/>
                  </a:cxn>
                  <a:cxn ang="0">
                    <a:pos x="30" y="56"/>
                  </a:cxn>
                  <a:cxn ang="0">
                    <a:pos x="34" y="42"/>
                  </a:cxn>
                  <a:cxn ang="0">
                    <a:pos x="39" y="29"/>
                  </a:cxn>
                  <a:cxn ang="0">
                    <a:pos x="42" y="22"/>
                  </a:cxn>
                  <a:cxn ang="0">
                    <a:pos x="46" y="17"/>
                  </a:cxn>
                  <a:cxn ang="0">
                    <a:pos x="51" y="12"/>
                  </a:cxn>
                  <a:cxn ang="0">
                    <a:pos x="57" y="9"/>
                  </a:cxn>
                  <a:cxn ang="0">
                    <a:pos x="57" y="9"/>
                  </a:cxn>
                  <a:cxn ang="0">
                    <a:pos x="60" y="8"/>
                  </a:cxn>
                  <a:cxn ang="0">
                    <a:pos x="61" y="7"/>
                  </a:cxn>
                  <a:cxn ang="0">
                    <a:pos x="62" y="5"/>
                  </a:cxn>
                  <a:cxn ang="0">
                    <a:pos x="61" y="3"/>
                  </a:cxn>
                  <a:cxn ang="0">
                    <a:pos x="61" y="2"/>
                  </a:cxn>
                  <a:cxn ang="0">
                    <a:pos x="60" y="0"/>
                  </a:cxn>
                  <a:cxn ang="0">
                    <a:pos x="57" y="0"/>
                  </a:cxn>
                  <a:cxn ang="0">
                    <a:pos x="55" y="0"/>
                  </a:cxn>
                  <a:cxn ang="0">
                    <a:pos x="55" y="0"/>
                  </a:cxn>
                </a:cxnLst>
                <a:rect l="0" t="0" r="r" b="b"/>
                <a:pathLst>
                  <a:path w="62" h="119">
                    <a:moveTo>
                      <a:pt x="55" y="0"/>
                    </a:moveTo>
                    <a:lnTo>
                      <a:pt x="55" y="0"/>
                    </a:lnTo>
                    <a:lnTo>
                      <a:pt x="50" y="2"/>
                    </a:lnTo>
                    <a:lnTo>
                      <a:pt x="46" y="5"/>
                    </a:lnTo>
                    <a:lnTo>
                      <a:pt x="42" y="8"/>
                    </a:lnTo>
                    <a:lnTo>
                      <a:pt x="39" y="11"/>
                    </a:lnTo>
                    <a:lnTo>
                      <a:pt x="33" y="19"/>
                    </a:lnTo>
                    <a:lnTo>
                      <a:pt x="29" y="30"/>
                    </a:lnTo>
                    <a:lnTo>
                      <a:pt x="29" y="30"/>
                    </a:lnTo>
                    <a:lnTo>
                      <a:pt x="13" y="70"/>
                    </a:lnTo>
                    <a:lnTo>
                      <a:pt x="6" y="91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0" y="114"/>
                    </a:lnTo>
                    <a:lnTo>
                      <a:pt x="1" y="116"/>
                    </a:lnTo>
                    <a:lnTo>
                      <a:pt x="2" y="118"/>
                    </a:lnTo>
                    <a:lnTo>
                      <a:pt x="4" y="118"/>
                    </a:lnTo>
                    <a:lnTo>
                      <a:pt x="6" y="119"/>
                    </a:lnTo>
                    <a:lnTo>
                      <a:pt x="7" y="118"/>
                    </a:lnTo>
                    <a:lnTo>
                      <a:pt x="8" y="116"/>
                    </a:lnTo>
                    <a:lnTo>
                      <a:pt x="9" y="114"/>
                    </a:lnTo>
                    <a:lnTo>
                      <a:pt x="9" y="114"/>
                    </a:lnTo>
                    <a:lnTo>
                      <a:pt x="13" y="100"/>
                    </a:lnTo>
                    <a:lnTo>
                      <a:pt x="17" y="84"/>
                    </a:lnTo>
                    <a:lnTo>
                      <a:pt x="23" y="70"/>
                    </a:lnTo>
                    <a:lnTo>
                      <a:pt x="30" y="56"/>
                    </a:lnTo>
                    <a:lnTo>
                      <a:pt x="30" y="56"/>
                    </a:lnTo>
                    <a:lnTo>
                      <a:pt x="34" y="42"/>
                    </a:lnTo>
                    <a:lnTo>
                      <a:pt x="39" y="29"/>
                    </a:lnTo>
                    <a:lnTo>
                      <a:pt x="42" y="22"/>
                    </a:lnTo>
                    <a:lnTo>
                      <a:pt x="46" y="17"/>
                    </a:lnTo>
                    <a:lnTo>
                      <a:pt x="51" y="12"/>
                    </a:lnTo>
                    <a:lnTo>
                      <a:pt x="57" y="9"/>
                    </a:lnTo>
                    <a:lnTo>
                      <a:pt x="57" y="9"/>
                    </a:lnTo>
                    <a:lnTo>
                      <a:pt x="60" y="8"/>
                    </a:lnTo>
                    <a:lnTo>
                      <a:pt x="61" y="7"/>
                    </a:lnTo>
                    <a:lnTo>
                      <a:pt x="62" y="5"/>
                    </a:lnTo>
                    <a:lnTo>
                      <a:pt x="61" y="3"/>
                    </a:lnTo>
                    <a:lnTo>
                      <a:pt x="61" y="2"/>
                    </a:lnTo>
                    <a:lnTo>
                      <a:pt x="60" y="0"/>
                    </a:lnTo>
                    <a:lnTo>
                      <a:pt x="57" y="0"/>
                    </a:lnTo>
                    <a:lnTo>
                      <a:pt x="55" y="0"/>
                    </a:lnTo>
                    <a:lnTo>
                      <a:pt x="5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114" name="Freeform 173">
                <a:extLst>
                  <a:ext uri="{FF2B5EF4-FFF2-40B4-BE49-F238E27FC236}">
                    <a16:creationId xmlns:a16="http://schemas.microsoft.com/office/drawing/2014/main" id="{A3FEE22D-E708-455D-84CF-4A571924FE15}"/>
                  </a:ext>
                </a:extLst>
              </p:cNvPr>
              <p:cNvSpPr/>
              <p:nvPr/>
            </p:nvSpPr>
            <p:spPr bwMode="auto">
              <a:xfrm>
                <a:off x="4403725" y="2228850"/>
                <a:ext cx="17463" cy="52388"/>
              </a:xfrm>
              <a:custGeom>
                <a:avLst/>
                <a:gdLst/>
                <a:ahLst/>
                <a:cxnLst>
                  <a:cxn ang="0">
                    <a:pos x="27" y="1"/>
                  </a:cxn>
                  <a:cxn ang="0">
                    <a:pos x="27" y="1"/>
                  </a:cxn>
                  <a:cxn ang="0">
                    <a:pos x="24" y="2"/>
                  </a:cxn>
                  <a:cxn ang="0">
                    <a:pos x="22" y="6"/>
                  </a:cxn>
                  <a:cxn ang="0">
                    <a:pos x="17" y="12"/>
                  </a:cxn>
                  <a:cxn ang="0">
                    <a:pos x="15" y="20"/>
                  </a:cxn>
                  <a:cxn ang="0">
                    <a:pos x="14" y="27"/>
                  </a:cxn>
                  <a:cxn ang="0">
                    <a:pos x="14" y="27"/>
                  </a:cxn>
                  <a:cxn ang="0">
                    <a:pos x="12" y="45"/>
                  </a:cxn>
                  <a:cxn ang="0">
                    <a:pos x="10" y="61"/>
                  </a:cxn>
                  <a:cxn ang="0">
                    <a:pos x="6" y="78"/>
                  </a:cxn>
                  <a:cxn ang="0">
                    <a:pos x="0" y="94"/>
                  </a:cxn>
                  <a:cxn ang="0">
                    <a:pos x="0" y="94"/>
                  </a:cxn>
                  <a:cxn ang="0">
                    <a:pos x="0" y="96"/>
                  </a:cxn>
                  <a:cxn ang="0">
                    <a:pos x="0" y="97"/>
                  </a:cxn>
                  <a:cxn ang="0">
                    <a:pos x="1" y="100"/>
                  </a:cxn>
                  <a:cxn ang="0">
                    <a:pos x="3" y="100"/>
                  </a:cxn>
                  <a:cxn ang="0">
                    <a:pos x="6" y="100"/>
                  </a:cxn>
                  <a:cxn ang="0">
                    <a:pos x="8" y="98"/>
                  </a:cxn>
                  <a:cxn ang="0">
                    <a:pos x="9" y="96"/>
                  </a:cxn>
                  <a:cxn ang="0">
                    <a:pos x="9" y="96"/>
                  </a:cxn>
                  <a:cxn ang="0">
                    <a:pos x="13" y="85"/>
                  </a:cxn>
                  <a:cxn ang="0">
                    <a:pos x="15" y="80"/>
                  </a:cxn>
                  <a:cxn ang="0">
                    <a:pos x="18" y="75"/>
                  </a:cxn>
                  <a:cxn ang="0">
                    <a:pos x="18" y="75"/>
                  </a:cxn>
                  <a:cxn ang="0">
                    <a:pos x="19" y="72"/>
                  </a:cxn>
                  <a:cxn ang="0">
                    <a:pos x="21" y="69"/>
                  </a:cxn>
                  <a:cxn ang="0">
                    <a:pos x="21" y="62"/>
                  </a:cxn>
                  <a:cxn ang="0">
                    <a:pos x="22" y="49"/>
                  </a:cxn>
                  <a:cxn ang="0">
                    <a:pos x="22" y="49"/>
                  </a:cxn>
                  <a:cxn ang="0">
                    <a:pos x="23" y="28"/>
                  </a:cxn>
                  <a:cxn ang="0">
                    <a:pos x="24" y="22"/>
                  </a:cxn>
                  <a:cxn ang="0">
                    <a:pos x="25" y="17"/>
                  </a:cxn>
                  <a:cxn ang="0">
                    <a:pos x="27" y="13"/>
                  </a:cxn>
                  <a:cxn ang="0">
                    <a:pos x="30" y="10"/>
                  </a:cxn>
                  <a:cxn ang="0">
                    <a:pos x="30" y="10"/>
                  </a:cxn>
                  <a:cxn ang="0">
                    <a:pos x="31" y="9"/>
                  </a:cxn>
                  <a:cxn ang="0">
                    <a:pos x="32" y="8"/>
                  </a:cxn>
                  <a:cxn ang="0">
                    <a:pos x="33" y="3"/>
                  </a:cxn>
                  <a:cxn ang="0">
                    <a:pos x="32" y="2"/>
                  </a:cxn>
                  <a:cxn ang="0">
                    <a:pos x="31" y="1"/>
                  </a:cxn>
                  <a:cxn ang="0">
                    <a:pos x="29" y="0"/>
                  </a:cxn>
                  <a:cxn ang="0">
                    <a:pos x="27" y="1"/>
                  </a:cxn>
                  <a:cxn ang="0">
                    <a:pos x="27" y="1"/>
                  </a:cxn>
                </a:cxnLst>
                <a:rect l="0" t="0" r="r" b="b"/>
                <a:pathLst>
                  <a:path w="33" h="100">
                    <a:moveTo>
                      <a:pt x="27" y="1"/>
                    </a:moveTo>
                    <a:lnTo>
                      <a:pt x="27" y="1"/>
                    </a:lnTo>
                    <a:lnTo>
                      <a:pt x="24" y="2"/>
                    </a:lnTo>
                    <a:lnTo>
                      <a:pt x="22" y="6"/>
                    </a:lnTo>
                    <a:lnTo>
                      <a:pt x="17" y="12"/>
                    </a:lnTo>
                    <a:lnTo>
                      <a:pt x="15" y="20"/>
                    </a:lnTo>
                    <a:lnTo>
                      <a:pt x="14" y="27"/>
                    </a:lnTo>
                    <a:lnTo>
                      <a:pt x="14" y="27"/>
                    </a:lnTo>
                    <a:lnTo>
                      <a:pt x="12" y="45"/>
                    </a:lnTo>
                    <a:lnTo>
                      <a:pt x="10" y="61"/>
                    </a:lnTo>
                    <a:lnTo>
                      <a:pt x="6" y="78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0" y="96"/>
                    </a:lnTo>
                    <a:lnTo>
                      <a:pt x="0" y="97"/>
                    </a:lnTo>
                    <a:lnTo>
                      <a:pt x="1" y="100"/>
                    </a:lnTo>
                    <a:lnTo>
                      <a:pt x="3" y="100"/>
                    </a:lnTo>
                    <a:lnTo>
                      <a:pt x="6" y="100"/>
                    </a:lnTo>
                    <a:lnTo>
                      <a:pt x="8" y="98"/>
                    </a:lnTo>
                    <a:lnTo>
                      <a:pt x="9" y="96"/>
                    </a:lnTo>
                    <a:lnTo>
                      <a:pt x="9" y="96"/>
                    </a:lnTo>
                    <a:lnTo>
                      <a:pt x="13" y="85"/>
                    </a:lnTo>
                    <a:lnTo>
                      <a:pt x="15" y="80"/>
                    </a:lnTo>
                    <a:lnTo>
                      <a:pt x="18" y="75"/>
                    </a:lnTo>
                    <a:lnTo>
                      <a:pt x="18" y="75"/>
                    </a:lnTo>
                    <a:lnTo>
                      <a:pt x="19" y="72"/>
                    </a:lnTo>
                    <a:lnTo>
                      <a:pt x="21" y="69"/>
                    </a:lnTo>
                    <a:lnTo>
                      <a:pt x="21" y="62"/>
                    </a:lnTo>
                    <a:lnTo>
                      <a:pt x="22" y="49"/>
                    </a:lnTo>
                    <a:lnTo>
                      <a:pt x="22" y="49"/>
                    </a:lnTo>
                    <a:lnTo>
                      <a:pt x="23" y="28"/>
                    </a:lnTo>
                    <a:lnTo>
                      <a:pt x="24" y="22"/>
                    </a:lnTo>
                    <a:lnTo>
                      <a:pt x="25" y="17"/>
                    </a:lnTo>
                    <a:lnTo>
                      <a:pt x="27" y="13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31" y="9"/>
                    </a:lnTo>
                    <a:lnTo>
                      <a:pt x="32" y="8"/>
                    </a:lnTo>
                    <a:lnTo>
                      <a:pt x="33" y="3"/>
                    </a:lnTo>
                    <a:lnTo>
                      <a:pt x="32" y="2"/>
                    </a:lnTo>
                    <a:lnTo>
                      <a:pt x="31" y="1"/>
                    </a:lnTo>
                    <a:lnTo>
                      <a:pt x="29" y="0"/>
                    </a:lnTo>
                    <a:lnTo>
                      <a:pt x="27" y="1"/>
                    </a:lnTo>
                    <a:lnTo>
                      <a:pt x="27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115" name="Freeform 174">
                <a:extLst>
                  <a:ext uri="{FF2B5EF4-FFF2-40B4-BE49-F238E27FC236}">
                    <a16:creationId xmlns:a16="http://schemas.microsoft.com/office/drawing/2014/main" id="{02F93C39-4B35-4253-A476-4153E5C2B3BF}"/>
                  </a:ext>
                </a:extLst>
              </p:cNvPr>
              <p:cNvSpPr/>
              <p:nvPr/>
            </p:nvSpPr>
            <p:spPr bwMode="auto">
              <a:xfrm>
                <a:off x="4340225" y="2436813"/>
                <a:ext cx="4763" cy="42863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76"/>
                  </a:cxn>
                  <a:cxn ang="0">
                    <a:pos x="0" y="76"/>
                  </a:cxn>
                  <a:cxn ang="0">
                    <a:pos x="1" y="78"/>
                  </a:cxn>
                  <a:cxn ang="0">
                    <a:pos x="2" y="79"/>
                  </a:cxn>
                  <a:cxn ang="0">
                    <a:pos x="3" y="80"/>
                  </a:cxn>
                  <a:cxn ang="0">
                    <a:pos x="5" y="80"/>
                  </a:cxn>
                  <a:cxn ang="0">
                    <a:pos x="6" y="80"/>
                  </a:cxn>
                  <a:cxn ang="0">
                    <a:pos x="8" y="79"/>
                  </a:cxn>
                  <a:cxn ang="0">
                    <a:pos x="9" y="78"/>
                  </a:cxn>
                  <a:cxn ang="0">
                    <a:pos x="9" y="76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9" y="3"/>
                  </a:cxn>
                  <a:cxn ang="0">
                    <a:pos x="8" y="2"/>
                  </a:cxn>
                  <a:cxn ang="0">
                    <a:pos x="6" y="1"/>
                  </a:cxn>
                  <a:cxn ang="0">
                    <a:pos x="5" y="0"/>
                  </a:cxn>
                  <a:cxn ang="0">
                    <a:pos x="3" y="1"/>
                  </a:cxn>
                  <a:cxn ang="0">
                    <a:pos x="2" y="2"/>
                  </a:cxn>
                  <a:cxn ang="0">
                    <a:pos x="1" y="3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9" h="80">
                    <a:moveTo>
                      <a:pt x="0" y="5"/>
                    </a:moveTo>
                    <a:lnTo>
                      <a:pt x="0" y="76"/>
                    </a:lnTo>
                    <a:lnTo>
                      <a:pt x="0" y="76"/>
                    </a:lnTo>
                    <a:lnTo>
                      <a:pt x="1" y="78"/>
                    </a:lnTo>
                    <a:lnTo>
                      <a:pt x="2" y="79"/>
                    </a:lnTo>
                    <a:lnTo>
                      <a:pt x="3" y="80"/>
                    </a:lnTo>
                    <a:lnTo>
                      <a:pt x="5" y="80"/>
                    </a:lnTo>
                    <a:lnTo>
                      <a:pt x="6" y="80"/>
                    </a:lnTo>
                    <a:lnTo>
                      <a:pt x="8" y="79"/>
                    </a:lnTo>
                    <a:lnTo>
                      <a:pt x="9" y="78"/>
                    </a:lnTo>
                    <a:lnTo>
                      <a:pt x="9" y="76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8" y="2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116" name="Freeform 175">
                <a:extLst>
                  <a:ext uri="{FF2B5EF4-FFF2-40B4-BE49-F238E27FC236}">
                    <a16:creationId xmlns:a16="http://schemas.microsoft.com/office/drawing/2014/main" id="{436B3D0C-BD30-4130-AC60-504B05DDD082}"/>
                  </a:ext>
                </a:extLst>
              </p:cNvPr>
              <p:cNvSpPr/>
              <p:nvPr/>
            </p:nvSpPr>
            <p:spPr bwMode="auto">
              <a:xfrm>
                <a:off x="4370388" y="2460625"/>
                <a:ext cx="11113" cy="65088"/>
              </a:xfrm>
              <a:custGeom>
                <a:avLst/>
                <a:gdLst/>
                <a:ahLst/>
                <a:cxnLst>
                  <a:cxn ang="0">
                    <a:pos x="12" y="2"/>
                  </a:cxn>
                  <a:cxn ang="0">
                    <a:pos x="12" y="2"/>
                  </a:cxn>
                  <a:cxn ang="0">
                    <a:pos x="9" y="9"/>
                  </a:cxn>
                  <a:cxn ang="0">
                    <a:pos x="7" y="15"/>
                  </a:cxn>
                  <a:cxn ang="0">
                    <a:pos x="3" y="29"/>
                  </a:cxn>
                  <a:cxn ang="0">
                    <a:pos x="1" y="44"/>
                  </a:cxn>
                  <a:cxn ang="0">
                    <a:pos x="0" y="59"/>
                  </a:cxn>
                  <a:cxn ang="0">
                    <a:pos x="1" y="90"/>
                  </a:cxn>
                  <a:cxn ang="0">
                    <a:pos x="2" y="118"/>
                  </a:cxn>
                  <a:cxn ang="0">
                    <a:pos x="2" y="118"/>
                  </a:cxn>
                  <a:cxn ang="0">
                    <a:pos x="3" y="120"/>
                  </a:cxn>
                  <a:cxn ang="0">
                    <a:pos x="4" y="122"/>
                  </a:cxn>
                  <a:cxn ang="0">
                    <a:pos x="5" y="123"/>
                  </a:cxn>
                  <a:cxn ang="0">
                    <a:pos x="7" y="123"/>
                  </a:cxn>
                  <a:cxn ang="0">
                    <a:pos x="9" y="123"/>
                  </a:cxn>
                  <a:cxn ang="0">
                    <a:pos x="10" y="122"/>
                  </a:cxn>
                  <a:cxn ang="0">
                    <a:pos x="11" y="120"/>
                  </a:cxn>
                  <a:cxn ang="0">
                    <a:pos x="11" y="118"/>
                  </a:cxn>
                  <a:cxn ang="0">
                    <a:pos x="11" y="118"/>
                  </a:cxn>
                  <a:cxn ang="0">
                    <a:pos x="10" y="91"/>
                  </a:cxn>
                  <a:cxn ang="0">
                    <a:pos x="10" y="61"/>
                  </a:cxn>
                  <a:cxn ang="0">
                    <a:pos x="10" y="47"/>
                  </a:cxn>
                  <a:cxn ang="0">
                    <a:pos x="12" y="32"/>
                  </a:cxn>
                  <a:cxn ang="0">
                    <a:pos x="15" y="19"/>
                  </a:cxn>
                  <a:cxn ang="0">
                    <a:pos x="17" y="13"/>
                  </a:cxn>
                  <a:cxn ang="0">
                    <a:pos x="20" y="8"/>
                  </a:cxn>
                  <a:cxn ang="0">
                    <a:pos x="20" y="8"/>
                  </a:cxn>
                  <a:cxn ang="0">
                    <a:pos x="22" y="5"/>
                  </a:cxn>
                  <a:cxn ang="0">
                    <a:pos x="20" y="3"/>
                  </a:cxn>
                  <a:cxn ang="0">
                    <a:pos x="19" y="1"/>
                  </a:cxn>
                  <a:cxn ang="0">
                    <a:pos x="18" y="0"/>
                  </a:cxn>
                  <a:cxn ang="0">
                    <a:pos x="17" y="0"/>
                  </a:cxn>
                  <a:cxn ang="0">
                    <a:pos x="15" y="0"/>
                  </a:cxn>
                  <a:cxn ang="0">
                    <a:pos x="13" y="0"/>
                  </a:cxn>
                  <a:cxn ang="0">
                    <a:pos x="12" y="2"/>
                  </a:cxn>
                  <a:cxn ang="0">
                    <a:pos x="12" y="2"/>
                  </a:cxn>
                </a:cxnLst>
                <a:rect l="0" t="0" r="r" b="b"/>
                <a:pathLst>
                  <a:path w="22" h="123">
                    <a:moveTo>
                      <a:pt x="12" y="2"/>
                    </a:moveTo>
                    <a:lnTo>
                      <a:pt x="12" y="2"/>
                    </a:lnTo>
                    <a:lnTo>
                      <a:pt x="9" y="9"/>
                    </a:lnTo>
                    <a:lnTo>
                      <a:pt x="7" y="15"/>
                    </a:lnTo>
                    <a:lnTo>
                      <a:pt x="3" y="29"/>
                    </a:lnTo>
                    <a:lnTo>
                      <a:pt x="1" y="44"/>
                    </a:lnTo>
                    <a:lnTo>
                      <a:pt x="0" y="59"/>
                    </a:lnTo>
                    <a:lnTo>
                      <a:pt x="1" y="90"/>
                    </a:lnTo>
                    <a:lnTo>
                      <a:pt x="2" y="118"/>
                    </a:lnTo>
                    <a:lnTo>
                      <a:pt x="2" y="118"/>
                    </a:lnTo>
                    <a:lnTo>
                      <a:pt x="3" y="120"/>
                    </a:lnTo>
                    <a:lnTo>
                      <a:pt x="4" y="122"/>
                    </a:lnTo>
                    <a:lnTo>
                      <a:pt x="5" y="123"/>
                    </a:lnTo>
                    <a:lnTo>
                      <a:pt x="7" y="123"/>
                    </a:lnTo>
                    <a:lnTo>
                      <a:pt x="9" y="123"/>
                    </a:lnTo>
                    <a:lnTo>
                      <a:pt x="10" y="122"/>
                    </a:lnTo>
                    <a:lnTo>
                      <a:pt x="11" y="120"/>
                    </a:lnTo>
                    <a:lnTo>
                      <a:pt x="11" y="118"/>
                    </a:lnTo>
                    <a:lnTo>
                      <a:pt x="11" y="118"/>
                    </a:lnTo>
                    <a:lnTo>
                      <a:pt x="10" y="91"/>
                    </a:lnTo>
                    <a:lnTo>
                      <a:pt x="10" y="61"/>
                    </a:lnTo>
                    <a:lnTo>
                      <a:pt x="10" y="47"/>
                    </a:lnTo>
                    <a:lnTo>
                      <a:pt x="12" y="32"/>
                    </a:lnTo>
                    <a:lnTo>
                      <a:pt x="15" y="19"/>
                    </a:lnTo>
                    <a:lnTo>
                      <a:pt x="17" y="13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2" y="5"/>
                    </a:lnTo>
                    <a:lnTo>
                      <a:pt x="20" y="3"/>
                    </a:lnTo>
                    <a:lnTo>
                      <a:pt x="19" y="1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117" name="Freeform 176">
                <a:extLst>
                  <a:ext uri="{FF2B5EF4-FFF2-40B4-BE49-F238E27FC236}">
                    <a16:creationId xmlns:a16="http://schemas.microsoft.com/office/drawing/2014/main" id="{9F9D5FD1-8435-4C5D-9FD0-85C62557104A}"/>
                  </a:ext>
                </a:extLst>
              </p:cNvPr>
              <p:cNvSpPr/>
              <p:nvPr/>
            </p:nvSpPr>
            <p:spPr bwMode="auto">
              <a:xfrm>
                <a:off x="4395788" y="2492375"/>
                <a:ext cx="7938" cy="55563"/>
              </a:xfrm>
              <a:custGeom>
                <a:avLst/>
                <a:gdLst/>
                <a:ahLst/>
                <a:cxnLst>
                  <a:cxn ang="0">
                    <a:pos x="6" y="5"/>
                  </a:cxn>
                  <a:cxn ang="0">
                    <a:pos x="6" y="5"/>
                  </a:cxn>
                  <a:cxn ang="0">
                    <a:pos x="5" y="29"/>
                  </a:cxn>
                  <a:cxn ang="0">
                    <a:pos x="2" y="53"/>
                  </a:cxn>
                  <a:cxn ang="0">
                    <a:pos x="1" y="77"/>
                  </a:cxn>
                  <a:cxn ang="0">
                    <a:pos x="0" y="100"/>
                  </a:cxn>
                  <a:cxn ang="0">
                    <a:pos x="0" y="100"/>
                  </a:cxn>
                  <a:cxn ang="0">
                    <a:pos x="1" y="102"/>
                  </a:cxn>
                  <a:cxn ang="0">
                    <a:pos x="2" y="104"/>
                  </a:cxn>
                  <a:cxn ang="0">
                    <a:pos x="4" y="105"/>
                  </a:cxn>
                  <a:cxn ang="0">
                    <a:pos x="6" y="105"/>
                  </a:cxn>
                  <a:cxn ang="0">
                    <a:pos x="7" y="105"/>
                  </a:cxn>
                  <a:cxn ang="0">
                    <a:pos x="9" y="104"/>
                  </a:cxn>
                  <a:cxn ang="0">
                    <a:pos x="10" y="102"/>
                  </a:cxn>
                  <a:cxn ang="0">
                    <a:pos x="10" y="100"/>
                  </a:cxn>
                  <a:cxn ang="0">
                    <a:pos x="10" y="100"/>
                  </a:cxn>
                  <a:cxn ang="0">
                    <a:pos x="11" y="77"/>
                  </a:cxn>
                  <a:cxn ang="0">
                    <a:pos x="13" y="53"/>
                  </a:cxn>
                  <a:cxn ang="0">
                    <a:pos x="14" y="29"/>
                  </a:cxn>
                  <a:cxn ang="0">
                    <a:pos x="15" y="5"/>
                  </a:cxn>
                  <a:cxn ang="0">
                    <a:pos x="15" y="5"/>
                  </a:cxn>
                  <a:cxn ang="0">
                    <a:pos x="15" y="3"/>
                  </a:cxn>
                  <a:cxn ang="0">
                    <a:pos x="14" y="2"/>
                  </a:cxn>
                  <a:cxn ang="0">
                    <a:pos x="12" y="1"/>
                  </a:cxn>
                  <a:cxn ang="0">
                    <a:pos x="10" y="0"/>
                  </a:cxn>
                  <a:cxn ang="0">
                    <a:pos x="9" y="1"/>
                  </a:cxn>
                  <a:cxn ang="0">
                    <a:pos x="7" y="2"/>
                  </a:cxn>
                  <a:cxn ang="0">
                    <a:pos x="6" y="3"/>
                  </a:cxn>
                  <a:cxn ang="0">
                    <a:pos x="6" y="5"/>
                  </a:cxn>
                  <a:cxn ang="0">
                    <a:pos x="6" y="5"/>
                  </a:cxn>
                </a:cxnLst>
                <a:rect l="0" t="0" r="r" b="b"/>
                <a:pathLst>
                  <a:path w="15" h="105">
                    <a:moveTo>
                      <a:pt x="6" y="5"/>
                    </a:moveTo>
                    <a:lnTo>
                      <a:pt x="6" y="5"/>
                    </a:lnTo>
                    <a:lnTo>
                      <a:pt x="5" y="29"/>
                    </a:lnTo>
                    <a:lnTo>
                      <a:pt x="2" y="53"/>
                    </a:lnTo>
                    <a:lnTo>
                      <a:pt x="1" y="77"/>
                    </a:lnTo>
                    <a:lnTo>
                      <a:pt x="0" y="100"/>
                    </a:lnTo>
                    <a:lnTo>
                      <a:pt x="0" y="100"/>
                    </a:lnTo>
                    <a:lnTo>
                      <a:pt x="1" y="102"/>
                    </a:lnTo>
                    <a:lnTo>
                      <a:pt x="2" y="104"/>
                    </a:lnTo>
                    <a:lnTo>
                      <a:pt x="4" y="105"/>
                    </a:lnTo>
                    <a:lnTo>
                      <a:pt x="6" y="105"/>
                    </a:lnTo>
                    <a:lnTo>
                      <a:pt x="7" y="105"/>
                    </a:lnTo>
                    <a:lnTo>
                      <a:pt x="9" y="104"/>
                    </a:lnTo>
                    <a:lnTo>
                      <a:pt x="10" y="102"/>
                    </a:lnTo>
                    <a:lnTo>
                      <a:pt x="10" y="100"/>
                    </a:lnTo>
                    <a:lnTo>
                      <a:pt x="10" y="100"/>
                    </a:lnTo>
                    <a:lnTo>
                      <a:pt x="11" y="77"/>
                    </a:lnTo>
                    <a:lnTo>
                      <a:pt x="13" y="53"/>
                    </a:lnTo>
                    <a:lnTo>
                      <a:pt x="14" y="29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5" y="3"/>
                    </a:lnTo>
                    <a:lnTo>
                      <a:pt x="14" y="2"/>
                    </a:lnTo>
                    <a:lnTo>
                      <a:pt x="12" y="1"/>
                    </a:lnTo>
                    <a:lnTo>
                      <a:pt x="10" y="0"/>
                    </a:lnTo>
                    <a:lnTo>
                      <a:pt x="9" y="1"/>
                    </a:lnTo>
                    <a:lnTo>
                      <a:pt x="7" y="2"/>
                    </a:lnTo>
                    <a:lnTo>
                      <a:pt x="6" y="3"/>
                    </a:lnTo>
                    <a:lnTo>
                      <a:pt x="6" y="5"/>
                    </a:lnTo>
                    <a:lnTo>
                      <a:pt x="6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118" name="Freeform 177">
                <a:extLst>
                  <a:ext uri="{FF2B5EF4-FFF2-40B4-BE49-F238E27FC236}">
                    <a16:creationId xmlns:a16="http://schemas.microsoft.com/office/drawing/2014/main" id="{5865FC36-D001-49A6-A6D5-80D0A9455761}"/>
                  </a:ext>
                </a:extLst>
              </p:cNvPr>
              <p:cNvSpPr/>
              <p:nvPr/>
            </p:nvSpPr>
            <p:spPr bwMode="auto">
              <a:xfrm>
                <a:off x="4424363" y="2520950"/>
                <a:ext cx="4763" cy="71438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132"/>
                  </a:cxn>
                  <a:cxn ang="0">
                    <a:pos x="0" y="132"/>
                  </a:cxn>
                  <a:cxn ang="0">
                    <a:pos x="0" y="134"/>
                  </a:cxn>
                  <a:cxn ang="0">
                    <a:pos x="1" y="136"/>
                  </a:cxn>
                  <a:cxn ang="0">
                    <a:pos x="3" y="136"/>
                  </a:cxn>
                  <a:cxn ang="0">
                    <a:pos x="4" y="137"/>
                  </a:cxn>
                  <a:cxn ang="0">
                    <a:pos x="6" y="136"/>
                  </a:cxn>
                  <a:cxn ang="0">
                    <a:pos x="7" y="136"/>
                  </a:cxn>
                  <a:cxn ang="0">
                    <a:pos x="8" y="134"/>
                  </a:cxn>
                  <a:cxn ang="0">
                    <a:pos x="9" y="132"/>
                  </a:cxn>
                  <a:cxn ang="0">
                    <a:pos x="9" y="4"/>
                  </a:cxn>
                  <a:cxn ang="0">
                    <a:pos x="9" y="4"/>
                  </a:cxn>
                  <a:cxn ang="0">
                    <a:pos x="8" y="2"/>
                  </a:cxn>
                  <a:cxn ang="0">
                    <a:pos x="7" y="1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3" y="0"/>
                  </a:cxn>
                  <a:cxn ang="0">
                    <a:pos x="1" y="1"/>
                  </a:cxn>
                  <a:cxn ang="0">
                    <a:pos x="0" y="2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0" t="0" r="r" b="b"/>
                <a:pathLst>
                  <a:path w="9" h="137">
                    <a:moveTo>
                      <a:pt x="0" y="4"/>
                    </a:moveTo>
                    <a:lnTo>
                      <a:pt x="0" y="132"/>
                    </a:lnTo>
                    <a:lnTo>
                      <a:pt x="0" y="132"/>
                    </a:lnTo>
                    <a:lnTo>
                      <a:pt x="0" y="134"/>
                    </a:lnTo>
                    <a:lnTo>
                      <a:pt x="1" y="136"/>
                    </a:lnTo>
                    <a:lnTo>
                      <a:pt x="3" y="136"/>
                    </a:lnTo>
                    <a:lnTo>
                      <a:pt x="4" y="137"/>
                    </a:lnTo>
                    <a:lnTo>
                      <a:pt x="6" y="136"/>
                    </a:lnTo>
                    <a:lnTo>
                      <a:pt x="7" y="136"/>
                    </a:lnTo>
                    <a:lnTo>
                      <a:pt x="8" y="134"/>
                    </a:lnTo>
                    <a:lnTo>
                      <a:pt x="9" y="132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8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119" name="Freeform 178">
                <a:extLst>
                  <a:ext uri="{FF2B5EF4-FFF2-40B4-BE49-F238E27FC236}">
                    <a16:creationId xmlns:a16="http://schemas.microsoft.com/office/drawing/2014/main" id="{15A21517-50CB-4FB9-AADB-E1DCB1756291}"/>
                  </a:ext>
                </a:extLst>
              </p:cNvPr>
              <p:cNvSpPr/>
              <p:nvPr/>
            </p:nvSpPr>
            <p:spPr bwMode="auto">
              <a:xfrm>
                <a:off x="4451350" y="2547938"/>
                <a:ext cx="7938" cy="68263"/>
              </a:xfrm>
              <a:custGeom>
                <a:avLst/>
                <a:gdLst/>
                <a:ahLst/>
                <a:cxnLst>
                  <a:cxn ang="0">
                    <a:pos x="5" y="5"/>
                  </a:cxn>
                  <a:cxn ang="0">
                    <a:pos x="5" y="5"/>
                  </a:cxn>
                  <a:cxn ang="0">
                    <a:pos x="2" y="33"/>
                  </a:cxn>
                  <a:cxn ang="0">
                    <a:pos x="1" y="47"/>
                  </a:cxn>
                  <a:cxn ang="0">
                    <a:pos x="0" y="62"/>
                  </a:cxn>
                  <a:cxn ang="0">
                    <a:pos x="0" y="124"/>
                  </a:cxn>
                  <a:cxn ang="0">
                    <a:pos x="0" y="124"/>
                  </a:cxn>
                  <a:cxn ang="0">
                    <a:pos x="1" y="126"/>
                  </a:cxn>
                  <a:cxn ang="0">
                    <a:pos x="2" y="127"/>
                  </a:cxn>
                  <a:cxn ang="0">
                    <a:pos x="3" y="128"/>
                  </a:cxn>
                  <a:cxn ang="0">
                    <a:pos x="5" y="128"/>
                  </a:cxn>
                  <a:cxn ang="0">
                    <a:pos x="6" y="128"/>
                  </a:cxn>
                  <a:cxn ang="0">
                    <a:pos x="8" y="127"/>
                  </a:cxn>
                  <a:cxn ang="0">
                    <a:pos x="9" y="126"/>
                  </a:cxn>
                  <a:cxn ang="0">
                    <a:pos x="9" y="124"/>
                  </a:cxn>
                  <a:cxn ang="0">
                    <a:pos x="9" y="69"/>
                  </a:cxn>
                  <a:cxn ang="0">
                    <a:pos x="9" y="69"/>
                  </a:cxn>
                  <a:cxn ang="0">
                    <a:pos x="10" y="52"/>
                  </a:cxn>
                  <a:cxn ang="0">
                    <a:pos x="11" y="37"/>
                  </a:cxn>
                  <a:cxn ang="0">
                    <a:pos x="14" y="5"/>
                  </a:cxn>
                  <a:cxn ang="0">
                    <a:pos x="14" y="5"/>
                  </a:cxn>
                  <a:cxn ang="0">
                    <a:pos x="14" y="3"/>
                  </a:cxn>
                  <a:cxn ang="0">
                    <a:pos x="13" y="2"/>
                  </a:cxn>
                  <a:cxn ang="0">
                    <a:pos x="11" y="1"/>
                  </a:cxn>
                  <a:cxn ang="0">
                    <a:pos x="10" y="0"/>
                  </a:cxn>
                  <a:cxn ang="0">
                    <a:pos x="6" y="2"/>
                  </a:cxn>
                  <a:cxn ang="0">
                    <a:pos x="5" y="3"/>
                  </a:cxn>
                  <a:cxn ang="0">
                    <a:pos x="5" y="5"/>
                  </a:cxn>
                  <a:cxn ang="0">
                    <a:pos x="5" y="5"/>
                  </a:cxn>
                </a:cxnLst>
                <a:rect l="0" t="0" r="r" b="b"/>
                <a:pathLst>
                  <a:path w="14" h="128">
                    <a:moveTo>
                      <a:pt x="5" y="5"/>
                    </a:moveTo>
                    <a:lnTo>
                      <a:pt x="5" y="5"/>
                    </a:lnTo>
                    <a:lnTo>
                      <a:pt x="2" y="33"/>
                    </a:lnTo>
                    <a:lnTo>
                      <a:pt x="1" y="47"/>
                    </a:lnTo>
                    <a:lnTo>
                      <a:pt x="0" y="62"/>
                    </a:lnTo>
                    <a:lnTo>
                      <a:pt x="0" y="124"/>
                    </a:lnTo>
                    <a:lnTo>
                      <a:pt x="0" y="124"/>
                    </a:lnTo>
                    <a:lnTo>
                      <a:pt x="1" y="126"/>
                    </a:lnTo>
                    <a:lnTo>
                      <a:pt x="2" y="127"/>
                    </a:lnTo>
                    <a:lnTo>
                      <a:pt x="3" y="128"/>
                    </a:lnTo>
                    <a:lnTo>
                      <a:pt x="5" y="128"/>
                    </a:lnTo>
                    <a:lnTo>
                      <a:pt x="6" y="128"/>
                    </a:lnTo>
                    <a:lnTo>
                      <a:pt x="8" y="127"/>
                    </a:lnTo>
                    <a:lnTo>
                      <a:pt x="9" y="126"/>
                    </a:lnTo>
                    <a:lnTo>
                      <a:pt x="9" y="124"/>
                    </a:lnTo>
                    <a:lnTo>
                      <a:pt x="9" y="69"/>
                    </a:lnTo>
                    <a:lnTo>
                      <a:pt x="9" y="69"/>
                    </a:lnTo>
                    <a:lnTo>
                      <a:pt x="10" y="52"/>
                    </a:lnTo>
                    <a:lnTo>
                      <a:pt x="11" y="37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3"/>
                    </a:lnTo>
                    <a:lnTo>
                      <a:pt x="13" y="2"/>
                    </a:lnTo>
                    <a:lnTo>
                      <a:pt x="11" y="1"/>
                    </a:lnTo>
                    <a:lnTo>
                      <a:pt x="10" y="0"/>
                    </a:lnTo>
                    <a:lnTo>
                      <a:pt x="6" y="2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120" name="Freeform 179">
                <a:extLst>
                  <a:ext uri="{FF2B5EF4-FFF2-40B4-BE49-F238E27FC236}">
                    <a16:creationId xmlns:a16="http://schemas.microsoft.com/office/drawing/2014/main" id="{3769F364-4ECB-4A0C-A043-A2C065649720}"/>
                  </a:ext>
                </a:extLst>
              </p:cNvPr>
              <p:cNvSpPr/>
              <p:nvPr/>
            </p:nvSpPr>
            <p:spPr bwMode="auto">
              <a:xfrm>
                <a:off x="4478338" y="2578100"/>
                <a:ext cx="6350" cy="55563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100"/>
                  </a:cxn>
                  <a:cxn ang="0">
                    <a:pos x="0" y="100"/>
                  </a:cxn>
                  <a:cxn ang="0">
                    <a:pos x="0" y="102"/>
                  </a:cxn>
                  <a:cxn ang="0">
                    <a:pos x="1" y="103"/>
                  </a:cxn>
                  <a:cxn ang="0">
                    <a:pos x="4" y="104"/>
                  </a:cxn>
                  <a:cxn ang="0">
                    <a:pos x="5" y="104"/>
                  </a:cxn>
                  <a:cxn ang="0">
                    <a:pos x="7" y="104"/>
                  </a:cxn>
                  <a:cxn ang="0">
                    <a:pos x="8" y="103"/>
                  </a:cxn>
                  <a:cxn ang="0">
                    <a:pos x="9" y="102"/>
                  </a:cxn>
                  <a:cxn ang="0">
                    <a:pos x="10" y="100"/>
                  </a:cxn>
                  <a:cxn ang="0">
                    <a:pos x="10" y="5"/>
                  </a:cxn>
                  <a:cxn ang="0">
                    <a:pos x="10" y="5"/>
                  </a:cxn>
                  <a:cxn ang="0">
                    <a:pos x="9" y="2"/>
                  </a:cxn>
                  <a:cxn ang="0">
                    <a:pos x="8" y="1"/>
                  </a:cxn>
                  <a:cxn ang="0">
                    <a:pos x="7" y="0"/>
                  </a:cxn>
                  <a:cxn ang="0">
                    <a:pos x="5" y="0"/>
                  </a:cxn>
                  <a:cxn ang="0">
                    <a:pos x="4" y="0"/>
                  </a:cxn>
                  <a:cxn ang="0">
                    <a:pos x="1" y="1"/>
                  </a:cxn>
                  <a:cxn ang="0">
                    <a:pos x="0" y="2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10" h="104">
                    <a:moveTo>
                      <a:pt x="0" y="5"/>
                    </a:moveTo>
                    <a:lnTo>
                      <a:pt x="0" y="100"/>
                    </a:lnTo>
                    <a:lnTo>
                      <a:pt x="0" y="100"/>
                    </a:lnTo>
                    <a:lnTo>
                      <a:pt x="0" y="102"/>
                    </a:lnTo>
                    <a:lnTo>
                      <a:pt x="1" y="103"/>
                    </a:lnTo>
                    <a:lnTo>
                      <a:pt x="4" y="104"/>
                    </a:lnTo>
                    <a:lnTo>
                      <a:pt x="5" y="104"/>
                    </a:lnTo>
                    <a:lnTo>
                      <a:pt x="7" y="104"/>
                    </a:lnTo>
                    <a:lnTo>
                      <a:pt x="8" y="103"/>
                    </a:lnTo>
                    <a:lnTo>
                      <a:pt x="9" y="102"/>
                    </a:lnTo>
                    <a:lnTo>
                      <a:pt x="10" y="100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9" y="2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121" name="Freeform 180">
                <a:extLst>
                  <a:ext uri="{FF2B5EF4-FFF2-40B4-BE49-F238E27FC236}">
                    <a16:creationId xmlns:a16="http://schemas.microsoft.com/office/drawing/2014/main" id="{4E7CF9F6-9895-46F4-BF1E-F55AF038BC28}"/>
                  </a:ext>
                </a:extLst>
              </p:cNvPr>
              <p:cNvSpPr/>
              <p:nvPr/>
            </p:nvSpPr>
            <p:spPr bwMode="auto">
              <a:xfrm>
                <a:off x="4500563" y="2608263"/>
                <a:ext cx="7938" cy="49213"/>
              </a:xfrm>
              <a:custGeom>
                <a:avLst/>
                <a:gdLst/>
                <a:ahLst/>
                <a:cxnLst>
                  <a:cxn ang="0">
                    <a:pos x="15" y="88"/>
                  </a:cxn>
                  <a:cxn ang="0">
                    <a:pos x="15" y="88"/>
                  </a:cxn>
                  <a:cxn ang="0">
                    <a:pos x="12" y="79"/>
                  </a:cxn>
                  <a:cxn ang="0">
                    <a:pos x="10" y="68"/>
                  </a:cxn>
                  <a:cxn ang="0">
                    <a:pos x="9" y="57"/>
                  </a:cxn>
                  <a:cxn ang="0">
                    <a:pos x="9" y="47"/>
                  </a:cxn>
                  <a:cxn ang="0">
                    <a:pos x="9" y="25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10" y="2"/>
                  </a:cxn>
                  <a:cxn ang="0">
                    <a:pos x="9" y="1"/>
                  </a:cxn>
                  <a:cxn ang="0">
                    <a:pos x="7" y="0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2" y="1"/>
                  </a:cxn>
                  <a:cxn ang="0">
                    <a:pos x="1" y="2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0" y="26"/>
                  </a:cxn>
                  <a:cxn ang="0">
                    <a:pos x="0" y="48"/>
                  </a:cxn>
                  <a:cxn ang="0">
                    <a:pos x="0" y="59"/>
                  </a:cxn>
                  <a:cxn ang="0">
                    <a:pos x="1" y="69"/>
                  </a:cxn>
                  <a:cxn ang="0">
                    <a:pos x="3" y="81"/>
                  </a:cxn>
                  <a:cxn ang="0">
                    <a:pos x="6" y="91"/>
                  </a:cxn>
                  <a:cxn ang="0">
                    <a:pos x="6" y="91"/>
                  </a:cxn>
                  <a:cxn ang="0">
                    <a:pos x="7" y="93"/>
                  </a:cxn>
                  <a:cxn ang="0">
                    <a:pos x="8" y="94"/>
                  </a:cxn>
                  <a:cxn ang="0">
                    <a:pos x="10" y="94"/>
                  </a:cxn>
                  <a:cxn ang="0">
                    <a:pos x="12" y="94"/>
                  </a:cxn>
                  <a:cxn ang="0">
                    <a:pos x="13" y="93"/>
                  </a:cxn>
                  <a:cxn ang="0">
                    <a:pos x="14" y="92"/>
                  </a:cxn>
                  <a:cxn ang="0">
                    <a:pos x="15" y="90"/>
                  </a:cxn>
                  <a:cxn ang="0">
                    <a:pos x="15" y="88"/>
                  </a:cxn>
                  <a:cxn ang="0">
                    <a:pos x="15" y="88"/>
                  </a:cxn>
                </a:cxnLst>
                <a:rect l="0" t="0" r="r" b="b"/>
                <a:pathLst>
                  <a:path w="15" h="94">
                    <a:moveTo>
                      <a:pt x="15" y="88"/>
                    </a:moveTo>
                    <a:lnTo>
                      <a:pt x="15" y="88"/>
                    </a:lnTo>
                    <a:lnTo>
                      <a:pt x="12" y="79"/>
                    </a:lnTo>
                    <a:lnTo>
                      <a:pt x="10" y="68"/>
                    </a:lnTo>
                    <a:lnTo>
                      <a:pt x="9" y="57"/>
                    </a:lnTo>
                    <a:lnTo>
                      <a:pt x="9" y="47"/>
                    </a:lnTo>
                    <a:lnTo>
                      <a:pt x="9" y="25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2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0" y="26"/>
                    </a:lnTo>
                    <a:lnTo>
                      <a:pt x="0" y="48"/>
                    </a:lnTo>
                    <a:lnTo>
                      <a:pt x="0" y="59"/>
                    </a:lnTo>
                    <a:lnTo>
                      <a:pt x="1" y="69"/>
                    </a:lnTo>
                    <a:lnTo>
                      <a:pt x="3" y="81"/>
                    </a:lnTo>
                    <a:lnTo>
                      <a:pt x="6" y="91"/>
                    </a:lnTo>
                    <a:lnTo>
                      <a:pt x="6" y="91"/>
                    </a:lnTo>
                    <a:lnTo>
                      <a:pt x="7" y="93"/>
                    </a:lnTo>
                    <a:lnTo>
                      <a:pt x="8" y="94"/>
                    </a:lnTo>
                    <a:lnTo>
                      <a:pt x="10" y="94"/>
                    </a:lnTo>
                    <a:lnTo>
                      <a:pt x="12" y="94"/>
                    </a:lnTo>
                    <a:lnTo>
                      <a:pt x="13" y="93"/>
                    </a:lnTo>
                    <a:lnTo>
                      <a:pt x="14" y="92"/>
                    </a:lnTo>
                    <a:lnTo>
                      <a:pt x="15" y="90"/>
                    </a:lnTo>
                    <a:lnTo>
                      <a:pt x="15" y="88"/>
                    </a:lnTo>
                    <a:lnTo>
                      <a:pt x="15" y="8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122" name="Freeform 181">
                <a:extLst>
                  <a:ext uri="{FF2B5EF4-FFF2-40B4-BE49-F238E27FC236}">
                    <a16:creationId xmlns:a16="http://schemas.microsoft.com/office/drawing/2014/main" id="{FB9980B4-C681-4B92-9A57-9C51D3797885}"/>
                  </a:ext>
                </a:extLst>
              </p:cNvPr>
              <p:cNvSpPr/>
              <p:nvPr/>
            </p:nvSpPr>
            <p:spPr bwMode="auto">
              <a:xfrm>
                <a:off x="4529138" y="2622550"/>
                <a:ext cx="7938" cy="63500"/>
              </a:xfrm>
              <a:custGeom>
                <a:avLst/>
                <a:gdLst/>
                <a:ahLst/>
                <a:cxnLst>
                  <a:cxn ang="0">
                    <a:pos x="6" y="5"/>
                  </a:cxn>
                  <a:cxn ang="0">
                    <a:pos x="6" y="5"/>
                  </a:cxn>
                  <a:cxn ang="0">
                    <a:pos x="5" y="18"/>
                  </a:cxn>
                  <a:cxn ang="0">
                    <a:pos x="3" y="31"/>
                  </a:cxn>
                  <a:cxn ang="0">
                    <a:pos x="1" y="43"/>
                  </a:cxn>
                  <a:cxn ang="0">
                    <a:pos x="0" y="57"/>
                  </a:cxn>
                  <a:cxn ang="0">
                    <a:pos x="0" y="57"/>
                  </a:cxn>
                  <a:cxn ang="0">
                    <a:pos x="0" y="86"/>
                  </a:cxn>
                  <a:cxn ang="0">
                    <a:pos x="0" y="114"/>
                  </a:cxn>
                  <a:cxn ang="0">
                    <a:pos x="0" y="114"/>
                  </a:cxn>
                  <a:cxn ang="0">
                    <a:pos x="1" y="116"/>
                  </a:cxn>
                  <a:cxn ang="0">
                    <a:pos x="2" y="117"/>
                  </a:cxn>
                  <a:cxn ang="0">
                    <a:pos x="3" y="118"/>
                  </a:cxn>
                  <a:cxn ang="0">
                    <a:pos x="6" y="119"/>
                  </a:cxn>
                  <a:cxn ang="0">
                    <a:pos x="8" y="118"/>
                  </a:cxn>
                  <a:cxn ang="0">
                    <a:pos x="9" y="117"/>
                  </a:cxn>
                  <a:cxn ang="0">
                    <a:pos x="10" y="116"/>
                  </a:cxn>
                  <a:cxn ang="0">
                    <a:pos x="11" y="114"/>
                  </a:cxn>
                  <a:cxn ang="0">
                    <a:pos x="11" y="57"/>
                  </a:cxn>
                  <a:cxn ang="0">
                    <a:pos x="11" y="57"/>
                  </a:cxn>
                  <a:cxn ang="0">
                    <a:pos x="11" y="43"/>
                  </a:cxn>
                  <a:cxn ang="0">
                    <a:pos x="13" y="31"/>
                  </a:cxn>
                  <a:cxn ang="0">
                    <a:pos x="14" y="18"/>
                  </a:cxn>
                  <a:cxn ang="0">
                    <a:pos x="15" y="5"/>
                  </a:cxn>
                  <a:cxn ang="0">
                    <a:pos x="15" y="5"/>
                  </a:cxn>
                  <a:cxn ang="0">
                    <a:pos x="15" y="3"/>
                  </a:cxn>
                  <a:cxn ang="0">
                    <a:pos x="14" y="1"/>
                  </a:cxn>
                  <a:cxn ang="0">
                    <a:pos x="12" y="0"/>
                  </a:cxn>
                  <a:cxn ang="0">
                    <a:pos x="11" y="0"/>
                  </a:cxn>
                  <a:cxn ang="0">
                    <a:pos x="9" y="0"/>
                  </a:cxn>
                  <a:cxn ang="0">
                    <a:pos x="8" y="1"/>
                  </a:cxn>
                  <a:cxn ang="0">
                    <a:pos x="6" y="3"/>
                  </a:cxn>
                  <a:cxn ang="0">
                    <a:pos x="6" y="5"/>
                  </a:cxn>
                  <a:cxn ang="0">
                    <a:pos x="6" y="5"/>
                  </a:cxn>
                </a:cxnLst>
                <a:rect l="0" t="0" r="r" b="b"/>
                <a:pathLst>
                  <a:path w="15" h="119">
                    <a:moveTo>
                      <a:pt x="6" y="5"/>
                    </a:moveTo>
                    <a:lnTo>
                      <a:pt x="6" y="5"/>
                    </a:lnTo>
                    <a:lnTo>
                      <a:pt x="5" y="18"/>
                    </a:lnTo>
                    <a:lnTo>
                      <a:pt x="3" y="31"/>
                    </a:lnTo>
                    <a:lnTo>
                      <a:pt x="1" y="43"/>
                    </a:lnTo>
                    <a:lnTo>
                      <a:pt x="0" y="57"/>
                    </a:lnTo>
                    <a:lnTo>
                      <a:pt x="0" y="57"/>
                    </a:lnTo>
                    <a:lnTo>
                      <a:pt x="0" y="86"/>
                    </a:lnTo>
                    <a:lnTo>
                      <a:pt x="0" y="114"/>
                    </a:lnTo>
                    <a:lnTo>
                      <a:pt x="0" y="114"/>
                    </a:lnTo>
                    <a:lnTo>
                      <a:pt x="1" y="116"/>
                    </a:lnTo>
                    <a:lnTo>
                      <a:pt x="2" y="117"/>
                    </a:lnTo>
                    <a:lnTo>
                      <a:pt x="3" y="118"/>
                    </a:lnTo>
                    <a:lnTo>
                      <a:pt x="6" y="119"/>
                    </a:lnTo>
                    <a:lnTo>
                      <a:pt x="8" y="118"/>
                    </a:lnTo>
                    <a:lnTo>
                      <a:pt x="9" y="117"/>
                    </a:lnTo>
                    <a:lnTo>
                      <a:pt x="10" y="116"/>
                    </a:lnTo>
                    <a:lnTo>
                      <a:pt x="11" y="114"/>
                    </a:lnTo>
                    <a:lnTo>
                      <a:pt x="11" y="57"/>
                    </a:lnTo>
                    <a:lnTo>
                      <a:pt x="11" y="57"/>
                    </a:lnTo>
                    <a:lnTo>
                      <a:pt x="11" y="43"/>
                    </a:lnTo>
                    <a:lnTo>
                      <a:pt x="13" y="31"/>
                    </a:lnTo>
                    <a:lnTo>
                      <a:pt x="14" y="18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5" y="3"/>
                    </a:lnTo>
                    <a:lnTo>
                      <a:pt x="14" y="1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8" y="1"/>
                    </a:lnTo>
                    <a:lnTo>
                      <a:pt x="6" y="3"/>
                    </a:lnTo>
                    <a:lnTo>
                      <a:pt x="6" y="5"/>
                    </a:lnTo>
                    <a:lnTo>
                      <a:pt x="6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123" name="Freeform 182">
                <a:extLst>
                  <a:ext uri="{FF2B5EF4-FFF2-40B4-BE49-F238E27FC236}">
                    <a16:creationId xmlns:a16="http://schemas.microsoft.com/office/drawing/2014/main" id="{9E87DC97-E1D5-44D4-8E2D-351E2915BE98}"/>
                  </a:ext>
                </a:extLst>
              </p:cNvPr>
              <p:cNvSpPr/>
              <p:nvPr/>
            </p:nvSpPr>
            <p:spPr bwMode="auto">
              <a:xfrm>
                <a:off x="4551363" y="2652713"/>
                <a:ext cx="4763" cy="55563"/>
              </a:xfrm>
              <a:custGeom>
                <a:avLst/>
                <a:gdLst/>
                <a:ahLst/>
                <a:cxnLst>
                  <a:cxn ang="0">
                    <a:pos x="11" y="5"/>
                  </a:cxn>
                  <a:cxn ang="0">
                    <a:pos x="11" y="5"/>
                  </a:cxn>
                  <a:cxn ang="0">
                    <a:pos x="11" y="3"/>
                  </a:cxn>
                  <a:cxn ang="0">
                    <a:pos x="10" y="1"/>
                  </a:cxn>
                  <a:cxn ang="0">
                    <a:pos x="8" y="0"/>
                  </a:cxn>
                  <a:cxn ang="0">
                    <a:pos x="6" y="0"/>
                  </a:cxn>
                  <a:cxn ang="0">
                    <a:pos x="5" y="0"/>
                  </a:cxn>
                  <a:cxn ang="0">
                    <a:pos x="3" y="1"/>
                  </a:cxn>
                  <a:cxn ang="0">
                    <a:pos x="2" y="3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0" y="53"/>
                  </a:cxn>
                  <a:cxn ang="0">
                    <a:pos x="0" y="75"/>
                  </a:cxn>
                  <a:cxn ang="0">
                    <a:pos x="2" y="99"/>
                  </a:cxn>
                  <a:cxn ang="0">
                    <a:pos x="2" y="99"/>
                  </a:cxn>
                  <a:cxn ang="0">
                    <a:pos x="2" y="101"/>
                  </a:cxn>
                  <a:cxn ang="0">
                    <a:pos x="4" y="103"/>
                  </a:cxn>
                  <a:cxn ang="0">
                    <a:pos x="7" y="104"/>
                  </a:cxn>
                  <a:cxn ang="0">
                    <a:pos x="9" y="104"/>
                  </a:cxn>
                  <a:cxn ang="0">
                    <a:pos x="10" y="103"/>
                  </a:cxn>
                  <a:cxn ang="0">
                    <a:pos x="11" y="101"/>
                  </a:cxn>
                  <a:cxn ang="0">
                    <a:pos x="11" y="99"/>
                  </a:cxn>
                  <a:cxn ang="0">
                    <a:pos x="11" y="99"/>
                  </a:cxn>
                  <a:cxn ang="0">
                    <a:pos x="9" y="75"/>
                  </a:cxn>
                  <a:cxn ang="0">
                    <a:pos x="9" y="53"/>
                  </a:cxn>
                  <a:cxn ang="0">
                    <a:pos x="11" y="5"/>
                  </a:cxn>
                  <a:cxn ang="0">
                    <a:pos x="11" y="5"/>
                  </a:cxn>
                </a:cxnLst>
                <a:rect l="0" t="0" r="r" b="b"/>
                <a:pathLst>
                  <a:path w="11" h="104">
                    <a:moveTo>
                      <a:pt x="11" y="5"/>
                    </a:moveTo>
                    <a:lnTo>
                      <a:pt x="11" y="5"/>
                    </a:lnTo>
                    <a:lnTo>
                      <a:pt x="11" y="3"/>
                    </a:lnTo>
                    <a:lnTo>
                      <a:pt x="10" y="1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0" y="53"/>
                    </a:lnTo>
                    <a:lnTo>
                      <a:pt x="0" y="75"/>
                    </a:lnTo>
                    <a:lnTo>
                      <a:pt x="2" y="99"/>
                    </a:lnTo>
                    <a:lnTo>
                      <a:pt x="2" y="99"/>
                    </a:lnTo>
                    <a:lnTo>
                      <a:pt x="2" y="101"/>
                    </a:lnTo>
                    <a:lnTo>
                      <a:pt x="4" y="103"/>
                    </a:lnTo>
                    <a:lnTo>
                      <a:pt x="7" y="104"/>
                    </a:lnTo>
                    <a:lnTo>
                      <a:pt x="9" y="104"/>
                    </a:lnTo>
                    <a:lnTo>
                      <a:pt x="10" y="103"/>
                    </a:lnTo>
                    <a:lnTo>
                      <a:pt x="11" y="101"/>
                    </a:lnTo>
                    <a:lnTo>
                      <a:pt x="11" y="99"/>
                    </a:lnTo>
                    <a:lnTo>
                      <a:pt x="11" y="99"/>
                    </a:lnTo>
                    <a:lnTo>
                      <a:pt x="9" y="75"/>
                    </a:lnTo>
                    <a:lnTo>
                      <a:pt x="9" y="53"/>
                    </a:lnTo>
                    <a:lnTo>
                      <a:pt x="11" y="5"/>
                    </a:lnTo>
                    <a:lnTo>
                      <a:pt x="11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124" name="Freeform 183">
                <a:extLst>
                  <a:ext uri="{FF2B5EF4-FFF2-40B4-BE49-F238E27FC236}">
                    <a16:creationId xmlns:a16="http://schemas.microsoft.com/office/drawing/2014/main" id="{AFDD0ABC-5116-4946-AB0F-B7AF2F257472}"/>
                  </a:ext>
                </a:extLst>
              </p:cNvPr>
              <p:cNvSpPr/>
              <p:nvPr/>
            </p:nvSpPr>
            <p:spPr bwMode="auto">
              <a:xfrm>
                <a:off x="4572000" y="2676525"/>
                <a:ext cx="6350" cy="58738"/>
              </a:xfrm>
              <a:custGeom>
                <a:avLst/>
                <a:gdLst/>
                <a:ahLst/>
                <a:cxnLst>
                  <a:cxn ang="0">
                    <a:pos x="10" y="4"/>
                  </a:cxn>
                  <a:cxn ang="0">
                    <a:pos x="10" y="4"/>
                  </a:cxn>
                  <a:cxn ang="0">
                    <a:pos x="9" y="2"/>
                  </a:cxn>
                  <a:cxn ang="0">
                    <a:pos x="8" y="1"/>
                  </a:cxn>
                  <a:cxn ang="0">
                    <a:pos x="7" y="0"/>
                  </a:cxn>
                  <a:cxn ang="0">
                    <a:pos x="5" y="0"/>
                  </a:cxn>
                  <a:cxn ang="0">
                    <a:pos x="3" y="0"/>
                  </a:cxn>
                  <a:cxn ang="0">
                    <a:pos x="2" y="1"/>
                  </a:cxn>
                  <a:cxn ang="0">
                    <a:pos x="1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1" y="57"/>
                  </a:cxn>
                  <a:cxn ang="0">
                    <a:pos x="2" y="83"/>
                  </a:cxn>
                  <a:cxn ang="0">
                    <a:pos x="5" y="109"/>
                  </a:cxn>
                  <a:cxn ang="0">
                    <a:pos x="5" y="109"/>
                  </a:cxn>
                  <a:cxn ang="0">
                    <a:pos x="6" y="111"/>
                  </a:cxn>
                  <a:cxn ang="0">
                    <a:pos x="7" y="112"/>
                  </a:cxn>
                  <a:cxn ang="0">
                    <a:pos x="10" y="113"/>
                  </a:cxn>
                  <a:cxn ang="0">
                    <a:pos x="12" y="113"/>
                  </a:cxn>
                  <a:cxn ang="0">
                    <a:pos x="13" y="112"/>
                  </a:cxn>
                  <a:cxn ang="0">
                    <a:pos x="14" y="111"/>
                  </a:cxn>
                  <a:cxn ang="0">
                    <a:pos x="14" y="109"/>
                  </a:cxn>
                  <a:cxn ang="0">
                    <a:pos x="14" y="109"/>
                  </a:cxn>
                  <a:cxn ang="0">
                    <a:pos x="12" y="83"/>
                  </a:cxn>
                  <a:cxn ang="0">
                    <a:pos x="10" y="57"/>
                  </a:cxn>
                  <a:cxn ang="0">
                    <a:pos x="10" y="4"/>
                  </a:cxn>
                  <a:cxn ang="0">
                    <a:pos x="10" y="4"/>
                  </a:cxn>
                </a:cxnLst>
                <a:rect l="0" t="0" r="r" b="b"/>
                <a:pathLst>
                  <a:path w="14" h="113">
                    <a:moveTo>
                      <a:pt x="10" y="4"/>
                    </a:moveTo>
                    <a:lnTo>
                      <a:pt x="10" y="4"/>
                    </a:lnTo>
                    <a:lnTo>
                      <a:pt x="9" y="2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57"/>
                    </a:lnTo>
                    <a:lnTo>
                      <a:pt x="2" y="83"/>
                    </a:lnTo>
                    <a:lnTo>
                      <a:pt x="5" y="109"/>
                    </a:lnTo>
                    <a:lnTo>
                      <a:pt x="5" y="109"/>
                    </a:lnTo>
                    <a:lnTo>
                      <a:pt x="6" y="111"/>
                    </a:lnTo>
                    <a:lnTo>
                      <a:pt x="7" y="112"/>
                    </a:lnTo>
                    <a:lnTo>
                      <a:pt x="10" y="113"/>
                    </a:lnTo>
                    <a:lnTo>
                      <a:pt x="12" y="113"/>
                    </a:lnTo>
                    <a:lnTo>
                      <a:pt x="13" y="112"/>
                    </a:lnTo>
                    <a:lnTo>
                      <a:pt x="14" y="111"/>
                    </a:lnTo>
                    <a:lnTo>
                      <a:pt x="14" y="109"/>
                    </a:lnTo>
                    <a:lnTo>
                      <a:pt x="14" y="109"/>
                    </a:lnTo>
                    <a:lnTo>
                      <a:pt x="12" y="83"/>
                    </a:lnTo>
                    <a:lnTo>
                      <a:pt x="10" y="57"/>
                    </a:lnTo>
                    <a:lnTo>
                      <a:pt x="10" y="4"/>
                    </a:lnTo>
                    <a:lnTo>
                      <a:pt x="1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125" name="Freeform 184">
                <a:extLst>
                  <a:ext uri="{FF2B5EF4-FFF2-40B4-BE49-F238E27FC236}">
                    <a16:creationId xmlns:a16="http://schemas.microsoft.com/office/drawing/2014/main" id="{5D54E83F-0110-4C99-8882-2138843D85A2}"/>
                  </a:ext>
                </a:extLst>
              </p:cNvPr>
              <p:cNvSpPr/>
              <p:nvPr/>
            </p:nvSpPr>
            <p:spPr bwMode="auto">
              <a:xfrm>
                <a:off x="4481513" y="2305050"/>
                <a:ext cx="12700" cy="61913"/>
              </a:xfrm>
              <a:custGeom>
                <a:avLst/>
                <a:gdLst/>
                <a:ahLst/>
                <a:cxnLst>
                  <a:cxn ang="0">
                    <a:pos x="21" y="109"/>
                  </a:cxn>
                  <a:cxn ang="0">
                    <a:pos x="21" y="109"/>
                  </a:cxn>
                  <a:cxn ang="0">
                    <a:pos x="16" y="105"/>
                  </a:cxn>
                  <a:cxn ang="0">
                    <a:pos x="13" y="101"/>
                  </a:cxn>
                  <a:cxn ang="0">
                    <a:pos x="11" y="95"/>
                  </a:cxn>
                  <a:cxn ang="0">
                    <a:pos x="9" y="89"/>
                  </a:cxn>
                  <a:cxn ang="0">
                    <a:pos x="9" y="76"/>
                  </a:cxn>
                  <a:cxn ang="0">
                    <a:pos x="9" y="64"/>
                  </a:cxn>
                  <a:cxn ang="0">
                    <a:pos x="9" y="64"/>
                  </a:cxn>
                  <a:cxn ang="0">
                    <a:pos x="10" y="34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9" y="3"/>
                  </a:cxn>
                  <a:cxn ang="0">
                    <a:pos x="8" y="1"/>
                  </a:cxn>
                  <a:cxn ang="0">
                    <a:pos x="6" y="0"/>
                  </a:cxn>
                  <a:cxn ang="0">
                    <a:pos x="5" y="0"/>
                  </a:cxn>
                  <a:cxn ang="0">
                    <a:pos x="3" y="0"/>
                  </a:cxn>
                  <a:cxn ang="0">
                    <a:pos x="2" y="1"/>
                  </a:cxn>
                  <a:cxn ang="0">
                    <a:pos x="1" y="3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77"/>
                  </a:cxn>
                  <a:cxn ang="0">
                    <a:pos x="0" y="77"/>
                  </a:cxn>
                  <a:cxn ang="0">
                    <a:pos x="0" y="89"/>
                  </a:cxn>
                  <a:cxn ang="0">
                    <a:pos x="1" y="95"/>
                  </a:cxn>
                  <a:cxn ang="0">
                    <a:pos x="3" y="100"/>
                  </a:cxn>
                  <a:cxn ang="0">
                    <a:pos x="5" y="105"/>
                  </a:cxn>
                  <a:cxn ang="0">
                    <a:pos x="8" y="110"/>
                  </a:cxn>
                  <a:cxn ang="0">
                    <a:pos x="12" y="115"/>
                  </a:cxn>
                  <a:cxn ang="0">
                    <a:pos x="16" y="118"/>
                  </a:cxn>
                  <a:cxn ang="0">
                    <a:pos x="16" y="118"/>
                  </a:cxn>
                  <a:cxn ang="0">
                    <a:pos x="18" y="119"/>
                  </a:cxn>
                  <a:cxn ang="0">
                    <a:pos x="20" y="119"/>
                  </a:cxn>
                  <a:cxn ang="0">
                    <a:pos x="21" y="118"/>
                  </a:cxn>
                  <a:cxn ang="0">
                    <a:pos x="22" y="117"/>
                  </a:cxn>
                  <a:cxn ang="0">
                    <a:pos x="23" y="115"/>
                  </a:cxn>
                  <a:cxn ang="0">
                    <a:pos x="23" y="112"/>
                  </a:cxn>
                  <a:cxn ang="0">
                    <a:pos x="22" y="111"/>
                  </a:cxn>
                  <a:cxn ang="0">
                    <a:pos x="21" y="109"/>
                  </a:cxn>
                  <a:cxn ang="0">
                    <a:pos x="21" y="109"/>
                  </a:cxn>
                </a:cxnLst>
                <a:rect l="0" t="0" r="r" b="b"/>
                <a:pathLst>
                  <a:path w="23" h="119">
                    <a:moveTo>
                      <a:pt x="21" y="109"/>
                    </a:moveTo>
                    <a:lnTo>
                      <a:pt x="21" y="109"/>
                    </a:lnTo>
                    <a:lnTo>
                      <a:pt x="16" y="105"/>
                    </a:lnTo>
                    <a:lnTo>
                      <a:pt x="13" y="101"/>
                    </a:lnTo>
                    <a:lnTo>
                      <a:pt x="11" y="95"/>
                    </a:lnTo>
                    <a:lnTo>
                      <a:pt x="9" y="89"/>
                    </a:lnTo>
                    <a:lnTo>
                      <a:pt x="9" y="76"/>
                    </a:lnTo>
                    <a:lnTo>
                      <a:pt x="9" y="64"/>
                    </a:lnTo>
                    <a:lnTo>
                      <a:pt x="9" y="64"/>
                    </a:lnTo>
                    <a:lnTo>
                      <a:pt x="10" y="34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77"/>
                    </a:lnTo>
                    <a:lnTo>
                      <a:pt x="0" y="77"/>
                    </a:lnTo>
                    <a:lnTo>
                      <a:pt x="0" y="89"/>
                    </a:lnTo>
                    <a:lnTo>
                      <a:pt x="1" y="95"/>
                    </a:lnTo>
                    <a:lnTo>
                      <a:pt x="3" y="100"/>
                    </a:lnTo>
                    <a:lnTo>
                      <a:pt x="5" y="105"/>
                    </a:lnTo>
                    <a:lnTo>
                      <a:pt x="8" y="110"/>
                    </a:lnTo>
                    <a:lnTo>
                      <a:pt x="12" y="115"/>
                    </a:lnTo>
                    <a:lnTo>
                      <a:pt x="16" y="118"/>
                    </a:lnTo>
                    <a:lnTo>
                      <a:pt x="16" y="118"/>
                    </a:lnTo>
                    <a:lnTo>
                      <a:pt x="18" y="119"/>
                    </a:lnTo>
                    <a:lnTo>
                      <a:pt x="20" y="119"/>
                    </a:lnTo>
                    <a:lnTo>
                      <a:pt x="21" y="118"/>
                    </a:lnTo>
                    <a:lnTo>
                      <a:pt x="22" y="117"/>
                    </a:lnTo>
                    <a:lnTo>
                      <a:pt x="23" y="115"/>
                    </a:lnTo>
                    <a:lnTo>
                      <a:pt x="23" y="112"/>
                    </a:lnTo>
                    <a:lnTo>
                      <a:pt x="22" y="111"/>
                    </a:lnTo>
                    <a:lnTo>
                      <a:pt x="21" y="109"/>
                    </a:lnTo>
                    <a:lnTo>
                      <a:pt x="21" y="10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126" name="Freeform 185">
                <a:extLst>
                  <a:ext uri="{FF2B5EF4-FFF2-40B4-BE49-F238E27FC236}">
                    <a16:creationId xmlns:a16="http://schemas.microsoft.com/office/drawing/2014/main" id="{9184B20E-C5D7-4BF2-905C-859F700E4D8F}"/>
                  </a:ext>
                </a:extLst>
              </p:cNvPr>
              <p:cNvSpPr/>
              <p:nvPr/>
            </p:nvSpPr>
            <p:spPr bwMode="auto">
              <a:xfrm>
                <a:off x="4519613" y="2336800"/>
                <a:ext cx="9525" cy="55563"/>
              </a:xfrm>
              <a:custGeom>
                <a:avLst/>
                <a:gdLst/>
                <a:ahLst/>
                <a:cxnLst>
                  <a:cxn ang="0">
                    <a:pos x="9" y="3"/>
                  </a:cxn>
                  <a:cxn ang="0">
                    <a:pos x="9" y="3"/>
                  </a:cxn>
                  <a:cxn ang="0">
                    <a:pos x="7" y="15"/>
                  </a:cxn>
                  <a:cxn ang="0">
                    <a:pos x="4" y="27"/>
                  </a:cxn>
                  <a:cxn ang="0">
                    <a:pos x="2" y="50"/>
                  </a:cxn>
                  <a:cxn ang="0">
                    <a:pos x="0" y="75"/>
                  </a:cxn>
                  <a:cxn ang="0">
                    <a:pos x="0" y="99"/>
                  </a:cxn>
                  <a:cxn ang="0">
                    <a:pos x="0" y="99"/>
                  </a:cxn>
                  <a:cxn ang="0">
                    <a:pos x="0" y="101"/>
                  </a:cxn>
                  <a:cxn ang="0">
                    <a:pos x="1" y="102"/>
                  </a:cxn>
                  <a:cxn ang="0">
                    <a:pos x="3" y="103"/>
                  </a:cxn>
                  <a:cxn ang="0">
                    <a:pos x="5" y="104"/>
                  </a:cxn>
                  <a:cxn ang="0">
                    <a:pos x="6" y="103"/>
                  </a:cxn>
                  <a:cxn ang="0">
                    <a:pos x="8" y="102"/>
                  </a:cxn>
                  <a:cxn ang="0">
                    <a:pos x="9" y="101"/>
                  </a:cxn>
                  <a:cxn ang="0">
                    <a:pos x="9" y="99"/>
                  </a:cxn>
                  <a:cxn ang="0">
                    <a:pos x="9" y="99"/>
                  </a:cxn>
                  <a:cxn ang="0">
                    <a:pos x="10" y="75"/>
                  </a:cxn>
                  <a:cxn ang="0">
                    <a:pos x="11" y="52"/>
                  </a:cxn>
                  <a:cxn ang="0">
                    <a:pos x="13" y="29"/>
                  </a:cxn>
                  <a:cxn ang="0">
                    <a:pos x="16" y="17"/>
                  </a:cxn>
                  <a:cxn ang="0">
                    <a:pos x="18" y="6"/>
                  </a:cxn>
                  <a:cxn ang="0">
                    <a:pos x="18" y="6"/>
                  </a:cxn>
                  <a:cxn ang="0">
                    <a:pos x="18" y="4"/>
                  </a:cxn>
                  <a:cxn ang="0">
                    <a:pos x="18" y="2"/>
                  </a:cxn>
                  <a:cxn ang="0">
                    <a:pos x="17" y="1"/>
                  </a:cxn>
                  <a:cxn ang="0">
                    <a:pos x="15" y="0"/>
                  </a:cxn>
                  <a:cxn ang="0">
                    <a:pos x="13" y="0"/>
                  </a:cxn>
                  <a:cxn ang="0">
                    <a:pos x="12" y="0"/>
                  </a:cxn>
                  <a:cxn ang="0">
                    <a:pos x="10" y="1"/>
                  </a:cxn>
                  <a:cxn ang="0">
                    <a:pos x="9" y="3"/>
                  </a:cxn>
                  <a:cxn ang="0">
                    <a:pos x="9" y="3"/>
                  </a:cxn>
                </a:cxnLst>
                <a:rect l="0" t="0" r="r" b="b"/>
                <a:pathLst>
                  <a:path w="18" h="104">
                    <a:moveTo>
                      <a:pt x="9" y="3"/>
                    </a:moveTo>
                    <a:lnTo>
                      <a:pt x="9" y="3"/>
                    </a:lnTo>
                    <a:lnTo>
                      <a:pt x="7" y="15"/>
                    </a:lnTo>
                    <a:lnTo>
                      <a:pt x="4" y="27"/>
                    </a:lnTo>
                    <a:lnTo>
                      <a:pt x="2" y="50"/>
                    </a:lnTo>
                    <a:lnTo>
                      <a:pt x="0" y="75"/>
                    </a:lnTo>
                    <a:lnTo>
                      <a:pt x="0" y="99"/>
                    </a:lnTo>
                    <a:lnTo>
                      <a:pt x="0" y="99"/>
                    </a:lnTo>
                    <a:lnTo>
                      <a:pt x="0" y="101"/>
                    </a:lnTo>
                    <a:lnTo>
                      <a:pt x="1" y="102"/>
                    </a:lnTo>
                    <a:lnTo>
                      <a:pt x="3" y="103"/>
                    </a:lnTo>
                    <a:lnTo>
                      <a:pt x="5" y="104"/>
                    </a:lnTo>
                    <a:lnTo>
                      <a:pt x="6" y="103"/>
                    </a:lnTo>
                    <a:lnTo>
                      <a:pt x="8" y="102"/>
                    </a:lnTo>
                    <a:lnTo>
                      <a:pt x="9" y="101"/>
                    </a:lnTo>
                    <a:lnTo>
                      <a:pt x="9" y="99"/>
                    </a:lnTo>
                    <a:lnTo>
                      <a:pt x="9" y="99"/>
                    </a:lnTo>
                    <a:lnTo>
                      <a:pt x="10" y="75"/>
                    </a:lnTo>
                    <a:lnTo>
                      <a:pt x="11" y="52"/>
                    </a:lnTo>
                    <a:lnTo>
                      <a:pt x="13" y="29"/>
                    </a:lnTo>
                    <a:lnTo>
                      <a:pt x="16" y="17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8" y="4"/>
                    </a:lnTo>
                    <a:lnTo>
                      <a:pt x="18" y="2"/>
                    </a:lnTo>
                    <a:lnTo>
                      <a:pt x="17" y="1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0" y="1"/>
                    </a:lnTo>
                    <a:lnTo>
                      <a:pt x="9" y="3"/>
                    </a:lnTo>
                    <a:lnTo>
                      <a:pt x="9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127" name="Freeform 186">
                <a:extLst>
                  <a:ext uri="{FF2B5EF4-FFF2-40B4-BE49-F238E27FC236}">
                    <a16:creationId xmlns:a16="http://schemas.microsoft.com/office/drawing/2014/main" id="{8E7796B9-A1CE-41BC-9AAA-FC4F93470C5C}"/>
                  </a:ext>
                </a:extLst>
              </p:cNvPr>
              <p:cNvSpPr/>
              <p:nvPr/>
            </p:nvSpPr>
            <p:spPr bwMode="auto">
              <a:xfrm>
                <a:off x="4543425" y="2370138"/>
                <a:ext cx="7938" cy="71438"/>
              </a:xfrm>
              <a:custGeom>
                <a:avLst/>
                <a:gdLst/>
                <a:ahLst/>
                <a:cxnLst>
                  <a:cxn ang="0">
                    <a:pos x="5" y="4"/>
                  </a:cxn>
                  <a:cxn ang="0">
                    <a:pos x="5" y="4"/>
                  </a:cxn>
                  <a:cxn ang="0">
                    <a:pos x="4" y="36"/>
                  </a:cxn>
                  <a:cxn ang="0">
                    <a:pos x="3" y="68"/>
                  </a:cxn>
                  <a:cxn ang="0">
                    <a:pos x="1" y="100"/>
                  </a:cxn>
                  <a:cxn ang="0">
                    <a:pos x="0" y="132"/>
                  </a:cxn>
                  <a:cxn ang="0">
                    <a:pos x="0" y="132"/>
                  </a:cxn>
                  <a:cxn ang="0">
                    <a:pos x="0" y="134"/>
                  </a:cxn>
                  <a:cxn ang="0">
                    <a:pos x="1" y="135"/>
                  </a:cxn>
                  <a:cxn ang="0">
                    <a:pos x="3" y="136"/>
                  </a:cxn>
                  <a:cxn ang="0">
                    <a:pos x="4" y="136"/>
                  </a:cxn>
                  <a:cxn ang="0">
                    <a:pos x="7" y="136"/>
                  </a:cxn>
                  <a:cxn ang="0">
                    <a:pos x="9" y="135"/>
                  </a:cxn>
                  <a:cxn ang="0">
                    <a:pos x="10" y="134"/>
                  </a:cxn>
                  <a:cxn ang="0">
                    <a:pos x="10" y="132"/>
                  </a:cxn>
                  <a:cxn ang="0">
                    <a:pos x="10" y="132"/>
                  </a:cxn>
                  <a:cxn ang="0">
                    <a:pos x="11" y="100"/>
                  </a:cxn>
                  <a:cxn ang="0">
                    <a:pos x="13" y="68"/>
                  </a:cxn>
                  <a:cxn ang="0">
                    <a:pos x="14" y="36"/>
                  </a:cxn>
                  <a:cxn ang="0">
                    <a:pos x="15" y="4"/>
                  </a:cxn>
                  <a:cxn ang="0">
                    <a:pos x="15" y="4"/>
                  </a:cxn>
                  <a:cxn ang="0">
                    <a:pos x="14" y="2"/>
                  </a:cxn>
                  <a:cxn ang="0">
                    <a:pos x="13" y="1"/>
                  </a:cxn>
                  <a:cxn ang="0">
                    <a:pos x="12" y="0"/>
                  </a:cxn>
                  <a:cxn ang="0">
                    <a:pos x="10" y="0"/>
                  </a:cxn>
                  <a:cxn ang="0">
                    <a:pos x="8" y="0"/>
                  </a:cxn>
                  <a:cxn ang="0">
                    <a:pos x="7" y="1"/>
                  </a:cxn>
                  <a:cxn ang="0">
                    <a:pos x="5" y="2"/>
                  </a:cxn>
                  <a:cxn ang="0">
                    <a:pos x="5" y="4"/>
                  </a:cxn>
                  <a:cxn ang="0">
                    <a:pos x="5" y="4"/>
                  </a:cxn>
                </a:cxnLst>
                <a:rect l="0" t="0" r="r" b="b"/>
                <a:pathLst>
                  <a:path w="15" h="136">
                    <a:moveTo>
                      <a:pt x="5" y="4"/>
                    </a:moveTo>
                    <a:lnTo>
                      <a:pt x="5" y="4"/>
                    </a:lnTo>
                    <a:lnTo>
                      <a:pt x="4" y="36"/>
                    </a:lnTo>
                    <a:lnTo>
                      <a:pt x="3" y="68"/>
                    </a:lnTo>
                    <a:lnTo>
                      <a:pt x="1" y="100"/>
                    </a:lnTo>
                    <a:lnTo>
                      <a:pt x="0" y="132"/>
                    </a:lnTo>
                    <a:lnTo>
                      <a:pt x="0" y="132"/>
                    </a:lnTo>
                    <a:lnTo>
                      <a:pt x="0" y="134"/>
                    </a:lnTo>
                    <a:lnTo>
                      <a:pt x="1" y="135"/>
                    </a:lnTo>
                    <a:lnTo>
                      <a:pt x="3" y="136"/>
                    </a:lnTo>
                    <a:lnTo>
                      <a:pt x="4" y="136"/>
                    </a:lnTo>
                    <a:lnTo>
                      <a:pt x="7" y="136"/>
                    </a:lnTo>
                    <a:lnTo>
                      <a:pt x="9" y="135"/>
                    </a:lnTo>
                    <a:lnTo>
                      <a:pt x="10" y="134"/>
                    </a:lnTo>
                    <a:lnTo>
                      <a:pt x="10" y="132"/>
                    </a:lnTo>
                    <a:lnTo>
                      <a:pt x="10" y="132"/>
                    </a:lnTo>
                    <a:lnTo>
                      <a:pt x="11" y="100"/>
                    </a:lnTo>
                    <a:lnTo>
                      <a:pt x="13" y="68"/>
                    </a:lnTo>
                    <a:lnTo>
                      <a:pt x="14" y="36"/>
                    </a:lnTo>
                    <a:lnTo>
                      <a:pt x="15" y="4"/>
                    </a:lnTo>
                    <a:lnTo>
                      <a:pt x="15" y="4"/>
                    </a:lnTo>
                    <a:lnTo>
                      <a:pt x="14" y="2"/>
                    </a:lnTo>
                    <a:lnTo>
                      <a:pt x="13" y="1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7" y="1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128" name="Freeform 187">
                <a:extLst>
                  <a:ext uri="{FF2B5EF4-FFF2-40B4-BE49-F238E27FC236}">
                    <a16:creationId xmlns:a16="http://schemas.microsoft.com/office/drawing/2014/main" id="{3F8F4EDC-DD40-4032-B837-457B75745380}"/>
                  </a:ext>
                </a:extLst>
              </p:cNvPr>
              <p:cNvSpPr/>
              <p:nvPr/>
            </p:nvSpPr>
            <p:spPr bwMode="auto">
              <a:xfrm>
                <a:off x="4573588" y="2406650"/>
                <a:ext cx="4763" cy="71438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128"/>
                  </a:cxn>
                  <a:cxn ang="0">
                    <a:pos x="0" y="128"/>
                  </a:cxn>
                  <a:cxn ang="0">
                    <a:pos x="0" y="130"/>
                  </a:cxn>
                  <a:cxn ang="0">
                    <a:pos x="1" y="131"/>
                  </a:cxn>
                  <a:cxn ang="0">
                    <a:pos x="3" y="132"/>
                  </a:cxn>
                  <a:cxn ang="0">
                    <a:pos x="5" y="133"/>
                  </a:cxn>
                  <a:cxn ang="0">
                    <a:pos x="6" y="132"/>
                  </a:cxn>
                  <a:cxn ang="0">
                    <a:pos x="8" y="131"/>
                  </a:cxn>
                  <a:cxn ang="0">
                    <a:pos x="9" y="130"/>
                  </a:cxn>
                  <a:cxn ang="0">
                    <a:pos x="9" y="128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9" y="3"/>
                  </a:cxn>
                  <a:cxn ang="0">
                    <a:pos x="8" y="1"/>
                  </a:cxn>
                  <a:cxn ang="0">
                    <a:pos x="6" y="1"/>
                  </a:cxn>
                  <a:cxn ang="0">
                    <a:pos x="5" y="0"/>
                  </a:cxn>
                  <a:cxn ang="0">
                    <a:pos x="3" y="1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9" h="133">
                    <a:moveTo>
                      <a:pt x="0" y="5"/>
                    </a:moveTo>
                    <a:lnTo>
                      <a:pt x="0" y="128"/>
                    </a:lnTo>
                    <a:lnTo>
                      <a:pt x="0" y="128"/>
                    </a:lnTo>
                    <a:lnTo>
                      <a:pt x="0" y="130"/>
                    </a:lnTo>
                    <a:lnTo>
                      <a:pt x="1" y="131"/>
                    </a:lnTo>
                    <a:lnTo>
                      <a:pt x="3" y="132"/>
                    </a:lnTo>
                    <a:lnTo>
                      <a:pt x="5" y="133"/>
                    </a:lnTo>
                    <a:lnTo>
                      <a:pt x="6" y="132"/>
                    </a:lnTo>
                    <a:lnTo>
                      <a:pt x="8" y="131"/>
                    </a:lnTo>
                    <a:lnTo>
                      <a:pt x="9" y="130"/>
                    </a:lnTo>
                    <a:lnTo>
                      <a:pt x="9" y="128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129" name="Freeform 188">
                <a:extLst>
                  <a:ext uri="{FF2B5EF4-FFF2-40B4-BE49-F238E27FC236}">
                    <a16:creationId xmlns:a16="http://schemas.microsoft.com/office/drawing/2014/main" id="{7301D935-FACD-418F-849A-897A79817BAF}"/>
                  </a:ext>
                </a:extLst>
              </p:cNvPr>
              <p:cNvSpPr/>
              <p:nvPr/>
            </p:nvSpPr>
            <p:spPr bwMode="auto">
              <a:xfrm>
                <a:off x="4602163" y="2432050"/>
                <a:ext cx="4763" cy="65088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118"/>
                  </a:cxn>
                  <a:cxn ang="0">
                    <a:pos x="0" y="118"/>
                  </a:cxn>
                  <a:cxn ang="0">
                    <a:pos x="0" y="120"/>
                  </a:cxn>
                  <a:cxn ang="0">
                    <a:pos x="1" y="121"/>
                  </a:cxn>
                  <a:cxn ang="0">
                    <a:pos x="2" y="123"/>
                  </a:cxn>
                  <a:cxn ang="0">
                    <a:pos x="4" y="123"/>
                  </a:cxn>
                  <a:cxn ang="0">
                    <a:pos x="6" y="123"/>
                  </a:cxn>
                  <a:cxn ang="0">
                    <a:pos x="7" y="121"/>
                  </a:cxn>
                  <a:cxn ang="0">
                    <a:pos x="8" y="120"/>
                  </a:cxn>
                  <a:cxn ang="0">
                    <a:pos x="9" y="118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8" y="3"/>
                  </a:cxn>
                  <a:cxn ang="0">
                    <a:pos x="7" y="1"/>
                  </a:cxn>
                  <a:cxn ang="0">
                    <a:pos x="6" y="1"/>
                  </a:cxn>
                  <a:cxn ang="0">
                    <a:pos x="4" y="0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9" h="123">
                    <a:moveTo>
                      <a:pt x="0" y="5"/>
                    </a:moveTo>
                    <a:lnTo>
                      <a:pt x="0" y="118"/>
                    </a:lnTo>
                    <a:lnTo>
                      <a:pt x="0" y="118"/>
                    </a:lnTo>
                    <a:lnTo>
                      <a:pt x="0" y="120"/>
                    </a:lnTo>
                    <a:lnTo>
                      <a:pt x="1" y="121"/>
                    </a:lnTo>
                    <a:lnTo>
                      <a:pt x="2" y="123"/>
                    </a:lnTo>
                    <a:lnTo>
                      <a:pt x="4" y="123"/>
                    </a:lnTo>
                    <a:lnTo>
                      <a:pt x="6" y="123"/>
                    </a:lnTo>
                    <a:lnTo>
                      <a:pt x="7" y="121"/>
                    </a:lnTo>
                    <a:lnTo>
                      <a:pt x="8" y="120"/>
                    </a:lnTo>
                    <a:lnTo>
                      <a:pt x="9" y="118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8" y="3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130" name="Freeform 189">
                <a:extLst>
                  <a:ext uri="{FF2B5EF4-FFF2-40B4-BE49-F238E27FC236}">
                    <a16:creationId xmlns:a16="http://schemas.microsoft.com/office/drawing/2014/main" id="{DFABB244-E0FB-4DAA-B45E-4FE05BD42F01}"/>
                  </a:ext>
                </a:extLst>
              </p:cNvPr>
              <p:cNvSpPr/>
              <p:nvPr/>
            </p:nvSpPr>
            <p:spPr bwMode="auto">
              <a:xfrm>
                <a:off x="4624388" y="2457450"/>
                <a:ext cx="4763" cy="65088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119"/>
                  </a:cxn>
                  <a:cxn ang="0">
                    <a:pos x="0" y="119"/>
                  </a:cxn>
                  <a:cxn ang="0">
                    <a:pos x="0" y="121"/>
                  </a:cxn>
                  <a:cxn ang="0">
                    <a:pos x="1" y="122"/>
                  </a:cxn>
                  <a:cxn ang="0">
                    <a:pos x="3" y="123"/>
                  </a:cxn>
                  <a:cxn ang="0">
                    <a:pos x="4" y="123"/>
                  </a:cxn>
                  <a:cxn ang="0">
                    <a:pos x="6" y="123"/>
                  </a:cxn>
                  <a:cxn ang="0">
                    <a:pos x="8" y="122"/>
                  </a:cxn>
                  <a:cxn ang="0">
                    <a:pos x="9" y="121"/>
                  </a:cxn>
                  <a:cxn ang="0">
                    <a:pos x="9" y="119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9" y="3"/>
                  </a:cxn>
                  <a:cxn ang="0">
                    <a:pos x="8" y="1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3" y="0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9" h="123">
                    <a:moveTo>
                      <a:pt x="0" y="5"/>
                    </a:moveTo>
                    <a:lnTo>
                      <a:pt x="0" y="119"/>
                    </a:lnTo>
                    <a:lnTo>
                      <a:pt x="0" y="119"/>
                    </a:lnTo>
                    <a:lnTo>
                      <a:pt x="0" y="121"/>
                    </a:lnTo>
                    <a:lnTo>
                      <a:pt x="1" y="122"/>
                    </a:lnTo>
                    <a:lnTo>
                      <a:pt x="3" y="123"/>
                    </a:lnTo>
                    <a:lnTo>
                      <a:pt x="4" y="123"/>
                    </a:lnTo>
                    <a:lnTo>
                      <a:pt x="6" y="123"/>
                    </a:lnTo>
                    <a:lnTo>
                      <a:pt x="8" y="122"/>
                    </a:lnTo>
                    <a:lnTo>
                      <a:pt x="9" y="121"/>
                    </a:lnTo>
                    <a:lnTo>
                      <a:pt x="9" y="119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131" name="Freeform 190">
                <a:extLst>
                  <a:ext uri="{FF2B5EF4-FFF2-40B4-BE49-F238E27FC236}">
                    <a16:creationId xmlns:a16="http://schemas.microsoft.com/office/drawing/2014/main" id="{B6FD32D6-C8C5-4D02-8E30-8075AA9B8685}"/>
                  </a:ext>
                </a:extLst>
              </p:cNvPr>
              <p:cNvSpPr/>
              <p:nvPr/>
            </p:nvSpPr>
            <p:spPr bwMode="auto">
              <a:xfrm>
                <a:off x="4651375" y="2482850"/>
                <a:ext cx="7938" cy="73025"/>
              </a:xfrm>
              <a:custGeom>
                <a:avLst/>
                <a:gdLst/>
                <a:ahLst/>
                <a:cxnLst>
                  <a:cxn ang="0">
                    <a:pos x="5" y="5"/>
                  </a:cxn>
                  <a:cxn ang="0">
                    <a:pos x="5" y="5"/>
                  </a:cxn>
                  <a:cxn ang="0">
                    <a:pos x="2" y="30"/>
                  </a:cxn>
                  <a:cxn ang="0">
                    <a:pos x="1" y="42"/>
                  </a:cxn>
                  <a:cxn ang="0">
                    <a:pos x="0" y="55"/>
                  </a:cxn>
                  <a:cxn ang="0">
                    <a:pos x="0" y="132"/>
                  </a:cxn>
                  <a:cxn ang="0">
                    <a:pos x="0" y="132"/>
                  </a:cxn>
                  <a:cxn ang="0">
                    <a:pos x="1" y="134"/>
                  </a:cxn>
                  <a:cxn ang="0">
                    <a:pos x="2" y="136"/>
                  </a:cxn>
                  <a:cxn ang="0">
                    <a:pos x="3" y="137"/>
                  </a:cxn>
                  <a:cxn ang="0">
                    <a:pos x="5" y="137"/>
                  </a:cxn>
                  <a:cxn ang="0">
                    <a:pos x="7" y="137"/>
                  </a:cxn>
                  <a:cxn ang="0">
                    <a:pos x="8" y="136"/>
                  </a:cxn>
                  <a:cxn ang="0">
                    <a:pos x="9" y="134"/>
                  </a:cxn>
                  <a:cxn ang="0">
                    <a:pos x="10" y="132"/>
                  </a:cxn>
                  <a:cxn ang="0">
                    <a:pos x="10" y="62"/>
                  </a:cxn>
                  <a:cxn ang="0">
                    <a:pos x="10" y="62"/>
                  </a:cxn>
                  <a:cxn ang="0">
                    <a:pos x="10" y="47"/>
                  </a:cxn>
                  <a:cxn ang="0">
                    <a:pos x="11" y="33"/>
                  </a:cxn>
                  <a:cxn ang="0">
                    <a:pos x="14" y="5"/>
                  </a:cxn>
                  <a:cxn ang="0">
                    <a:pos x="14" y="5"/>
                  </a:cxn>
                  <a:cxn ang="0">
                    <a:pos x="14" y="3"/>
                  </a:cxn>
                  <a:cxn ang="0">
                    <a:pos x="13" y="1"/>
                  </a:cxn>
                  <a:cxn ang="0">
                    <a:pos x="12" y="0"/>
                  </a:cxn>
                  <a:cxn ang="0">
                    <a:pos x="10" y="0"/>
                  </a:cxn>
                  <a:cxn ang="0">
                    <a:pos x="7" y="1"/>
                  </a:cxn>
                  <a:cxn ang="0">
                    <a:pos x="6" y="3"/>
                  </a:cxn>
                  <a:cxn ang="0">
                    <a:pos x="5" y="5"/>
                  </a:cxn>
                  <a:cxn ang="0">
                    <a:pos x="5" y="5"/>
                  </a:cxn>
                </a:cxnLst>
                <a:rect l="0" t="0" r="r" b="b"/>
                <a:pathLst>
                  <a:path w="14" h="137">
                    <a:moveTo>
                      <a:pt x="5" y="5"/>
                    </a:moveTo>
                    <a:lnTo>
                      <a:pt x="5" y="5"/>
                    </a:lnTo>
                    <a:lnTo>
                      <a:pt x="2" y="30"/>
                    </a:lnTo>
                    <a:lnTo>
                      <a:pt x="1" y="42"/>
                    </a:lnTo>
                    <a:lnTo>
                      <a:pt x="0" y="55"/>
                    </a:lnTo>
                    <a:lnTo>
                      <a:pt x="0" y="132"/>
                    </a:lnTo>
                    <a:lnTo>
                      <a:pt x="0" y="132"/>
                    </a:lnTo>
                    <a:lnTo>
                      <a:pt x="1" y="134"/>
                    </a:lnTo>
                    <a:lnTo>
                      <a:pt x="2" y="136"/>
                    </a:lnTo>
                    <a:lnTo>
                      <a:pt x="3" y="137"/>
                    </a:lnTo>
                    <a:lnTo>
                      <a:pt x="5" y="137"/>
                    </a:lnTo>
                    <a:lnTo>
                      <a:pt x="7" y="137"/>
                    </a:lnTo>
                    <a:lnTo>
                      <a:pt x="8" y="136"/>
                    </a:lnTo>
                    <a:lnTo>
                      <a:pt x="9" y="134"/>
                    </a:lnTo>
                    <a:lnTo>
                      <a:pt x="10" y="132"/>
                    </a:lnTo>
                    <a:lnTo>
                      <a:pt x="10" y="62"/>
                    </a:lnTo>
                    <a:lnTo>
                      <a:pt x="10" y="62"/>
                    </a:lnTo>
                    <a:lnTo>
                      <a:pt x="10" y="47"/>
                    </a:lnTo>
                    <a:lnTo>
                      <a:pt x="11" y="33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3"/>
                    </a:lnTo>
                    <a:lnTo>
                      <a:pt x="13" y="1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7" y="1"/>
                    </a:lnTo>
                    <a:lnTo>
                      <a:pt x="6" y="3"/>
                    </a:lnTo>
                    <a:lnTo>
                      <a:pt x="5" y="5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132" name="Freeform 191">
                <a:extLst>
                  <a:ext uri="{FF2B5EF4-FFF2-40B4-BE49-F238E27FC236}">
                    <a16:creationId xmlns:a16="http://schemas.microsoft.com/office/drawing/2014/main" id="{A563F77E-466E-4D3B-A55B-05DED9336411}"/>
                  </a:ext>
                </a:extLst>
              </p:cNvPr>
              <p:cNvSpPr/>
              <p:nvPr/>
            </p:nvSpPr>
            <p:spPr bwMode="auto">
              <a:xfrm>
                <a:off x="4684713" y="2500313"/>
                <a:ext cx="4763" cy="87313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161"/>
                  </a:cxn>
                  <a:cxn ang="0">
                    <a:pos x="0" y="161"/>
                  </a:cxn>
                  <a:cxn ang="0">
                    <a:pos x="0" y="163"/>
                  </a:cxn>
                  <a:cxn ang="0">
                    <a:pos x="1" y="164"/>
                  </a:cxn>
                  <a:cxn ang="0">
                    <a:pos x="3" y="165"/>
                  </a:cxn>
                  <a:cxn ang="0">
                    <a:pos x="5" y="166"/>
                  </a:cxn>
                  <a:cxn ang="0">
                    <a:pos x="6" y="165"/>
                  </a:cxn>
                  <a:cxn ang="0">
                    <a:pos x="8" y="164"/>
                  </a:cxn>
                  <a:cxn ang="0">
                    <a:pos x="9" y="163"/>
                  </a:cxn>
                  <a:cxn ang="0">
                    <a:pos x="9" y="161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9" y="3"/>
                  </a:cxn>
                  <a:cxn ang="0">
                    <a:pos x="8" y="1"/>
                  </a:cxn>
                  <a:cxn ang="0">
                    <a:pos x="6" y="0"/>
                  </a:cxn>
                  <a:cxn ang="0">
                    <a:pos x="5" y="0"/>
                  </a:cxn>
                  <a:cxn ang="0">
                    <a:pos x="3" y="0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9" h="166">
                    <a:moveTo>
                      <a:pt x="0" y="5"/>
                    </a:moveTo>
                    <a:lnTo>
                      <a:pt x="0" y="161"/>
                    </a:lnTo>
                    <a:lnTo>
                      <a:pt x="0" y="161"/>
                    </a:lnTo>
                    <a:lnTo>
                      <a:pt x="0" y="163"/>
                    </a:lnTo>
                    <a:lnTo>
                      <a:pt x="1" y="164"/>
                    </a:lnTo>
                    <a:lnTo>
                      <a:pt x="3" y="165"/>
                    </a:lnTo>
                    <a:lnTo>
                      <a:pt x="5" y="166"/>
                    </a:lnTo>
                    <a:lnTo>
                      <a:pt x="6" y="165"/>
                    </a:lnTo>
                    <a:lnTo>
                      <a:pt x="8" y="164"/>
                    </a:lnTo>
                    <a:lnTo>
                      <a:pt x="9" y="163"/>
                    </a:lnTo>
                    <a:lnTo>
                      <a:pt x="9" y="161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133" name="Freeform 192">
                <a:extLst>
                  <a:ext uri="{FF2B5EF4-FFF2-40B4-BE49-F238E27FC236}">
                    <a16:creationId xmlns:a16="http://schemas.microsoft.com/office/drawing/2014/main" id="{1911CC2D-BA05-46BD-8A1A-39133892B23A}"/>
                  </a:ext>
                </a:extLst>
              </p:cNvPr>
              <p:cNvSpPr/>
              <p:nvPr/>
            </p:nvSpPr>
            <p:spPr bwMode="auto">
              <a:xfrm>
                <a:off x="4702175" y="2540000"/>
                <a:ext cx="7938" cy="69850"/>
              </a:xfrm>
              <a:custGeom>
                <a:avLst/>
                <a:gdLst/>
                <a:ahLst/>
                <a:cxnLst>
                  <a:cxn ang="0">
                    <a:pos x="6" y="3"/>
                  </a:cxn>
                  <a:cxn ang="0">
                    <a:pos x="6" y="3"/>
                  </a:cxn>
                  <a:cxn ang="0">
                    <a:pos x="3" y="19"/>
                  </a:cxn>
                  <a:cxn ang="0">
                    <a:pos x="1" y="34"/>
                  </a:cxn>
                  <a:cxn ang="0">
                    <a:pos x="0" y="50"/>
                  </a:cxn>
                  <a:cxn ang="0">
                    <a:pos x="0" y="65"/>
                  </a:cxn>
                  <a:cxn ang="0">
                    <a:pos x="1" y="96"/>
                  </a:cxn>
                  <a:cxn ang="0">
                    <a:pos x="1" y="127"/>
                  </a:cxn>
                  <a:cxn ang="0">
                    <a:pos x="1" y="127"/>
                  </a:cxn>
                  <a:cxn ang="0">
                    <a:pos x="2" y="129"/>
                  </a:cxn>
                  <a:cxn ang="0">
                    <a:pos x="3" y="131"/>
                  </a:cxn>
                  <a:cxn ang="0">
                    <a:pos x="4" y="132"/>
                  </a:cxn>
                  <a:cxn ang="0">
                    <a:pos x="6" y="132"/>
                  </a:cxn>
                  <a:cxn ang="0">
                    <a:pos x="7" y="132"/>
                  </a:cxn>
                  <a:cxn ang="0">
                    <a:pos x="9" y="131"/>
                  </a:cxn>
                  <a:cxn ang="0">
                    <a:pos x="10" y="129"/>
                  </a:cxn>
                  <a:cxn ang="0">
                    <a:pos x="10" y="127"/>
                  </a:cxn>
                  <a:cxn ang="0">
                    <a:pos x="10" y="127"/>
                  </a:cxn>
                  <a:cxn ang="0">
                    <a:pos x="10" y="97"/>
                  </a:cxn>
                  <a:cxn ang="0">
                    <a:pos x="9" y="66"/>
                  </a:cxn>
                  <a:cxn ang="0">
                    <a:pos x="9" y="51"/>
                  </a:cxn>
                  <a:cxn ang="0">
                    <a:pos x="10" y="36"/>
                  </a:cxn>
                  <a:cxn ang="0">
                    <a:pos x="12" y="21"/>
                  </a:cxn>
                  <a:cxn ang="0">
                    <a:pos x="15" y="5"/>
                  </a:cxn>
                  <a:cxn ang="0">
                    <a:pos x="15" y="5"/>
                  </a:cxn>
                  <a:cxn ang="0">
                    <a:pos x="15" y="3"/>
                  </a:cxn>
                  <a:cxn ang="0">
                    <a:pos x="14" y="2"/>
                  </a:cxn>
                  <a:cxn ang="0">
                    <a:pos x="13" y="0"/>
                  </a:cxn>
                  <a:cxn ang="0">
                    <a:pos x="11" y="0"/>
                  </a:cxn>
                  <a:cxn ang="0">
                    <a:pos x="10" y="0"/>
                  </a:cxn>
                  <a:cxn ang="0">
                    <a:pos x="8" y="0"/>
                  </a:cxn>
                  <a:cxn ang="0">
                    <a:pos x="7" y="1"/>
                  </a:cxn>
                  <a:cxn ang="0">
                    <a:pos x="6" y="3"/>
                  </a:cxn>
                  <a:cxn ang="0">
                    <a:pos x="6" y="3"/>
                  </a:cxn>
                </a:cxnLst>
                <a:rect l="0" t="0" r="r" b="b"/>
                <a:pathLst>
                  <a:path w="15" h="132">
                    <a:moveTo>
                      <a:pt x="6" y="3"/>
                    </a:moveTo>
                    <a:lnTo>
                      <a:pt x="6" y="3"/>
                    </a:lnTo>
                    <a:lnTo>
                      <a:pt x="3" y="19"/>
                    </a:lnTo>
                    <a:lnTo>
                      <a:pt x="1" y="34"/>
                    </a:lnTo>
                    <a:lnTo>
                      <a:pt x="0" y="50"/>
                    </a:lnTo>
                    <a:lnTo>
                      <a:pt x="0" y="65"/>
                    </a:lnTo>
                    <a:lnTo>
                      <a:pt x="1" y="96"/>
                    </a:lnTo>
                    <a:lnTo>
                      <a:pt x="1" y="127"/>
                    </a:lnTo>
                    <a:lnTo>
                      <a:pt x="1" y="127"/>
                    </a:lnTo>
                    <a:lnTo>
                      <a:pt x="2" y="129"/>
                    </a:lnTo>
                    <a:lnTo>
                      <a:pt x="3" y="131"/>
                    </a:lnTo>
                    <a:lnTo>
                      <a:pt x="4" y="132"/>
                    </a:lnTo>
                    <a:lnTo>
                      <a:pt x="6" y="132"/>
                    </a:lnTo>
                    <a:lnTo>
                      <a:pt x="7" y="132"/>
                    </a:lnTo>
                    <a:lnTo>
                      <a:pt x="9" y="131"/>
                    </a:lnTo>
                    <a:lnTo>
                      <a:pt x="10" y="129"/>
                    </a:lnTo>
                    <a:lnTo>
                      <a:pt x="10" y="127"/>
                    </a:lnTo>
                    <a:lnTo>
                      <a:pt x="10" y="127"/>
                    </a:lnTo>
                    <a:lnTo>
                      <a:pt x="10" y="97"/>
                    </a:lnTo>
                    <a:lnTo>
                      <a:pt x="9" y="66"/>
                    </a:lnTo>
                    <a:lnTo>
                      <a:pt x="9" y="51"/>
                    </a:lnTo>
                    <a:lnTo>
                      <a:pt x="10" y="36"/>
                    </a:lnTo>
                    <a:lnTo>
                      <a:pt x="12" y="21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5" y="3"/>
                    </a:lnTo>
                    <a:lnTo>
                      <a:pt x="14" y="2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7" y="1"/>
                    </a:lnTo>
                    <a:lnTo>
                      <a:pt x="6" y="3"/>
                    </a:lnTo>
                    <a:lnTo>
                      <a:pt x="6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134" name="Freeform 193">
                <a:extLst>
                  <a:ext uri="{FF2B5EF4-FFF2-40B4-BE49-F238E27FC236}">
                    <a16:creationId xmlns:a16="http://schemas.microsoft.com/office/drawing/2014/main" id="{7BF2D92F-A52E-4A3B-B721-57B51B468654}"/>
                  </a:ext>
                </a:extLst>
              </p:cNvPr>
              <p:cNvSpPr/>
              <p:nvPr/>
            </p:nvSpPr>
            <p:spPr bwMode="auto">
              <a:xfrm>
                <a:off x="4727575" y="2568575"/>
                <a:ext cx="9525" cy="52388"/>
              </a:xfrm>
              <a:custGeom>
                <a:avLst/>
                <a:gdLst/>
                <a:ahLst/>
                <a:cxnLst>
                  <a:cxn ang="0">
                    <a:pos x="10" y="3"/>
                  </a:cxn>
                  <a:cxn ang="0">
                    <a:pos x="10" y="3"/>
                  </a:cxn>
                  <a:cxn ang="0">
                    <a:pos x="3" y="48"/>
                  </a:cxn>
                  <a:cxn ang="0">
                    <a:pos x="1" y="72"/>
                  </a:cxn>
                  <a:cxn ang="0">
                    <a:pos x="0" y="95"/>
                  </a:cxn>
                  <a:cxn ang="0">
                    <a:pos x="0" y="95"/>
                  </a:cxn>
                  <a:cxn ang="0">
                    <a:pos x="0" y="97"/>
                  </a:cxn>
                  <a:cxn ang="0">
                    <a:pos x="1" y="98"/>
                  </a:cxn>
                  <a:cxn ang="0">
                    <a:pos x="3" y="99"/>
                  </a:cxn>
                  <a:cxn ang="0">
                    <a:pos x="6" y="99"/>
                  </a:cxn>
                  <a:cxn ang="0">
                    <a:pos x="7" y="99"/>
                  </a:cxn>
                  <a:cxn ang="0">
                    <a:pos x="9" y="98"/>
                  </a:cxn>
                  <a:cxn ang="0">
                    <a:pos x="10" y="97"/>
                  </a:cxn>
                  <a:cxn ang="0">
                    <a:pos x="10" y="95"/>
                  </a:cxn>
                  <a:cxn ang="0">
                    <a:pos x="10" y="95"/>
                  </a:cxn>
                  <a:cxn ang="0">
                    <a:pos x="11" y="72"/>
                  </a:cxn>
                  <a:cxn ang="0">
                    <a:pos x="13" y="50"/>
                  </a:cxn>
                  <a:cxn ang="0">
                    <a:pos x="19" y="6"/>
                  </a:cxn>
                  <a:cxn ang="0">
                    <a:pos x="19" y="6"/>
                  </a:cxn>
                  <a:cxn ang="0">
                    <a:pos x="19" y="4"/>
                  </a:cxn>
                  <a:cxn ang="0">
                    <a:pos x="18" y="2"/>
                  </a:cxn>
                  <a:cxn ang="0">
                    <a:pos x="15" y="0"/>
                  </a:cxn>
                  <a:cxn ang="0">
                    <a:pos x="14" y="0"/>
                  </a:cxn>
                  <a:cxn ang="0">
                    <a:pos x="12" y="0"/>
                  </a:cxn>
                  <a:cxn ang="0">
                    <a:pos x="11" y="2"/>
                  </a:cxn>
                  <a:cxn ang="0">
                    <a:pos x="10" y="3"/>
                  </a:cxn>
                  <a:cxn ang="0">
                    <a:pos x="10" y="3"/>
                  </a:cxn>
                </a:cxnLst>
                <a:rect l="0" t="0" r="r" b="b"/>
                <a:pathLst>
                  <a:path w="19" h="99">
                    <a:moveTo>
                      <a:pt x="10" y="3"/>
                    </a:moveTo>
                    <a:lnTo>
                      <a:pt x="10" y="3"/>
                    </a:lnTo>
                    <a:lnTo>
                      <a:pt x="3" y="48"/>
                    </a:lnTo>
                    <a:lnTo>
                      <a:pt x="1" y="72"/>
                    </a:lnTo>
                    <a:lnTo>
                      <a:pt x="0" y="95"/>
                    </a:lnTo>
                    <a:lnTo>
                      <a:pt x="0" y="95"/>
                    </a:lnTo>
                    <a:lnTo>
                      <a:pt x="0" y="97"/>
                    </a:lnTo>
                    <a:lnTo>
                      <a:pt x="1" y="98"/>
                    </a:lnTo>
                    <a:lnTo>
                      <a:pt x="3" y="99"/>
                    </a:lnTo>
                    <a:lnTo>
                      <a:pt x="6" y="99"/>
                    </a:lnTo>
                    <a:lnTo>
                      <a:pt x="7" y="99"/>
                    </a:lnTo>
                    <a:lnTo>
                      <a:pt x="9" y="98"/>
                    </a:lnTo>
                    <a:lnTo>
                      <a:pt x="10" y="97"/>
                    </a:lnTo>
                    <a:lnTo>
                      <a:pt x="10" y="95"/>
                    </a:lnTo>
                    <a:lnTo>
                      <a:pt x="10" y="95"/>
                    </a:lnTo>
                    <a:lnTo>
                      <a:pt x="11" y="72"/>
                    </a:lnTo>
                    <a:lnTo>
                      <a:pt x="13" y="50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9" y="4"/>
                    </a:lnTo>
                    <a:lnTo>
                      <a:pt x="18" y="2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1" y="2"/>
                    </a:lnTo>
                    <a:lnTo>
                      <a:pt x="10" y="3"/>
                    </a:lnTo>
                    <a:lnTo>
                      <a:pt x="10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135" name="Freeform 194">
                <a:extLst>
                  <a:ext uri="{FF2B5EF4-FFF2-40B4-BE49-F238E27FC236}">
                    <a16:creationId xmlns:a16="http://schemas.microsoft.com/office/drawing/2014/main" id="{46AA5CA1-CEB1-44F5-907E-189E6B0D711C}"/>
                  </a:ext>
                </a:extLst>
              </p:cNvPr>
              <p:cNvSpPr/>
              <p:nvPr/>
            </p:nvSpPr>
            <p:spPr bwMode="auto">
              <a:xfrm>
                <a:off x="4748213" y="2590800"/>
                <a:ext cx="4763" cy="57150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104"/>
                  </a:cxn>
                  <a:cxn ang="0">
                    <a:pos x="0" y="104"/>
                  </a:cxn>
                  <a:cxn ang="0">
                    <a:pos x="0" y="107"/>
                  </a:cxn>
                  <a:cxn ang="0">
                    <a:pos x="1" y="109"/>
                  </a:cxn>
                  <a:cxn ang="0">
                    <a:pos x="3" y="109"/>
                  </a:cxn>
                  <a:cxn ang="0">
                    <a:pos x="4" y="110"/>
                  </a:cxn>
                  <a:cxn ang="0">
                    <a:pos x="6" y="109"/>
                  </a:cxn>
                  <a:cxn ang="0">
                    <a:pos x="7" y="109"/>
                  </a:cxn>
                  <a:cxn ang="0">
                    <a:pos x="9" y="107"/>
                  </a:cxn>
                  <a:cxn ang="0">
                    <a:pos x="9" y="104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9" y="3"/>
                  </a:cxn>
                  <a:cxn ang="0">
                    <a:pos x="7" y="2"/>
                  </a:cxn>
                  <a:cxn ang="0">
                    <a:pos x="6" y="1"/>
                  </a:cxn>
                  <a:cxn ang="0">
                    <a:pos x="4" y="0"/>
                  </a:cxn>
                  <a:cxn ang="0">
                    <a:pos x="3" y="1"/>
                  </a:cxn>
                  <a:cxn ang="0">
                    <a:pos x="1" y="2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9" h="110">
                    <a:moveTo>
                      <a:pt x="0" y="5"/>
                    </a:moveTo>
                    <a:lnTo>
                      <a:pt x="0" y="104"/>
                    </a:lnTo>
                    <a:lnTo>
                      <a:pt x="0" y="104"/>
                    </a:lnTo>
                    <a:lnTo>
                      <a:pt x="0" y="107"/>
                    </a:lnTo>
                    <a:lnTo>
                      <a:pt x="1" y="109"/>
                    </a:lnTo>
                    <a:lnTo>
                      <a:pt x="3" y="109"/>
                    </a:lnTo>
                    <a:lnTo>
                      <a:pt x="4" y="110"/>
                    </a:lnTo>
                    <a:lnTo>
                      <a:pt x="6" y="109"/>
                    </a:lnTo>
                    <a:lnTo>
                      <a:pt x="7" y="109"/>
                    </a:lnTo>
                    <a:lnTo>
                      <a:pt x="9" y="107"/>
                    </a:lnTo>
                    <a:lnTo>
                      <a:pt x="9" y="104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7" y="2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136" name="Freeform 195">
                <a:extLst>
                  <a:ext uri="{FF2B5EF4-FFF2-40B4-BE49-F238E27FC236}">
                    <a16:creationId xmlns:a16="http://schemas.microsoft.com/office/drawing/2014/main" id="{170984FA-1A1E-43FF-9081-21142388F210}"/>
                  </a:ext>
                </a:extLst>
              </p:cNvPr>
              <p:cNvSpPr/>
              <p:nvPr/>
            </p:nvSpPr>
            <p:spPr bwMode="auto">
              <a:xfrm>
                <a:off x="4641850" y="2751138"/>
                <a:ext cx="7938" cy="26988"/>
              </a:xfrm>
              <a:custGeom>
                <a:avLst/>
                <a:gdLst/>
                <a:ahLst/>
                <a:cxnLst>
                  <a:cxn ang="0">
                    <a:pos x="15" y="46"/>
                  </a:cxn>
                  <a:cxn ang="0">
                    <a:pos x="15" y="46"/>
                  </a:cxn>
                  <a:cxn ang="0">
                    <a:pos x="12" y="36"/>
                  </a:cxn>
                  <a:cxn ang="0">
                    <a:pos x="11" y="26"/>
                  </a:cxn>
                  <a:cxn ang="0">
                    <a:pos x="10" y="5"/>
                  </a:cxn>
                  <a:cxn ang="0">
                    <a:pos x="10" y="5"/>
                  </a:cxn>
                  <a:cxn ang="0">
                    <a:pos x="10" y="3"/>
                  </a:cxn>
                  <a:cxn ang="0">
                    <a:pos x="8" y="1"/>
                  </a:cxn>
                  <a:cxn ang="0">
                    <a:pos x="6" y="1"/>
                  </a:cxn>
                  <a:cxn ang="0">
                    <a:pos x="5" y="0"/>
                  </a:cxn>
                  <a:cxn ang="0">
                    <a:pos x="3" y="1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1" y="27"/>
                  </a:cxn>
                  <a:cxn ang="0">
                    <a:pos x="2" y="38"/>
                  </a:cxn>
                  <a:cxn ang="0">
                    <a:pos x="5" y="48"/>
                  </a:cxn>
                  <a:cxn ang="0">
                    <a:pos x="5" y="48"/>
                  </a:cxn>
                  <a:cxn ang="0">
                    <a:pos x="6" y="50"/>
                  </a:cxn>
                  <a:cxn ang="0">
                    <a:pos x="7" y="51"/>
                  </a:cxn>
                  <a:cxn ang="0">
                    <a:pos x="10" y="51"/>
                  </a:cxn>
                  <a:cxn ang="0">
                    <a:pos x="11" y="51"/>
                  </a:cxn>
                  <a:cxn ang="0">
                    <a:pos x="13" y="51"/>
                  </a:cxn>
                  <a:cxn ang="0">
                    <a:pos x="14" y="49"/>
                  </a:cxn>
                  <a:cxn ang="0">
                    <a:pos x="15" y="48"/>
                  </a:cxn>
                  <a:cxn ang="0">
                    <a:pos x="15" y="46"/>
                  </a:cxn>
                  <a:cxn ang="0">
                    <a:pos x="15" y="46"/>
                  </a:cxn>
                </a:cxnLst>
                <a:rect l="0" t="0" r="r" b="b"/>
                <a:pathLst>
                  <a:path w="15" h="51">
                    <a:moveTo>
                      <a:pt x="15" y="46"/>
                    </a:moveTo>
                    <a:lnTo>
                      <a:pt x="15" y="46"/>
                    </a:lnTo>
                    <a:lnTo>
                      <a:pt x="12" y="36"/>
                    </a:lnTo>
                    <a:lnTo>
                      <a:pt x="11" y="26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10" y="3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27"/>
                    </a:lnTo>
                    <a:lnTo>
                      <a:pt x="2" y="38"/>
                    </a:lnTo>
                    <a:lnTo>
                      <a:pt x="5" y="48"/>
                    </a:lnTo>
                    <a:lnTo>
                      <a:pt x="5" y="48"/>
                    </a:lnTo>
                    <a:lnTo>
                      <a:pt x="6" y="50"/>
                    </a:lnTo>
                    <a:lnTo>
                      <a:pt x="7" y="51"/>
                    </a:lnTo>
                    <a:lnTo>
                      <a:pt x="10" y="51"/>
                    </a:lnTo>
                    <a:lnTo>
                      <a:pt x="11" y="51"/>
                    </a:lnTo>
                    <a:lnTo>
                      <a:pt x="13" y="51"/>
                    </a:lnTo>
                    <a:lnTo>
                      <a:pt x="14" y="49"/>
                    </a:lnTo>
                    <a:lnTo>
                      <a:pt x="15" y="48"/>
                    </a:lnTo>
                    <a:lnTo>
                      <a:pt x="15" y="46"/>
                    </a:lnTo>
                    <a:lnTo>
                      <a:pt x="15" y="4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137" name="Freeform 196">
                <a:extLst>
                  <a:ext uri="{FF2B5EF4-FFF2-40B4-BE49-F238E27FC236}">
                    <a16:creationId xmlns:a16="http://schemas.microsoft.com/office/drawing/2014/main" id="{24FD29B6-F920-4DB6-B7CE-6C837EF9BBA0}"/>
                  </a:ext>
                </a:extLst>
              </p:cNvPr>
              <p:cNvSpPr/>
              <p:nvPr/>
            </p:nvSpPr>
            <p:spPr bwMode="auto">
              <a:xfrm>
                <a:off x="4675188" y="2751138"/>
                <a:ext cx="12700" cy="34925"/>
              </a:xfrm>
              <a:custGeom>
                <a:avLst/>
                <a:gdLst/>
                <a:ahLst/>
                <a:cxnLst>
                  <a:cxn ang="0">
                    <a:pos x="18" y="39"/>
                  </a:cxn>
                  <a:cxn ang="0">
                    <a:pos x="18" y="39"/>
                  </a:cxn>
                  <a:cxn ang="0">
                    <a:pos x="14" y="31"/>
                  </a:cxn>
                  <a:cxn ang="0">
                    <a:pos x="12" y="23"/>
                  </a:cxn>
                  <a:cxn ang="0">
                    <a:pos x="9" y="13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8" y="3"/>
                  </a:cxn>
                  <a:cxn ang="0">
                    <a:pos x="7" y="1"/>
                  </a:cxn>
                  <a:cxn ang="0">
                    <a:pos x="6" y="1"/>
                  </a:cxn>
                  <a:cxn ang="0">
                    <a:pos x="4" y="0"/>
                  </a:cxn>
                  <a:cxn ang="0">
                    <a:pos x="3" y="1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17"/>
                  </a:cxn>
                  <a:cxn ang="0">
                    <a:pos x="1" y="24"/>
                  </a:cxn>
                  <a:cxn ang="0">
                    <a:pos x="3" y="30"/>
                  </a:cxn>
                  <a:cxn ang="0">
                    <a:pos x="3" y="30"/>
                  </a:cxn>
                  <a:cxn ang="0">
                    <a:pos x="6" y="38"/>
                  </a:cxn>
                  <a:cxn ang="0">
                    <a:pos x="9" y="45"/>
                  </a:cxn>
                  <a:cxn ang="0">
                    <a:pos x="13" y="54"/>
                  </a:cxn>
                  <a:cxn ang="0">
                    <a:pos x="14" y="62"/>
                  </a:cxn>
                  <a:cxn ang="0">
                    <a:pos x="14" y="62"/>
                  </a:cxn>
                  <a:cxn ang="0">
                    <a:pos x="15" y="64"/>
                  </a:cxn>
                  <a:cxn ang="0">
                    <a:pos x="16" y="65"/>
                  </a:cxn>
                  <a:cxn ang="0">
                    <a:pos x="18" y="66"/>
                  </a:cxn>
                  <a:cxn ang="0">
                    <a:pos x="19" y="66"/>
                  </a:cxn>
                  <a:cxn ang="0">
                    <a:pos x="21" y="66"/>
                  </a:cxn>
                  <a:cxn ang="0">
                    <a:pos x="22" y="65"/>
                  </a:cxn>
                  <a:cxn ang="0">
                    <a:pos x="23" y="64"/>
                  </a:cxn>
                  <a:cxn ang="0">
                    <a:pos x="24" y="62"/>
                  </a:cxn>
                  <a:cxn ang="0">
                    <a:pos x="24" y="62"/>
                  </a:cxn>
                  <a:cxn ang="0">
                    <a:pos x="23" y="56"/>
                  </a:cxn>
                  <a:cxn ang="0">
                    <a:pos x="22" y="49"/>
                  </a:cxn>
                  <a:cxn ang="0">
                    <a:pos x="18" y="39"/>
                  </a:cxn>
                  <a:cxn ang="0">
                    <a:pos x="18" y="39"/>
                  </a:cxn>
                </a:cxnLst>
                <a:rect l="0" t="0" r="r" b="b"/>
                <a:pathLst>
                  <a:path w="24" h="66">
                    <a:moveTo>
                      <a:pt x="18" y="39"/>
                    </a:moveTo>
                    <a:lnTo>
                      <a:pt x="18" y="39"/>
                    </a:lnTo>
                    <a:lnTo>
                      <a:pt x="14" y="31"/>
                    </a:lnTo>
                    <a:lnTo>
                      <a:pt x="12" y="23"/>
                    </a:lnTo>
                    <a:lnTo>
                      <a:pt x="9" y="13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8" y="3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17"/>
                    </a:lnTo>
                    <a:lnTo>
                      <a:pt x="1" y="24"/>
                    </a:lnTo>
                    <a:lnTo>
                      <a:pt x="3" y="30"/>
                    </a:lnTo>
                    <a:lnTo>
                      <a:pt x="3" y="30"/>
                    </a:lnTo>
                    <a:lnTo>
                      <a:pt x="6" y="38"/>
                    </a:lnTo>
                    <a:lnTo>
                      <a:pt x="9" y="45"/>
                    </a:lnTo>
                    <a:lnTo>
                      <a:pt x="13" y="54"/>
                    </a:lnTo>
                    <a:lnTo>
                      <a:pt x="14" y="62"/>
                    </a:lnTo>
                    <a:lnTo>
                      <a:pt x="14" y="62"/>
                    </a:lnTo>
                    <a:lnTo>
                      <a:pt x="15" y="64"/>
                    </a:lnTo>
                    <a:lnTo>
                      <a:pt x="16" y="65"/>
                    </a:lnTo>
                    <a:lnTo>
                      <a:pt x="18" y="66"/>
                    </a:lnTo>
                    <a:lnTo>
                      <a:pt x="19" y="66"/>
                    </a:lnTo>
                    <a:lnTo>
                      <a:pt x="21" y="66"/>
                    </a:lnTo>
                    <a:lnTo>
                      <a:pt x="22" y="65"/>
                    </a:lnTo>
                    <a:lnTo>
                      <a:pt x="23" y="64"/>
                    </a:lnTo>
                    <a:lnTo>
                      <a:pt x="24" y="62"/>
                    </a:lnTo>
                    <a:lnTo>
                      <a:pt x="24" y="62"/>
                    </a:lnTo>
                    <a:lnTo>
                      <a:pt x="23" y="56"/>
                    </a:lnTo>
                    <a:lnTo>
                      <a:pt x="22" y="49"/>
                    </a:lnTo>
                    <a:lnTo>
                      <a:pt x="18" y="39"/>
                    </a:lnTo>
                    <a:lnTo>
                      <a:pt x="18" y="3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138" name="Freeform 197">
                <a:extLst>
                  <a:ext uri="{FF2B5EF4-FFF2-40B4-BE49-F238E27FC236}">
                    <a16:creationId xmlns:a16="http://schemas.microsoft.com/office/drawing/2014/main" id="{524B7F5C-5652-479A-9F36-EEDF24E8DDD3}"/>
                  </a:ext>
                </a:extLst>
              </p:cNvPr>
              <p:cNvSpPr/>
              <p:nvPr/>
            </p:nvSpPr>
            <p:spPr bwMode="auto">
              <a:xfrm>
                <a:off x="4710113" y="2759075"/>
                <a:ext cx="9525" cy="44450"/>
              </a:xfrm>
              <a:custGeom>
                <a:avLst/>
                <a:gdLst/>
                <a:ahLst/>
                <a:cxnLst>
                  <a:cxn ang="0">
                    <a:pos x="10" y="4"/>
                  </a:cxn>
                  <a:cxn ang="0">
                    <a:pos x="10" y="4"/>
                  </a:cxn>
                  <a:cxn ang="0">
                    <a:pos x="10" y="2"/>
                  </a:cxn>
                  <a:cxn ang="0">
                    <a:pos x="9" y="1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3" y="0"/>
                  </a:cxn>
                  <a:cxn ang="0">
                    <a:pos x="1" y="1"/>
                  </a:cxn>
                  <a:cxn ang="0">
                    <a:pos x="0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1" y="24"/>
                  </a:cxn>
                  <a:cxn ang="0">
                    <a:pos x="3" y="44"/>
                  </a:cxn>
                  <a:cxn ang="0">
                    <a:pos x="6" y="63"/>
                  </a:cxn>
                  <a:cxn ang="0">
                    <a:pos x="10" y="82"/>
                  </a:cxn>
                  <a:cxn ang="0">
                    <a:pos x="10" y="82"/>
                  </a:cxn>
                  <a:cxn ang="0">
                    <a:pos x="11" y="84"/>
                  </a:cxn>
                  <a:cxn ang="0">
                    <a:pos x="12" y="85"/>
                  </a:cxn>
                  <a:cxn ang="0">
                    <a:pos x="14" y="85"/>
                  </a:cxn>
                  <a:cxn ang="0">
                    <a:pos x="16" y="85"/>
                  </a:cxn>
                  <a:cxn ang="0">
                    <a:pos x="17" y="84"/>
                  </a:cxn>
                  <a:cxn ang="0">
                    <a:pos x="18" y="83"/>
                  </a:cxn>
                  <a:cxn ang="0">
                    <a:pos x="19" y="82"/>
                  </a:cxn>
                  <a:cxn ang="0">
                    <a:pos x="19" y="80"/>
                  </a:cxn>
                  <a:cxn ang="0">
                    <a:pos x="19" y="80"/>
                  </a:cxn>
                  <a:cxn ang="0">
                    <a:pos x="16" y="61"/>
                  </a:cxn>
                  <a:cxn ang="0">
                    <a:pos x="13" y="43"/>
                  </a:cxn>
                  <a:cxn ang="0">
                    <a:pos x="11" y="24"/>
                  </a:cxn>
                  <a:cxn ang="0">
                    <a:pos x="10" y="4"/>
                  </a:cxn>
                  <a:cxn ang="0">
                    <a:pos x="10" y="4"/>
                  </a:cxn>
                </a:cxnLst>
                <a:rect l="0" t="0" r="r" b="b"/>
                <a:pathLst>
                  <a:path w="19" h="85">
                    <a:moveTo>
                      <a:pt x="10" y="4"/>
                    </a:moveTo>
                    <a:lnTo>
                      <a:pt x="10" y="4"/>
                    </a:lnTo>
                    <a:lnTo>
                      <a:pt x="10" y="2"/>
                    </a:lnTo>
                    <a:lnTo>
                      <a:pt x="9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24"/>
                    </a:lnTo>
                    <a:lnTo>
                      <a:pt x="3" y="44"/>
                    </a:lnTo>
                    <a:lnTo>
                      <a:pt x="6" y="63"/>
                    </a:lnTo>
                    <a:lnTo>
                      <a:pt x="10" y="82"/>
                    </a:lnTo>
                    <a:lnTo>
                      <a:pt x="10" y="82"/>
                    </a:lnTo>
                    <a:lnTo>
                      <a:pt x="11" y="84"/>
                    </a:lnTo>
                    <a:lnTo>
                      <a:pt x="12" y="85"/>
                    </a:lnTo>
                    <a:lnTo>
                      <a:pt x="14" y="85"/>
                    </a:lnTo>
                    <a:lnTo>
                      <a:pt x="16" y="85"/>
                    </a:lnTo>
                    <a:lnTo>
                      <a:pt x="17" y="84"/>
                    </a:lnTo>
                    <a:lnTo>
                      <a:pt x="18" y="83"/>
                    </a:lnTo>
                    <a:lnTo>
                      <a:pt x="19" y="82"/>
                    </a:lnTo>
                    <a:lnTo>
                      <a:pt x="19" y="80"/>
                    </a:lnTo>
                    <a:lnTo>
                      <a:pt x="19" y="80"/>
                    </a:lnTo>
                    <a:lnTo>
                      <a:pt x="16" y="61"/>
                    </a:lnTo>
                    <a:lnTo>
                      <a:pt x="13" y="43"/>
                    </a:lnTo>
                    <a:lnTo>
                      <a:pt x="11" y="24"/>
                    </a:lnTo>
                    <a:lnTo>
                      <a:pt x="10" y="4"/>
                    </a:lnTo>
                    <a:lnTo>
                      <a:pt x="1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139" name="Freeform 198">
                <a:extLst>
                  <a:ext uri="{FF2B5EF4-FFF2-40B4-BE49-F238E27FC236}">
                    <a16:creationId xmlns:a16="http://schemas.microsoft.com/office/drawing/2014/main" id="{8C4EE695-E9B7-4500-9D40-FCA77B1AEE51}"/>
                  </a:ext>
                </a:extLst>
              </p:cNvPr>
              <p:cNvSpPr/>
              <p:nvPr/>
            </p:nvSpPr>
            <p:spPr bwMode="auto">
              <a:xfrm>
                <a:off x="4416425" y="2370138"/>
                <a:ext cx="15875" cy="106363"/>
              </a:xfrm>
              <a:custGeom>
                <a:avLst/>
                <a:gdLst/>
                <a:ahLst/>
                <a:cxnLst>
                  <a:cxn ang="0">
                    <a:pos x="19" y="3"/>
                  </a:cxn>
                  <a:cxn ang="0">
                    <a:pos x="19" y="3"/>
                  </a:cxn>
                  <a:cxn ang="0">
                    <a:pos x="14" y="24"/>
                  </a:cxn>
                  <a:cxn ang="0">
                    <a:pos x="13" y="34"/>
                  </a:cxn>
                  <a:cxn ang="0">
                    <a:pos x="13" y="45"/>
                  </a:cxn>
                  <a:cxn ang="0">
                    <a:pos x="13" y="98"/>
                  </a:cxn>
                  <a:cxn ang="0">
                    <a:pos x="13" y="98"/>
                  </a:cxn>
                  <a:cxn ang="0">
                    <a:pos x="13" y="124"/>
                  </a:cxn>
                  <a:cxn ang="0">
                    <a:pos x="12" y="136"/>
                  </a:cxn>
                  <a:cxn ang="0">
                    <a:pos x="10" y="149"/>
                  </a:cxn>
                  <a:cxn ang="0">
                    <a:pos x="10" y="149"/>
                  </a:cxn>
                  <a:cxn ang="0">
                    <a:pos x="4" y="171"/>
                  </a:cxn>
                  <a:cxn ang="0">
                    <a:pos x="2" y="183"/>
                  </a:cxn>
                  <a:cxn ang="0">
                    <a:pos x="0" y="194"/>
                  </a:cxn>
                  <a:cxn ang="0">
                    <a:pos x="0" y="194"/>
                  </a:cxn>
                  <a:cxn ang="0">
                    <a:pos x="1" y="196"/>
                  </a:cxn>
                  <a:cxn ang="0">
                    <a:pos x="2" y="197"/>
                  </a:cxn>
                  <a:cxn ang="0">
                    <a:pos x="3" y="198"/>
                  </a:cxn>
                  <a:cxn ang="0">
                    <a:pos x="5" y="199"/>
                  </a:cxn>
                  <a:cxn ang="0">
                    <a:pos x="6" y="198"/>
                  </a:cxn>
                  <a:cxn ang="0">
                    <a:pos x="8" y="197"/>
                  </a:cxn>
                  <a:cxn ang="0">
                    <a:pos x="9" y="196"/>
                  </a:cxn>
                  <a:cxn ang="0">
                    <a:pos x="10" y="194"/>
                  </a:cxn>
                  <a:cxn ang="0">
                    <a:pos x="10" y="194"/>
                  </a:cxn>
                  <a:cxn ang="0">
                    <a:pos x="11" y="182"/>
                  </a:cxn>
                  <a:cxn ang="0">
                    <a:pos x="14" y="169"/>
                  </a:cxn>
                  <a:cxn ang="0">
                    <a:pos x="20" y="144"/>
                  </a:cxn>
                  <a:cxn ang="0">
                    <a:pos x="20" y="144"/>
                  </a:cxn>
                  <a:cxn ang="0">
                    <a:pos x="22" y="135"/>
                  </a:cxn>
                  <a:cxn ang="0">
                    <a:pos x="22" y="125"/>
                  </a:cxn>
                  <a:cxn ang="0">
                    <a:pos x="22" y="105"/>
                  </a:cxn>
                  <a:cxn ang="0">
                    <a:pos x="22" y="105"/>
                  </a:cxn>
                  <a:cxn ang="0">
                    <a:pos x="22" y="80"/>
                  </a:cxn>
                  <a:cxn ang="0">
                    <a:pos x="22" y="55"/>
                  </a:cxn>
                  <a:cxn ang="0">
                    <a:pos x="23" y="31"/>
                  </a:cxn>
                  <a:cxn ang="0">
                    <a:pos x="25" y="18"/>
                  </a:cxn>
                  <a:cxn ang="0">
                    <a:pos x="29" y="6"/>
                  </a:cxn>
                  <a:cxn ang="0">
                    <a:pos x="29" y="6"/>
                  </a:cxn>
                  <a:cxn ang="0">
                    <a:pos x="29" y="4"/>
                  </a:cxn>
                  <a:cxn ang="0">
                    <a:pos x="28" y="2"/>
                  </a:cxn>
                  <a:cxn ang="0">
                    <a:pos x="27" y="1"/>
                  </a:cxn>
                  <a:cxn ang="0">
                    <a:pos x="24" y="0"/>
                  </a:cxn>
                  <a:cxn ang="0">
                    <a:pos x="23" y="0"/>
                  </a:cxn>
                  <a:cxn ang="0">
                    <a:pos x="21" y="0"/>
                  </a:cxn>
                  <a:cxn ang="0">
                    <a:pos x="20" y="2"/>
                  </a:cxn>
                  <a:cxn ang="0">
                    <a:pos x="19" y="3"/>
                  </a:cxn>
                  <a:cxn ang="0">
                    <a:pos x="19" y="3"/>
                  </a:cxn>
                </a:cxnLst>
                <a:rect l="0" t="0" r="r" b="b"/>
                <a:pathLst>
                  <a:path w="29" h="199">
                    <a:moveTo>
                      <a:pt x="19" y="3"/>
                    </a:moveTo>
                    <a:lnTo>
                      <a:pt x="19" y="3"/>
                    </a:lnTo>
                    <a:lnTo>
                      <a:pt x="14" y="24"/>
                    </a:lnTo>
                    <a:lnTo>
                      <a:pt x="13" y="34"/>
                    </a:lnTo>
                    <a:lnTo>
                      <a:pt x="13" y="45"/>
                    </a:lnTo>
                    <a:lnTo>
                      <a:pt x="13" y="98"/>
                    </a:lnTo>
                    <a:lnTo>
                      <a:pt x="13" y="98"/>
                    </a:lnTo>
                    <a:lnTo>
                      <a:pt x="13" y="124"/>
                    </a:lnTo>
                    <a:lnTo>
                      <a:pt x="12" y="136"/>
                    </a:lnTo>
                    <a:lnTo>
                      <a:pt x="10" y="149"/>
                    </a:lnTo>
                    <a:lnTo>
                      <a:pt x="10" y="149"/>
                    </a:lnTo>
                    <a:lnTo>
                      <a:pt x="4" y="171"/>
                    </a:lnTo>
                    <a:lnTo>
                      <a:pt x="2" y="183"/>
                    </a:lnTo>
                    <a:lnTo>
                      <a:pt x="0" y="194"/>
                    </a:lnTo>
                    <a:lnTo>
                      <a:pt x="0" y="194"/>
                    </a:lnTo>
                    <a:lnTo>
                      <a:pt x="1" y="196"/>
                    </a:lnTo>
                    <a:lnTo>
                      <a:pt x="2" y="197"/>
                    </a:lnTo>
                    <a:lnTo>
                      <a:pt x="3" y="198"/>
                    </a:lnTo>
                    <a:lnTo>
                      <a:pt x="5" y="199"/>
                    </a:lnTo>
                    <a:lnTo>
                      <a:pt x="6" y="198"/>
                    </a:lnTo>
                    <a:lnTo>
                      <a:pt x="8" y="197"/>
                    </a:lnTo>
                    <a:lnTo>
                      <a:pt x="9" y="196"/>
                    </a:lnTo>
                    <a:lnTo>
                      <a:pt x="10" y="194"/>
                    </a:lnTo>
                    <a:lnTo>
                      <a:pt x="10" y="194"/>
                    </a:lnTo>
                    <a:lnTo>
                      <a:pt x="11" y="182"/>
                    </a:lnTo>
                    <a:lnTo>
                      <a:pt x="14" y="169"/>
                    </a:lnTo>
                    <a:lnTo>
                      <a:pt x="20" y="144"/>
                    </a:lnTo>
                    <a:lnTo>
                      <a:pt x="20" y="144"/>
                    </a:lnTo>
                    <a:lnTo>
                      <a:pt x="22" y="135"/>
                    </a:lnTo>
                    <a:lnTo>
                      <a:pt x="22" y="125"/>
                    </a:lnTo>
                    <a:lnTo>
                      <a:pt x="22" y="105"/>
                    </a:lnTo>
                    <a:lnTo>
                      <a:pt x="22" y="105"/>
                    </a:lnTo>
                    <a:lnTo>
                      <a:pt x="22" y="80"/>
                    </a:lnTo>
                    <a:lnTo>
                      <a:pt x="22" y="55"/>
                    </a:lnTo>
                    <a:lnTo>
                      <a:pt x="23" y="31"/>
                    </a:lnTo>
                    <a:lnTo>
                      <a:pt x="25" y="18"/>
                    </a:lnTo>
                    <a:lnTo>
                      <a:pt x="29" y="6"/>
                    </a:lnTo>
                    <a:lnTo>
                      <a:pt x="29" y="6"/>
                    </a:lnTo>
                    <a:lnTo>
                      <a:pt x="29" y="4"/>
                    </a:lnTo>
                    <a:lnTo>
                      <a:pt x="28" y="2"/>
                    </a:lnTo>
                    <a:lnTo>
                      <a:pt x="27" y="1"/>
                    </a:lnTo>
                    <a:lnTo>
                      <a:pt x="24" y="0"/>
                    </a:lnTo>
                    <a:lnTo>
                      <a:pt x="23" y="0"/>
                    </a:lnTo>
                    <a:lnTo>
                      <a:pt x="21" y="0"/>
                    </a:lnTo>
                    <a:lnTo>
                      <a:pt x="20" y="2"/>
                    </a:lnTo>
                    <a:lnTo>
                      <a:pt x="19" y="3"/>
                    </a:lnTo>
                    <a:lnTo>
                      <a:pt x="19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140" name="Freeform 199">
                <a:extLst>
                  <a:ext uri="{FF2B5EF4-FFF2-40B4-BE49-F238E27FC236}">
                    <a16:creationId xmlns:a16="http://schemas.microsoft.com/office/drawing/2014/main" id="{F47EBC02-F0C5-4EEB-89E4-AB1B7CB19303}"/>
                  </a:ext>
                </a:extLst>
              </p:cNvPr>
              <p:cNvSpPr/>
              <p:nvPr/>
            </p:nvSpPr>
            <p:spPr bwMode="auto">
              <a:xfrm>
                <a:off x="4464050" y="2424113"/>
                <a:ext cx="19050" cy="88900"/>
              </a:xfrm>
              <a:custGeom>
                <a:avLst/>
                <a:gdLst/>
                <a:ahLst/>
                <a:cxnLst>
                  <a:cxn ang="0">
                    <a:pos x="26" y="3"/>
                  </a:cxn>
                  <a:cxn ang="0">
                    <a:pos x="26" y="3"/>
                  </a:cxn>
                  <a:cxn ang="0">
                    <a:pos x="18" y="42"/>
                  </a:cxn>
                  <a:cxn ang="0">
                    <a:pos x="11" y="83"/>
                  </a:cxn>
                  <a:cxn ang="0">
                    <a:pos x="6" y="123"/>
                  </a:cxn>
                  <a:cxn ang="0">
                    <a:pos x="0" y="162"/>
                  </a:cxn>
                  <a:cxn ang="0">
                    <a:pos x="0" y="162"/>
                  </a:cxn>
                  <a:cxn ang="0">
                    <a:pos x="0" y="164"/>
                  </a:cxn>
                  <a:cxn ang="0">
                    <a:pos x="2" y="166"/>
                  </a:cxn>
                  <a:cxn ang="0">
                    <a:pos x="3" y="167"/>
                  </a:cxn>
                  <a:cxn ang="0">
                    <a:pos x="5" y="167"/>
                  </a:cxn>
                  <a:cxn ang="0">
                    <a:pos x="8" y="166"/>
                  </a:cxn>
                  <a:cxn ang="0">
                    <a:pos x="10" y="164"/>
                  </a:cxn>
                  <a:cxn ang="0">
                    <a:pos x="10" y="162"/>
                  </a:cxn>
                  <a:cxn ang="0">
                    <a:pos x="10" y="162"/>
                  </a:cxn>
                  <a:cxn ang="0">
                    <a:pos x="15" y="123"/>
                  </a:cxn>
                  <a:cxn ang="0">
                    <a:pos x="20" y="84"/>
                  </a:cxn>
                  <a:cxn ang="0">
                    <a:pos x="26" y="45"/>
                  </a:cxn>
                  <a:cxn ang="0">
                    <a:pos x="36" y="6"/>
                  </a:cxn>
                  <a:cxn ang="0">
                    <a:pos x="36" y="6"/>
                  </a:cxn>
                  <a:cxn ang="0">
                    <a:pos x="36" y="4"/>
                  </a:cxn>
                  <a:cxn ang="0">
                    <a:pos x="35" y="2"/>
                  </a:cxn>
                  <a:cxn ang="0">
                    <a:pos x="34" y="1"/>
                  </a:cxn>
                  <a:cxn ang="0">
                    <a:pos x="31" y="0"/>
                  </a:cxn>
                  <a:cxn ang="0">
                    <a:pos x="29" y="0"/>
                  </a:cxn>
                  <a:cxn ang="0">
                    <a:pos x="28" y="0"/>
                  </a:cxn>
                  <a:cxn ang="0">
                    <a:pos x="26" y="1"/>
                  </a:cxn>
                  <a:cxn ang="0">
                    <a:pos x="26" y="3"/>
                  </a:cxn>
                  <a:cxn ang="0">
                    <a:pos x="26" y="3"/>
                  </a:cxn>
                </a:cxnLst>
                <a:rect l="0" t="0" r="r" b="b"/>
                <a:pathLst>
                  <a:path w="36" h="167">
                    <a:moveTo>
                      <a:pt x="26" y="3"/>
                    </a:moveTo>
                    <a:lnTo>
                      <a:pt x="26" y="3"/>
                    </a:lnTo>
                    <a:lnTo>
                      <a:pt x="18" y="42"/>
                    </a:lnTo>
                    <a:lnTo>
                      <a:pt x="11" y="83"/>
                    </a:lnTo>
                    <a:lnTo>
                      <a:pt x="6" y="123"/>
                    </a:lnTo>
                    <a:lnTo>
                      <a:pt x="0" y="162"/>
                    </a:lnTo>
                    <a:lnTo>
                      <a:pt x="0" y="162"/>
                    </a:lnTo>
                    <a:lnTo>
                      <a:pt x="0" y="164"/>
                    </a:lnTo>
                    <a:lnTo>
                      <a:pt x="2" y="166"/>
                    </a:lnTo>
                    <a:lnTo>
                      <a:pt x="3" y="167"/>
                    </a:lnTo>
                    <a:lnTo>
                      <a:pt x="5" y="167"/>
                    </a:lnTo>
                    <a:lnTo>
                      <a:pt x="8" y="166"/>
                    </a:lnTo>
                    <a:lnTo>
                      <a:pt x="10" y="164"/>
                    </a:lnTo>
                    <a:lnTo>
                      <a:pt x="10" y="162"/>
                    </a:lnTo>
                    <a:lnTo>
                      <a:pt x="10" y="162"/>
                    </a:lnTo>
                    <a:lnTo>
                      <a:pt x="15" y="123"/>
                    </a:lnTo>
                    <a:lnTo>
                      <a:pt x="20" y="84"/>
                    </a:lnTo>
                    <a:lnTo>
                      <a:pt x="26" y="45"/>
                    </a:lnTo>
                    <a:lnTo>
                      <a:pt x="36" y="6"/>
                    </a:lnTo>
                    <a:lnTo>
                      <a:pt x="36" y="6"/>
                    </a:lnTo>
                    <a:lnTo>
                      <a:pt x="36" y="4"/>
                    </a:lnTo>
                    <a:lnTo>
                      <a:pt x="35" y="2"/>
                    </a:lnTo>
                    <a:lnTo>
                      <a:pt x="34" y="1"/>
                    </a:lnTo>
                    <a:lnTo>
                      <a:pt x="31" y="0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26" y="1"/>
                    </a:lnTo>
                    <a:lnTo>
                      <a:pt x="26" y="3"/>
                    </a:lnTo>
                    <a:lnTo>
                      <a:pt x="26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141" name="Freeform 200">
                <a:extLst>
                  <a:ext uri="{FF2B5EF4-FFF2-40B4-BE49-F238E27FC236}">
                    <a16:creationId xmlns:a16="http://schemas.microsoft.com/office/drawing/2014/main" id="{6EF5F71C-C538-4251-B2AB-CF8352C16BA6}"/>
                  </a:ext>
                </a:extLst>
              </p:cNvPr>
              <p:cNvSpPr/>
              <p:nvPr/>
            </p:nvSpPr>
            <p:spPr bwMode="auto">
              <a:xfrm>
                <a:off x="4521200" y="2484438"/>
                <a:ext cx="17463" cy="95250"/>
              </a:xfrm>
              <a:custGeom>
                <a:avLst/>
                <a:gdLst/>
                <a:ahLst/>
                <a:cxnLst>
                  <a:cxn ang="0">
                    <a:pos x="26" y="5"/>
                  </a:cxn>
                  <a:cxn ang="0">
                    <a:pos x="26" y="5"/>
                  </a:cxn>
                  <a:cxn ang="0">
                    <a:pos x="25" y="26"/>
                  </a:cxn>
                  <a:cxn ang="0">
                    <a:pos x="23" y="46"/>
                  </a:cxn>
                  <a:cxn ang="0">
                    <a:pos x="20" y="67"/>
                  </a:cxn>
                  <a:cxn ang="0">
                    <a:pos x="14" y="88"/>
                  </a:cxn>
                  <a:cxn ang="0">
                    <a:pos x="14" y="88"/>
                  </a:cxn>
                  <a:cxn ang="0">
                    <a:pos x="11" y="98"/>
                  </a:cxn>
                  <a:cxn ang="0">
                    <a:pos x="9" y="109"/>
                  </a:cxn>
                  <a:cxn ang="0">
                    <a:pos x="6" y="131"/>
                  </a:cxn>
                  <a:cxn ang="0">
                    <a:pos x="3" y="153"/>
                  </a:cxn>
                  <a:cxn ang="0">
                    <a:pos x="0" y="174"/>
                  </a:cxn>
                  <a:cxn ang="0">
                    <a:pos x="0" y="174"/>
                  </a:cxn>
                  <a:cxn ang="0">
                    <a:pos x="0" y="176"/>
                  </a:cxn>
                  <a:cxn ang="0">
                    <a:pos x="1" y="177"/>
                  </a:cxn>
                  <a:cxn ang="0">
                    <a:pos x="4" y="179"/>
                  </a:cxn>
                  <a:cxn ang="0">
                    <a:pos x="6" y="179"/>
                  </a:cxn>
                  <a:cxn ang="0">
                    <a:pos x="7" y="179"/>
                  </a:cxn>
                  <a:cxn ang="0">
                    <a:pos x="8" y="178"/>
                  </a:cxn>
                  <a:cxn ang="0">
                    <a:pos x="9" y="176"/>
                  </a:cxn>
                  <a:cxn ang="0">
                    <a:pos x="9" y="176"/>
                  </a:cxn>
                  <a:cxn ang="0">
                    <a:pos x="12" y="155"/>
                  </a:cxn>
                  <a:cxn ang="0">
                    <a:pos x="15" y="133"/>
                  </a:cxn>
                  <a:cxn ang="0">
                    <a:pos x="18" y="111"/>
                  </a:cxn>
                  <a:cxn ang="0">
                    <a:pos x="24" y="91"/>
                  </a:cxn>
                  <a:cxn ang="0">
                    <a:pos x="24" y="91"/>
                  </a:cxn>
                  <a:cxn ang="0">
                    <a:pos x="28" y="69"/>
                  </a:cxn>
                  <a:cxn ang="0">
                    <a:pos x="32" y="48"/>
                  </a:cxn>
                  <a:cxn ang="0">
                    <a:pos x="34" y="27"/>
                  </a:cxn>
                  <a:cxn ang="0">
                    <a:pos x="35" y="5"/>
                  </a:cxn>
                  <a:cxn ang="0">
                    <a:pos x="35" y="5"/>
                  </a:cxn>
                  <a:cxn ang="0">
                    <a:pos x="34" y="3"/>
                  </a:cxn>
                  <a:cxn ang="0">
                    <a:pos x="33" y="1"/>
                  </a:cxn>
                  <a:cxn ang="0">
                    <a:pos x="32" y="0"/>
                  </a:cxn>
                  <a:cxn ang="0">
                    <a:pos x="30" y="0"/>
                  </a:cxn>
                  <a:cxn ang="0">
                    <a:pos x="28" y="0"/>
                  </a:cxn>
                  <a:cxn ang="0">
                    <a:pos x="27" y="1"/>
                  </a:cxn>
                  <a:cxn ang="0">
                    <a:pos x="26" y="3"/>
                  </a:cxn>
                  <a:cxn ang="0">
                    <a:pos x="26" y="5"/>
                  </a:cxn>
                  <a:cxn ang="0">
                    <a:pos x="26" y="5"/>
                  </a:cxn>
                </a:cxnLst>
                <a:rect l="0" t="0" r="r" b="b"/>
                <a:pathLst>
                  <a:path w="35" h="179">
                    <a:moveTo>
                      <a:pt x="26" y="5"/>
                    </a:moveTo>
                    <a:lnTo>
                      <a:pt x="26" y="5"/>
                    </a:lnTo>
                    <a:lnTo>
                      <a:pt x="25" y="26"/>
                    </a:lnTo>
                    <a:lnTo>
                      <a:pt x="23" y="46"/>
                    </a:lnTo>
                    <a:lnTo>
                      <a:pt x="20" y="67"/>
                    </a:lnTo>
                    <a:lnTo>
                      <a:pt x="14" y="88"/>
                    </a:lnTo>
                    <a:lnTo>
                      <a:pt x="14" y="88"/>
                    </a:lnTo>
                    <a:lnTo>
                      <a:pt x="11" y="98"/>
                    </a:lnTo>
                    <a:lnTo>
                      <a:pt x="9" y="109"/>
                    </a:lnTo>
                    <a:lnTo>
                      <a:pt x="6" y="131"/>
                    </a:lnTo>
                    <a:lnTo>
                      <a:pt x="3" y="153"/>
                    </a:lnTo>
                    <a:lnTo>
                      <a:pt x="0" y="174"/>
                    </a:lnTo>
                    <a:lnTo>
                      <a:pt x="0" y="174"/>
                    </a:lnTo>
                    <a:lnTo>
                      <a:pt x="0" y="176"/>
                    </a:lnTo>
                    <a:lnTo>
                      <a:pt x="1" y="177"/>
                    </a:lnTo>
                    <a:lnTo>
                      <a:pt x="4" y="179"/>
                    </a:lnTo>
                    <a:lnTo>
                      <a:pt x="6" y="179"/>
                    </a:lnTo>
                    <a:lnTo>
                      <a:pt x="7" y="179"/>
                    </a:lnTo>
                    <a:lnTo>
                      <a:pt x="8" y="178"/>
                    </a:lnTo>
                    <a:lnTo>
                      <a:pt x="9" y="176"/>
                    </a:lnTo>
                    <a:lnTo>
                      <a:pt x="9" y="176"/>
                    </a:lnTo>
                    <a:lnTo>
                      <a:pt x="12" y="155"/>
                    </a:lnTo>
                    <a:lnTo>
                      <a:pt x="15" y="133"/>
                    </a:lnTo>
                    <a:lnTo>
                      <a:pt x="18" y="111"/>
                    </a:lnTo>
                    <a:lnTo>
                      <a:pt x="24" y="91"/>
                    </a:lnTo>
                    <a:lnTo>
                      <a:pt x="24" y="91"/>
                    </a:lnTo>
                    <a:lnTo>
                      <a:pt x="28" y="69"/>
                    </a:lnTo>
                    <a:lnTo>
                      <a:pt x="32" y="48"/>
                    </a:lnTo>
                    <a:lnTo>
                      <a:pt x="34" y="27"/>
                    </a:lnTo>
                    <a:lnTo>
                      <a:pt x="35" y="5"/>
                    </a:lnTo>
                    <a:lnTo>
                      <a:pt x="35" y="5"/>
                    </a:lnTo>
                    <a:lnTo>
                      <a:pt x="34" y="3"/>
                    </a:lnTo>
                    <a:lnTo>
                      <a:pt x="33" y="1"/>
                    </a:lnTo>
                    <a:lnTo>
                      <a:pt x="32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7" y="1"/>
                    </a:lnTo>
                    <a:lnTo>
                      <a:pt x="26" y="3"/>
                    </a:lnTo>
                    <a:lnTo>
                      <a:pt x="26" y="5"/>
                    </a:lnTo>
                    <a:lnTo>
                      <a:pt x="26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142" name="Freeform 201">
                <a:extLst>
                  <a:ext uri="{FF2B5EF4-FFF2-40B4-BE49-F238E27FC236}">
                    <a16:creationId xmlns:a16="http://schemas.microsoft.com/office/drawing/2014/main" id="{22671D43-5599-4C9E-8FF1-B338BCB687A1}"/>
                  </a:ext>
                </a:extLst>
              </p:cNvPr>
              <p:cNvSpPr/>
              <p:nvPr/>
            </p:nvSpPr>
            <p:spPr bwMode="auto">
              <a:xfrm>
                <a:off x="4570413" y="2508250"/>
                <a:ext cx="12700" cy="41275"/>
              </a:xfrm>
              <a:custGeom>
                <a:avLst/>
                <a:gdLst/>
                <a:ahLst/>
                <a:cxnLst>
                  <a:cxn ang="0">
                    <a:pos x="12" y="3"/>
                  </a:cxn>
                  <a:cxn ang="0">
                    <a:pos x="12" y="3"/>
                  </a:cxn>
                  <a:cxn ang="0">
                    <a:pos x="8" y="21"/>
                  </a:cxn>
                  <a:cxn ang="0">
                    <a:pos x="6" y="38"/>
                  </a:cxn>
                  <a:cxn ang="0">
                    <a:pos x="3" y="56"/>
                  </a:cxn>
                  <a:cxn ang="0">
                    <a:pos x="0" y="73"/>
                  </a:cxn>
                  <a:cxn ang="0">
                    <a:pos x="0" y="73"/>
                  </a:cxn>
                  <a:cxn ang="0">
                    <a:pos x="0" y="76"/>
                  </a:cxn>
                  <a:cxn ang="0">
                    <a:pos x="1" y="77"/>
                  </a:cxn>
                  <a:cxn ang="0">
                    <a:pos x="2" y="78"/>
                  </a:cxn>
                  <a:cxn ang="0">
                    <a:pos x="3" y="79"/>
                  </a:cxn>
                  <a:cxn ang="0">
                    <a:pos x="5" y="79"/>
                  </a:cxn>
                  <a:cxn ang="0">
                    <a:pos x="7" y="79"/>
                  </a:cxn>
                  <a:cxn ang="0">
                    <a:pos x="8" y="78"/>
                  </a:cxn>
                  <a:cxn ang="0">
                    <a:pos x="9" y="76"/>
                  </a:cxn>
                  <a:cxn ang="0">
                    <a:pos x="9" y="76"/>
                  </a:cxn>
                  <a:cxn ang="0">
                    <a:pos x="12" y="58"/>
                  </a:cxn>
                  <a:cxn ang="0">
                    <a:pos x="14" y="40"/>
                  </a:cxn>
                  <a:cxn ang="0">
                    <a:pos x="17" y="23"/>
                  </a:cxn>
                  <a:cxn ang="0">
                    <a:pos x="22" y="6"/>
                  </a:cxn>
                  <a:cxn ang="0">
                    <a:pos x="22" y="6"/>
                  </a:cxn>
                  <a:cxn ang="0">
                    <a:pos x="22" y="4"/>
                  </a:cxn>
                  <a:cxn ang="0">
                    <a:pos x="22" y="2"/>
                  </a:cxn>
                  <a:cxn ang="0">
                    <a:pos x="21" y="1"/>
                  </a:cxn>
                  <a:cxn ang="0">
                    <a:pos x="19" y="0"/>
                  </a:cxn>
                  <a:cxn ang="0">
                    <a:pos x="16" y="0"/>
                  </a:cxn>
                  <a:cxn ang="0">
                    <a:pos x="15" y="0"/>
                  </a:cxn>
                  <a:cxn ang="0">
                    <a:pos x="13" y="1"/>
                  </a:cxn>
                  <a:cxn ang="0">
                    <a:pos x="12" y="3"/>
                  </a:cxn>
                  <a:cxn ang="0">
                    <a:pos x="12" y="3"/>
                  </a:cxn>
                </a:cxnLst>
                <a:rect l="0" t="0" r="r" b="b"/>
                <a:pathLst>
                  <a:path w="22" h="79">
                    <a:moveTo>
                      <a:pt x="12" y="3"/>
                    </a:moveTo>
                    <a:lnTo>
                      <a:pt x="12" y="3"/>
                    </a:lnTo>
                    <a:lnTo>
                      <a:pt x="8" y="21"/>
                    </a:lnTo>
                    <a:lnTo>
                      <a:pt x="6" y="38"/>
                    </a:lnTo>
                    <a:lnTo>
                      <a:pt x="3" y="56"/>
                    </a:lnTo>
                    <a:lnTo>
                      <a:pt x="0" y="73"/>
                    </a:lnTo>
                    <a:lnTo>
                      <a:pt x="0" y="73"/>
                    </a:lnTo>
                    <a:lnTo>
                      <a:pt x="0" y="76"/>
                    </a:lnTo>
                    <a:lnTo>
                      <a:pt x="1" y="77"/>
                    </a:lnTo>
                    <a:lnTo>
                      <a:pt x="2" y="78"/>
                    </a:lnTo>
                    <a:lnTo>
                      <a:pt x="3" y="79"/>
                    </a:lnTo>
                    <a:lnTo>
                      <a:pt x="5" y="79"/>
                    </a:lnTo>
                    <a:lnTo>
                      <a:pt x="7" y="79"/>
                    </a:lnTo>
                    <a:lnTo>
                      <a:pt x="8" y="78"/>
                    </a:lnTo>
                    <a:lnTo>
                      <a:pt x="9" y="76"/>
                    </a:lnTo>
                    <a:lnTo>
                      <a:pt x="9" y="76"/>
                    </a:lnTo>
                    <a:lnTo>
                      <a:pt x="12" y="58"/>
                    </a:lnTo>
                    <a:lnTo>
                      <a:pt x="14" y="40"/>
                    </a:lnTo>
                    <a:lnTo>
                      <a:pt x="17" y="23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2" y="4"/>
                    </a:lnTo>
                    <a:lnTo>
                      <a:pt x="22" y="2"/>
                    </a:lnTo>
                    <a:lnTo>
                      <a:pt x="21" y="1"/>
                    </a:lnTo>
                    <a:lnTo>
                      <a:pt x="19" y="0"/>
                    </a:lnTo>
                    <a:lnTo>
                      <a:pt x="16" y="0"/>
                    </a:lnTo>
                    <a:lnTo>
                      <a:pt x="15" y="0"/>
                    </a:lnTo>
                    <a:lnTo>
                      <a:pt x="13" y="1"/>
                    </a:lnTo>
                    <a:lnTo>
                      <a:pt x="12" y="3"/>
                    </a:lnTo>
                    <a:lnTo>
                      <a:pt x="12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143" name="Freeform 202">
                <a:extLst>
                  <a:ext uri="{FF2B5EF4-FFF2-40B4-BE49-F238E27FC236}">
                    <a16:creationId xmlns:a16="http://schemas.microsoft.com/office/drawing/2014/main" id="{C0E8553B-A144-4D89-9353-B1766DA95DE2}"/>
                  </a:ext>
                </a:extLst>
              </p:cNvPr>
              <p:cNvSpPr/>
              <p:nvPr/>
            </p:nvSpPr>
            <p:spPr bwMode="auto">
              <a:xfrm>
                <a:off x="4603750" y="2557463"/>
                <a:ext cx="15875" cy="46038"/>
              </a:xfrm>
              <a:custGeom>
                <a:avLst/>
                <a:gdLst/>
                <a:ahLst/>
                <a:cxnLst>
                  <a:cxn ang="0">
                    <a:pos x="20" y="3"/>
                  </a:cxn>
                  <a:cxn ang="0">
                    <a:pos x="20" y="3"/>
                  </a:cxn>
                  <a:cxn ang="0">
                    <a:pos x="0" y="79"/>
                  </a:cxn>
                  <a:cxn ang="0">
                    <a:pos x="0" y="79"/>
                  </a:cxn>
                  <a:cxn ang="0">
                    <a:pos x="0" y="81"/>
                  </a:cxn>
                  <a:cxn ang="0">
                    <a:pos x="1" y="83"/>
                  </a:cxn>
                  <a:cxn ang="0">
                    <a:pos x="2" y="84"/>
                  </a:cxn>
                  <a:cxn ang="0">
                    <a:pos x="4" y="85"/>
                  </a:cxn>
                  <a:cxn ang="0">
                    <a:pos x="5" y="85"/>
                  </a:cxn>
                  <a:cxn ang="0">
                    <a:pos x="7" y="85"/>
                  </a:cxn>
                  <a:cxn ang="0">
                    <a:pos x="8" y="84"/>
                  </a:cxn>
                  <a:cxn ang="0">
                    <a:pos x="9" y="82"/>
                  </a:cxn>
                  <a:cxn ang="0">
                    <a:pos x="9" y="82"/>
                  </a:cxn>
                  <a:cxn ang="0">
                    <a:pos x="28" y="5"/>
                  </a:cxn>
                  <a:cxn ang="0">
                    <a:pos x="28" y="5"/>
                  </a:cxn>
                  <a:cxn ang="0">
                    <a:pos x="29" y="3"/>
                  </a:cxn>
                  <a:cxn ang="0">
                    <a:pos x="28" y="2"/>
                  </a:cxn>
                  <a:cxn ang="0">
                    <a:pos x="27" y="1"/>
                  </a:cxn>
                  <a:cxn ang="0">
                    <a:pos x="25" y="0"/>
                  </a:cxn>
                  <a:cxn ang="0">
                    <a:pos x="23" y="0"/>
                  </a:cxn>
                  <a:cxn ang="0">
                    <a:pos x="22" y="0"/>
                  </a:cxn>
                  <a:cxn ang="0">
                    <a:pos x="20" y="1"/>
                  </a:cxn>
                  <a:cxn ang="0">
                    <a:pos x="20" y="3"/>
                  </a:cxn>
                  <a:cxn ang="0">
                    <a:pos x="20" y="3"/>
                  </a:cxn>
                </a:cxnLst>
                <a:rect l="0" t="0" r="r" b="b"/>
                <a:pathLst>
                  <a:path w="29" h="85">
                    <a:moveTo>
                      <a:pt x="20" y="3"/>
                    </a:moveTo>
                    <a:lnTo>
                      <a:pt x="20" y="3"/>
                    </a:lnTo>
                    <a:lnTo>
                      <a:pt x="0" y="79"/>
                    </a:lnTo>
                    <a:lnTo>
                      <a:pt x="0" y="79"/>
                    </a:lnTo>
                    <a:lnTo>
                      <a:pt x="0" y="81"/>
                    </a:lnTo>
                    <a:lnTo>
                      <a:pt x="1" y="83"/>
                    </a:lnTo>
                    <a:lnTo>
                      <a:pt x="2" y="84"/>
                    </a:lnTo>
                    <a:lnTo>
                      <a:pt x="4" y="85"/>
                    </a:lnTo>
                    <a:lnTo>
                      <a:pt x="5" y="85"/>
                    </a:lnTo>
                    <a:lnTo>
                      <a:pt x="7" y="85"/>
                    </a:lnTo>
                    <a:lnTo>
                      <a:pt x="8" y="84"/>
                    </a:lnTo>
                    <a:lnTo>
                      <a:pt x="9" y="82"/>
                    </a:lnTo>
                    <a:lnTo>
                      <a:pt x="9" y="8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29" y="3"/>
                    </a:lnTo>
                    <a:lnTo>
                      <a:pt x="28" y="2"/>
                    </a:lnTo>
                    <a:lnTo>
                      <a:pt x="27" y="1"/>
                    </a:lnTo>
                    <a:lnTo>
                      <a:pt x="25" y="0"/>
                    </a:lnTo>
                    <a:lnTo>
                      <a:pt x="23" y="0"/>
                    </a:lnTo>
                    <a:lnTo>
                      <a:pt x="22" y="0"/>
                    </a:lnTo>
                    <a:lnTo>
                      <a:pt x="20" y="1"/>
                    </a:lnTo>
                    <a:lnTo>
                      <a:pt x="20" y="3"/>
                    </a:lnTo>
                    <a:lnTo>
                      <a:pt x="20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144" name="Freeform 203">
                <a:extLst>
                  <a:ext uri="{FF2B5EF4-FFF2-40B4-BE49-F238E27FC236}">
                    <a16:creationId xmlns:a16="http://schemas.microsoft.com/office/drawing/2014/main" id="{C05CF606-B345-40E1-8D71-ACB8FB4671B0}"/>
                  </a:ext>
                </a:extLst>
              </p:cNvPr>
              <p:cNvSpPr/>
              <p:nvPr/>
            </p:nvSpPr>
            <p:spPr bwMode="auto">
              <a:xfrm>
                <a:off x="4687888" y="2668588"/>
                <a:ext cx="15875" cy="61913"/>
              </a:xfrm>
              <a:custGeom>
                <a:avLst/>
                <a:gdLst/>
                <a:ahLst/>
                <a:cxnLst>
                  <a:cxn ang="0">
                    <a:pos x="19" y="4"/>
                  </a:cxn>
                  <a:cxn ang="0">
                    <a:pos x="19" y="4"/>
                  </a:cxn>
                  <a:cxn ang="0">
                    <a:pos x="19" y="12"/>
                  </a:cxn>
                  <a:cxn ang="0">
                    <a:pos x="17" y="19"/>
                  </a:cxn>
                  <a:cxn ang="0">
                    <a:pos x="12" y="35"/>
                  </a:cxn>
                  <a:cxn ang="0">
                    <a:pos x="8" y="50"/>
                  </a:cxn>
                  <a:cxn ang="0">
                    <a:pos x="7" y="58"/>
                  </a:cxn>
                  <a:cxn ang="0">
                    <a:pos x="6" y="65"/>
                  </a:cxn>
                  <a:cxn ang="0">
                    <a:pos x="6" y="65"/>
                  </a:cxn>
                  <a:cxn ang="0">
                    <a:pos x="6" y="76"/>
                  </a:cxn>
                  <a:cxn ang="0">
                    <a:pos x="5" y="89"/>
                  </a:cxn>
                  <a:cxn ang="0">
                    <a:pos x="4" y="99"/>
                  </a:cxn>
                  <a:cxn ang="0">
                    <a:pos x="0" y="110"/>
                  </a:cxn>
                  <a:cxn ang="0">
                    <a:pos x="0" y="110"/>
                  </a:cxn>
                  <a:cxn ang="0">
                    <a:pos x="0" y="112"/>
                  </a:cxn>
                  <a:cxn ang="0">
                    <a:pos x="0" y="113"/>
                  </a:cxn>
                  <a:cxn ang="0">
                    <a:pos x="1" y="116"/>
                  </a:cxn>
                  <a:cxn ang="0">
                    <a:pos x="3" y="116"/>
                  </a:cxn>
                  <a:cxn ang="0">
                    <a:pos x="6" y="116"/>
                  </a:cxn>
                  <a:cxn ang="0">
                    <a:pos x="8" y="114"/>
                  </a:cxn>
                  <a:cxn ang="0">
                    <a:pos x="9" y="112"/>
                  </a:cxn>
                  <a:cxn ang="0">
                    <a:pos x="9" y="112"/>
                  </a:cxn>
                  <a:cxn ang="0">
                    <a:pos x="12" y="102"/>
                  </a:cxn>
                  <a:cxn ang="0">
                    <a:pos x="14" y="92"/>
                  </a:cxn>
                  <a:cxn ang="0">
                    <a:pos x="15" y="80"/>
                  </a:cxn>
                  <a:cxn ang="0">
                    <a:pos x="15" y="70"/>
                  </a:cxn>
                  <a:cxn ang="0">
                    <a:pos x="15" y="70"/>
                  </a:cxn>
                  <a:cxn ang="0">
                    <a:pos x="17" y="62"/>
                  </a:cxn>
                  <a:cxn ang="0">
                    <a:pos x="18" y="54"/>
                  </a:cxn>
                  <a:cxn ang="0">
                    <a:pos x="22" y="37"/>
                  </a:cxn>
                  <a:cxn ang="0">
                    <a:pos x="26" y="20"/>
                  </a:cxn>
                  <a:cxn ang="0">
                    <a:pos x="28" y="12"/>
                  </a:cxn>
                  <a:cxn ang="0">
                    <a:pos x="29" y="4"/>
                  </a:cxn>
                  <a:cxn ang="0">
                    <a:pos x="29" y="4"/>
                  </a:cxn>
                  <a:cxn ang="0">
                    <a:pos x="28" y="2"/>
                  </a:cxn>
                  <a:cxn ang="0">
                    <a:pos x="27" y="1"/>
                  </a:cxn>
                  <a:cxn ang="0">
                    <a:pos x="26" y="0"/>
                  </a:cxn>
                  <a:cxn ang="0">
                    <a:pos x="24" y="0"/>
                  </a:cxn>
                  <a:cxn ang="0">
                    <a:pos x="22" y="0"/>
                  </a:cxn>
                  <a:cxn ang="0">
                    <a:pos x="21" y="1"/>
                  </a:cxn>
                  <a:cxn ang="0">
                    <a:pos x="20" y="2"/>
                  </a:cxn>
                  <a:cxn ang="0">
                    <a:pos x="19" y="4"/>
                  </a:cxn>
                  <a:cxn ang="0">
                    <a:pos x="19" y="4"/>
                  </a:cxn>
                </a:cxnLst>
                <a:rect l="0" t="0" r="r" b="b"/>
                <a:pathLst>
                  <a:path w="29" h="116">
                    <a:moveTo>
                      <a:pt x="19" y="4"/>
                    </a:moveTo>
                    <a:lnTo>
                      <a:pt x="19" y="4"/>
                    </a:lnTo>
                    <a:lnTo>
                      <a:pt x="19" y="12"/>
                    </a:lnTo>
                    <a:lnTo>
                      <a:pt x="17" y="19"/>
                    </a:lnTo>
                    <a:lnTo>
                      <a:pt x="12" y="35"/>
                    </a:lnTo>
                    <a:lnTo>
                      <a:pt x="8" y="50"/>
                    </a:lnTo>
                    <a:lnTo>
                      <a:pt x="7" y="58"/>
                    </a:lnTo>
                    <a:lnTo>
                      <a:pt x="6" y="65"/>
                    </a:lnTo>
                    <a:lnTo>
                      <a:pt x="6" y="65"/>
                    </a:lnTo>
                    <a:lnTo>
                      <a:pt x="6" y="76"/>
                    </a:lnTo>
                    <a:lnTo>
                      <a:pt x="5" y="89"/>
                    </a:lnTo>
                    <a:lnTo>
                      <a:pt x="4" y="99"/>
                    </a:lnTo>
                    <a:lnTo>
                      <a:pt x="0" y="110"/>
                    </a:lnTo>
                    <a:lnTo>
                      <a:pt x="0" y="110"/>
                    </a:lnTo>
                    <a:lnTo>
                      <a:pt x="0" y="112"/>
                    </a:lnTo>
                    <a:lnTo>
                      <a:pt x="0" y="113"/>
                    </a:lnTo>
                    <a:lnTo>
                      <a:pt x="1" y="116"/>
                    </a:lnTo>
                    <a:lnTo>
                      <a:pt x="3" y="116"/>
                    </a:lnTo>
                    <a:lnTo>
                      <a:pt x="6" y="116"/>
                    </a:lnTo>
                    <a:lnTo>
                      <a:pt x="8" y="114"/>
                    </a:lnTo>
                    <a:lnTo>
                      <a:pt x="9" y="112"/>
                    </a:lnTo>
                    <a:lnTo>
                      <a:pt x="9" y="112"/>
                    </a:lnTo>
                    <a:lnTo>
                      <a:pt x="12" y="102"/>
                    </a:lnTo>
                    <a:lnTo>
                      <a:pt x="14" y="92"/>
                    </a:lnTo>
                    <a:lnTo>
                      <a:pt x="15" y="80"/>
                    </a:lnTo>
                    <a:lnTo>
                      <a:pt x="15" y="70"/>
                    </a:lnTo>
                    <a:lnTo>
                      <a:pt x="15" y="70"/>
                    </a:lnTo>
                    <a:lnTo>
                      <a:pt x="17" y="62"/>
                    </a:lnTo>
                    <a:lnTo>
                      <a:pt x="18" y="54"/>
                    </a:lnTo>
                    <a:lnTo>
                      <a:pt x="22" y="37"/>
                    </a:lnTo>
                    <a:lnTo>
                      <a:pt x="26" y="20"/>
                    </a:lnTo>
                    <a:lnTo>
                      <a:pt x="28" y="12"/>
                    </a:lnTo>
                    <a:lnTo>
                      <a:pt x="29" y="4"/>
                    </a:lnTo>
                    <a:lnTo>
                      <a:pt x="29" y="4"/>
                    </a:lnTo>
                    <a:lnTo>
                      <a:pt x="28" y="2"/>
                    </a:lnTo>
                    <a:lnTo>
                      <a:pt x="27" y="1"/>
                    </a:lnTo>
                    <a:lnTo>
                      <a:pt x="26" y="0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21" y="1"/>
                    </a:lnTo>
                    <a:lnTo>
                      <a:pt x="20" y="2"/>
                    </a:lnTo>
                    <a:lnTo>
                      <a:pt x="19" y="4"/>
                    </a:lnTo>
                    <a:lnTo>
                      <a:pt x="19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145" name="Freeform 204">
                <a:extLst>
                  <a:ext uri="{FF2B5EF4-FFF2-40B4-BE49-F238E27FC236}">
                    <a16:creationId xmlns:a16="http://schemas.microsoft.com/office/drawing/2014/main" id="{97F586E7-371E-442E-A438-9AFA96C0743C}"/>
                  </a:ext>
                </a:extLst>
              </p:cNvPr>
              <p:cNvSpPr/>
              <p:nvPr/>
            </p:nvSpPr>
            <p:spPr bwMode="auto">
              <a:xfrm>
                <a:off x="4714875" y="2657475"/>
                <a:ext cx="11113" cy="61913"/>
              </a:xfrm>
              <a:custGeom>
                <a:avLst/>
                <a:gdLst/>
                <a:ahLst/>
                <a:cxnLst>
                  <a:cxn ang="0">
                    <a:pos x="12" y="5"/>
                  </a:cxn>
                  <a:cxn ang="0">
                    <a:pos x="12" y="5"/>
                  </a:cxn>
                  <a:cxn ang="0">
                    <a:pos x="10" y="32"/>
                  </a:cxn>
                  <a:cxn ang="0">
                    <a:pos x="6" y="59"/>
                  </a:cxn>
                  <a:cxn ang="0">
                    <a:pos x="2" y="86"/>
                  </a:cxn>
                  <a:cxn ang="0">
                    <a:pos x="0" y="113"/>
                  </a:cxn>
                  <a:cxn ang="0">
                    <a:pos x="0" y="113"/>
                  </a:cxn>
                  <a:cxn ang="0">
                    <a:pos x="0" y="115"/>
                  </a:cxn>
                  <a:cxn ang="0">
                    <a:pos x="1" y="116"/>
                  </a:cxn>
                  <a:cxn ang="0">
                    <a:pos x="3" y="117"/>
                  </a:cxn>
                  <a:cxn ang="0">
                    <a:pos x="4" y="117"/>
                  </a:cxn>
                  <a:cxn ang="0">
                    <a:pos x="6" y="117"/>
                  </a:cxn>
                  <a:cxn ang="0">
                    <a:pos x="8" y="116"/>
                  </a:cxn>
                  <a:cxn ang="0">
                    <a:pos x="9" y="115"/>
                  </a:cxn>
                  <a:cxn ang="0">
                    <a:pos x="9" y="113"/>
                  </a:cxn>
                  <a:cxn ang="0">
                    <a:pos x="9" y="113"/>
                  </a:cxn>
                  <a:cxn ang="0">
                    <a:pos x="11" y="86"/>
                  </a:cxn>
                  <a:cxn ang="0">
                    <a:pos x="15" y="59"/>
                  </a:cxn>
                  <a:cxn ang="0">
                    <a:pos x="19" y="32"/>
                  </a:cxn>
                  <a:cxn ang="0">
                    <a:pos x="21" y="5"/>
                  </a:cxn>
                  <a:cxn ang="0">
                    <a:pos x="21" y="5"/>
                  </a:cxn>
                  <a:cxn ang="0">
                    <a:pos x="21" y="3"/>
                  </a:cxn>
                  <a:cxn ang="0">
                    <a:pos x="20" y="2"/>
                  </a:cxn>
                  <a:cxn ang="0">
                    <a:pos x="19" y="1"/>
                  </a:cxn>
                  <a:cxn ang="0">
                    <a:pos x="17" y="0"/>
                  </a:cxn>
                  <a:cxn ang="0">
                    <a:pos x="15" y="1"/>
                  </a:cxn>
                  <a:cxn ang="0">
                    <a:pos x="14" y="2"/>
                  </a:cxn>
                  <a:cxn ang="0">
                    <a:pos x="13" y="3"/>
                  </a:cxn>
                  <a:cxn ang="0">
                    <a:pos x="12" y="5"/>
                  </a:cxn>
                  <a:cxn ang="0">
                    <a:pos x="12" y="5"/>
                  </a:cxn>
                </a:cxnLst>
                <a:rect l="0" t="0" r="r" b="b"/>
                <a:pathLst>
                  <a:path w="21" h="117">
                    <a:moveTo>
                      <a:pt x="12" y="5"/>
                    </a:moveTo>
                    <a:lnTo>
                      <a:pt x="12" y="5"/>
                    </a:lnTo>
                    <a:lnTo>
                      <a:pt x="10" y="32"/>
                    </a:lnTo>
                    <a:lnTo>
                      <a:pt x="6" y="59"/>
                    </a:lnTo>
                    <a:lnTo>
                      <a:pt x="2" y="86"/>
                    </a:lnTo>
                    <a:lnTo>
                      <a:pt x="0" y="113"/>
                    </a:lnTo>
                    <a:lnTo>
                      <a:pt x="0" y="113"/>
                    </a:lnTo>
                    <a:lnTo>
                      <a:pt x="0" y="115"/>
                    </a:lnTo>
                    <a:lnTo>
                      <a:pt x="1" y="116"/>
                    </a:lnTo>
                    <a:lnTo>
                      <a:pt x="3" y="117"/>
                    </a:lnTo>
                    <a:lnTo>
                      <a:pt x="4" y="117"/>
                    </a:lnTo>
                    <a:lnTo>
                      <a:pt x="6" y="117"/>
                    </a:lnTo>
                    <a:lnTo>
                      <a:pt x="8" y="116"/>
                    </a:lnTo>
                    <a:lnTo>
                      <a:pt x="9" y="115"/>
                    </a:lnTo>
                    <a:lnTo>
                      <a:pt x="9" y="113"/>
                    </a:lnTo>
                    <a:lnTo>
                      <a:pt x="9" y="113"/>
                    </a:lnTo>
                    <a:lnTo>
                      <a:pt x="11" y="86"/>
                    </a:lnTo>
                    <a:lnTo>
                      <a:pt x="15" y="59"/>
                    </a:lnTo>
                    <a:lnTo>
                      <a:pt x="19" y="32"/>
                    </a:lnTo>
                    <a:lnTo>
                      <a:pt x="21" y="5"/>
                    </a:lnTo>
                    <a:lnTo>
                      <a:pt x="21" y="5"/>
                    </a:lnTo>
                    <a:lnTo>
                      <a:pt x="21" y="3"/>
                    </a:lnTo>
                    <a:lnTo>
                      <a:pt x="20" y="2"/>
                    </a:lnTo>
                    <a:lnTo>
                      <a:pt x="19" y="1"/>
                    </a:lnTo>
                    <a:lnTo>
                      <a:pt x="17" y="0"/>
                    </a:lnTo>
                    <a:lnTo>
                      <a:pt x="15" y="1"/>
                    </a:lnTo>
                    <a:lnTo>
                      <a:pt x="14" y="2"/>
                    </a:lnTo>
                    <a:lnTo>
                      <a:pt x="13" y="3"/>
                    </a:lnTo>
                    <a:lnTo>
                      <a:pt x="12" y="5"/>
                    </a:lnTo>
                    <a:lnTo>
                      <a:pt x="12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146" name="Freeform 206">
                <a:extLst>
                  <a:ext uri="{FF2B5EF4-FFF2-40B4-BE49-F238E27FC236}">
                    <a16:creationId xmlns:a16="http://schemas.microsoft.com/office/drawing/2014/main" id="{29F902C4-BEA4-4541-BC6B-AB09CB7296C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49738" y="2249488"/>
                <a:ext cx="555625" cy="574675"/>
              </a:xfrm>
              <a:custGeom>
                <a:avLst/>
                <a:gdLst/>
                <a:ahLst/>
                <a:cxnLst>
                  <a:cxn ang="0">
                    <a:pos x="817" y="1056"/>
                  </a:cxn>
                  <a:cxn ang="0">
                    <a:pos x="716" y="1035"/>
                  </a:cxn>
                  <a:cxn ang="0">
                    <a:pos x="659" y="1016"/>
                  </a:cxn>
                  <a:cxn ang="0">
                    <a:pos x="645" y="1010"/>
                  </a:cxn>
                  <a:cxn ang="0">
                    <a:pos x="623" y="986"/>
                  </a:cxn>
                  <a:cxn ang="0">
                    <a:pos x="608" y="970"/>
                  </a:cxn>
                  <a:cxn ang="0">
                    <a:pos x="577" y="929"/>
                  </a:cxn>
                  <a:cxn ang="0">
                    <a:pos x="513" y="864"/>
                  </a:cxn>
                  <a:cxn ang="0">
                    <a:pos x="403" y="767"/>
                  </a:cxn>
                  <a:cxn ang="0">
                    <a:pos x="307" y="683"/>
                  </a:cxn>
                  <a:cxn ang="0">
                    <a:pos x="222" y="574"/>
                  </a:cxn>
                  <a:cxn ang="0">
                    <a:pos x="139" y="472"/>
                  </a:cxn>
                  <a:cxn ang="0">
                    <a:pos x="97" y="439"/>
                  </a:cxn>
                  <a:cxn ang="0">
                    <a:pos x="31" y="360"/>
                  </a:cxn>
                  <a:cxn ang="0">
                    <a:pos x="27" y="300"/>
                  </a:cxn>
                  <a:cxn ang="0">
                    <a:pos x="84" y="371"/>
                  </a:cxn>
                  <a:cxn ang="0">
                    <a:pos x="141" y="426"/>
                  </a:cxn>
                  <a:cxn ang="0">
                    <a:pos x="208" y="491"/>
                  </a:cxn>
                  <a:cxn ang="0">
                    <a:pos x="305" y="624"/>
                  </a:cxn>
                  <a:cxn ang="0">
                    <a:pos x="398" y="714"/>
                  </a:cxn>
                  <a:cxn ang="0">
                    <a:pos x="481" y="790"/>
                  </a:cxn>
                  <a:cxn ang="0">
                    <a:pos x="571" y="872"/>
                  </a:cxn>
                  <a:cxn ang="0">
                    <a:pos x="646" y="943"/>
                  </a:cxn>
                  <a:cxn ang="0">
                    <a:pos x="724" y="871"/>
                  </a:cxn>
                  <a:cxn ang="0">
                    <a:pos x="843" y="787"/>
                  </a:cxn>
                  <a:cxn ang="0">
                    <a:pos x="981" y="693"/>
                  </a:cxn>
                  <a:cxn ang="0">
                    <a:pos x="917" y="620"/>
                  </a:cxn>
                  <a:cxn ang="0">
                    <a:pos x="751" y="446"/>
                  </a:cxn>
                  <a:cxn ang="0">
                    <a:pos x="583" y="291"/>
                  </a:cxn>
                  <a:cxn ang="0">
                    <a:pos x="501" y="195"/>
                  </a:cxn>
                  <a:cxn ang="0">
                    <a:pos x="431" y="116"/>
                  </a:cxn>
                  <a:cxn ang="0">
                    <a:pos x="378" y="54"/>
                  </a:cxn>
                  <a:cxn ang="0">
                    <a:pos x="377" y="0"/>
                  </a:cxn>
                  <a:cxn ang="0">
                    <a:pos x="496" y="134"/>
                  </a:cxn>
                  <a:cxn ang="0">
                    <a:pos x="631" y="290"/>
                  </a:cxn>
                  <a:cxn ang="0">
                    <a:pos x="729" y="380"/>
                  </a:cxn>
                  <a:cxn ang="0">
                    <a:pos x="900" y="546"/>
                  </a:cxn>
                  <a:cxn ang="0">
                    <a:pos x="980" y="641"/>
                  </a:cxn>
                  <a:cxn ang="0">
                    <a:pos x="1020" y="678"/>
                  </a:cxn>
                  <a:cxn ang="0">
                    <a:pos x="1032" y="689"/>
                  </a:cxn>
                  <a:cxn ang="0">
                    <a:pos x="1037" y="700"/>
                  </a:cxn>
                  <a:cxn ang="0">
                    <a:pos x="1051" y="800"/>
                  </a:cxn>
                  <a:cxn ang="0">
                    <a:pos x="1037" y="911"/>
                  </a:cxn>
                  <a:cxn ang="0">
                    <a:pos x="1029" y="991"/>
                  </a:cxn>
                  <a:cxn ang="0">
                    <a:pos x="1023" y="1039"/>
                  </a:cxn>
                  <a:cxn ang="0">
                    <a:pos x="1016" y="1079"/>
                  </a:cxn>
                  <a:cxn ang="0">
                    <a:pos x="1002" y="1088"/>
                  </a:cxn>
                  <a:cxn ang="0">
                    <a:pos x="996" y="1087"/>
                  </a:cxn>
                  <a:cxn ang="0">
                    <a:pos x="954" y="761"/>
                  </a:cxn>
                  <a:cxn ang="0">
                    <a:pos x="842" y="830"/>
                  </a:cxn>
                  <a:cxn ang="0">
                    <a:pos x="729" y="917"/>
                  </a:cxn>
                  <a:cxn ang="0">
                    <a:pos x="672" y="967"/>
                  </a:cxn>
                  <a:cxn ang="0">
                    <a:pos x="699" y="991"/>
                  </a:cxn>
                  <a:cxn ang="0">
                    <a:pos x="772" y="1010"/>
                  </a:cxn>
                  <a:cxn ang="0">
                    <a:pos x="941" y="1046"/>
                  </a:cxn>
                  <a:cxn ang="0">
                    <a:pos x="989" y="1039"/>
                  </a:cxn>
                  <a:cxn ang="0">
                    <a:pos x="990" y="1018"/>
                  </a:cxn>
                  <a:cxn ang="0">
                    <a:pos x="995" y="957"/>
                  </a:cxn>
                  <a:cxn ang="0">
                    <a:pos x="1010" y="856"/>
                  </a:cxn>
                  <a:cxn ang="0">
                    <a:pos x="1010" y="734"/>
                  </a:cxn>
                </a:cxnLst>
                <a:rect l="0" t="0" r="r" b="b"/>
                <a:pathLst>
                  <a:path w="1051" h="1088">
                    <a:moveTo>
                      <a:pt x="991" y="1088"/>
                    </a:moveTo>
                    <a:lnTo>
                      <a:pt x="991" y="1088"/>
                    </a:lnTo>
                    <a:lnTo>
                      <a:pt x="952" y="1084"/>
                    </a:lnTo>
                    <a:lnTo>
                      <a:pt x="911" y="1078"/>
                    </a:lnTo>
                    <a:lnTo>
                      <a:pt x="866" y="1069"/>
                    </a:lnTo>
                    <a:lnTo>
                      <a:pt x="817" y="1056"/>
                    </a:lnTo>
                    <a:lnTo>
                      <a:pt x="817" y="1056"/>
                    </a:lnTo>
                    <a:lnTo>
                      <a:pt x="773" y="1046"/>
                    </a:lnTo>
                    <a:lnTo>
                      <a:pt x="751" y="1041"/>
                    </a:lnTo>
                    <a:lnTo>
                      <a:pt x="728" y="1037"/>
                    </a:lnTo>
                    <a:lnTo>
                      <a:pt x="728" y="1037"/>
                    </a:lnTo>
                    <a:lnTo>
                      <a:pt x="716" y="1035"/>
                    </a:lnTo>
                    <a:lnTo>
                      <a:pt x="706" y="1031"/>
                    </a:lnTo>
                    <a:lnTo>
                      <a:pt x="686" y="1025"/>
                    </a:lnTo>
                    <a:lnTo>
                      <a:pt x="686" y="1025"/>
                    </a:lnTo>
                    <a:lnTo>
                      <a:pt x="673" y="1020"/>
                    </a:lnTo>
                    <a:lnTo>
                      <a:pt x="659" y="1016"/>
                    </a:lnTo>
                    <a:lnTo>
                      <a:pt x="659" y="1016"/>
                    </a:lnTo>
                    <a:lnTo>
                      <a:pt x="654" y="1015"/>
                    </a:lnTo>
                    <a:lnTo>
                      <a:pt x="651" y="1013"/>
                    </a:lnTo>
                    <a:lnTo>
                      <a:pt x="650" y="1012"/>
                    </a:lnTo>
                    <a:lnTo>
                      <a:pt x="649" y="1011"/>
                    </a:lnTo>
                    <a:lnTo>
                      <a:pt x="649" y="1011"/>
                    </a:lnTo>
                    <a:lnTo>
                      <a:pt x="645" y="1010"/>
                    </a:lnTo>
                    <a:lnTo>
                      <a:pt x="645" y="1010"/>
                    </a:lnTo>
                    <a:lnTo>
                      <a:pt x="640" y="1006"/>
                    </a:lnTo>
                    <a:lnTo>
                      <a:pt x="635" y="1001"/>
                    </a:lnTo>
                    <a:lnTo>
                      <a:pt x="628" y="991"/>
                    </a:lnTo>
                    <a:lnTo>
                      <a:pt x="623" y="986"/>
                    </a:lnTo>
                    <a:lnTo>
                      <a:pt x="623" y="986"/>
                    </a:lnTo>
                    <a:lnTo>
                      <a:pt x="620" y="983"/>
                    </a:lnTo>
                    <a:lnTo>
                      <a:pt x="619" y="982"/>
                    </a:lnTo>
                    <a:lnTo>
                      <a:pt x="619" y="982"/>
                    </a:lnTo>
                    <a:lnTo>
                      <a:pt x="614" y="979"/>
                    </a:lnTo>
                    <a:lnTo>
                      <a:pt x="611" y="976"/>
                    </a:lnTo>
                    <a:lnTo>
                      <a:pt x="608" y="970"/>
                    </a:lnTo>
                    <a:lnTo>
                      <a:pt x="608" y="965"/>
                    </a:lnTo>
                    <a:lnTo>
                      <a:pt x="608" y="963"/>
                    </a:lnTo>
                    <a:lnTo>
                      <a:pt x="606" y="961"/>
                    </a:lnTo>
                    <a:lnTo>
                      <a:pt x="606" y="961"/>
                    </a:lnTo>
                    <a:lnTo>
                      <a:pt x="591" y="946"/>
                    </a:lnTo>
                    <a:lnTo>
                      <a:pt x="577" y="929"/>
                    </a:lnTo>
                    <a:lnTo>
                      <a:pt x="577" y="929"/>
                    </a:lnTo>
                    <a:lnTo>
                      <a:pt x="561" y="912"/>
                    </a:lnTo>
                    <a:lnTo>
                      <a:pt x="546" y="895"/>
                    </a:lnTo>
                    <a:lnTo>
                      <a:pt x="529" y="879"/>
                    </a:lnTo>
                    <a:lnTo>
                      <a:pt x="513" y="864"/>
                    </a:lnTo>
                    <a:lnTo>
                      <a:pt x="513" y="864"/>
                    </a:lnTo>
                    <a:lnTo>
                      <a:pt x="490" y="846"/>
                    </a:lnTo>
                    <a:lnTo>
                      <a:pt x="469" y="827"/>
                    </a:lnTo>
                    <a:lnTo>
                      <a:pt x="428" y="789"/>
                    </a:lnTo>
                    <a:lnTo>
                      <a:pt x="428" y="789"/>
                    </a:lnTo>
                    <a:lnTo>
                      <a:pt x="416" y="777"/>
                    </a:lnTo>
                    <a:lnTo>
                      <a:pt x="403" y="767"/>
                    </a:lnTo>
                    <a:lnTo>
                      <a:pt x="378" y="745"/>
                    </a:lnTo>
                    <a:lnTo>
                      <a:pt x="378" y="745"/>
                    </a:lnTo>
                    <a:lnTo>
                      <a:pt x="356" y="729"/>
                    </a:lnTo>
                    <a:lnTo>
                      <a:pt x="336" y="711"/>
                    </a:lnTo>
                    <a:lnTo>
                      <a:pt x="317" y="693"/>
                    </a:lnTo>
                    <a:lnTo>
                      <a:pt x="307" y="683"/>
                    </a:lnTo>
                    <a:lnTo>
                      <a:pt x="299" y="673"/>
                    </a:lnTo>
                    <a:lnTo>
                      <a:pt x="299" y="673"/>
                    </a:lnTo>
                    <a:lnTo>
                      <a:pt x="271" y="638"/>
                    </a:lnTo>
                    <a:lnTo>
                      <a:pt x="271" y="638"/>
                    </a:lnTo>
                    <a:lnTo>
                      <a:pt x="238" y="596"/>
                    </a:lnTo>
                    <a:lnTo>
                      <a:pt x="222" y="574"/>
                    </a:lnTo>
                    <a:lnTo>
                      <a:pt x="207" y="552"/>
                    </a:lnTo>
                    <a:lnTo>
                      <a:pt x="207" y="552"/>
                    </a:lnTo>
                    <a:lnTo>
                      <a:pt x="194" y="534"/>
                    </a:lnTo>
                    <a:lnTo>
                      <a:pt x="178" y="514"/>
                    </a:lnTo>
                    <a:lnTo>
                      <a:pt x="160" y="493"/>
                    </a:lnTo>
                    <a:lnTo>
                      <a:pt x="139" y="472"/>
                    </a:lnTo>
                    <a:lnTo>
                      <a:pt x="139" y="472"/>
                    </a:lnTo>
                    <a:lnTo>
                      <a:pt x="128" y="461"/>
                    </a:lnTo>
                    <a:lnTo>
                      <a:pt x="115" y="453"/>
                    </a:lnTo>
                    <a:lnTo>
                      <a:pt x="115" y="453"/>
                    </a:lnTo>
                    <a:lnTo>
                      <a:pt x="103" y="444"/>
                    </a:lnTo>
                    <a:lnTo>
                      <a:pt x="97" y="439"/>
                    </a:lnTo>
                    <a:lnTo>
                      <a:pt x="92" y="433"/>
                    </a:lnTo>
                    <a:lnTo>
                      <a:pt x="92" y="433"/>
                    </a:lnTo>
                    <a:lnTo>
                      <a:pt x="74" y="414"/>
                    </a:lnTo>
                    <a:lnTo>
                      <a:pt x="57" y="393"/>
                    </a:lnTo>
                    <a:lnTo>
                      <a:pt x="57" y="393"/>
                    </a:lnTo>
                    <a:lnTo>
                      <a:pt x="31" y="360"/>
                    </a:lnTo>
                    <a:lnTo>
                      <a:pt x="16" y="345"/>
                    </a:lnTo>
                    <a:lnTo>
                      <a:pt x="2" y="329"/>
                    </a:lnTo>
                    <a:lnTo>
                      <a:pt x="2" y="329"/>
                    </a:lnTo>
                    <a:lnTo>
                      <a:pt x="0" y="327"/>
                    </a:lnTo>
                    <a:lnTo>
                      <a:pt x="0" y="327"/>
                    </a:lnTo>
                    <a:lnTo>
                      <a:pt x="27" y="300"/>
                    </a:lnTo>
                    <a:lnTo>
                      <a:pt x="27" y="300"/>
                    </a:lnTo>
                    <a:lnTo>
                      <a:pt x="45" y="322"/>
                    </a:lnTo>
                    <a:lnTo>
                      <a:pt x="45" y="322"/>
                    </a:lnTo>
                    <a:lnTo>
                      <a:pt x="68" y="351"/>
                    </a:lnTo>
                    <a:lnTo>
                      <a:pt x="68" y="351"/>
                    </a:lnTo>
                    <a:lnTo>
                      <a:pt x="84" y="371"/>
                    </a:lnTo>
                    <a:lnTo>
                      <a:pt x="102" y="392"/>
                    </a:lnTo>
                    <a:lnTo>
                      <a:pt x="111" y="401"/>
                    </a:lnTo>
                    <a:lnTo>
                      <a:pt x="120" y="411"/>
                    </a:lnTo>
                    <a:lnTo>
                      <a:pt x="131" y="419"/>
                    </a:lnTo>
                    <a:lnTo>
                      <a:pt x="141" y="426"/>
                    </a:lnTo>
                    <a:lnTo>
                      <a:pt x="141" y="426"/>
                    </a:lnTo>
                    <a:lnTo>
                      <a:pt x="151" y="434"/>
                    </a:lnTo>
                    <a:lnTo>
                      <a:pt x="163" y="444"/>
                    </a:lnTo>
                    <a:lnTo>
                      <a:pt x="174" y="454"/>
                    </a:lnTo>
                    <a:lnTo>
                      <a:pt x="186" y="465"/>
                    </a:lnTo>
                    <a:lnTo>
                      <a:pt x="197" y="478"/>
                    </a:lnTo>
                    <a:lnTo>
                      <a:pt x="208" y="491"/>
                    </a:lnTo>
                    <a:lnTo>
                      <a:pt x="219" y="506"/>
                    </a:lnTo>
                    <a:lnTo>
                      <a:pt x="229" y="521"/>
                    </a:lnTo>
                    <a:lnTo>
                      <a:pt x="229" y="521"/>
                    </a:lnTo>
                    <a:lnTo>
                      <a:pt x="261" y="567"/>
                    </a:lnTo>
                    <a:lnTo>
                      <a:pt x="291" y="607"/>
                    </a:lnTo>
                    <a:lnTo>
                      <a:pt x="305" y="624"/>
                    </a:lnTo>
                    <a:lnTo>
                      <a:pt x="319" y="640"/>
                    </a:lnTo>
                    <a:lnTo>
                      <a:pt x="332" y="654"/>
                    </a:lnTo>
                    <a:lnTo>
                      <a:pt x="346" y="668"/>
                    </a:lnTo>
                    <a:lnTo>
                      <a:pt x="346" y="668"/>
                    </a:lnTo>
                    <a:lnTo>
                      <a:pt x="371" y="692"/>
                    </a:lnTo>
                    <a:lnTo>
                      <a:pt x="398" y="714"/>
                    </a:lnTo>
                    <a:lnTo>
                      <a:pt x="398" y="714"/>
                    </a:lnTo>
                    <a:lnTo>
                      <a:pt x="429" y="741"/>
                    </a:lnTo>
                    <a:lnTo>
                      <a:pt x="445" y="755"/>
                    </a:lnTo>
                    <a:lnTo>
                      <a:pt x="459" y="769"/>
                    </a:lnTo>
                    <a:lnTo>
                      <a:pt x="459" y="769"/>
                    </a:lnTo>
                    <a:lnTo>
                      <a:pt x="481" y="790"/>
                    </a:lnTo>
                    <a:lnTo>
                      <a:pt x="504" y="809"/>
                    </a:lnTo>
                    <a:lnTo>
                      <a:pt x="504" y="809"/>
                    </a:lnTo>
                    <a:lnTo>
                      <a:pt x="526" y="828"/>
                    </a:lnTo>
                    <a:lnTo>
                      <a:pt x="548" y="849"/>
                    </a:lnTo>
                    <a:lnTo>
                      <a:pt x="548" y="849"/>
                    </a:lnTo>
                    <a:lnTo>
                      <a:pt x="571" y="872"/>
                    </a:lnTo>
                    <a:lnTo>
                      <a:pt x="594" y="896"/>
                    </a:lnTo>
                    <a:lnTo>
                      <a:pt x="594" y="896"/>
                    </a:lnTo>
                    <a:lnTo>
                      <a:pt x="615" y="920"/>
                    </a:lnTo>
                    <a:lnTo>
                      <a:pt x="638" y="943"/>
                    </a:lnTo>
                    <a:lnTo>
                      <a:pt x="643" y="948"/>
                    </a:lnTo>
                    <a:lnTo>
                      <a:pt x="646" y="943"/>
                    </a:lnTo>
                    <a:lnTo>
                      <a:pt x="646" y="943"/>
                    </a:lnTo>
                    <a:lnTo>
                      <a:pt x="658" y="929"/>
                    </a:lnTo>
                    <a:lnTo>
                      <a:pt x="669" y="917"/>
                    </a:lnTo>
                    <a:lnTo>
                      <a:pt x="682" y="904"/>
                    </a:lnTo>
                    <a:lnTo>
                      <a:pt x="696" y="893"/>
                    </a:lnTo>
                    <a:lnTo>
                      <a:pt x="724" y="871"/>
                    </a:lnTo>
                    <a:lnTo>
                      <a:pt x="753" y="851"/>
                    </a:lnTo>
                    <a:lnTo>
                      <a:pt x="753" y="851"/>
                    </a:lnTo>
                    <a:lnTo>
                      <a:pt x="784" y="829"/>
                    </a:lnTo>
                    <a:lnTo>
                      <a:pt x="784" y="829"/>
                    </a:lnTo>
                    <a:lnTo>
                      <a:pt x="812" y="807"/>
                    </a:lnTo>
                    <a:lnTo>
                      <a:pt x="843" y="787"/>
                    </a:lnTo>
                    <a:lnTo>
                      <a:pt x="906" y="748"/>
                    </a:lnTo>
                    <a:lnTo>
                      <a:pt x="906" y="748"/>
                    </a:lnTo>
                    <a:lnTo>
                      <a:pt x="944" y="725"/>
                    </a:lnTo>
                    <a:lnTo>
                      <a:pt x="980" y="702"/>
                    </a:lnTo>
                    <a:lnTo>
                      <a:pt x="986" y="698"/>
                    </a:lnTo>
                    <a:lnTo>
                      <a:pt x="981" y="693"/>
                    </a:lnTo>
                    <a:lnTo>
                      <a:pt x="981" y="693"/>
                    </a:lnTo>
                    <a:lnTo>
                      <a:pt x="964" y="676"/>
                    </a:lnTo>
                    <a:lnTo>
                      <a:pt x="949" y="660"/>
                    </a:lnTo>
                    <a:lnTo>
                      <a:pt x="920" y="624"/>
                    </a:lnTo>
                    <a:lnTo>
                      <a:pt x="917" y="620"/>
                    </a:lnTo>
                    <a:lnTo>
                      <a:pt x="917" y="620"/>
                    </a:lnTo>
                    <a:lnTo>
                      <a:pt x="882" y="579"/>
                    </a:lnTo>
                    <a:lnTo>
                      <a:pt x="850" y="543"/>
                    </a:lnTo>
                    <a:lnTo>
                      <a:pt x="819" y="510"/>
                    </a:lnTo>
                    <a:lnTo>
                      <a:pt x="789" y="480"/>
                    </a:lnTo>
                    <a:lnTo>
                      <a:pt x="789" y="480"/>
                    </a:lnTo>
                    <a:lnTo>
                      <a:pt x="751" y="446"/>
                    </a:lnTo>
                    <a:lnTo>
                      <a:pt x="712" y="412"/>
                    </a:lnTo>
                    <a:lnTo>
                      <a:pt x="712" y="412"/>
                    </a:lnTo>
                    <a:lnTo>
                      <a:pt x="668" y="372"/>
                    </a:lnTo>
                    <a:lnTo>
                      <a:pt x="624" y="332"/>
                    </a:lnTo>
                    <a:lnTo>
                      <a:pt x="604" y="313"/>
                    </a:lnTo>
                    <a:lnTo>
                      <a:pt x="583" y="291"/>
                    </a:lnTo>
                    <a:lnTo>
                      <a:pt x="564" y="269"/>
                    </a:lnTo>
                    <a:lnTo>
                      <a:pt x="544" y="246"/>
                    </a:lnTo>
                    <a:lnTo>
                      <a:pt x="544" y="246"/>
                    </a:lnTo>
                    <a:lnTo>
                      <a:pt x="522" y="221"/>
                    </a:lnTo>
                    <a:lnTo>
                      <a:pt x="501" y="195"/>
                    </a:lnTo>
                    <a:lnTo>
                      <a:pt x="501" y="195"/>
                    </a:lnTo>
                    <a:lnTo>
                      <a:pt x="475" y="165"/>
                    </a:lnTo>
                    <a:lnTo>
                      <a:pt x="450" y="135"/>
                    </a:lnTo>
                    <a:lnTo>
                      <a:pt x="450" y="135"/>
                    </a:lnTo>
                    <a:lnTo>
                      <a:pt x="441" y="125"/>
                    </a:lnTo>
                    <a:lnTo>
                      <a:pt x="431" y="116"/>
                    </a:lnTo>
                    <a:lnTo>
                      <a:pt x="431" y="116"/>
                    </a:lnTo>
                    <a:lnTo>
                      <a:pt x="422" y="107"/>
                    </a:lnTo>
                    <a:lnTo>
                      <a:pt x="413" y="98"/>
                    </a:lnTo>
                    <a:lnTo>
                      <a:pt x="413" y="98"/>
                    </a:lnTo>
                    <a:lnTo>
                      <a:pt x="400" y="81"/>
                    </a:lnTo>
                    <a:lnTo>
                      <a:pt x="389" y="67"/>
                    </a:lnTo>
                    <a:lnTo>
                      <a:pt x="378" y="54"/>
                    </a:lnTo>
                    <a:lnTo>
                      <a:pt x="366" y="44"/>
                    </a:lnTo>
                    <a:lnTo>
                      <a:pt x="366" y="44"/>
                    </a:lnTo>
                    <a:lnTo>
                      <a:pt x="355" y="33"/>
                    </a:lnTo>
                    <a:lnTo>
                      <a:pt x="346" y="21"/>
                    </a:lnTo>
                    <a:lnTo>
                      <a:pt x="346" y="21"/>
                    </a:lnTo>
                    <a:lnTo>
                      <a:pt x="377" y="0"/>
                    </a:lnTo>
                    <a:lnTo>
                      <a:pt x="377" y="0"/>
                    </a:lnTo>
                    <a:lnTo>
                      <a:pt x="382" y="6"/>
                    </a:lnTo>
                    <a:lnTo>
                      <a:pt x="382" y="6"/>
                    </a:lnTo>
                    <a:lnTo>
                      <a:pt x="433" y="64"/>
                    </a:lnTo>
                    <a:lnTo>
                      <a:pt x="433" y="64"/>
                    </a:lnTo>
                    <a:lnTo>
                      <a:pt x="496" y="134"/>
                    </a:lnTo>
                    <a:lnTo>
                      <a:pt x="527" y="170"/>
                    </a:lnTo>
                    <a:lnTo>
                      <a:pt x="558" y="207"/>
                    </a:lnTo>
                    <a:lnTo>
                      <a:pt x="558" y="207"/>
                    </a:lnTo>
                    <a:lnTo>
                      <a:pt x="585" y="239"/>
                    </a:lnTo>
                    <a:lnTo>
                      <a:pt x="614" y="273"/>
                    </a:lnTo>
                    <a:lnTo>
                      <a:pt x="631" y="290"/>
                    </a:lnTo>
                    <a:lnTo>
                      <a:pt x="647" y="307"/>
                    </a:lnTo>
                    <a:lnTo>
                      <a:pt x="665" y="324"/>
                    </a:lnTo>
                    <a:lnTo>
                      <a:pt x="683" y="341"/>
                    </a:lnTo>
                    <a:lnTo>
                      <a:pt x="683" y="341"/>
                    </a:lnTo>
                    <a:lnTo>
                      <a:pt x="729" y="380"/>
                    </a:lnTo>
                    <a:lnTo>
                      <a:pt x="729" y="380"/>
                    </a:lnTo>
                    <a:lnTo>
                      <a:pt x="765" y="411"/>
                    </a:lnTo>
                    <a:lnTo>
                      <a:pt x="801" y="444"/>
                    </a:lnTo>
                    <a:lnTo>
                      <a:pt x="801" y="444"/>
                    </a:lnTo>
                    <a:lnTo>
                      <a:pt x="836" y="477"/>
                    </a:lnTo>
                    <a:lnTo>
                      <a:pt x="869" y="511"/>
                    </a:lnTo>
                    <a:lnTo>
                      <a:pt x="900" y="546"/>
                    </a:lnTo>
                    <a:lnTo>
                      <a:pt x="930" y="581"/>
                    </a:lnTo>
                    <a:lnTo>
                      <a:pt x="930" y="581"/>
                    </a:lnTo>
                    <a:lnTo>
                      <a:pt x="946" y="600"/>
                    </a:lnTo>
                    <a:lnTo>
                      <a:pt x="946" y="600"/>
                    </a:lnTo>
                    <a:lnTo>
                      <a:pt x="962" y="620"/>
                    </a:lnTo>
                    <a:lnTo>
                      <a:pt x="980" y="641"/>
                    </a:lnTo>
                    <a:lnTo>
                      <a:pt x="998" y="661"/>
                    </a:lnTo>
                    <a:lnTo>
                      <a:pt x="1008" y="669"/>
                    </a:lnTo>
                    <a:lnTo>
                      <a:pt x="1018" y="677"/>
                    </a:lnTo>
                    <a:lnTo>
                      <a:pt x="1019" y="678"/>
                    </a:lnTo>
                    <a:lnTo>
                      <a:pt x="1020" y="678"/>
                    </a:lnTo>
                    <a:lnTo>
                      <a:pt x="1020" y="678"/>
                    </a:lnTo>
                    <a:lnTo>
                      <a:pt x="1025" y="680"/>
                    </a:lnTo>
                    <a:lnTo>
                      <a:pt x="1029" y="684"/>
                    </a:lnTo>
                    <a:lnTo>
                      <a:pt x="1029" y="685"/>
                    </a:lnTo>
                    <a:lnTo>
                      <a:pt x="1030" y="686"/>
                    </a:lnTo>
                    <a:lnTo>
                      <a:pt x="1030" y="686"/>
                    </a:lnTo>
                    <a:lnTo>
                      <a:pt x="1032" y="689"/>
                    </a:lnTo>
                    <a:lnTo>
                      <a:pt x="1035" y="692"/>
                    </a:lnTo>
                    <a:lnTo>
                      <a:pt x="1036" y="695"/>
                    </a:lnTo>
                    <a:lnTo>
                      <a:pt x="1037" y="698"/>
                    </a:lnTo>
                    <a:lnTo>
                      <a:pt x="1037" y="699"/>
                    </a:lnTo>
                    <a:lnTo>
                      <a:pt x="1037" y="700"/>
                    </a:lnTo>
                    <a:lnTo>
                      <a:pt x="1037" y="700"/>
                    </a:lnTo>
                    <a:lnTo>
                      <a:pt x="1041" y="711"/>
                    </a:lnTo>
                    <a:lnTo>
                      <a:pt x="1045" y="723"/>
                    </a:lnTo>
                    <a:lnTo>
                      <a:pt x="1047" y="735"/>
                    </a:lnTo>
                    <a:lnTo>
                      <a:pt x="1049" y="748"/>
                    </a:lnTo>
                    <a:lnTo>
                      <a:pt x="1051" y="774"/>
                    </a:lnTo>
                    <a:lnTo>
                      <a:pt x="1051" y="800"/>
                    </a:lnTo>
                    <a:lnTo>
                      <a:pt x="1050" y="826"/>
                    </a:lnTo>
                    <a:lnTo>
                      <a:pt x="1047" y="851"/>
                    </a:lnTo>
                    <a:lnTo>
                      <a:pt x="1044" y="872"/>
                    </a:lnTo>
                    <a:lnTo>
                      <a:pt x="1040" y="892"/>
                    </a:lnTo>
                    <a:lnTo>
                      <a:pt x="1040" y="892"/>
                    </a:lnTo>
                    <a:lnTo>
                      <a:pt x="1037" y="911"/>
                    </a:lnTo>
                    <a:lnTo>
                      <a:pt x="1035" y="929"/>
                    </a:lnTo>
                    <a:lnTo>
                      <a:pt x="1030" y="967"/>
                    </a:lnTo>
                    <a:lnTo>
                      <a:pt x="1030" y="973"/>
                    </a:lnTo>
                    <a:lnTo>
                      <a:pt x="1030" y="973"/>
                    </a:lnTo>
                    <a:lnTo>
                      <a:pt x="1029" y="991"/>
                    </a:lnTo>
                    <a:lnTo>
                      <a:pt x="1029" y="991"/>
                    </a:lnTo>
                    <a:lnTo>
                      <a:pt x="1029" y="1009"/>
                    </a:lnTo>
                    <a:lnTo>
                      <a:pt x="1028" y="1017"/>
                    </a:lnTo>
                    <a:lnTo>
                      <a:pt x="1026" y="1024"/>
                    </a:lnTo>
                    <a:lnTo>
                      <a:pt x="1026" y="1024"/>
                    </a:lnTo>
                    <a:lnTo>
                      <a:pt x="1024" y="1031"/>
                    </a:lnTo>
                    <a:lnTo>
                      <a:pt x="1023" y="1039"/>
                    </a:lnTo>
                    <a:lnTo>
                      <a:pt x="1023" y="1051"/>
                    </a:lnTo>
                    <a:lnTo>
                      <a:pt x="1023" y="1051"/>
                    </a:lnTo>
                    <a:lnTo>
                      <a:pt x="1023" y="1059"/>
                    </a:lnTo>
                    <a:lnTo>
                      <a:pt x="1021" y="1068"/>
                    </a:lnTo>
                    <a:lnTo>
                      <a:pt x="1019" y="1075"/>
                    </a:lnTo>
                    <a:lnTo>
                      <a:pt x="1016" y="1079"/>
                    </a:lnTo>
                    <a:lnTo>
                      <a:pt x="1013" y="1083"/>
                    </a:lnTo>
                    <a:lnTo>
                      <a:pt x="1013" y="1083"/>
                    </a:lnTo>
                    <a:lnTo>
                      <a:pt x="1010" y="1085"/>
                    </a:lnTo>
                    <a:lnTo>
                      <a:pt x="1008" y="1086"/>
                    </a:lnTo>
                    <a:lnTo>
                      <a:pt x="1005" y="1087"/>
                    </a:lnTo>
                    <a:lnTo>
                      <a:pt x="1002" y="1088"/>
                    </a:lnTo>
                    <a:lnTo>
                      <a:pt x="1002" y="1088"/>
                    </a:lnTo>
                    <a:lnTo>
                      <a:pt x="1002" y="1088"/>
                    </a:lnTo>
                    <a:lnTo>
                      <a:pt x="998" y="1087"/>
                    </a:lnTo>
                    <a:lnTo>
                      <a:pt x="997" y="1087"/>
                    </a:lnTo>
                    <a:lnTo>
                      <a:pt x="996" y="1087"/>
                    </a:lnTo>
                    <a:lnTo>
                      <a:pt x="996" y="1087"/>
                    </a:lnTo>
                    <a:lnTo>
                      <a:pt x="992" y="1088"/>
                    </a:lnTo>
                    <a:lnTo>
                      <a:pt x="991" y="1088"/>
                    </a:lnTo>
                    <a:close/>
                    <a:moveTo>
                      <a:pt x="1002" y="731"/>
                    </a:moveTo>
                    <a:lnTo>
                      <a:pt x="1002" y="731"/>
                    </a:lnTo>
                    <a:lnTo>
                      <a:pt x="954" y="761"/>
                    </a:lnTo>
                    <a:lnTo>
                      <a:pt x="954" y="761"/>
                    </a:lnTo>
                    <a:lnTo>
                      <a:pt x="918" y="784"/>
                    </a:lnTo>
                    <a:lnTo>
                      <a:pt x="918" y="784"/>
                    </a:lnTo>
                    <a:lnTo>
                      <a:pt x="885" y="803"/>
                    </a:lnTo>
                    <a:lnTo>
                      <a:pt x="885" y="803"/>
                    </a:lnTo>
                    <a:lnTo>
                      <a:pt x="856" y="821"/>
                    </a:lnTo>
                    <a:lnTo>
                      <a:pt x="842" y="830"/>
                    </a:lnTo>
                    <a:lnTo>
                      <a:pt x="829" y="839"/>
                    </a:lnTo>
                    <a:lnTo>
                      <a:pt x="819" y="847"/>
                    </a:lnTo>
                    <a:lnTo>
                      <a:pt x="819" y="847"/>
                    </a:lnTo>
                    <a:lnTo>
                      <a:pt x="773" y="881"/>
                    </a:lnTo>
                    <a:lnTo>
                      <a:pt x="729" y="917"/>
                    </a:lnTo>
                    <a:lnTo>
                      <a:pt x="729" y="917"/>
                    </a:lnTo>
                    <a:lnTo>
                      <a:pt x="717" y="925"/>
                    </a:lnTo>
                    <a:lnTo>
                      <a:pt x="717" y="925"/>
                    </a:lnTo>
                    <a:lnTo>
                      <a:pt x="704" y="936"/>
                    </a:lnTo>
                    <a:lnTo>
                      <a:pt x="691" y="948"/>
                    </a:lnTo>
                    <a:lnTo>
                      <a:pt x="678" y="960"/>
                    </a:lnTo>
                    <a:lnTo>
                      <a:pt x="672" y="967"/>
                    </a:lnTo>
                    <a:lnTo>
                      <a:pt x="668" y="974"/>
                    </a:lnTo>
                    <a:lnTo>
                      <a:pt x="664" y="980"/>
                    </a:lnTo>
                    <a:lnTo>
                      <a:pt x="671" y="982"/>
                    </a:lnTo>
                    <a:lnTo>
                      <a:pt x="671" y="982"/>
                    </a:lnTo>
                    <a:lnTo>
                      <a:pt x="699" y="991"/>
                    </a:lnTo>
                    <a:lnTo>
                      <a:pt x="699" y="991"/>
                    </a:lnTo>
                    <a:lnTo>
                      <a:pt x="718" y="996"/>
                    </a:lnTo>
                    <a:lnTo>
                      <a:pt x="738" y="1003"/>
                    </a:lnTo>
                    <a:lnTo>
                      <a:pt x="738" y="1003"/>
                    </a:lnTo>
                    <a:lnTo>
                      <a:pt x="756" y="1007"/>
                    </a:lnTo>
                    <a:lnTo>
                      <a:pt x="772" y="1010"/>
                    </a:lnTo>
                    <a:lnTo>
                      <a:pt x="772" y="1010"/>
                    </a:lnTo>
                    <a:lnTo>
                      <a:pt x="792" y="1014"/>
                    </a:lnTo>
                    <a:lnTo>
                      <a:pt x="811" y="1018"/>
                    </a:lnTo>
                    <a:lnTo>
                      <a:pt x="811" y="1018"/>
                    </a:lnTo>
                    <a:lnTo>
                      <a:pt x="854" y="1028"/>
                    </a:lnTo>
                    <a:lnTo>
                      <a:pt x="897" y="1039"/>
                    </a:lnTo>
                    <a:lnTo>
                      <a:pt x="941" y="1046"/>
                    </a:lnTo>
                    <a:lnTo>
                      <a:pt x="962" y="1049"/>
                    </a:lnTo>
                    <a:lnTo>
                      <a:pt x="984" y="1051"/>
                    </a:lnTo>
                    <a:lnTo>
                      <a:pt x="991" y="1052"/>
                    </a:lnTo>
                    <a:lnTo>
                      <a:pt x="990" y="1045"/>
                    </a:lnTo>
                    <a:lnTo>
                      <a:pt x="990" y="1045"/>
                    </a:lnTo>
                    <a:lnTo>
                      <a:pt x="989" y="1039"/>
                    </a:lnTo>
                    <a:lnTo>
                      <a:pt x="989" y="1039"/>
                    </a:lnTo>
                    <a:lnTo>
                      <a:pt x="987" y="1032"/>
                    </a:lnTo>
                    <a:lnTo>
                      <a:pt x="987" y="1029"/>
                    </a:lnTo>
                    <a:lnTo>
                      <a:pt x="987" y="1027"/>
                    </a:lnTo>
                    <a:lnTo>
                      <a:pt x="987" y="1027"/>
                    </a:lnTo>
                    <a:lnTo>
                      <a:pt x="990" y="1018"/>
                    </a:lnTo>
                    <a:lnTo>
                      <a:pt x="992" y="1008"/>
                    </a:lnTo>
                    <a:lnTo>
                      <a:pt x="993" y="988"/>
                    </a:lnTo>
                    <a:lnTo>
                      <a:pt x="993" y="988"/>
                    </a:lnTo>
                    <a:lnTo>
                      <a:pt x="994" y="974"/>
                    </a:lnTo>
                    <a:lnTo>
                      <a:pt x="994" y="974"/>
                    </a:lnTo>
                    <a:lnTo>
                      <a:pt x="995" y="957"/>
                    </a:lnTo>
                    <a:lnTo>
                      <a:pt x="995" y="957"/>
                    </a:lnTo>
                    <a:lnTo>
                      <a:pt x="998" y="925"/>
                    </a:lnTo>
                    <a:lnTo>
                      <a:pt x="1000" y="910"/>
                    </a:lnTo>
                    <a:lnTo>
                      <a:pt x="1004" y="893"/>
                    </a:lnTo>
                    <a:lnTo>
                      <a:pt x="1004" y="893"/>
                    </a:lnTo>
                    <a:lnTo>
                      <a:pt x="1010" y="856"/>
                    </a:lnTo>
                    <a:lnTo>
                      <a:pt x="1013" y="835"/>
                    </a:lnTo>
                    <a:lnTo>
                      <a:pt x="1015" y="813"/>
                    </a:lnTo>
                    <a:lnTo>
                      <a:pt x="1016" y="793"/>
                    </a:lnTo>
                    <a:lnTo>
                      <a:pt x="1015" y="772"/>
                    </a:lnTo>
                    <a:lnTo>
                      <a:pt x="1014" y="753"/>
                    </a:lnTo>
                    <a:lnTo>
                      <a:pt x="1010" y="734"/>
                    </a:lnTo>
                    <a:lnTo>
                      <a:pt x="1008" y="726"/>
                    </a:lnTo>
                    <a:lnTo>
                      <a:pt x="1002" y="73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147" name="Freeform 207">
                <a:extLst>
                  <a:ext uri="{FF2B5EF4-FFF2-40B4-BE49-F238E27FC236}">
                    <a16:creationId xmlns:a16="http://schemas.microsoft.com/office/drawing/2014/main" id="{F117DD3C-4215-4B2F-A408-5444C71B4C20}"/>
                  </a:ext>
                </a:extLst>
              </p:cNvPr>
              <p:cNvSpPr/>
              <p:nvPr/>
            </p:nvSpPr>
            <p:spPr bwMode="auto">
              <a:xfrm>
                <a:off x="4251325" y="2251075"/>
                <a:ext cx="195263" cy="161925"/>
              </a:xfrm>
              <a:custGeom>
                <a:avLst/>
                <a:gdLst/>
                <a:ahLst/>
                <a:cxnLst>
                  <a:cxn ang="0">
                    <a:pos x="15" y="307"/>
                  </a:cxn>
                  <a:cxn ang="0">
                    <a:pos x="9" y="306"/>
                  </a:cxn>
                  <a:cxn ang="0">
                    <a:pos x="2" y="298"/>
                  </a:cxn>
                  <a:cxn ang="0">
                    <a:pos x="0" y="293"/>
                  </a:cxn>
                  <a:cxn ang="0">
                    <a:pos x="2" y="281"/>
                  </a:cxn>
                  <a:cxn ang="0">
                    <a:pos x="6" y="275"/>
                  </a:cxn>
                  <a:cxn ang="0">
                    <a:pos x="12" y="272"/>
                  </a:cxn>
                  <a:cxn ang="0">
                    <a:pos x="18" y="269"/>
                  </a:cxn>
                  <a:cxn ang="0">
                    <a:pos x="30" y="259"/>
                  </a:cxn>
                  <a:cxn ang="0">
                    <a:pos x="48" y="238"/>
                  </a:cxn>
                  <a:cxn ang="0">
                    <a:pos x="59" y="222"/>
                  </a:cxn>
                  <a:cxn ang="0">
                    <a:pos x="75" y="201"/>
                  </a:cxn>
                  <a:cxn ang="0">
                    <a:pos x="94" y="180"/>
                  </a:cxn>
                  <a:cxn ang="0">
                    <a:pos x="136" y="143"/>
                  </a:cxn>
                  <a:cxn ang="0">
                    <a:pos x="160" y="124"/>
                  </a:cxn>
                  <a:cxn ang="0">
                    <a:pos x="174" y="112"/>
                  </a:cxn>
                  <a:cxn ang="0">
                    <a:pos x="224" y="83"/>
                  </a:cxn>
                  <a:cxn ang="0">
                    <a:pos x="241" y="73"/>
                  </a:cxn>
                  <a:cxn ang="0">
                    <a:pos x="259" y="63"/>
                  </a:cxn>
                  <a:cxn ang="0">
                    <a:pos x="305" y="32"/>
                  </a:cxn>
                  <a:cxn ang="0">
                    <a:pos x="345" y="3"/>
                  </a:cxn>
                  <a:cxn ang="0">
                    <a:pos x="354" y="0"/>
                  </a:cxn>
                  <a:cxn ang="0">
                    <a:pos x="359" y="1"/>
                  </a:cxn>
                  <a:cxn ang="0">
                    <a:pos x="366" y="8"/>
                  </a:cxn>
                  <a:cxn ang="0">
                    <a:pos x="368" y="12"/>
                  </a:cxn>
                  <a:cxn ang="0">
                    <a:pos x="369" y="22"/>
                  </a:cxn>
                  <a:cxn ang="0">
                    <a:pos x="367" y="29"/>
                  </a:cxn>
                  <a:cxn ang="0">
                    <a:pos x="362" y="35"/>
                  </a:cxn>
                  <a:cxn ang="0">
                    <a:pos x="339" y="51"/>
                  </a:cxn>
                  <a:cxn ang="0">
                    <a:pos x="270" y="96"/>
                  </a:cxn>
                  <a:cxn ang="0">
                    <a:pos x="240" y="115"/>
                  </a:cxn>
                  <a:cxn ang="0">
                    <a:pos x="180" y="157"/>
                  </a:cxn>
                  <a:cxn ang="0">
                    <a:pos x="151" y="179"/>
                  </a:cxn>
                  <a:cxn ang="0">
                    <a:pos x="109" y="218"/>
                  </a:cxn>
                  <a:cxn ang="0">
                    <a:pos x="78" y="252"/>
                  </a:cxn>
                  <a:cxn ang="0">
                    <a:pos x="69" y="264"/>
                  </a:cxn>
                  <a:cxn ang="0">
                    <a:pos x="47" y="290"/>
                  </a:cxn>
                  <a:cxn ang="0">
                    <a:pos x="35" y="300"/>
                  </a:cxn>
                  <a:cxn ang="0">
                    <a:pos x="21" y="306"/>
                  </a:cxn>
                  <a:cxn ang="0">
                    <a:pos x="15" y="307"/>
                  </a:cxn>
                </a:cxnLst>
                <a:rect l="0" t="0" r="r" b="b"/>
                <a:pathLst>
                  <a:path w="369" h="307">
                    <a:moveTo>
                      <a:pt x="15" y="307"/>
                    </a:moveTo>
                    <a:lnTo>
                      <a:pt x="15" y="307"/>
                    </a:lnTo>
                    <a:lnTo>
                      <a:pt x="12" y="307"/>
                    </a:lnTo>
                    <a:lnTo>
                      <a:pt x="9" y="306"/>
                    </a:lnTo>
                    <a:lnTo>
                      <a:pt x="5" y="303"/>
                    </a:lnTo>
                    <a:lnTo>
                      <a:pt x="2" y="298"/>
                    </a:lnTo>
                    <a:lnTo>
                      <a:pt x="0" y="293"/>
                    </a:lnTo>
                    <a:lnTo>
                      <a:pt x="0" y="293"/>
                    </a:lnTo>
                    <a:lnTo>
                      <a:pt x="0" y="287"/>
                    </a:lnTo>
                    <a:lnTo>
                      <a:pt x="2" y="281"/>
                    </a:lnTo>
                    <a:lnTo>
                      <a:pt x="4" y="277"/>
                    </a:lnTo>
                    <a:lnTo>
                      <a:pt x="6" y="275"/>
                    </a:lnTo>
                    <a:lnTo>
                      <a:pt x="9" y="273"/>
                    </a:lnTo>
                    <a:lnTo>
                      <a:pt x="12" y="272"/>
                    </a:lnTo>
                    <a:lnTo>
                      <a:pt x="12" y="272"/>
                    </a:lnTo>
                    <a:lnTo>
                      <a:pt x="18" y="269"/>
                    </a:lnTo>
                    <a:lnTo>
                      <a:pt x="24" y="265"/>
                    </a:lnTo>
                    <a:lnTo>
                      <a:pt x="30" y="259"/>
                    </a:lnTo>
                    <a:lnTo>
                      <a:pt x="36" y="253"/>
                    </a:lnTo>
                    <a:lnTo>
                      <a:pt x="48" y="238"/>
                    </a:lnTo>
                    <a:lnTo>
                      <a:pt x="59" y="222"/>
                    </a:lnTo>
                    <a:lnTo>
                      <a:pt x="59" y="222"/>
                    </a:lnTo>
                    <a:lnTo>
                      <a:pt x="68" y="210"/>
                    </a:lnTo>
                    <a:lnTo>
                      <a:pt x="75" y="201"/>
                    </a:lnTo>
                    <a:lnTo>
                      <a:pt x="75" y="201"/>
                    </a:lnTo>
                    <a:lnTo>
                      <a:pt x="94" y="180"/>
                    </a:lnTo>
                    <a:lnTo>
                      <a:pt x="114" y="162"/>
                    </a:lnTo>
                    <a:lnTo>
                      <a:pt x="136" y="143"/>
                    </a:lnTo>
                    <a:lnTo>
                      <a:pt x="157" y="126"/>
                    </a:lnTo>
                    <a:lnTo>
                      <a:pt x="160" y="124"/>
                    </a:lnTo>
                    <a:lnTo>
                      <a:pt x="160" y="124"/>
                    </a:lnTo>
                    <a:lnTo>
                      <a:pt x="174" y="112"/>
                    </a:lnTo>
                    <a:lnTo>
                      <a:pt x="190" y="102"/>
                    </a:lnTo>
                    <a:lnTo>
                      <a:pt x="224" y="83"/>
                    </a:lnTo>
                    <a:lnTo>
                      <a:pt x="224" y="83"/>
                    </a:lnTo>
                    <a:lnTo>
                      <a:pt x="241" y="73"/>
                    </a:lnTo>
                    <a:lnTo>
                      <a:pt x="259" y="63"/>
                    </a:lnTo>
                    <a:lnTo>
                      <a:pt x="259" y="63"/>
                    </a:lnTo>
                    <a:lnTo>
                      <a:pt x="283" y="47"/>
                    </a:lnTo>
                    <a:lnTo>
                      <a:pt x="305" y="32"/>
                    </a:lnTo>
                    <a:lnTo>
                      <a:pt x="345" y="3"/>
                    </a:lnTo>
                    <a:lnTo>
                      <a:pt x="345" y="3"/>
                    </a:lnTo>
                    <a:lnTo>
                      <a:pt x="350" y="1"/>
                    </a:lnTo>
                    <a:lnTo>
                      <a:pt x="354" y="0"/>
                    </a:lnTo>
                    <a:lnTo>
                      <a:pt x="354" y="0"/>
                    </a:lnTo>
                    <a:lnTo>
                      <a:pt x="359" y="1"/>
                    </a:lnTo>
                    <a:lnTo>
                      <a:pt x="363" y="4"/>
                    </a:lnTo>
                    <a:lnTo>
                      <a:pt x="366" y="8"/>
                    </a:lnTo>
                    <a:lnTo>
                      <a:pt x="368" y="12"/>
                    </a:lnTo>
                    <a:lnTo>
                      <a:pt x="368" y="12"/>
                    </a:lnTo>
                    <a:lnTo>
                      <a:pt x="369" y="16"/>
                    </a:lnTo>
                    <a:lnTo>
                      <a:pt x="369" y="22"/>
                    </a:lnTo>
                    <a:lnTo>
                      <a:pt x="369" y="25"/>
                    </a:lnTo>
                    <a:lnTo>
                      <a:pt x="367" y="29"/>
                    </a:lnTo>
                    <a:lnTo>
                      <a:pt x="365" y="32"/>
                    </a:lnTo>
                    <a:lnTo>
                      <a:pt x="362" y="35"/>
                    </a:lnTo>
                    <a:lnTo>
                      <a:pt x="362" y="35"/>
                    </a:lnTo>
                    <a:lnTo>
                      <a:pt x="339" y="51"/>
                    </a:lnTo>
                    <a:lnTo>
                      <a:pt x="317" y="67"/>
                    </a:lnTo>
                    <a:lnTo>
                      <a:pt x="270" y="96"/>
                    </a:lnTo>
                    <a:lnTo>
                      <a:pt x="270" y="96"/>
                    </a:lnTo>
                    <a:lnTo>
                      <a:pt x="240" y="115"/>
                    </a:lnTo>
                    <a:lnTo>
                      <a:pt x="210" y="135"/>
                    </a:lnTo>
                    <a:lnTo>
                      <a:pt x="180" y="157"/>
                    </a:lnTo>
                    <a:lnTo>
                      <a:pt x="151" y="179"/>
                    </a:lnTo>
                    <a:lnTo>
                      <a:pt x="151" y="179"/>
                    </a:lnTo>
                    <a:lnTo>
                      <a:pt x="131" y="198"/>
                    </a:lnTo>
                    <a:lnTo>
                      <a:pt x="109" y="218"/>
                    </a:lnTo>
                    <a:lnTo>
                      <a:pt x="88" y="239"/>
                    </a:lnTo>
                    <a:lnTo>
                      <a:pt x="78" y="252"/>
                    </a:lnTo>
                    <a:lnTo>
                      <a:pt x="69" y="264"/>
                    </a:lnTo>
                    <a:lnTo>
                      <a:pt x="69" y="264"/>
                    </a:lnTo>
                    <a:lnTo>
                      <a:pt x="59" y="277"/>
                    </a:lnTo>
                    <a:lnTo>
                      <a:pt x="47" y="290"/>
                    </a:lnTo>
                    <a:lnTo>
                      <a:pt x="42" y="295"/>
                    </a:lnTo>
                    <a:lnTo>
                      <a:pt x="35" y="300"/>
                    </a:lnTo>
                    <a:lnTo>
                      <a:pt x="29" y="304"/>
                    </a:lnTo>
                    <a:lnTo>
                      <a:pt x="21" y="306"/>
                    </a:lnTo>
                    <a:lnTo>
                      <a:pt x="21" y="306"/>
                    </a:lnTo>
                    <a:lnTo>
                      <a:pt x="15" y="307"/>
                    </a:lnTo>
                    <a:lnTo>
                      <a:pt x="15" y="30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148" name="Freeform 208">
                <a:extLst>
                  <a:ext uri="{FF2B5EF4-FFF2-40B4-BE49-F238E27FC236}">
                    <a16:creationId xmlns:a16="http://schemas.microsoft.com/office/drawing/2014/main" id="{5449E7DB-B5E7-4AEB-B7A8-0635591D3A83}"/>
                  </a:ext>
                </a:extLst>
              </p:cNvPr>
              <p:cNvSpPr/>
              <p:nvPr/>
            </p:nvSpPr>
            <p:spPr bwMode="auto">
              <a:xfrm>
                <a:off x="4284663" y="2282825"/>
                <a:ext cx="195263" cy="171450"/>
              </a:xfrm>
              <a:custGeom>
                <a:avLst/>
                <a:gdLst/>
                <a:ahLst/>
                <a:cxnLst>
                  <a:cxn ang="0">
                    <a:pos x="15" y="323"/>
                  </a:cxn>
                  <a:cxn ang="0">
                    <a:pos x="6" y="319"/>
                  </a:cxn>
                  <a:cxn ang="0">
                    <a:pos x="1" y="309"/>
                  </a:cxn>
                  <a:cxn ang="0">
                    <a:pos x="0" y="306"/>
                  </a:cxn>
                  <a:cxn ang="0">
                    <a:pos x="0" y="297"/>
                  </a:cxn>
                  <a:cxn ang="0">
                    <a:pos x="4" y="290"/>
                  </a:cxn>
                  <a:cxn ang="0">
                    <a:pos x="7" y="287"/>
                  </a:cxn>
                  <a:cxn ang="0">
                    <a:pos x="15" y="277"/>
                  </a:cxn>
                  <a:cxn ang="0">
                    <a:pos x="20" y="266"/>
                  </a:cxn>
                  <a:cxn ang="0">
                    <a:pos x="29" y="253"/>
                  </a:cxn>
                  <a:cxn ang="0">
                    <a:pos x="48" y="230"/>
                  </a:cxn>
                  <a:cxn ang="0">
                    <a:pos x="68" y="211"/>
                  </a:cxn>
                  <a:cxn ang="0">
                    <a:pos x="94" y="190"/>
                  </a:cxn>
                  <a:cxn ang="0">
                    <a:pos x="126" y="162"/>
                  </a:cxn>
                  <a:cxn ang="0">
                    <a:pos x="159" y="135"/>
                  </a:cxn>
                  <a:cxn ang="0">
                    <a:pos x="187" y="111"/>
                  </a:cxn>
                  <a:cxn ang="0">
                    <a:pos x="236" y="73"/>
                  </a:cxn>
                  <a:cxn ang="0">
                    <a:pos x="254" y="61"/>
                  </a:cxn>
                  <a:cxn ang="0">
                    <a:pos x="311" y="23"/>
                  </a:cxn>
                  <a:cxn ang="0">
                    <a:pos x="344" y="3"/>
                  </a:cxn>
                  <a:cxn ang="0">
                    <a:pos x="348" y="1"/>
                  </a:cxn>
                  <a:cxn ang="0">
                    <a:pos x="352" y="0"/>
                  </a:cxn>
                  <a:cxn ang="0">
                    <a:pos x="358" y="2"/>
                  </a:cxn>
                  <a:cxn ang="0">
                    <a:pos x="366" y="9"/>
                  </a:cxn>
                  <a:cxn ang="0">
                    <a:pos x="368" y="14"/>
                  </a:cxn>
                  <a:cxn ang="0">
                    <a:pos x="369" y="22"/>
                  </a:cxn>
                  <a:cxn ang="0">
                    <a:pos x="366" y="29"/>
                  </a:cxn>
                  <a:cxn ang="0">
                    <a:pos x="361" y="35"/>
                  </a:cxn>
                  <a:cxn ang="0">
                    <a:pos x="325" y="57"/>
                  </a:cxn>
                  <a:cxn ang="0">
                    <a:pos x="271" y="92"/>
                  </a:cxn>
                  <a:cxn ang="0">
                    <a:pos x="250" y="107"/>
                  </a:cxn>
                  <a:cxn ang="0">
                    <a:pos x="190" y="157"/>
                  </a:cxn>
                  <a:cxn ang="0">
                    <a:pos x="164" y="179"/>
                  </a:cxn>
                  <a:cxn ang="0">
                    <a:pos x="134" y="203"/>
                  </a:cxn>
                  <a:cxn ang="0">
                    <a:pos x="102" y="229"/>
                  </a:cxn>
                  <a:cxn ang="0">
                    <a:pos x="72" y="258"/>
                  </a:cxn>
                  <a:cxn ang="0">
                    <a:pos x="66" y="264"/>
                  </a:cxn>
                  <a:cxn ang="0">
                    <a:pos x="51" y="286"/>
                  </a:cxn>
                  <a:cxn ang="0">
                    <a:pos x="46" y="295"/>
                  </a:cxn>
                  <a:cxn ang="0">
                    <a:pos x="33" y="312"/>
                  </a:cxn>
                  <a:cxn ang="0">
                    <a:pos x="24" y="319"/>
                  </a:cxn>
                  <a:cxn ang="0">
                    <a:pos x="15" y="323"/>
                  </a:cxn>
                </a:cxnLst>
                <a:rect l="0" t="0" r="r" b="b"/>
                <a:pathLst>
                  <a:path w="369" h="323">
                    <a:moveTo>
                      <a:pt x="15" y="323"/>
                    </a:moveTo>
                    <a:lnTo>
                      <a:pt x="15" y="323"/>
                    </a:lnTo>
                    <a:lnTo>
                      <a:pt x="10" y="322"/>
                    </a:lnTo>
                    <a:lnTo>
                      <a:pt x="6" y="319"/>
                    </a:lnTo>
                    <a:lnTo>
                      <a:pt x="3" y="315"/>
                    </a:lnTo>
                    <a:lnTo>
                      <a:pt x="1" y="309"/>
                    </a:lnTo>
                    <a:lnTo>
                      <a:pt x="1" y="309"/>
                    </a:lnTo>
                    <a:lnTo>
                      <a:pt x="0" y="306"/>
                    </a:lnTo>
                    <a:lnTo>
                      <a:pt x="0" y="300"/>
                    </a:lnTo>
                    <a:lnTo>
                      <a:pt x="0" y="297"/>
                    </a:lnTo>
                    <a:lnTo>
                      <a:pt x="2" y="294"/>
                    </a:lnTo>
                    <a:lnTo>
                      <a:pt x="4" y="290"/>
                    </a:lnTo>
                    <a:lnTo>
                      <a:pt x="7" y="287"/>
                    </a:lnTo>
                    <a:lnTo>
                      <a:pt x="7" y="287"/>
                    </a:lnTo>
                    <a:lnTo>
                      <a:pt x="11" y="283"/>
                    </a:lnTo>
                    <a:lnTo>
                      <a:pt x="15" y="277"/>
                    </a:lnTo>
                    <a:lnTo>
                      <a:pt x="20" y="266"/>
                    </a:lnTo>
                    <a:lnTo>
                      <a:pt x="20" y="266"/>
                    </a:lnTo>
                    <a:lnTo>
                      <a:pt x="24" y="259"/>
                    </a:lnTo>
                    <a:lnTo>
                      <a:pt x="29" y="253"/>
                    </a:lnTo>
                    <a:lnTo>
                      <a:pt x="29" y="253"/>
                    </a:lnTo>
                    <a:lnTo>
                      <a:pt x="48" y="230"/>
                    </a:lnTo>
                    <a:lnTo>
                      <a:pt x="59" y="221"/>
                    </a:lnTo>
                    <a:lnTo>
                      <a:pt x="68" y="211"/>
                    </a:lnTo>
                    <a:lnTo>
                      <a:pt x="68" y="211"/>
                    </a:lnTo>
                    <a:lnTo>
                      <a:pt x="94" y="190"/>
                    </a:lnTo>
                    <a:lnTo>
                      <a:pt x="94" y="190"/>
                    </a:lnTo>
                    <a:lnTo>
                      <a:pt x="126" y="162"/>
                    </a:lnTo>
                    <a:lnTo>
                      <a:pt x="159" y="135"/>
                    </a:lnTo>
                    <a:lnTo>
                      <a:pt x="159" y="135"/>
                    </a:lnTo>
                    <a:lnTo>
                      <a:pt x="187" y="111"/>
                    </a:lnTo>
                    <a:lnTo>
                      <a:pt x="187" y="111"/>
                    </a:lnTo>
                    <a:lnTo>
                      <a:pt x="220" y="85"/>
                    </a:lnTo>
                    <a:lnTo>
                      <a:pt x="236" y="73"/>
                    </a:lnTo>
                    <a:lnTo>
                      <a:pt x="254" y="61"/>
                    </a:lnTo>
                    <a:lnTo>
                      <a:pt x="254" y="61"/>
                    </a:lnTo>
                    <a:lnTo>
                      <a:pt x="282" y="41"/>
                    </a:lnTo>
                    <a:lnTo>
                      <a:pt x="311" y="23"/>
                    </a:lnTo>
                    <a:lnTo>
                      <a:pt x="311" y="23"/>
                    </a:lnTo>
                    <a:lnTo>
                      <a:pt x="344" y="3"/>
                    </a:lnTo>
                    <a:lnTo>
                      <a:pt x="344" y="3"/>
                    </a:lnTo>
                    <a:lnTo>
                      <a:pt x="348" y="1"/>
                    </a:lnTo>
                    <a:lnTo>
                      <a:pt x="352" y="0"/>
                    </a:lnTo>
                    <a:lnTo>
                      <a:pt x="352" y="0"/>
                    </a:lnTo>
                    <a:lnTo>
                      <a:pt x="355" y="1"/>
                    </a:lnTo>
                    <a:lnTo>
                      <a:pt x="358" y="2"/>
                    </a:lnTo>
                    <a:lnTo>
                      <a:pt x="363" y="5"/>
                    </a:lnTo>
                    <a:lnTo>
                      <a:pt x="366" y="9"/>
                    </a:lnTo>
                    <a:lnTo>
                      <a:pt x="368" y="14"/>
                    </a:lnTo>
                    <a:lnTo>
                      <a:pt x="368" y="14"/>
                    </a:lnTo>
                    <a:lnTo>
                      <a:pt x="369" y="17"/>
                    </a:lnTo>
                    <a:lnTo>
                      <a:pt x="369" y="22"/>
                    </a:lnTo>
                    <a:lnTo>
                      <a:pt x="368" y="25"/>
                    </a:lnTo>
                    <a:lnTo>
                      <a:pt x="366" y="29"/>
                    </a:lnTo>
                    <a:lnTo>
                      <a:pt x="364" y="32"/>
                    </a:lnTo>
                    <a:lnTo>
                      <a:pt x="361" y="35"/>
                    </a:lnTo>
                    <a:lnTo>
                      <a:pt x="361" y="35"/>
                    </a:lnTo>
                    <a:lnTo>
                      <a:pt x="325" y="57"/>
                    </a:lnTo>
                    <a:lnTo>
                      <a:pt x="325" y="57"/>
                    </a:lnTo>
                    <a:lnTo>
                      <a:pt x="271" y="92"/>
                    </a:lnTo>
                    <a:lnTo>
                      <a:pt x="271" y="92"/>
                    </a:lnTo>
                    <a:lnTo>
                      <a:pt x="250" y="107"/>
                    </a:lnTo>
                    <a:lnTo>
                      <a:pt x="229" y="123"/>
                    </a:lnTo>
                    <a:lnTo>
                      <a:pt x="190" y="157"/>
                    </a:lnTo>
                    <a:lnTo>
                      <a:pt x="190" y="157"/>
                    </a:lnTo>
                    <a:lnTo>
                      <a:pt x="164" y="179"/>
                    </a:lnTo>
                    <a:lnTo>
                      <a:pt x="164" y="179"/>
                    </a:lnTo>
                    <a:lnTo>
                      <a:pt x="134" y="203"/>
                    </a:lnTo>
                    <a:lnTo>
                      <a:pt x="134" y="203"/>
                    </a:lnTo>
                    <a:lnTo>
                      <a:pt x="102" y="229"/>
                    </a:lnTo>
                    <a:lnTo>
                      <a:pt x="86" y="242"/>
                    </a:lnTo>
                    <a:lnTo>
                      <a:pt x="72" y="258"/>
                    </a:lnTo>
                    <a:lnTo>
                      <a:pt x="72" y="258"/>
                    </a:lnTo>
                    <a:lnTo>
                      <a:pt x="66" y="264"/>
                    </a:lnTo>
                    <a:lnTo>
                      <a:pt x="61" y="271"/>
                    </a:lnTo>
                    <a:lnTo>
                      <a:pt x="51" y="286"/>
                    </a:lnTo>
                    <a:lnTo>
                      <a:pt x="51" y="286"/>
                    </a:lnTo>
                    <a:lnTo>
                      <a:pt x="46" y="295"/>
                    </a:lnTo>
                    <a:lnTo>
                      <a:pt x="40" y="303"/>
                    </a:lnTo>
                    <a:lnTo>
                      <a:pt x="33" y="312"/>
                    </a:lnTo>
                    <a:lnTo>
                      <a:pt x="24" y="319"/>
                    </a:lnTo>
                    <a:lnTo>
                      <a:pt x="24" y="319"/>
                    </a:lnTo>
                    <a:lnTo>
                      <a:pt x="19" y="322"/>
                    </a:lnTo>
                    <a:lnTo>
                      <a:pt x="15" y="323"/>
                    </a:lnTo>
                    <a:lnTo>
                      <a:pt x="15" y="32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149" name="Freeform 209">
                <a:extLst>
                  <a:ext uri="{FF2B5EF4-FFF2-40B4-BE49-F238E27FC236}">
                    <a16:creationId xmlns:a16="http://schemas.microsoft.com/office/drawing/2014/main" id="{56D81BA4-9D47-4978-B91B-B4D11B9677B6}"/>
                  </a:ext>
                </a:extLst>
              </p:cNvPr>
              <p:cNvSpPr/>
              <p:nvPr/>
            </p:nvSpPr>
            <p:spPr bwMode="auto">
              <a:xfrm>
                <a:off x="4446588" y="2346325"/>
                <a:ext cx="285750" cy="307975"/>
              </a:xfrm>
              <a:custGeom>
                <a:avLst/>
                <a:gdLst/>
                <a:ahLst/>
                <a:cxnLst>
                  <a:cxn ang="0">
                    <a:pos x="524" y="583"/>
                  </a:cxn>
                  <a:cxn ang="0">
                    <a:pos x="515" y="580"/>
                  </a:cxn>
                  <a:cxn ang="0">
                    <a:pos x="501" y="571"/>
                  </a:cxn>
                  <a:cxn ang="0">
                    <a:pos x="476" y="549"/>
                  </a:cxn>
                  <a:cxn ang="0">
                    <a:pos x="437" y="513"/>
                  </a:cxn>
                  <a:cxn ang="0">
                    <a:pos x="414" y="488"/>
                  </a:cxn>
                  <a:cxn ang="0">
                    <a:pos x="388" y="460"/>
                  </a:cxn>
                  <a:cxn ang="0">
                    <a:pos x="339" y="409"/>
                  </a:cxn>
                  <a:cxn ang="0">
                    <a:pos x="300" y="361"/>
                  </a:cxn>
                  <a:cxn ang="0">
                    <a:pos x="288" y="344"/>
                  </a:cxn>
                  <a:cxn ang="0">
                    <a:pos x="246" y="293"/>
                  </a:cxn>
                  <a:cxn ang="0">
                    <a:pos x="202" y="245"/>
                  </a:cxn>
                  <a:cxn ang="0">
                    <a:pos x="167" y="208"/>
                  </a:cxn>
                  <a:cxn ang="0">
                    <a:pos x="134" y="170"/>
                  </a:cxn>
                  <a:cxn ang="0">
                    <a:pos x="121" y="153"/>
                  </a:cxn>
                  <a:cxn ang="0">
                    <a:pos x="95" y="121"/>
                  </a:cxn>
                  <a:cxn ang="0">
                    <a:pos x="54" y="76"/>
                  </a:cxn>
                  <a:cxn ang="0">
                    <a:pos x="24" y="48"/>
                  </a:cxn>
                  <a:cxn ang="0">
                    <a:pos x="8" y="36"/>
                  </a:cxn>
                  <a:cxn ang="0">
                    <a:pos x="3" y="29"/>
                  </a:cxn>
                  <a:cxn ang="0">
                    <a:pos x="0" y="22"/>
                  </a:cxn>
                  <a:cxn ang="0">
                    <a:pos x="1" y="13"/>
                  </a:cxn>
                  <a:cxn ang="0">
                    <a:pos x="4" y="8"/>
                  </a:cxn>
                  <a:cxn ang="0">
                    <a:pos x="12" y="1"/>
                  </a:cxn>
                  <a:cxn ang="0">
                    <a:pos x="16" y="0"/>
                  </a:cxn>
                  <a:cxn ang="0">
                    <a:pos x="25" y="3"/>
                  </a:cxn>
                  <a:cxn ang="0">
                    <a:pos x="41" y="15"/>
                  </a:cxn>
                  <a:cxn ang="0">
                    <a:pos x="70" y="41"/>
                  </a:cxn>
                  <a:cxn ang="0">
                    <a:pos x="110" y="84"/>
                  </a:cxn>
                  <a:cxn ang="0">
                    <a:pos x="136" y="115"/>
                  </a:cxn>
                  <a:cxn ang="0">
                    <a:pos x="206" y="198"/>
                  </a:cxn>
                  <a:cxn ang="0">
                    <a:pos x="290" y="291"/>
                  </a:cxn>
                  <a:cxn ang="0">
                    <a:pos x="303" y="306"/>
                  </a:cxn>
                  <a:cxn ang="0">
                    <a:pos x="341" y="353"/>
                  </a:cxn>
                  <a:cxn ang="0">
                    <a:pos x="371" y="390"/>
                  </a:cxn>
                  <a:cxn ang="0">
                    <a:pos x="403" y="425"/>
                  </a:cxn>
                  <a:cxn ang="0">
                    <a:pos x="433" y="457"/>
                  </a:cxn>
                  <a:cxn ang="0">
                    <a:pos x="457" y="482"/>
                  </a:cxn>
                  <a:cxn ang="0">
                    <a:pos x="493" y="518"/>
                  </a:cxn>
                  <a:cxn ang="0">
                    <a:pos x="519" y="540"/>
                  </a:cxn>
                  <a:cxn ang="0">
                    <a:pos x="532" y="549"/>
                  </a:cxn>
                  <a:cxn ang="0">
                    <a:pos x="539" y="554"/>
                  </a:cxn>
                  <a:cxn ang="0">
                    <a:pos x="541" y="560"/>
                  </a:cxn>
                  <a:cxn ang="0">
                    <a:pos x="541" y="570"/>
                  </a:cxn>
                  <a:cxn ang="0">
                    <a:pos x="539" y="575"/>
                  </a:cxn>
                  <a:cxn ang="0">
                    <a:pos x="530" y="582"/>
                  </a:cxn>
                  <a:cxn ang="0">
                    <a:pos x="524" y="583"/>
                  </a:cxn>
                </a:cxnLst>
                <a:rect l="0" t="0" r="r" b="b"/>
                <a:pathLst>
                  <a:path w="541" h="583">
                    <a:moveTo>
                      <a:pt x="524" y="583"/>
                    </a:moveTo>
                    <a:lnTo>
                      <a:pt x="524" y="583"/>
                    </a:lnTo>
                    <a:lnTo>
                      <a:pt x="520" y="582"/>
                    </a:lnTo>
                    <a:lnTo>
                      <a:pt x="515" y="580"/>
                    </a:lnTo>
                    <a:lnTo>
                      <a:pt x="515" y="580"/>
                    </a:lnTo>
                    <a:lnTo>
                      <a:pt x="501" y="571"/>
                    </a:lnTo>
                    <a:lnTo>
                      <a:pt x="488" y="560"/>
                    </a:lnTo>
                    <a:lnTo>
                      <a:pt x="476" y="549"/>
                    </a:lnTo>
                    <a:lnTo>
                      <a:pt x="462" y="538"/>
                    </a:lnTo>
                    <a:lnTo>
                      <a:pt x="437" y="513"/>
                    </a:lnTo>
                    <a:lnTo>
                      <a:pt x="414" y="488"/>
                    </a:lnTo>
                    <a:lnTo>
                      <a:pt x="414" y="488"/>
                    </a:lnTo>
                    <a:lnTo>
                      <a:pt x="388" y="460"/>
                    </a:lnTo>
                    <a:lnTo>
                      <a:pt x="388" y="460"/>
                    </a:lnTo>
                    <a:lnTo>
                      <a:pt x="365" y="437"/>
                    </a:lnTo>
                    <a:lnTo>
                      <a:pt x="339" y="409"/>
                    </a:lnTo>
                    <a:lnTo>
                      <a:pt x="313" y="377"/>
                    </a:lnTo>
                    <a:lnTo>
                      <a:pt x="300" y="361"/>
                    </a:lnTo>
                    <a:lnTo>
                      <a:pt x="288" y="344"/>
                    </a:lnTo>
                    <a:lnTo>
                      <a:pt x="288" y="344"/>
                    </a:lnTo>
                    <a:lnTo>
                      <a:pt x="268" y="319"/>
                    </a:lnTo>
                    <a:lnTo>
                      <a:pt x="246" y="293"/>
                    </a:lnTo>
                    <a:lnTo>
                      <a:pt x="224" y="269"/>
                    </a:lnTo>
                    <a:lnTo>
                      <a:pt x="202" y="245"/>
                    </a:lnTo>
                    <a:lnTo>
                      <a:pt x="202" y="245"/>
                    </a:lnTo>
                    <a:lnTo>
                      <a:pt x="167" y="208"/>
                    </a:lnTo>
                    <a:lnTo>
                      <a:pt x="150" y="189"/>
                    </a:lnTo>
                    <a:lnTo>
                      <a:pt x="134" y="170"/>
                    </a:lnTo>
                    <a:lnTo>
                      <a:pt x="134" y="170"/>
                    </a:lnTo>
                    <a:lnTo>
                      <a:pt x="121" y="153"/>
                    </a:lnTo>
                    <a:lnTo>
                      <a:pt x="121" y="153"/>
                    </a:lnTo>
                    <a:lnTo>
                      <a:pt x="95" y="121"/>
                    </a:lnTo>
                    <a:lnTo>
                      <a:pt x="69" y="90"/>
                    </a:lnTo>
                    <a:lnTo>
                      <a:pt x="54" y="76"/>
                    </a:lnTo>
                    <a:lnTo>
                      <a:pt x="40" y="61"/>
                    </a:lnTo>
                    <a:lnTo>
                      <a:pt x="24" y="48"/>
                    </a:lnTo>
                    <a:lnTo>
                      <a:pt x="8" y="36"/>
                    </a:lnTo>
                    <a:lnTo>
                      <a:pt x="8" y="36"/>
                    </a:lnTo>
                    <a:lnTo>
                      <a:pt x="5" y="32"/>
                    </a:lnTo>
                    <a:lnTo>
                      <a:pt x="3" y="29"/>
                    </a:lnTo>
                    <a:lnTo>
                      <a:pt x="0" y="25"/>
                    </a:lnTo>
                    <a:lnTo>
                      <a:pt x="0" y="22"/>
                    </a:lnTo>
                    <a:lnTo>
                      <a:pt x="0" y="17"/>
                    </a:lnTo>
                    <a:lnTo>
                      <a:pt x="1" y="13"/>
                    </a:lnTo>
                    <a:lnTo>
                      <a:pt x="1" y="13"/>
                    </a:lnTo>
                    <a:lnTo>
                      <a:pt x="4" y="8"/>
                    </a:lnTo>
                    <a:lnTo>
                      <a:pt x="7" y="3"/>
                    </a:lnTo>
                    <a:lnTo>
                      <a:pt x="12" y="1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1" y="0"/>
                    </a:lnTo>
                    <a:lnTo>
                      <a:pt x="25" y="3"/>
                    </a:lnTo>
                    <a:lnTo>
                      <a:pt x="25" y="3"/>
                    </a:lnTo>
                    <a:lnTo>
                      <a:pt x="41" y="15"/>
                    </a:lnTo>
                    <a:lnTo>
                      <a:pt x="55" y="28"/>
                    </a:lnTo>
                    <a:lnTo>
                      <a:pt x="70" y="41"/>
                    </a:lnTo>
                    <a:lnTo>
                      <a:pt x="83" y="55"/>
                    </a:lnTo>
                    <a:lnTo>
                      <a:pt x="110" y="84"/>
                    </a:lnTo>
                    <a:lnTo>
                      <a:pt x="136" y="115"/>
                    </a:lnTo>
                    <a:lnTo>
                      <a:pt x="136" y="115"/>
                    </a:lnTo>
                    <a:lnTo>
                      <a:pt x="170" y="156"/>
                    </a:lnTo>
                    <a:lnTo>
                      <a:pt x="206" y="198"/>
                    </a:lnTo>
                    <a:lnTo>
                      <a:pt x="246" y="242"/>
                    </a:lnTo>
                    <a:lnTo>
                      <a:pt x="290" y="291"/>
                    </a:lnTo>
                    <a:lnTo>
                      <a:pt x="290" y="291"/>
                    </a:lnTo>
                    <a:lnTo>
                      <a:pt x="303" y="306"/>
                    </a:lnTo>
                    <a:lnTo>
                      <a:pt x="317" y="322"/>
                    </a:lnTo>
                    <a:lnTo>
                      <a:pt x="341" y="353"/>
                    </a:lnTo>
                    <a:lnTo>
                      <a:pt x="341" y="353"/>
                    </a:lnTo>
                    <a:lnTo>
                      <a:pt x="371" y="390"/>
                    </a:lnTo>
                    <a:lnTo>
                      <a:pt x="387" y="407"/>
                    </a:lnTo>
                    <a:lnTo>
                      <a:pt x="403" y="425"/>
                    </a:lnTo>
                    <a:lnTo>
                      <a:pt x="403" y="425"/>
                    </a:lnTo>
                    <a:lnTo>
                      <a:pt x="433" y="457"/>
                    </a:lnTo>
                    <a:lnTo>
                      <a:pt x="433" y="457"/>
                    </a:lnTo>
                    <a:lnTo>
                      <a:pt x="457" y="482"/>
                    </a:lnTo>
                    <a:lnTo>
                      <a:pt x="481" y="507"/>
                    </a:lnTo>
                    <a:lnTo>
                      <a:pt x="493" y="518"/>
                    </a:lnTo>
                    <a:lnTo>
                      <a:pt x="507" y="529"/>
                    </a:lnTo>
                    <a:lnTo>
                      <a:pt x="519" y="540"/>
                    </a:lnTo>
                    <a:lnTo>
                      <a:pt x="532" y="549"/>
                    </a:lnTo>
                    <a:lnTo>
                      <a:pt x="532" y="549"/>
                    </a:lnTo>
                    <a:lnTo>
                      <a:pt x="537" y="552"/>
                    </a:lnTo>
                    <a:lnTo>
                      <a:pt x="539" y="554"/>
                    </a:lnTo>
                    <a:lnTo>
                      <a:pt x="540" y="557"/>
                    </a:lnTo>
                    <a:lnTo>
                      <a:pt x="541" y="560"/>
                    </a:lnTo>
                    <a:lnTo>
                      <a:pt x="541" y="565"/>
                    </a:lnTo>
                    <a:lnTo>
                      <a:pt x="541" y="570"/>
                    </a:lnTo>
                    <a:lnTo>
                      <a:pt x="541" y="570"/>
                    </a:lnTo>
                    <a:lnTo>
                      <a:pt x="539" y="575"/>
                    </a:lnTo>
                    <a:lnTo>
                      <a:pt x="534" y="579"/>
                    </a:lnTo>
                    <a:lnTo>
                      <a:pt x="530" y="582"/>
                    </a:lnTo>
                    <a:lnTo>
                      <a:pt x="527" y="583"/>
                    </a:lnTo>
                    <a:lnTo>
                      <a:pt x="524" y="583"/>
                    </a:lnTo>
                    <a:lnTo>
                      <a:pt x="524" y="58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150" name="Freeform 210">
                <a:extLst>
                  <a:ext uri="{FF2B5EF4-FFF2-40B4-BE49-F238E27FC236}">
                    <a16:creationId xmlns:a16="http://schemas.microsoft.com/office/drawing/2014/main" id="{5A753B11-BB5F-4471-886B-9663E93E2B75}"/>
                  </a:ext>
                </a:extLst>
              </p:cNvPr>
              <p:cNvSpPr/>
              <p:nvPr/>
            </p:nvSpPr>
            <p:spPr bwMode="auto">
              <a:xfrm>
                <a:off x="4349750" y="2435225"/>
                <a:ext cx="273050" cy="288925"/>
              </a:xfrm>
              <a:custGeom>
                <a:avLst/>
                <a:gdLst/>
                <a:ahLst/>
                <a:cxnLst>
                  <a:cxn ang="0">
                    <a:pos x="493" y="546"/>
                  </a:cxn>
                  <a:cxn ang="0">
                    <a:pos x="481" y="537"/>
                  </a:cxn>
                  <a:cxn ang="0">
                    <a:pos x="475" y="524"/>
                  </a:cxn>
                  <a:cxn ang="0">
                    <a:pos x="457" y="505"/>
                  </a:cxn>
                  <a:cxn ang="0">
                    <a:pos x="444" y="490"/>
                  </a:cxn>
                  <a:cxn ang="0">
                    <a:pos x="436" y="479"/>
                  </a:cxn>
                  <a:cxn ang="0">
                    <a:pos x="411" y="452"/>
                  </a:cxn>
                  <a:cxn ang="0">
                    <a:pos x="402" y="443"/>
                  </a:cxn>
                  <a:cxn ang="0">
                    <a:pos x="387" y="420"/>
                  </a:cxn>
                  <a:cxn ang="0">
                    <a:pos x="376" y="410"/>
                  </a:cxn>
                  <a:cxn ang="0">
                    <a:pos x="345" y="378"/>
                  </a:cxn>
                  <a:cxn ang="0">
                    <a:pos x="321" y="352"/>
                  </a:cxn>
                  <a:cxn ang="0">
                    <a:pos x="280" y="313"/>
                  </a:cxn>
                  <a:cxn ang="0">
                    <a:pos x="252" y="285"/>
                  </a:cxn>
                  <a:cxn ang="0">
                    <a:pos x="151" y="183"/>
                  </a:cxn>
                  <a:cxn ang="0">
                    <a:pos x="106" y="136"/>
                  </a:cxn>
                  <a:cxn ang="0">
                    <a:pos x="64" y="92"/>
                  </a:cxn>
                  <a:cxn ang="0">
                    <a:pos x="33" y="58"/>
                  </a:cxn>
                  <a:cxn ang="0">
                    <a:pos x="13" y="39"/>
                  </a:cxn>
                  <a:cxn ang="0">
                    <a:pos x="3" y="26"/>
                  </a:cxn>
                  <a:cxn ang="0">
                    <a:pos x="0" y="14"/>
                  </a:cxn>
                  <a:cxn ang="0">
                    <a:pos x="5" y="6"/>
                  </a:cxn>
                  <a:cxn ang="0">
                    <a:pos x="19" y="0"/>
                  </a:cxn>
                  <a:cxn ang="0">
                    <a:pos x="26" y="2"/>
                  </a:cxn>
                  <a:cxn ang="0">
                    <a:pos x="34" y="8"/>
                  </a:cxn>
                  <a:cxn ang="0">
                    <a:pos x="72" y="47"/>
                  </a:cxn>
                  <a:cxn ang="0">
                    <a:pos x="94" y="67"/>
                  </a:cxn>
                  <a:cxn ang="0">
                    <a:pos x="151" y="133"/>
                  </a:cxn>
                  <a:cxn ang="0">
                    <a:pos x="191" y="176"/>
                  </a:cxn>
                  <a:cxn ang="0">
                    <a:pos x="275" y="260"/>
                  </a:cxn>
                  <a:cxn ang="0">
                    <a:pos x="311" y="293"/>
                  </a:cxn>
                  <a:cxn ang="0">
                    <a:pos x="364" y="343"/>
                  </a:cxn>
                  <a:cxn ang="0">
                    <a:pos x="407" y="387"/>
                  </a:cxn>
                  <a:cxn ang="0">
                    <a:pos x="423" y="411"/>
                  </a:cxn>
                  <a:cxn ang="0">
                    <a:pos x="440" y="429"/>
                  </a:cxn>
                  <a:cxn ang="0">
                    <a:pos x="452" y="440"/>
                  </a:cxn>
                  <a:cxn ang="0">
                    <a:pos x="460" y="452"/>
                  </a:cxn>
                  <a:cxn ang="0">
                    <a:pos x="481" y="478"/>
                  </a:cxn>
                  <a:cxn ang="0">
                    <a:pos x="496" y="493"/>
                  </a:cxn>
                  <a:cxn ang="0">
                    <a:pos x="508" y="510"/>
                  </a:cxn>
                  <a:cxn ang="0">
                    <a:pos x="512" y="513"/>
                  </a:cxn>
                  <a:cxn ang="0">
                    <a:pos x="515" y="524"/>
                  </a:cxn>
                  <a:cxn ang="0">
                    <a:pos x="515" y="533"/>
                  </a:cxn>
                  <a:cxn ang="0">
                    <a:pos x="510" y="542"/>
                  </a:cxn>
                  <a:cxn ang="0">
                    <a:pos x="499" y="546"/>
                  </a:cxn>
                </a:cxnLst>
                <a:rect l="0" t="0" r="r" b="b"/>
                <a:pathLst>
                  <a:path w="515" h="546">
                    <a:moveTo>
                      <a:pt x="499" y="546"/>
                    </a:moveTo>
                    <a:lnTo>
                      <a:pt x="499" y="546"/>
                    </a:lnTo>
                    <a:lnTo>
                      <a:pt x="493" y="546"/>
                    </a:lnTo>
                    <a:lnTo>
                      <a:pt x="488" y="543"/>
                    </a:lnTo>
                    <a:lnTo>
                      <a:pt x="483" y="540"/>
                    </a:lnTo>
                    <a:lnTo>
                      <a:pt x="481" y="537"/>
                    </a:lnTo>
                    <a:lnTo>
                      <a:pt x="480" y="534"/>
                    </a:lnTo>
                    <a:lnTo>
                      <a:pt x="480" y="534"/>
                    </a:lnTo>
                    <a:lnTo>
                      <a:pt x="475" y="524"/>
                    </a:lnTo>
                    <a:lnTo>
                      <a:pt x="470" y="517"/>
                    </a:lnTo>
                    <a:lnTo>
                      <a:pt x="463" y="511"/>
                    </a:lnTo>
                    <a:lnTo>
                      <a:pt x="457" y="505"/>
                    </a:lnTo>
                    <a:lnTo>
                      <a:pt x="457" y="505"/>
                    </a:lnTo>
                    <a:lnTo>
                      <a:pt x="450" y="498"/>
                    </a:lnTo>
                    <a:lnTo>
                      <a:pt x="444" y="490"/>
                    </a:lnTo>
                    <a:lnTo>
                      <a:pt x="444" y="490"/>
                    </a:lnTo>
                    <a:lnTo>
                      <a:pt x="436" y="479"/>
                    </a:lnTo>
                    <a:lnTo>
                      <a:pt x="436" y="479"/>
                    </a:lnTo>
                    <a:lnTo>
                      <a:pt x="425" y="466"/>
                    </a:lnTo>
                    <a:lnTo>
                      <a:pt x="419" y="458"/>
                    </a:lnTo>
                    <a:lnTo>
                      <a:pt x="411" y="452"/>
                    </a:lnTo>
                    <a:lnTo>
                      <a:pt x="411" y="452"/>
                    </a:lnTo>
                    <a:lnTo>
                      <a:pt x="407" y="448"/>
                    </a:lnTo>
                    <a:lnTo>
                      <a:pt x="402" y="443"/>
                    </a:lnTo>
                    <a:lnTo>
                      <a:pt x="395" y="433"/>
                    </a:lnTo>
                    <a:lnTo>
                      <a:pt x="395" y="433"/>
                    </a:lnTo>
                    <a:lnTo>
                      <a:pt x="387" y="420"/>
                    </a:lnTo>
                    <a:lnTo>
                      <a:pt x="382" y="415"/>
                    </a:lnTo>
                    <a:lnTo>
                      <a:pt x="376" y="410"/>
                    </a:lnTo>
                    <a:lnTo>
                      <a:pt x="376" y="410"/>
                    </a:lnTo>
                    <a:lnTo>
                      <a:pt x="367" y="404"/>
                    </a:lnTo>
                    <a:lnTo>
                      <a:pt x="360" y="395"/>
                    </a:lnTo>
                    <a:lnTo>
                      <a:pt x="345" y="378"/>
                    </a:lnTo>
                    <a:lnTo>
                      <a:pt x="345" y="378"/>
                    </a:lnTo>
                    <a:lnTo>
                      <a:pt x="333" y="364"/>
                    </a:lnTo>
                    <a:lnTo>
                      <a:pt x="321" y="352"/>
                    </a:lnTo>
                    <a:lnTo>
                      <a:pt x="321" y="352"/>
                    </a:lnTo>
                    <a:lnTo>
                      <a:pt x="299" y="332"/>
                    </a:lnTo>
                    <a:lnTo>
                      <a:pt x="280" y="313"/>
                    </a:lnTo>
                    <a:lnTo>
                      <a:pt x="280" y="313"/>
                    </a:lnTo>
                    <a:lnTo>
                      <a:pt x="252" y="285"/>
                    </a:lnTo>
                    <a:lnTo>
                      <a:pt x="252" y="285"/>
                    </a:lnTo>
                    <a:lnTo>
                      <a:pt x="225" y="260"/>
                    </a:lnTo>
                    <a:lnTo>
                      <a:pt x="200" y="234"/>
                    </a:lnTo>
                    <a:lnTo>
                      <a:pt x="151" y="183"/>
                    </a:lnTo>
                    <a:lnTo>
                      <a:pt x="151" y="183"/>
                    </a:lnTo>
                    <a:lnTo>
                      <a:pt x="106" y="136"/>
                    </a:lnTo>
                    <a:lnTo>
                      <a:pt x="106" y="136"/>
                    </a:lnTo>
                    <a:lnTo>
                      <a:pt x="87" y="116"/>
                    </a:lnTo>
                    <a:lnTo>
                      <a:pt x="87" y="116"/>
                    </a:lnTo>
                    <a:lnTo>
                      <a:pt x="64" y="92"/>
                    </a:lnTo>
                    <a:lnTo>
                      <a:pt x="40" y="66"/>
                    </a:lnTo>
                    <a:lnTo>
                      <a:pt x="40" y="66"/>
                    </a:lnTo>
                    <a:lnTo>
                      <a:pt x="33" y="58"/>
                    </a:lnTo>
                    <a:lnTo>
                      <a:pt x="24" y="50"/>
                    </a:lnTo>
                    <a:lnTo>
                      <a:pt x="24" y="50"/>
                    </a:lnTo>
                    <a:lnTo>
                      <a:pt x="13" y="39"/>
                    </a:lnTo>
                    <a:lnTo>
                      <a:pt x="8" y="33"/>
                    </a:lnTo>
                    <a:lnTo>
                      <a:pt x="3" y="26"/>
                    </a:lnTo>
                    <a:lnTo>
                      <a:pt x="3" y="26"/>
                    </a:lnTo>
                    <a:lnTo>
                      <a:pt x="1" y="22"/>
                    </a:lnTo>
                    <a:lnTo>
                      <a:pt x="0" y="18"/>
                    </a:lnTo>
                    <a:lnTo>
                      <a:pt x="0" y="14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6"/>
                    </a:lnTo>
                    <a:lnTo>
                      <a:pt x="9" y="3"/>
                    </a:lnTo>
                    <a:lnTo>
                      <a:pt x="14" y="1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22" y="1"/>
                    </a:lnTo>
                    <a:lnTo>
                      <a:pt x="26" y="2"/>
                    </a:lnTo>
                    <a:lnTo>
                      <a:pt x="31" y="4"/>
                    </a:lnTo>
                    <a:lnTo>
                      <a:pt x="34" y="8"/>
                    </a:lnTo>
                    <a:lnTo>
                      <a:pt x="34" y="8"/>
                    </a:lnTo>
                    <a:lnTo>
                      <a:pt x="42" y="18"/>
                    </a:lnTo>
                    <a:lnTo>
                      <a:pt x="51" y="29"/>
                    </a:lnTo>
                    <a:lnTo>
                      <a:pt x="72" y="47"/>
                    </a:lnTo>
                    <a:lnTo>
                      <a:pt x="72" y="47"/>
                    </a:lnTo>
                    <a:lnTo>
                      <a:pt x="83" y="57"/>
                    </a:lnTo>
                    <a:lnTo>
                      <a:pt x="94" y="67"/>
                    </a:lnTo>
                    <a:lnTo>
                      <a:pt x="94" y="67"/>
                    </a:lnTo>
                    <a:lnTo>
                      <a:pt x="124" y="100"/>
                    </a:lnTo>
                    <a:lnTo>
                      <a:pt x="151" y="133"/>
                    </a:lnTo>
                    <a:lnTo>
                      <a:pt x="164" y="146"/>
                    </a:lnTo>
                    <a:lnTo>
                      <a:pt x="164" y="146"/>
                    </a:lnTo>
                    <a:lnTo>
                      <a:pt x="191" y="176"/>
                    </a:lnTo>
                    <a:lnTo>
                      <a:pt x="219" y="205"/>
                    </a:lnTo>
                    <a:lnTo>
                      <a:pt x="247" y="232"/>
                    </a:lnTo>
                    <a:lnTo>
                      <a:pt x="275" y="260"/>
                    </a:lnTo>
                    <a:lnTo>
                      <a:pt x="275" y="260"/>
                    </a:lnTo>
                    <a:lnTo>
                      <a:pt x="311" y="293"/>
                    </a:lnTo>
                    <a:lnTo>
                      <a:pt x="311" y="293"/>
                    </a:lnTo>
                    <a:lnTo>
                      <a:pt x="342" y="321"/>
                    </a:lnTo>
                    <a:lnTo>
                      <a:pt x="342" y="321"/>
                    </a:lnTo>
                    <a:lnTo>
                      <a:pt x="364" y="343"/>
                    </a:lnTo>
                    <a:lnTo>
                      <a:pt x="386" y="363"/>
                    </a:lnTo>
                    <a:lnTo>
                      <a:pt x="396" y="375"/>
                    </a:lnTo>
                    <a:lnTo>
                      <a:pt x="407" y="387"/>
                    </a:lnTo>
                    <a:lnTo>
                      <a:pt x="415" y="398"/>
                    </a:lnTo>
                    <a:lnTo>
                      <a:pt x="423" y="411"/>
                    </a:lnTo>
                    <a:lnTo>
                      <a:pt x="423" y="411"/>
                    </a:lnTo>
                    <a:lnTo>
                      <a:pt x="426" y="416"/>
                    </a:lnTo>
                    <a:lnTo>
                      <a:pt x="430" y="421"/>
                    </a:lnTo>
                    <a:lnTo>
                      <a:pt x="440" y="429"/>
                    </a:lnTo>
                    <a:lnTo>
                      <a:pt x="440" y="429"/>
                    </a:lnTo>
                    <a:lnTo>
                      <a:pt x="446" y="435"/>
                    </a:lnTo>
                    <a:lnTo>
                      <a:pt x="452" y="440"/>
                    </a:lnTo>
                    <a:lnTo>
                      <a:pt x="452" y="440"/>
                    </a:lnTo>
                    <a:lnTo>
                      <a:pt x="460" y="452"/>
                    </a:lnTo>
                    <a:lnTo>
                      <a:pt x="460" y="452"/>
                    </a:lnTo>
                    <a:lnTo>
                      <a:pt x="470" y="466"/>
                    </a:lnTo>
                    <a:lnTo>
                      <a:pt x="475" y="472"/>
                    </a:lnTo>
                    <a:lnTo>
                      <a:pt x="481" y="478"/>
                    </a:lnTo>
                    <a:lnTo>
                      <a:pt x="481" y="478"/>
                    </a:lnTo>
                    <a:lnTo>
                      <a:pt x="489" y="486"/>
                    </a:lnTo>
                    <a:lnTo>
                      <a:pt x="496" y="493"/>
                    </a:lnTo>
                    <a:lnTo>
                      <a:pt x="502" y="501"/>
                    </a:lnTo>
                    <a:lnTo>
                      <a:pt x="507" y="509"/>
                    </a:lnTo>
                    <a:lnTo>
                      <a:pt x="508" y="510"/>
                    </a:lnTo>
                    <a:lnTo>
                      <a:pt x="509" y="511"/>
                    </a:lnTo>
                    <a:lnTo>
                      <a:pt x="509" y="511"/>
                    </a:lnTo>
                    <a:lnTo>
                      <a:pt x="512" y="513"/>
                    </a:lnTo>
                    <a:lnTo>
                      <a:pt x="514" y="516"/>
                    </a:lnTo>
                    <a:lnTo>
                      <a:pt x="515" y="520"/>
                    </a:lnTo>
                    <a:lnTo>
                      <a:pt x="515" y="524"/>
                    </a:lnTo>
                    <a:lnTo>
                      <a:pt x="515" y="530"/>
                    </a:lnTo>
                    <a:lnTo>
                      <a:pt x="515" y="530"/>
                    </a:lnTo>
                    <a:lnTo>
                      <a:pt x="515" y="533"/>
                    </a:lnTo>
                    <a:lnTo>
                      <a:pt x="514" y="537"/>
                    </a:lnTo>
                    <a:lnTo>
                      <a:pt x="513" y="540"/>
                    </a:lnTo>
                    <a:lnTo>
                      <a:pt x="510" y="542"/>
                    </a:lnTo>
                    <a:lnTo>
                      <a:pt x="510" y="542"/>
                    </a:lnTo>
                    <a:lnTo>
                      <a:pt x="506" y="545"/>
                    </a:lnTo>
                    <a:lnTo>
                      <a:pt x="499" y="546"/>
                    </a:lnTo>
                    <a:lnTo>
                      <a:pt x="499" y="54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151" name="Freeform 211">
                <a:extLst>
                  <a:ext uri="{FF2B5EF4-FFF2-40B4-BE49-F238E27FC236}">
                    <a16:creationId xmlns:a16="http://schemas.microsoft.com/office/drawing/2014/main" id="{CACF04D6-699F-4A8B-A9E6-EB7ED56FEF9A}"/>
                  </a:ext>
                </a:extLst>
              </p:cNvPr>
              <p:cNvSpPr/>
              <p:nvPr/>
            </p:nvSpPr>
            <p:spPr bwMode="auto">
              <a:xfrm>
                <a:off x="4708525" y="2740025"/>
                <a:ext cx="77788" cy="74613"/>
              </a:xfrm>
              <a:custGeom>
                <a:avLst/>
                <a:gdLst/>
                <a:ahLst/>
                <a:cxnLst>
                  <a:cxn ang="0">
                    <a:pos x="116" y="142"/>
                  </a:cxn>
                  <a:cxn ang="0">
                    <a:pos x="111" y="142"/>
                  </a:cxn>
                  <a:cxn ang="0">
                    <a:pos x="101" y="140"/>
                  </a:cxn>
                  <a:cxn ang="0">
                    <a:pos x="90" y="136"/>
                  </a:cxn>
                  <a:cxn ang="0">
                    <a:pos x="88" y="139"/>
                  </a:cxn>
                  <a:cxn ang="0">
                    <a:pos x="79" y="141"/>
                  </a:cxn>
                  <a:cxn ang="0">
                    <a:pos x="77" y="141"/>
                  </a:cxn>
                  <a:cxn ang="0">
                    <a:pos x="63" y="139"/>
                  </a:cxn>
                  <a:cxn ang="0">
                    <a:pos x="49" y="136"/>
                  </a:cxn>
                  <a:cxn ang="0">
                    <a:pos x="42" y="134"/>
                  </a:cxn>
                  <a:cxn ang="0">
                    <a:pos x="33" y="127"/>
                  </a:cxn>
                  <a:cxn ang="0">
                    <a:pos x="30" y="129"/>
                  </a:cxn>
                  <a:cxn ang="0">
                    <a:pos x="21" y="131"/>
                  </a:cxn>
                  <a:cxn ang="0">
                    <a:pos x="18" y="130"/>
                  </a:cxn>
                  <a:cxn ang="0">
                    <a:pos x="12" y="127"/>
                  </a:cxn>
                  <a:cxn ang="0">
                    <a:pos x="7" y="122"/>
                  </a:cxn>
                  <a:cxn ang="0">
                    <a:pos x="6" y="117"/>
                  </a:cxn>
                  <a:cxn ang="0">
                    <a:pos x="5" y="115"/>
                  </a:cxn>
                  <a:cxn ang="0">
                    <a:pos x="1" y="108"/>
                  </a:cxn>
                  <a:cxn ang="0">
                    <a:pos x="1" y="101"/>
                  </a:cxn>
                  <a:cxn ang="0">
                    <a:pos x="3" y="95"/>
                  </a:cxn>
                  <a:cxn ang="0">
                    <a:pos x="13" y="83"/>
                  </a:cxn>
                  <a:cxn ang="0">
                    <a:pos x="31" y="62"/>
                  </a:cxn>
                  <a:cxn ang="0">
                    <a:pos x="63" y="34"/>
                  </a:cxn>
                  <a:cxn ang="0">
                    <a:pos x="92" y="13"/>
                  </a:cxn>
                  <a:cxn ang="0">
                    <a:pos x="98" y="8"/>
                  </a:cxn>
                  <a:cxn ang="0">
                    <a:pos x="113" y="1"/>
                  </a:cxn>
                  <a:cxn ang="0">
                    <a:pos x="121" y="0"/>
                  </a:cxn>
                  <a:cxn ang="0">
                    <a:pos x="131" y="2"/>
                  </a:cxn>
                  <a:cxn ang="0">
                    <a:pos x="137" y="5"/>
                  </a:cxn>
                  <a:cxn ang="0">
                    <a:pos x="143" y="15"/>
                  </a:cxn>
                  <a:cxn ang="0">
                    <a:pos x="147" y="29"/>
                  </a:cxn>
                  <a:cxn ang="0">
                    <a:pos x="148" y="35"/>
                  </a:cxn>
                  <a:cxn ang="0">
                    <a:pos x="147" y="53"/>
                  </a:cxn>
                  <a:cxn ang="0">
                    <a:pos x="148" y="84"/>
                  </a:cxn>
                  <a:cxn ang="0">
                    <a:pos x="148" y="100"/>
                  </a:cxn>
                  <a:cxn ang="0">
                    <a:pos x="146" y="116"/>
                  </a:cxn>
                  <a:cxn ang="0">
                    <a:pos x="145" y="125"/>
                  </a:cxn>
                  <a:cxn ang="0">
                    <a:pos x="141" y="132"/>
                  </a:cxn>
                  <a:cxn ang="0">
                    <a:pos x="136" y="136"/>
                  </a:cxn>
                  <a:cxn ang="0">
                    <a:pos x="128" y="141"/>
                  </a:cxn>
                  <a:cxn ang="0">
                    <a:pos x="126" y="141"/>
                  </a:cxn>
                  <a:cxn ang="0">
                    <a:pos x="121" y="142"/>
                  </a:cxn>
                  <a:cxn ang="0">
                    <a:pos x="116" y="142"/>
                  </a:cxn>
                </a:cxnLst>
                <a:rect l="0" t="0" r="r" b="b"/>
                <a:pathLst>
                  <a:path w="148" h="142">
                    <a:moveTo>
                      <a:pt x="116" y="142"/>
                    </a:moveTo>
                    <a:lnTo>
                      <a:pt x="116" y="142"/>
                    </a:lnTo>
                    <a:lnTo>
                      <a:pt x="111" y="142"/>
                    </a:lnTo>
                    <a:lnTo>
                      <a:pt x="111" y="142"/>
                    </a:lnTo>
                    <a:lnTo>
                      <a:pt x="101" y="140"/>
                    </a:lnTo>
                    <a:lnTo>
                      <a:pt x="101" y="140"/>
                    </a:lnTo>
                    <a:lnTo>
                      <a:pt x="93" y="136"/>
                    </a:lnTo>
                    <a:lnTo>
                      <a:pt x="90" y="136"/>
                    </a:lnTo>
                    <a:lnTo>
                      <a:pt x="88" y="139"/>
                    </a:lnTo>
                    <a:lnTo>
                      <a:pt x="88" y="139"/>
                    </a:lnTo>
                    <a:lnTo>
                      <a:pt x="84" y="141"/>
                    </a:lnTo>
                    <a:lnTo>
                      <a:pt x="79" y="141"/>
                    </a:lnTo>
                    <a:lnTo>
                      <a:pt x="79" y="141"/>
                    </a:lnTo>
                    <a:lnTo>
                      <a:pt x="77" y="141"/>
                    </a:lnTo>
                    <a:lnTo>
                      <a:pt x="77" y="141"/>
                    </a:lnTo>
                    <a:lnTo>
                      <a:pt x="63" y="139"/>
                    </a:lnTo>
                    <a:lnTo>
                      <a:pt x="63" y="139"/>
                    </a:lnTo>
                    <a:lnTo>
                      <a:pt x="49" y="136"/>
                    </a:lnTo>
                    <a:lnTo>
                      <a:pt x="49" y="136"/>
                    </a:lnTo>
                    <a:lnTo>
                      <a:pt x="42" y="134"/>
                    </a:lnTo>
                    <a:lnTo>
                      <a:pt x="36" y="130"/>
                    </a:lnTo>
                    <a:lnTo>
                      <a:pt x="33" y="127"/>
                    </a:lnTo>
                    <a:lnTo>
                      <a:pt x="30" y="129"/>
                    </a:lnTo>
                    <a:lnTo>
                      <a:pt x="30" y="129"/>
                    </a:lnTo>
                    <a:lnTo>
                      <a:pt x="25" y="130"/>
                    </a:lnTo>
                    <a:lnTo>
                      <a:pt x="21" y="131"/>
                    </a:lnTo>
                    <a:lnTo>
                      <a:pt x="21" y="131"/>
                    </a:lnTo>
                    <a:lnTo>
                      <a:pt x="18" y="130"/>
                    </a:lnTo>
                    <a:lnTo>
                      <a:pt x="13" y="129"/>
                    </a:lnTo>
                    <a:lnTo>
                      <a:pt x="12" y="127"/>
                    </a:lnTo>
                    <a:lnTo>
                      <a:pt x="10" y="125"/>
                    </a:lnTo>
                    <a:lnTo>
                      <a:pt x="7" y="122"/>
                    </a:lnTo>
                    <a:lnTo>
                      <a:pt x="6" y="119"/>
                    </a:lnTo>
                    <a:lnTo>
                      <a:pt x="6" y="117"/>
                    </a:lnTo>
                    <a:lnTo>
                      <a:pt x="5" y="115"/>
                    </a:lnTo>
                    <a:lnTo>
                      <a:pt x="5" y="115"/>
                    </a:lnTo>
                    <a:lnTo>
                      <a:pt x="2" y="112"/>
                    </a:lnTo>
                    <a:lnTo>
                      <a:pt x="1" y="108"/>
                    </a:lnTo>
                    <a:lnTo>
                      <a:pt x="0" y="104"/>
                    </a:lnTo>
                    <a:lnTo>
                      <a:pt x="1" y="101"/>
                    </a:lnTo>
                    <a:lnTo>
                      <a:pt x="2" y="98"/>
                    </a:lnTo>
                    <a:lnTo>
                      <a:pt x="3" y="95"/>
                    </a:lnTo>
                    <a:lnTo>
                      <a:pt x="3" y="95"/>
                    </a:lnTo>
                    <a:lnTo>
                      <a:pt x="13" y="83"/>
                    </a:lnTo>
                    <a:lnTo>
                      <a:pt x="22" y="72"/>
                    </a:lnTo>
                    <a:lnTo>
                      <a:pt x="31" y="62"/>
                    </a:lnTo>
                    <a:lnTo>
                      <a:pt x="42" y="52"/>
                    </a:lnTo>
                    <a:lnTo>
                      <a:pt x="63" y="34"/>
                    </a:lnTo>
                    <a:lnTo>
                      <a:pt x="87" y="17"/>
                    </a:lnTo>
                    <a:lnTo>
                      <a:pt x="92" y="13"/>
                    </a:lnTo>
                    <a:lnTo>
                      <a:pt x="92" y="13"/>
                    </a:lnTo>
                    <a:lnTo>
                      <a:pt x="98" y="8"/>
                    </a:lnTo>
                    <a:lnTo>
                      <a:pt x="105" y="4"/>
                    </a:lnTo>
                    <a:lnTo>
                      <a:pt x="113" y="1"/>
                    </a:lnTo>
                    <a:lnTo>
                      <a:pt x="121" y="0"/>
                    </a:lnTo>
                    <a:lnTo>
                      <a:pt x="121" y="0"/>
                    </a:lnTo>
                    <a:lnTo>
                      <a:pt x="126" y="1"/>
                    </a:lnTo>
                    <a:lnTo>
                      <a:pt x="131" y="2"/>
                    </a:lnTo>
                    <a:lnTo>
                      <a:pt x="131" y="2"/>
                    </a:lnTo>
                    <a:lnTo>
                      <a:pt x="137" y="5"/>
                    </a:lnTo>
                    <a:lnTo>
                      <a:pt x="141" y="9"/>
                    </a:lnTo>
                    <a:lnTo>
                      <a:pt x="143" y="15"/>
                    </a:lnTo>
                    <a:lnTo>
                      <a:pt x="145" y="20"/>
                    </a:lnTo>
                    <a:lnTo>
                      <a:pt x="147" y="29"/>
                    </a:lnTo>
                    <a:lnTo>
                      <a:pt x="148" y="35"/>
                    </a:lnTo>
                    <a:lnTo>
                      <a:pt x="148" y="35"/>
                    </a:lnTo>
                    <a:lnTo>
                      <a:pt x="147" y="53"/>
                    </a:lnTo>
                    <a:lnTo>
                      <a:pt x="147" y="53"/>
                    </a:lnTo>
                    <a:lnTo>
                      <a:pt x="147" y="81"/>
                    </a:lnTo>
                    <a:lnTo>
                      <a:pt x="148" y="84"/>
                    </a:lnTo>
                    <a:lnTo>
                      <a:pt x="148" y="84"/>
                    </a:lnTo>
                    <a:lnTo>
                      <a:pt x="148" y="100"/>
                    </a:lnTo>
                    <a:lnTo>
                      <a:pt x="147" y="108"/>
                    </a:lnTo>
                    <a:lnTo>
                      <a:pt x="146" y="116"/>
                    </a:lnTo>
                    <a:lnTo>
                      <a:pt x="146" y="116"/>
                    </a:lnTo>
                    <a:lnTo>
                      <a:pt x="145" y="125"/>
                    </a:lnTo>
                    <a:lnTo>
                      <a:pt x="143" y="128"/>
                    </a:lnTo>
                    <a:lnTo>
                      <a:pt x="141" y="132"/>
                    </a:lnTo>
                    <a:lnTo>
                      <a:pt x="139" y="134"/>
                    </a:lnTo>
                    <a:lnTo>
                      <a:pt x="136" y="136"/>
                    </a:lnTo>
                    <a:lnTo>
                      <a:pt x="128" y="141"/>
                    </a:lnTo>
                    <a:lnTo>
                      <a:pt x="128" y="141"/>
                    </a:lnTo>
                    <a:lnTo>
                      <a:pt x="127" y="141"/>
                    </a:lnTo>
                    <a:lnTo>
                      <a:pt x="126" y="141"/>
                    </a:lnTo>
                    <a:lnTo>
                      <a:pt x="126" y="141"/>
                    </a:lnTo>
                    <a:lnTo>
                      <a:pt x="121" y="142"/>
                    </a:lnTo>
                    <a:lnTo>
                      <a:pt x="116" y="142"/>
                    </a:lnTo>
                    <a:lnTo>
                      <a:pt x="116" y="14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  <p:sp>
            <p:nvSpPr>
              <p:cNvPr id="152" name="Freeform 212">
                <a:extLst>
                  <a:ext uri="{FF2B5EF4-FFF2-40B4-BE49-F238E27FC236}">
                    <a16:creationId xmlns:a16="http://schemas.microsoft.com/office/drawing/2014/main" id="{943B7D65-F4FF-4A52-BB83-B025471F1928}"/>
                  </a:ext>
                </a:extLst>
              </p:cNvPr>
              <p:cNvSpPr/>
              <p:nvPr/>
            </p:nvSpPr>
            <p:spPr bwMode="auto">
              <a:xfrm>
                <a:off x="4197350" y="2182813"/>
                <a:ext cx="260350" cy="244475"/>
              </a:xfrm>
              <a:custGeom>
                <a:avLst/>
                <a:gdLst/>
                <a:ahLst/>
                <a:cxnLst>
                  <a:cxn ang="0">
                    <a:pos x="106" y="462"/>
                  </a:cxn>
                  <a:cxn ang="0">
                    <a:pos x="96" y="455"/>
                  </a:cxn>
                  <a:cxn ang="0">
                    <a:pos x="94" y="452"/>
                  </a:cxn>
                  <a:cxn ang="0">
                    <a:pos x="85" y="442"/>
                  </a:cxn>
                  <a:cxn ang="0">
                    <a:pos x="76" y="430"/>
                  </a:cxn>
                  <a:cxn ang="0">
                    <a:pos x="53" y="411"/>
                  </a:cxn>
                  <a:cxn ang="0">
                    <a:pos x="35" y="386"/>
                  </a:cxn>
                  <a:cxn ang="0">
                    <a:pos x="15" y="339"/>
                  </a:cxn>
                  <a:cxn ang="0">
                    <a:pos x="5" y="299"/>
                  </a:cxn>
                  <a:cxn ang="0">
                    <a:pos x="0" y="253"/>
                  </a:cxn>
                  <a:cxn ang="0">
                    <a:pos x="3" y="202"/>
                  </a:cxn>
                  <a:cxn ang="0">
                    <a:pos x="8" y="172"/>
                  </a:cxn>
                  <a:cxn ang="0">
                    <a:pos x="24" y="124"/>
                  </a:cxn>
                  <a:cxn ang="0">
                    <a:pos x="48" y="85"/>
                  </a:cxn>
                  <a:cxn ang="0">
                    <a:pos x="68" y="64"/>
                  </a:cxn>
                  <a:cxn ang="0">
                    <a:pos x="124" y="25"/>
                  </a:cxn>
                  <a:cxn ang="0">
                    <a:pos x="193" y="4"/>
                  </a:cxn>
                  <a:cxn ang="0">
                    <a:pos x="241" y="0"/>
                  </a:cxn>
                  <a:cxn ang="0">
                    <a:pos x="298" y="5"/>
                  </a:cxn>
                  <a:cxn ang="0">
                    <a:pos x="352" y="20"/>
                  </a:cxn>
                  <a:cxn ang="0">
                    <a:pos x="401" y="44"/>
                  </a:cxn>
                  <a:cxn ang="0">
                    <a:pos x="445" y="76"/>
                  </a:cxn>
                  <a:cxn ang="0">
                    <a:pos x="480" y="115"/>
                  </a:cxn>
                  <a:cxn ang="0">
                    <a:pos x="492" y="135"/>
                  </a:cxn>
                  <a:cxn ang="0">
                    <a:pos x="491" y="146"/>
                  </a:cxn>
                  <a:cxn ang="0">
                    <a:pos x="483" y="153"/>
                  </a:cxn>
                  <a:cxn ang="0">
                    <a:pos x="473" y="157"/>
                  </a:cxn>
                  <a:cxn ang="0">
                    <a:pos x="465" y="154"/>
                  </a:cxn>
                  <a:cxn ang="0">
                    <a:pos x="458" y="147"/>
                  </a:cxn>
                  <a:cxn ang="0">
                    <a:pos x="429" y="112"/>
                  </a:cxn>
                  <a:cxn ang="0">
                    <a:pos x="395" y="85"/>
                  </a:cxn>
                  <a:cxn ang="0">
                    <a:pos x="356" y="65"/>
                  </a:cxn>
                  <a:cxn ang="0">
                    <a:pos x="289" y="42"/>
                  </a:cxn>
                  <a:cxn ang="0">
                    <a:pos x="247" y="34"/>
                  </a:cxn>
                  <a:cxn ang="0">
                    <a:pos x="219" y="34"/>
                  </a:cxn>
                  <a:cxn ang="0">
                    <a:pos x="182" y="40"/>
                  </a:cxn>
                  <a:cxn ang="0">
                    <a:pos x="144" y="53"/>
                  </a:cxn>
                  <a:cxn ang="0">
                    <a:pos x="109" y="74"/>
                  </a:cxn>
                  <a:cxn ang="0">
                    <a:pos x="80" y="100"/>
                  </a:cxn>
                  <a:cxn ang="0">
                    <a:pos x="59" y="133"/>
                  </a:cxn>
                  <a:cxn ang="0">
                    <a:pos x="48" y="163"/>
                  </a:cxn>
                  <a:cxn ang="0">
                    <a:pos x="39" y="210"/>
                  </a:cxn>
                  <a:cxn ang="0">
                    <a:pos x="38" y="259"/>
                  </a:cxn>
                  <a:cxn ang="0">
                    <a:pos x="45" y="304"/>
                  </a:cxn>
                  <a:cxn ang="0">
                    <a:pos x="60" y="348"/>
                  </a:cxn>
                  <a:cxn ang="0">
                    <a:pos x="76" y="373"/>
                  </a:cxn>
                  <a:cxn ang="0">
                    <a:pos x="101" y="402"/>
                  </a:cxn>
                  <a:cxn ang="0">
                    <a:pos x="122" y="429"/>
                  </a:cxn>
                  <a:cxn ang="0">
                    <a:pos x="125" y="431"/>
                  </a:cxn>
                  <a:cxn ang="0">
                    <a:pos x="131" y="446"/>
                  </a:cxn>
                  <a:cxn ang="0">
                    <a:pos x="129" y="455"/>
                  </a:cxn>
                  <a:cxn ang="0">
                    <a:pos x="121" y="462"/>
                  </a:cxn>
                  <a:cxn ang="0">
                    <a:pos x="110" y="463"/>
                  </a:cxn>
                </a:cxnLst>
                <a:rect l="0" t="0" r="r" b="b"/>
                <a:pathLst>
                  <a:path w="492" h="463">
                    <a:moveTo>
                      <a:pt x="110" y="463"/>
                    </a:moveTo>
                    <a:lnTo>
                      <a:pt x="110" y="463"/>
                    </a:lnTo>
                    <a:lnTo>
                      <a:pt x="106" y="462"/>
                    </a:lnTo>
                    <a:lnTo>
                      <a:pt x="102" y="461"/>
                    </a:lnTo>
                    <a:lnTo>
                      <a:pt x="98" y="458"/>
                    </a:lnTo>
                    <a:lnTo>
                      <a:pt x="96" y="455"/>
                    </a:lnTo>
                    <a:lnTo>
                      <a:pt x="96" y="455"/>
                    </a:lnTo>
                    <a:lnTo>
                      <a:pt x="94" y="453"/>
                    </a:lnTo>
                    <a:lnTo>
                      <a:pt x="94" y="452"/>
                    </a:lnTo>
                    <a:lnTo>
                      <a:pt x="91" y="450"/>
                    </a:lnTo>
                    <a:lnTo>
                      <a:pt x="91" y="450"/>
                    </a:lnTo>
                    <a:lnTo>
                      <a:pt x="85" y="442"/>
                    </a:lnTo>
                    <a:lnTo>
                      <a:pt x="85" y="442"/>
                    </a:lnTo>
                    <a:lnTo>
                      <a:pt x="80" y="435"/>
                    </a:lnTo>
                    <a:lnTo>
                      <a:pt x="76" y="430"/>
                    </a:lnTo>
                    <a:lnTo>
                      <a:pt x="65" y="421"/>
                    </a:lnTo>
                    <a:lnTo>
                      <a:pt x="65" y="421"/>
                    </a:lnTo>
                    <a:lnTo>
                      <a:pt x="53" y="411"/>
                    </a:lnTo>
                    <a:lnTo>
                      <a:pt x="53" y="411"/>
                    </a:lnTo>
                    <a:lnTo>
                      <a:pt x="44" y="399"/>
                    </a:lnTo>
                    <a:lnTo>
                      <a:pt x="35" y="386"/>
                    </a:lnTo>
                    <a:lnTo>
                      <a:pt x="27" y="370"/>
                    </a:lnTo>
                    <a:lnTo>
                      <a:pt x="21" y="355"/>
                    </a:lnTo>
                    <a:lnTo>
                      <a:pt x="15" y="339"/>
                    </a:lnTo>
                    <a:lnTo>
                      <a:pt x="11" y="325"/>
                    </a:lnTo>
                    <a:lnTo>
                      <a:pt x="5" y="299"/>
                    </a:lnTo>
                    <a:lnTo>
                      <a:pt x="5" y="299"/>
                    </a:lnTo>
                    <a:lnTo>
                      <a:pt x="3" y="285"/>
                    </a:lnTo>
                    <a:lnTo>
                      <a:pt x="0" y="269"/>
                    </a:lnTo>
                    <a:lnTo>
                      <a:pt x="0" y="253"/>
                    </a:lnTo>
                    <a:lnTo>
                      <a:pt x="0" y="235"/>
                    </a:lnTo>
                    <a:lnTo>
                      <a:pt x="0" y="218"/>
                    </a:lnTo>
                    <a:lnTo>
                      <a:pt x="3" y="202"/>
                    </a:lnTo>
                    <a:lnTo>
                      <a:pt x="5" y="186"/>
                    </a:lnTo>
                    <a:lnTo>
                      <a:pt x="8" y="172"/>
                    </a:lnTo>
                    <a:lnTo>
                      <a:pt x="8" y="172"/>
                    </a:lnTo>
                    <a:lnTo>
                      <a:pt x="13" y="154"/>
                    </a:lnTo>
                    <a:lnTo>
                      <a:pt x="18" y="139"/>
                    </a:lnTo>
                    <a:lnTo>
                      <a:pt x="24" y="124"/>
                    </a:lnTo>
                    <a:lnTo>
                      <a:pt x="31" y="110"/>
                    </a:lnTo>
                    <a:lnTo>
                      <a:pt x="39" y="98"/>
                    </a:lnTo>
                    <a:lnTo>
                      <a:pt x="48" y="85"/>
                    </a:lnTo>
                    <a:lnTo>
                      <a:pt x="57" y="74"/>
                    </a:lnTo>
                    <a:lnTo>
                      <a:pt x="68" y="64"/>
                    </a:lnTo>
                    <a:lnTo>
                      <a:pt x="68" y="64"/>
                    </a:lnTo>
                    <a:lnTo>
                      <a:pt x="85" y="49"/>
                    </a:lnTo>
                    <a:lnTo>
                      <a:pt x="105" y="36"/>
                    </a:lnTo>
                    <a:lnTo>
                      <a:pt x="124" y="25"/>
                    </a:lnTo>
                    <a:lnTo>
                      <a:pt x="146" y="16"/>
                    </a:lnTo>
                    <a:lnTo>
                      <a:pt x="169" y="9"/>
                    </a:lnTo>
                    <a:lnTo>
                      <a:pt x="193" y="4"/>
                    </a:lnTo>
                    <a:lnTo>
                      <a:pt x="216" y="1"/>
                    </a:lnTo>
                    <a:lnTo>
                      <a:pt x="241" y="0"/>
                    </a:lnTo>
                    <a:lnTo>
                      <a:pt x="241" y="0"/>
                    </a:lnTo>
                    <a:lnTo>
                      <a:pt x="260" y="1"/>
                    </a:lnTo>
                    <a:lnTo>
                      <a:pt x="279" y="2"/>
                    </a:lnTo>
                    <a:lnTo>
                      <a:pt x="298" y="5"/>
                    </a:lnTo>
                    <a:lnTo>
                      <a:pt x="316" y="9"/>
                    </a:lnTo>
                    <a:lnTo>
                      <a:pt x="334" y="14"/>
                    </a:lnTo>
                    <a:lnTo>
                      <a:pt x="352" y="20"/>
                    </a:lnTo>
                    <a:lnTo>
                      <a:pt x="368" y="27"/>
                    </a:lnTo>
                    <a:lnTo>
                      <a:pt x="385" y="35"/>
                    </a:lnTo>
                    <a:lnTo>
                      <a:pt x="401" y="44"/>
                    </a:lnTo>
                    <a:lnTo>
                      <a:pt x="416" y="54"/>
                    </a:lnTo>
                    <a:lnTo>
                      <a:pt x="430" y="65"/>
                    </a:lnTo>
                    <a:lnTo>
                      <a:pt x="445" y="76"/>
                    </a:lnTo>
                    <a:lnTo>
                      <a:pt x="457" y="88"/>
                    </a:lnTo>
                    <a:lnTo>
                      <a:pt x="469" y="102"/>
                    </a:lnTo>
                    <a:lnTo>
                      <a:pt x="480" y="115"/>
                    </a:lnTo>
                    <a:lnTo>
                      <a:pt x="490" y="130"/>
                    </a:lnTo>
                    <a:lnTo>
                      <a:pt x="490" y="130"/>
                    </a:lnTo>
                    <a:lnTo>
                      <a:pt x="492" y="135"/>
                    </a:lnTo>
                    <a:lnTo>
                      <a:pt x="492" y="139"/>
                    </a:lnTo>
                    <a:lnTo>
                      <a:pt x="492" y="143"/>
                    </a:lnTo>
                    <a:lnTo>
                      <a:pt x="491" y="146"/>
                    </a:lnTo>
                    <a:lnTo>
                      <a:pt x="491" y="146"/>
                    </a:lnTo>
                    <a:lnTo>
                      <a:pt x="487" y="150"/>
                    </a:lnTo>
                    <a:lnTo>
                      <a:pt x="483" y="153"/>
                    </a:lnTo>
                    <a:lnTo>
                      <a:pt x="478" y="155"/>
                    </a:lnTo>
                    <a:lnTo>
                      <a:pt x="473" y="157"/>
                    </a:lnTo>
                    <a:lnTo>
                      <a:pt x="473" y="157"/>
                    </a:lnTo>
                    <a:lnTo>
                      <a:pt x="473" y="157"/>
                    </a:lnTo>
                    <a:lnTo>
                      <a:pt x="469" y="155"/>
                    </a:lnTo>
                    <a:lnTo>
                      <a:pt x="465" y="154"/>
                    </a:lnTo>
                    <a:lnTo>
                      <a:pt x="462" y="151"/>
                    </a:lnTo>
                    <a:lnTo>
                      <a:pt x="458" y="147"/>
                    </a:lnTo>
                    <a:lnTo>
                      <a:pt x="458" y="147"/>
                    </a:lnTo>
                    <a:lnTo>
                      <a:pt x="450" y="135"/>
                    </a:lnTo>
                    <a:lnTo>
                      <a:pt x="439" y="123"/>
                    </a:lnTo>
                    <a:lnTo>
                      <a:pt x="429" y="112"/>
                    </a:lnTo>
                    <a:lnTo>
                      <a:pt x="419" y="102"/>
                    </a:lnTo>
                    <a:lnTo>
                      <a:pt x="407" y="94"/>
                    </a:lnTo>
                    <a:lnTo>
                      <a:pt x="395" y="85"/>
                    </a:lnTo>
                    <a:lnTo>
                      <a:pt x="383" y="77"/>
                    </a:lnTo>
                    <a:lnTo>
                      <a:pt x="369" y="71"/>
                    </a:lnTo>
                    <a:lnTo>
                      <a:pt x="356" y="65"/>
                    </a:lnTo>
                    <a:lnTo>
                      <a:pt x="342" y="59"/>
                    </a:lnTo>
                    <a:lnTo>
                      <a:pt x="316" y="50"/>
                    </a:lnTo>
                    <a:lnTo>
                      <a:pt x="289" y="42"/>
                    </a:lnTo>
                    <a:lnTo>
                      <a:pt x="263" y="36"/>
                    </a:lnTo>
                    <a:lnTo>
                      <a:pt x="263" y="36"/>
                    </a:lnTo>
                    <a:lnTo>
                      <a:pt x="247" y="34"/>
                    </a:lnTo>
                    <a:lnTo>
                      <a:pt x="232" y="33"/>
                    </a:lnTo>
                    <a:lnTo>
                      <a:pt x="232" y="33"/>
                    </a:lnTo>
                    <a:lnTo>
                      <a:pt x="219" y="34"/>
                    </a:lnTo>
                    <a:lnTo>
                      <a:pt x="207" y="35"/>
                    </a:lnTo>
                    <a:lnTo>
                      <a:pt x="195" y="37"/>
                    </a:lnTo>
                    <a:lnTo>
                      <a:pt x="182" y="40"/>
                    </a:lnTo>
                    <a:lnTo>
                      <a:pt x="169" y="44"/>
                    </a:lnTo>
                    <a:lnTo>
                      <a:pt x="156" y="48"/>
                    </a:lnTo>
                    <a:lnTo>
                      <a:pt x="144" y="53"/>
                    </a:lnTo>
                    <a:lnTo>
                      <a:pt x="133" y="59"/>
                    </a:lnTo>
                    <a:lnTo>
                      <a:pt x="120" y="66"/>
                    </a:lnTo>
                    <a:lnTo>
                      <a:pt x="109" y="74"/>
                    </a:lnTo>
                    <a:lnTo>
                      <a:pt x="99" y="82"/>
                    </a:lnTo>
                    <a:lnTo>
                      <a:pt x="89" y="90"/>
                    </a:lnTo>
                    <a:lnTo>
                      <a:pt x="80" y="100"/>
                    </a:lnTo>
                    <a:lnTo>
                      <a:pt x="72" y="110"/>
                    </a:lnTo>
                    <a:lnTo>
                      <a:pt x="66" y="121"/>
                    </a:lnTo>
                    <a:lnTo>
                      <a:pt x="59" y="133"/>
                    </a:lnTo>
                    <a:lnTo>
                      <a:pt x="59" y="133"/>
                    </a:lnTo>
                    <a:lnTo>
                      <a:pt x="53" y="147"/>
                    </a:lnTo>
                    <a:lnTo>
                      <a:pt x="48" y="163"/>
                    </a:lnTo>
                    <a:lnTo>
                      <a:pt x="44" y="178"/>
                    </a:lnTo>
                    <a:lnTo>
                      <a:pt x="41" y="195"/>
                    </a:lnTo>
                    <a:lnTo>
                      <a:pt x="39" y="210"/>
                    </a:lnTo>
                    <a:lnTo>
                      <a:pt x="38" y="227"/>
                    </a:lnTo>
                    <a:lnTo>
                      <a:pt x="37" y="242"/>
                    </a:lnTo>
                    <a:lnTo>
                      <a:pt x="38" y="259"/>
                    </a:lnTo>
                    <a:lnTo>
                      <a:pt x="39" y="274"/>
                    </a:lnTo>
                    <a:lnTo>
                      <a:pt x="42" y="290"/>
                    </a:lnTo>
                    <a:lnTo>
                      <a:pt x="45" y="304"/>
                    </a:lnTo>
                    <a:lnTo>
                      <a:pt x="49" y="320"/>
                    </a:lnTo>
                    <a:lnTo>
                      <a:pt x="54" y="334"/>
                    </a:lnTo>
                    <a:lnTo>
                      <a:pt x="60" y="348"/>
                    </a:lnTo>
                    <a:lnTo>
                      <a:pt x="68" y="361"/>
                    </a:lnTo>
                    <a:lnTo>
                      <a:pt x="76" y="373"/>
                    </a:lnTo>
                    <a:lnTo>
                      <a:pt x="76" y="373"/>
                    </a:lnTo>
                    <a:lnTo>
                      <a:pt x="87" y="389"/>
                    </a:lnTo>
                    <a:lnTo>
                      <a:pt x="101" y="402"/>
                    </a:lnTo>
                    <a:lnTo>
                      <a:pt x="101" y="402"/>
                    </a:lnTo>
                    <a:lnTo>
                      <a:pt x="112" y="416"/>
                    </a:lnTo>
                    <a:lnTo>
                      <a:pt x="121" y="428"/>
                    </a:lnTo>
                    <a:lnTo>
                      <a:pt x="122" y="429"/>
                    </a:lnTo>
                    <a:lnTo>
                      <a:pt x="123" y="430"/>
                    </a:lnTo>
                    <a:lnTo>
                      <a:pt x="123" y="430"/>
                    </a:lnTo>
                    <a:lnTo>
                      <a:pt x="125" y="431"/>
                    </a:lnTo>
                    <a:lnTo>
                      <a:pt x="128" y="434"/>
                    </a:lnTo>
                    <a:lnTo>
                      <a:pt x="130" y="440"/>
                    </a:lnTo>
                    <a:lnTo>
                      <a:pt x="131" y="446"/>
                    </a:lnTo>
                    <a:lnTo>
                      <a:pt x="130" y="451"/>
                    </a:lnTo>
                    <a:lnTo>
                      <a:pt x="130" y="451"/>
                    </a:lnTo>
                    <a:lnTo>
                      <a:pt x="129" y="455"/>
                    </a:lnTo>
                    <a:lnTo>
                      <a:pt x="125" y="458"/>
                    </a:lnTo>
                    <a:lnTo>
                      <a:pt x="123" y="460"/>
                    </a:lnTo>
                    <a:lnTo>
                      <a:pt x="121" y="462"/>
                    </a:lnTo>
                    <a:lnTo>
                      <a:pt x="117" y="463"/>
                    </a:lnTo>
                    <a:lnTo>
                      <a:pt x="114" y="463"/>
                    </a:lnTo>
                    <a:lnTo>
                      <a:pt x="110" y="46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76A5C8"/>
                  </a:solidFill>
                </a:endParaRPr>
              </a:p>
            </p:txBody>
          </p:sp>
        </p:grpSp>
      </p:grpSp>
      <p:sp>
        <p:nvSpPr>
          <p:cNvPr id="153" name="矩形 1">
            <a:extLst>
              <a:ext uri="{FF2B5EF4-FFF2-40B4-BE49-F238E27FC236}">
                <a16:creationId xmlns:a16="http://schemas.microsoft.com/office/drawing/2014/main" id="{54BEB8FA-79F6-4A4C-876C-267ADF31F0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17698" y="2375796"/>
            <a:ext cx="965941" cy="170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rgbClr val="76A5C8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rgbClr val="76A5C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4" name="矩形 1">
            <a:extLst>
              <a:ext uri="{FF2B5EF4-FFF2-40B4-BE49-F238E27FC236}">
                <a16:creationId xmlns:a16="http://schemas.microsoft.com/office/drawing/2014/main" id="{B0521D89-6FFE-4B3E-B2C4-27ECBFD8D2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77078" y="2386246"/>
            <a:ext cx="954748" cy="170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rgbClr val="76A5C8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rgbClr val="76A5C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5" name="矩形 1">
            <a:extLst>
              <a:ext uri="{FF2B5EF4-FFF2-40B4-BE49-F238E27FC236}">
                <a16:creationId xmlns:a16="http://schemas.microsoft.com/office/drawing/2014/main" id="{FA3B01D9-C65C-4675-8035-E3EBF06C08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8031" y="2421908"/>
            <a:ext cx="962640" cy="170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rgbClr val="76A5C8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rgbClr val="76A5C8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93329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" dur="3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" dur="3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5" presetID="2" presetClass="entr" presetSubtype="8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8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20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2" dur="3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3" dur="3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5" presetID="2" presetClass="entr" presetSubtype="8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3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3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0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3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3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3" grpId="0"/>
          <p:bldP spid="154" grpId="0"/>
          <p:bldP spid="15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3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3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2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3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3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3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3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3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3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3" grpId="0"/>
          <p:bldP spid="154" grpId="0"/>
          <p:bldP spid="155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9" name="组合 8">
            <a:extLst>
              <a:ext uri="{FF2B5EF4-FFF2-40B4-BE49-F238E27FC236}">
                <a16:creationId xmlns:a16="http://schemas.microsoft.com/office/drawing/2014/main" id="{BDD13040-9CD4-41D9-912B-E2B8245CD749}"/>
              </a:ext>
            </a:extLst>
          </p:cNvPr>
          <p:cNvGrpSpPr/>
          <p:nvPr/>
        </p:nvGrpSpPr>
        <p:grpSpPr bwMode="auto">
          <a:xfrm>
            <a:off x="3750329" y="1102245"/>
            <a:ext cx="1581336" cy="1063933"/>
            <a:chOff x="0" y="-127386"/>
            <a:chExt cx="1581082" cy="1064587"/>
          </a:xfrm>
        </p:grpSpPr>
        <p:sp>
          <p:nvSpPr>
            <p:cNvPr id="150" name="椭圆形标注 11">
              <a:hlinkClick r:id="rId2"/>
              <a:extLst>
                <a:ext uri="{FF2B5EF4-FFF2-40B4-BE49-F238E27FC236}">
                  <a16:creationId xmlns:a16="http://schemas.microsoft.com/office/drawing/2014/main" id="{9EE93AE0-4BB4-4757-BE7F-73C8F696A6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75809"/>
              <a:ext cx="907774" cy="861392"/>
            </a:xfrm>
            <a:prstGeom prst="wedgeEllipseCallout">
              <a:avLst>
                <a:gd name="adj1" fmla="val -71926"/>
                <a:gd name="adj2" fmla="val -1347"/>
              </a:avLst>
            </a:prstGeom>
            <a:blipFill>
              <a:blip r:embed="rId3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</a:blip>
              <a:stretch>
                <a:fillRect/>
              </a:stretch>
            </a:blipFill>
            <a:ln w="12700" cap="flat" cmpd="sng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51" name="矩形 12">
              <a:extLst>
                <a:ext uri="{FF2B5EF4-FFF2-40B4-BE49-F238E27FC236}">
                  <a16:creationId xmlns:a16="http://schemas.microsoft.com/office/drawing/2014/main" id="{E2A16F30-A936-415E-93DF-45E680A963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40" y="-127386"/>
              <a:ext cx="1537842" cy="9889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buClr>
                  <a:srgbClr val="0070C0"/>
                </a:buClr>
              </a:pPr>
              <a:r>
                <a:rPr 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01</a:t>
              </a:r>
              <a:endPara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52" name="Text Box 11">
            <a:hlinkClick r:id="rId2"/>
            <a:extLst>
              <a:ext uri="{FF2B5EF4-FFF2-40B4-BE49-F238E27FC236}">
                <a16:creationId xmlns:a16="http://schemas.microsoft.com/office/drawing/2014/main" id="{F92D4A22-A08E-45C9-9161-22763A571E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4327" y="1450714"/>
            <a:ext cx="2885397" cy="86177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ts val="1500"/>
              </a:lnSpc>
              <a:buClr>
                <a:srgbClr val="0070C0"/>
              </a:buClr>
            </a:pPr>
            <a:r>
              <a:rPr lang="zh-CN" altLang="en-US" sz="1050" dirty="0">
                <a:solidFill>
                  <a:srgbClr val="76A5C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1050" dirty="0">
              <a:solidFill>
                <a:srgbClr val="76A5C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" name="矩形 18">
            <a:hlinkClick r:id="rId2"/>
            <a:extLst>
              <a:ext uri="{FF2B5EF4-FFF2-40B4-BE49-F238E27FC236}">
                <a16:creationId xmlns:a16="http://schemas.microsoft.com/office/drawing/2014/main" id="{70C93FDF-7232-4C25-B43B-38E138ED18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0179" y="2685873"/>
            <a:ext cx="4464155" cy="86177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ts val="1500"/>
              </a:lnSpc>
              <a:buClr>
                <a:srgbClr val="0070C0"/>
              </a:buClr>
            </a:pPr>
            <a:r>
              <a:rPr lang="zh-CN" altLang="en-US" sz="1050" dirty="0">
                <a:solidFill>
                  <a:srgbClr val="76A5C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1050" dirty="0">
              <a:solidFill>
                <a:srgbClr val="76A5C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4" name="Text Box 11">
            <a:hlinkClick r:id="rId2"/>
            <a:extLst>
              <a:ext uri="{FF2B5EF4-FFF2-40B4-BE49-F238E27FC236}">
                <a16:creationId xmlns:a16="http://schemas.microsoft.com/office/drawing/2014/main" id="{2688FAE8-CE2E-4F1F-A839-D8DEA052E2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08909" y="4010279"/>
            <a:ext cx="4346772" cy="86177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ts val="1500"/>
              </a:lnSpc>
              <a:buClr>
                <a:srgbClr val="0070C0"/>
              </a:buClr>
            </a:pPr>
            <a:r>
              <a:rPr lang="zh-CN" altLang="en-US" sz="1050" dirty="0">
                <a:solidFill>
                  <a:srgbClr val="76A5C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1050" dirty="0">
              <a:solidFill>
                <a:srgbClr val="76A5C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55" name="组合 8">
            <a:extLst>
              <a:ext uri="{FF2B5EF4-FFF2-40B4-BE49-F238E27FC236}">
                <a16:creationId xmlns:a16="http://schemas.microsoft.com/office/drawing/2014/main" id="{51E2551C-F23A-471F-BBC1-EE74B1EE78A0}"/>
              </a:ext>
            </a:extLst>
          </p:cNvPr>
          <p:cNvGrpSpPr/>
          <p:nvPr/>
        </p:nvGrpSpPr>
        <p:grpSpPr bwMode="auto">
          <a:xfrm>
            <a:off x="7393473" y="2293648"/>
            <a:ext cx="1388207" cy="1022990"/>
            <a:chOff x="0" y="-86417"/>
            <a:chExt cx="1387984" cy="1023618"/>
          </a:xfrm>
        </p:grpSpPr>
        <p:sp>
          <p:nvSpPr>
            <p:cNvPr id="156" name="椭圆形标注 11">
              <a:hlinkClick r:id="rId2"/>
              <a:extLst>
                <a:ext uri="{FF2B5EF4-FFF2-40B4-BE49-F238E27FC236}">
                  <a16:creationId xmlns:a16="http://schemas.microsoft.com/office/drawing/2014/main" id="{B3288543-0A75-4A4E-9FCA-3099035DCE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75809"/>
              <a:ext cx="907774" cy="861392"/>
            </a:xfrm>
            <a:prstGeom prst="wedgeEllipseCallout">
              <a:avLst>
                <a:gd name="adj1" fmla="val -71926"/>
                <a:gd name="adj2" fmla="val -1347"/>
              </a:avLst>
            </a:prstGeom>
            <a:blipFill>
              <a:blip r:embed="rId3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</a:blip>
              <a:stretch>
                <a:fillRect/>
              </a:stretch>
            </a:blipFill>
            <a:ln w="12700" cap="flat" cmpd="sng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57" name="矩形 12">
              <a:extLst>
                <a:ext uri="{FF2B5EF4-FFF2-40B4-BE49-F238E27FC236}">
                  <a16:creationId xmlns:a16="http://schemas.microsoft.com/office/drawing/2014/main" id="{2B64AD8F-06F1-423A-8EE0-B507D2658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33" y="-86417"/>
              <a:ext cx="1361251" cy="9889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buClr>
                  <a:srgbClr val="0070C0"/>
                </a:buClr>
              </a:pPr>
              <a:r>
                <a:rPr 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02</a:t>
              </a:r>
              <a:endPara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58" name="组合 8">
            <a:extLst>
              <a:ext uri="{FF2B5EF4-FFF2-40B4-BE49-F238E27FC236}">
                <a16:creationId xmlns:a16="http://schemas.microsoft.com/office/drawing/2014/main" id="{387F2D12-D20C-4585-AAB3-D01712603E6F}"/>
              </a:ext>
            </a:extLst>
          </p:cNvPr>
          <p:cNvGrpSpPr/>
          <p:nvPr/>
        </p:nvGrpSpPr>
        <p:grpSpPr bwMode="auto">
          <a:xfrm>
            <a:off x="3817424" y="3753489"/>
            <a:ext cx="1443013" cy="1004976"/>
            <a:chOff x="0" y="-68393"/>
            <a:chExt cx="1442781" cy="1005594"/>
          </a:xfrm>
        </p:grpSpPr>
        <p:sp>
          <p:nvSpPr>
            <p:cNvPr id="159" name="椭圆形标注 11">
              <a:hlinkClick r:id="rId2"/>
              <a:extLst>
                <a:ext uri="{FF2B5EF4-FFF2-40B4-BE49-F238E27FC236}">
                  <a16:creationId xmlns:a16="http://schemas.microsoft.com/office/drawing/2014/main" id="{C0E2CBD8-ABD3-4852-9D62-BF3973EDE6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75809"/>
              <a:ext cx="907774" cy="861392"/>
            </a:xfrm>
            <a:prstGeom prst="wedgeEllipseCallout">
              <a:avLst>
                <a:gd name="adj1" fmla="val -71926"/>
                <a:gd name="adj2" fmla="val -1347"/>
              </a:avLst>
            </a:prstGeom>
            <a:blipFill>
              <a:blip r:embed="rId3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</a:blip>
              <a:stretch>
                <a:fillRect/>
              </a:stretch>
            </a:blipFill>
            <a:ln w="12700" cap="flat" cmpd="sng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534E308B-AC3D-4683-BB25-42F17EBB48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45" y="-68393"/>
              <a:ext cx="1433336" cy="9889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buClr>
                  <a:srgbClr val="0070C0"/>
                </a:buClr>
              </a:pPr>
              <a:r>
                <a:rPr 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03</a:t>
              </a:r>
              <a:endPara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61" name="Freeform 24">
            <a:extLst>
              <a:ext uri="{FF2B5EF4-FFF2-40B4-BE49-F238E27FC236}">
                <a16:creationId xmlns:a16="http://schemas.microsoft.com/office/drawing/2014/main" id="{BFA368E8-5CAE-4C9E-91BC-3C00C8F8F4E0}"/>
              </a:ext>
            </a:extLst>
          </p:cNvPr>
          <p:cNvSpPr>
            <a:spLocks noEditPoints="1"/>
          </p:cNvSpPr>
          <p:nvPr/>
        </p:nvSpPr>
        <p:spPr bwMode="auto">
          <a:xfrm>
            <a:off x="8441318" y="2312488"/>
            <a:ext cx="614363" cy="1263650"/>
          </a:xfrm>
          <a:custGeom>
            <a:avLst/>
            <a:gdLst/>
            <a:ahLst/>
            <a:cxnLst>
              <a:cxn ang="0">
                <a:pos x="317" y="1182"/>
              </a:cxn>
              <a:cxn ang="0">
                <a:pos x="127" y="621"/>
              </a:cxn>
              <a:cxn ang="0">
                <a:pos x="227" y="428"/>
              </a:cxn>
              <a:cxn ang="0">
                <a:pos x="284" y="66"/>
              </a:cxn>
              <a:cxn ang="0">
                <a:pos x="660" y="982"/>
              </a:cxn>
              <a:cxn ang="0">
                <a:pos x="734" y="462"/>
              </a:cxn>
              <a:cxn ang="0">
                <a:pos x="805" y="5"/>
              </a:cxn>
              <a:cxn ang="0">
                <a:pos x="834" y="613"/>
              </a:cxn>
              <a:cxn ang="0">
                <a:pos x="922" y="708"/>
              </a:cxn>
              <a:cxn ang="0">
                <a:pos x="1130" y="377"/>
              </a:cxn>
              <a:cxn ang="0">
                <a:pos x="1047" y="917"/>
              </a:cxn>
              <a:cxn ang="0">
                <a:pos x="1089" y="1928"/>
              </a:cxn>
              <a:cxn ang="0">
                <a:pos x="801" y="112"/>
              </a:cxn>
              <a:cxn ang="0">
                <a:pos x="725" y="419"/>
              </a:cxn>
              <a:cxn ang="0">
                <a:pos x="836" y="138"/>
              </a:cxn>
              <a:cxn ang="0">
                <a:pos x="232" y="305"/>
              </a:cxn>
              <a:cxn ang="0">
                <a:pos x="357" y="533"/>
              </a:cxn>
              <a:cxn ang="0">
                <a:pos x="381" y="411"/>
              </a:cxn>
              <a:cxn ang="0">
                <a:pos x="341" y="302"/>
              </a:cxn>
              <a:cxn ang="0">
                <a:pos x="273" y="243"/>
              </a:cxn>
              <a:cxn ang="0">
                <a:pos x="1048" y="457"/>
              </a:cxn>
              <a:cxn ang="0">
                <a:pos x="1062" y="351"/>
              </a:cxn>
              <a:cxn ang="0">
                <a:pos x="821" y="448"/>
              </a:cxn>
              <a:cxn ang="0">
                <a:pos x="1053" y="476"/>
              </a:cxn>
              <a:cxn ang="0">
                <a:pos x="452" y="503"/>
              </a:cxn>
              <a:cxn ang="0">
                <a:pos x="524" y="576"/>
              </a:cxn>
              <a:cxn ang="0">
                <a:pos x="447" y="1210"/>
              </a:cxn>
              <a:cxn ang="0">
                <a:pos x="732" y="625"/>
              </a:cxn>
              <a:cxn ang="0">
                <a:pos x="43" y="689"/>
              </a:cxn>
              <a:cxn ang="0">
                <a:pos x="420" y="1312"/>
              </a:cxn>
              <a:cxn ang="0">
                <a:pos x="691" y="825"/>
              </a:cxn>
              <a:cxn ang="0">
                <a:pos x="734" y="1142"/>
              </a:cxn>
              <a:cxn ang="0">
                <a:pos x="938" y="683"/>
              </a:cxn>
              <a:cxn ang="0">
                <a:pos x="940" y="717"/>
              </a:cxn>
              <a:cxn ang="0">
                <a:pos x="985" y="810"/>
              </a:cxn>
              <a:cxn ang="0">
                <a:pos x="900" y="941"/>
              </a:cxn>
              <a:cxn ang="0">
                <a:pos x="1004" y="868"/>
              </a:cxn>
              <a:cxn ang="0">
                <a:pos x="1029" y="982"/>
              </a:cxn>
              <a:cxn ang="0">
                <a:pos x="814" y="914"/>
              </a:cxn>
              <a:cxn ang="0">
                <a:pos x="850" y="927"/>
              </a:cxn>
              <a:cxn ang="0">
                <a:pos x="1096" y="1016"/>
              </a:cxn>
              <a:cxn ang="0">
                <a:pos x="759" y="1286"/>
              </a:cxn>
              <a:cxn ang="0">
                <a:pos x="842" y="1045"/>
              </a:cxn>
              <a:cxn ang="0">
                <a:pos x="573" y="1261"/>
              </a:cxn>
              <a:cxn ang="0">
                <a:pos x="622" y="1076"/>
              </a:cxn>
              <a:cxn ang="0">
                <a:pos x="1020" y="1144"/>
              </a:cxn>
              <a:cxn ang="0">
                <a:pos x="643" y="1531"/>
              </a:cxn>
              <a:cxn ang="0">
                <a:pos x="322" y="1327"/>
              </a:cxn>
              <a:cxn ang="0">
                <a:pos x="950" y="1247"/>
              </a:cxn>
              <a:cxn ang="0">
                <a:pos x="439" y="1482"/>
              </a:cxn>
              <a:cxn ang="0">
                <a:pos x="417" y="1545"/>
              </a:cxn>
              <a:cxn ang="0">
                <a:pos x="439" y="1371"/>
              </a:cxn>
              <a:cxn ang="0">
                <a:pos x="773" y="1659"/>
              </a:cxn>
              <a:cxn ang="0">
                <a:pos x="832" y="1788"/>
              </a:cxn>
              <a:cxn ang="0">
                <a:pos x="810" y="1533"/>
              </a:cxn>
              <a:cxn ang="0">
                <a:pos x="743" y="1641"/>
              </a:cxn>
              <a:cxn ang="0">
                <a:pos x="408" y="2090"/>
              </a:cxn>
              <a:cxn ang="0">
                <a:pos x="1074" y="1832"/>
              </a:cxn>
              <a:cxn ang="0">
                <a:pos x="800" y="2062"/>
              </a:cxn>
              <a:cxn ang="0">
                <a:pos x="584" y="1658"/>
              </a:cxn>
              <a:cxn ang="0">
                <a:pos x="810" y="1813"/>
              </a:cxn>
              <a:cxn ang="0">
                <a:pos x="635" y="1789"/>
              </a:cxn>
              <a:cxn ang="0">
                <a:pos x="907" y="1780"/>
              </a:cxn>
            </a:cxnLst>
            <a:rect l="0" t="0" r="r" b="b"/>
            <a:pathLst>
              <a:path w="1161" h="2388">
                <a:moveTo>
                  <a:pt x="410" y="2315"/>
                </a:moveTo>
                <a:lnTo>
                  <a:pt x="410" y="2315"/>
                </a:lnTo>
                <a:lnTo>
                  <a:pt x="408" y="2269"/>
                </a:lnTo>
                <a:lnTo>
                  <a:pt x="403" y="2224"/>
                </a:lnTo>
                <a:lnTo>
                  <a:pt x="398" y="2180"/>
                </a:lnTo>
                <a:lnTo>
                  <a:pt x="393" y="2135"/>
                </a:lnTo>
                <a:lnTo>
                  <a:pt x="381" y="2043"/>
                </a:lnTo>
                <a:lnTo>
                  <a:pt x="377" y="1994"/>
                </a:lnTo>
                <a:lnTo>
                  <a:pt x="372" y="1944"/>
                </a:lnTo>
                <a:lnTo>
                  <a:pt x="372" y="1944"/>
                </a:lnTo>
                <a:lnTo>
                  <a:pt x="371" y="1924"/>
                </a:lnTo>
                <a:lnTo>
                  <a:pt x="372" y="1902"/>
                </a:lnTo>
                <a:lnTo>
                  <a:pt x="372" y="1881"/>
                </a:lnTo>
                <a:lnTo>
                  <a:pt x="371" y="1870"/>
                </a:lnTo>
                <a:lnTo>
                  <a:pt x="370" y="1859"/>
                </a:lnTo>
                <a:lnTo>
                  <a:pt x="370" y="1859"/>
                </a:lnTo>
                <a:lnTo>
                  <a:pt x="361" y="1794"/>
                </a:lnTo>
                <a:lnTo>
                  <a:pt x="351" y="1726"/>
                </a:lnTo>
                <a:lnTo>
                  <a:pt x="342" y="1658"/>
                </a:lnTo>
                <a:lnTo>
                  <a:pt x="337" y="1595"/>
                </a:lnTo>
                <a:lnTo>
                  <a:pt x="337" y="1595"/>
                </a:lnTo>
                <a:lnTo>
                  <a:pt x="337" y="1592"/>
                </a:lnTo>
                <a:lnTo>
                  <a:pt x="338" y="1588"/>
                </a:lnTo>
                <a:lnTo>
                  <a:pt x="339" y="1583"/>
                </a:lnTo>
                <a:lnTo>
                  <a:pt x="339" y="1579"/>
                </a:lnTo>
                <a:lnTo>
                  <a:pt x="339" y="1579"/>
                </a:lnTo>
                <a:lnTo>
                  <a:pt x="337" y="1568"/>
                </a:lnTo>
                <a:lnTo>
                  <a:pt x="335" y="1559"/>
                </a:lnTo>
                <a:lnTo>
                  <a:pt x="333" y="1549"/>
                </a:lnTo>
                <a:lnTo>
                  <a:pt x="333" y="1544"/>
                </a:lnTo>
                <a:lnTo>
                  <a:pt x="333" y="1539"/>
                </a:lnTo>
                <a:lnTo>
                  <a:pt x="333" y="1539"/>
                </a:lnTo>
                <a:lnTo>
                  <a:pt x="334" y="1533"/>
                </a:lnTo>
                <a:lnTo>
                  <a:pt x="336" y="1528"/>
                </a:lnTo>
                <a:lnTo>
                  <a:pt x="338" y="1521"/>
                </a:lnTo>
                <a:lnTo>
                  <a:pt x="341" y="1516"/>
                </a:lnTo>
                <a:lnTo>
                  <a:pt x="346" y="1510"/>
                </a:lnTo>
                <a:lnTo>
                  <a:pt x="350" y="1505"/>
                </a:lnTo>
                <a:lnTo>
                  <a:pt x="355" y="1502"/>
                </a:lnTo>
                <a:lnTo>
                  <a:pt x="362" y="1498"/>
                </a:lnTo>
                <a:lnTo>
                  <a:pt x="362" y="1498"/>
                </a:lnTo>
                <a:lnTo>
                  <a:pt x="347" y="1452"/>
                </a:lnTo>
                <a:lnTo>
                  <a:pt x="332" y="1406"/>
                </a:lnTo>
                <a:lnTo>
                  <a:pt x="324" y="1383"/>
                </a:lnTo>
                <a:lnTo>
                  <a:pt x="316" y="1361"/>
                </a:lnTo>
                <a:lnTo>
                  <a:pt x="306" y="1339"/>
                </a:lnTo>
                <a:lnTo>
                  <a:pt x="295" y="1319"/>
                </a:lnTo>
                <a:lnTo>
                  <a:pt x="295" y="1319"/>
                </a:lnTo>
                <a:lnTo>
                  <a:pt x="297" y="1314"/>
                </a:lnTo>
                <a:lnTo>
                  <a:pt x="299" y="1311"/>
                </a:lnTo>
                <a:lnTo>
                  <a:pt x="302" y="1307"/>
                </a:lnTo>
                <a:lnTo>
                  <a:pt x="304" y="1303"/>
                </a:lnTo>
                <a:lnTo>
                  <a:pt x="304" y="1303"/>
                </a:lnTo>
                <a:lnTo>
                  <a:pt x="303" y="1286"/>
                </a:lnTo>
                <a:lnTo>
                  <a:pt x="303" y="1270"/>
                </a:lnTo>
                <a:lnTo>
                  <a:pt x="306" y="1253"/>
                </a:lnTo>
                <a:lnTo>
                  <a:pt x="309" y="1238"/>
                </a:lnTo>
                <a:lnTo>
                  <a:pt x="314" y="1210"/>
                </a:lnTo>
                <a:lnTo>
                  <a:pt x="317" y="1196"/>
                </a:lnTo>
                <a:lnTo>
                  <a:pt x="317" y="1182"/>
                </a:lnTo>
                <a:lnTo>
                  <a:pt x="317" y="1182"/>
                </a:lnTo>
                <a:lnTo>
                  <a:pt x="309" y="1179"/>
                </a:lnTo>
                <a:lnTo>
                  <a:pt x="303" y="1174"/>
                </a:lnTo>
                <a:lnTo>
                  <a:pt x="287" y="1169"/>
                </a:lnTo>
                <a:lnTo>
                  <a:pt x="270" y="1165"/>
                </a:lnTo>
                <a:lnTo>
                  <a:pt x="251" y="1162"/>
                </a:lnTo>
                <a:lnTo>
                  <a:pt x="232" y="1160"/>
                </a:lnTo>
                <a:lnTo>
                  <a:pt x="215" y="1159"/>
                </a:lnTo>
                <a:lnTo>
                  <a:pt x="183" y="1159"/>
                </a:lnTo>
                <a:lnTo>
                  <a:pt x="183" y="1159"/>
                </a:lnTo>
                <a:lnTo>
                  <a:pt x="175" y="1157"/>
                </a:lnTo>
                <a:lnTo>
                  <a:pt x="168" y="1154"/>
                </a:lnTo>
                <a:lnTo>
                  <a:pt x="154" y="1145"/>
                </a:lnTo>
                <a:lnTo>
                  <a:pt x="140" y="1138"/>
                </a:lnTo>
                <a:lnTo>
                  <a:pt x="132" y="1135"/>
                </a:lnTo>
                <a:lnTo>
                  <a:pt x="125" y="1132"/>
                </a:lnTo>
                <a:lnTo>
                  <a:pt x="125" y="1132"/>
                </a:lnTo>
                <a:lnTo>
                  <a:pt x="114" y="1124"/>
                </a:lnTo>
                <a:lnTo>
                  <a:pt x="104" y="1115"/>
                </a:lnTo>
                <a:lnTo>
                  <a:pt x="94" y="1106"/>
                </a:lnTo>
                <a:lnTo>
                  <a:pt x="84" y="1095"/>
                </a:lnTo>
                <a:lnTo>
                  <a:pt x="75" y="1084"/>
                </a:lnTo>
                <a:lnTo>
                  <a:pt x="66" y="1073"/>
                </a:lnTo>
                <a:lnTo>
                  <a:pt x="58" y="1060"/>
                </a:lnTo>
                <a:lnTo>
                  <a:pt x="49" y="1046"/>
                </a:lnTo>
                <a:lnTo>
                  <a:pt x="41" y="1032"/>
                </a:lnTo>
                <a:lnTo>
                  <a:pt x="35" y="1018"/>
                </a:lnTo>
                <a:lnTo>
                  <a:pt x="29" y="1003"/>
                </a:lnTo>
                <a:lnTo>
                  <a:pt x="22" y="987"/>
                </a:lnTo>
                <a:lnTo>
                  <a:pt x="18" y="971"/>
                </a:lnTo>
                <a:lnTo>
                  <a:pt x="13" y="955"/>
                </a:lnTo>
                <a:lnTo>
                  <a:pt x="9" y="938"/>
                </a:lnTo>
                <a:lnTo>
                  <a:pt x="6" y="920"/>
                </a:lnTo>
                <a:lnTo>
                  <a:pt x="6" y="920"/>
                </a:lnTo>
                <a:lnTo>
                  <a:pt x="4" y="900"/>
                </a:lnTo>
                <a:lnTo>
                  <a:pt x="2" y="878"/>
                </a:lnTo>
                <a:lnTo>
                  <a:pt x="0" y="853"/>
                </a:lnTo>
                <a:lnTo>
                  <a:pt x="0" y="828"/>
                </a:lnTo>
                <a:lnTo>
                  <a:pt x="0" y="804"/>
                </a:lnTo>
                <a:lnTo>
                  <a:pt x="1" y="779"/>
                </a:lnTo>
                <a:lnTo>
                  <a:pt x="3" y="755"/>
                </a:lnTo>
                <a:lnTo>
                  <a:pt x="6" y="731"/>
                </a:lnTo>
                <a:lnTo>
                  <a:pt x="6" y="731"/>
                </a:lnTo>
                <a:lnTo>
                  <a:pt x="9" y="719"/>
                </a:lnTo>
                <a:lnTo>
                  <a:pt x="14" y="707"/>
                </a:lnTo>
                <a:lnTo>
                  <a:pt x="18" y="697"/>
                </a:lnTo>
                <a:lnTo>
                  <a:pt x="23" y="687"/>
                </a:lnTo>
                <a:lnTo>
                  <a:pt x="29" y="677"/>
                </a:lnTo>
                <a:lnTo>
                  <a:pt x="35" y="669"/>
                </a:lnTo>
                <a:lnTo>
                  <a:pt x="48" y="653"/>
                </a:lnTo>
                <a:lnTo>
                  <a:pt x="48" y="653"/>
                </a:lnTo>
                <a:lnTo>
                  <a:pt x="55" y="650"/>
                </a:lnTo>
                <a:lnTo>
                  <a:pt x="63" y="647"/>
                </a:lnTo>
                <a:lnTo>
                  <a:pt x="77" y="639"/>
                </a:lnTo>
                <a:lnTo>
                  <a:pt x="91" y="631"/>
                </a:lnTo>
                <a:lnTo>
                  <a:pt x="97" y="628"/>
                </a:lnTo>
                <a:lnTo>
                  <a:pt x="105" y="625"/>
                </a:lnTo>
                <a:lnTo>
                  <a:pt x="105" y="625"/>
                </a:lnTo>
                <a:lnTo>
                  <a:pt x="115" y="623"/>
                </a:lnTo>
                <a:lnTo>
                  <a:pt x="127" y="621"/>
                </a:lnTo>
                <a:lnTo>
                  <a:pt x="139" y="619"/>
                </a:lnTo>
                <a:lnTo>
                  <a:pt x="151" y="619"/>
                </a:lnTo>
                <a:lnTo>
                  <a:pt x="162" y="619"/>
                </a:lnTo>
                <a:lnTo>
                  <a:pt x="173" y="621"/>
                </a:lnTo>
                <a:lnTo>
                  <a:pt x="184" y="623"/>
                </a:lnTo>
                <a:lnTo>
                  <a:pt x="193" y="627"/>
                </a:lnTo>
                <a:lnTo>
                  <a:pt x="193" y="627"/>
                </a:lnTo>
                <a:lnTo>
                  <a:pt x="206" y="636"/>
                </a:lnTo>
                <a:lnTo>
                  <a:pt x="218" y="645"/>
                </a:lnTo>
                <a:lnTo>
                  <a:pt x="229" y="655"/>
                </a:lnTo>
                <a:lnTo>
                  <a:pt x="240" y="667"/>
                </a:lnTo>
                <a:lnTo>
                  <a:pt x="248" y="680"/>
                </a:lnTo>
                <a:lnTo>
                  <a:pt x="257" y="692"/>
                </a:lnTo>
                <a:lnTo>
                  <a:pt x="264" y="705"/>
                </a:lnTo>
                <a:lnTo>
                  <a:pt x="271" y="719"/>
                </a:lnTo>
                <a:lnTo>
                  <a:pt x="271" y="719"/>
                </a:lnTo>
                <a:lnTo>
                  <a:pt x="271" y="698"/>
                </a:lnTo>
                <a:lnTo>
                  <a:pt x="272" y="678"/>
                </a:lnTo>
                <a:lnTo>
                  <a:pt x="274" y="659"/>
                </a:lnTo>
                <a:lnTo>
                  <a:pt x="278" y="642"/>
                </a:lnTo>
                <a:lnTo>
                  <a:pt x="283" y="625"/>
                </a:lnTo>
                <a:lnTo>
                  <a:pt x="291" y="609"/>
                </a:lnTo>
                <a:lnTo>
                  <a:pt x="298" y="594"/>
                </a:lnTo>
                <a:lnTo>
                  <a:pt x="308" y="580"/>
                </a:lnTo>
                <a:lnTo>
                  <a:pt x="308" y="580"/>
                </a:lnTo>
                <a:lnTo>
                  <a:pt x="305" y="576"/>
                </a:lnTo>
                <a:lnTo>
                  <a:pt x="301" y="572"/>
                </a:lnTo>
                <a:lnTo>
                  <a:pt x="296" y="571"/>
                </a:lnTo>
                <a:lnTo>
                  <a:pt x="291" y="570"/>
                </a:lnTo>
                <a:lnTo>
                  <a:pt x="282" y="568"/>
                </a:lnTo>
                <a:lnTo>
                  <a:pt x="279" y="566"/>
                </a:lnTo>
                <a:lnTo>
                  <a:pt x="277" y="563"/>
                </a:lnTo>
                <a:lnTo>
                  <a:pt x="277" y="563"/>
                </a:lnTo>
                <a:lnTo>
                  <a:pt x="276" y="561"/>
                </a:lnTo>
                <a:lnTo>
                  <a:pt x="276" y="559"/>
                </a:lnTo>
                <a:lnTo>
                  <a:pt x="277" y="553"/>
                </a:lnTo>
                <a:lnTo>
                  <a:pt x="279" y="548"/>
                </a:lnTo>
                <a:lnTo>
                  <a:pt x="282" y="543"/>
                </a:lnTo>
                <a:lnTo>
                  <a:pt x="287" y="536"/>
                </a:lnTo>
                <a:lnTo>
                  <a:pt x="289" y="530"/>
                </a:lnTo>
                <a:lnTo>
                  <a:pt x="291" y="522"/>
                </a:lnTo>
                <a:lnTo>
                  <a:pt x="291" y="515"/>
                </a:lnTo>
                <a:lnTo>
                  <a:pt x="291" y="515"/>
                </a:lnTo>
                <a:lnTo>
                  <a:pt x="286" y="511"/>
                </a:lnTo>
                <a:lnTo>
                  <a:pt x="279" y="508"/>
                </a:lnTo>
                <a:lnTo>
                  <a:pt x="266" y="504"/>
                </a:lnTo>
                <a:lnTo>
                  <a:pt x="253" y="498"/>
                </a:lnTo>
                <a:lnTo>
                  <a:pt x="248" y="494"/>
                </a:lnTo>
                <a:lnTo>
                  <a:pt x="244" y="490"/>
                </a:lnTo>
                <a:lnTo>
                  <a:pt x="244" y="490"/>
                </a:lnTo>
                <a:lnTo>
                  <a:pt x="244" y="486"/>
                </a:lnTo>
                <a:lnTo>
                  <a:pt x="245" y="481"/>
                </a:lnTo>
                <a:lnTo>
                  <a:pt x="248" y="471"/>
                </a:lnTo>
                <a:lnTo>
                  <a:pt x="252" y="459"/>
                </a:lnTo>
                <a:lnTo>
                  <a:pt x="256" y="448"/>
                </a:lnTo>
                <a:lnTo>
                  <a:pt x="256" y="448"/>
                </a:lnTo>
                <a:lnTo>
                  <a:pt x="252" y="444"/>
                </a:lnTo>
                <a:lnTo>
                  <a:pt x="248" y="440"/>
                </a:lnTo>
                <a:lnTo>
                  <a:pt x="237" y="433"/>
                </a:lnTo>
                <a:lnTo>
                  <a:pt x="227" y="428"/>
                </a:lnTo>
                <a:lnTo>
                  <a:pt x="221" y="425"/>
                </a:lnTo>
                <a:lnTo>
                  <a:pt x="216" y="422"/>
                </a:lnTo>
                <a:lnTo>
                  <a:pt x="216" y="422"/>
                </a:lnTo>
                <a:lnTo>
                  <a:pt x="222" y="411"/>
                </a:lnTo>
                <a:lnTo>
                  <a:pt x="228" y="399"/>
                </a:lnTo>
                <a:lnTo>
                  <a:pt x="232" y="387"/>
                </a:lnTo>
                <a:lnTo>
                  <a:pt x="235" y="373"/>
                </a:lnTo>
                <a:lnTo>
                  <a:pt x="235" y="373"/>
                </a:lnTo>
                <a:lnTo>
                  <a:pt x="232" y="368"/>
                </a:lnTo>
                <a:lnTo>
                  <a:pt x="227" y="363"/>
                </a:lnTo>
                <a:lnTo>
                  <a:pt x="221" y="359"/>
                </a:lnTo>
                <a:lnTo>
                  <a:pt x="215" y="356"/>
                </a:lnTo>
                <a:lnTo>
                  <a:pt x="202" y="350"/>
                </a:lnTo>
                <a:lnTo>
                  <a:pt x="197" y="345"/>
                </a:lnTo>
                <a:lnTo>
                  <a:pt x="191" y="340"/>
                </a:lnTo>
                <a:lnTo>
                  <a:pt x="191" y="340"/>
                </a:lnTo>
                <a:lnTo>
                  <a:pt x="193" y="335"/>
                </a:lnTo>
                <a:lnTo>
                  <a:pt x="196" y="329"/>
                </a:lnTo>
                <a:lnTo>
                  <a:pt x="198" y="324"/>
                </a:lnTo>
                <a:lnTo>
                  <a:pt x="202" y="320"/>
                </a:lnTo>
                <a:lnTo>
                  <a:pt x="210" y="311"/>
                </a:lnTo>
                <a:lnTo>
                  <a:pt x="216" y="304"/>
                </a:lnTo>
                <a:lnTo>
                  <a:pt x="216" y="304"/>
                </a:lnTo>
                <a:lnTo>
                  <a:pt x="214" y="299"/>
                </a:lnTo>
                <a:lnTo>
                  <a:pt x="210" y="296"/>
                </a:lnTo>
                <a:lnTo>
                  <a:pt x="202" y="291"/>
                </a:lnTo>
                <a:lnTo>
                  <a:pt x="192" y="287"/>
                </a:lnTo>
                <a:lnTo>
                  <a:pt x="183" y="282"/>
                </a:lnTo>
                <a:lnTo>
                  <a:pt x="183" y="282"/>
                </a:lnTo>
                <a:lnTo>
                  <a:pt x="176" y="265"/>
                </a:lnTo>
                <a:lnTo>
                  <a:pt x="168" y="248"/>
                </a:lnTo>
                <a:lnTo>
                  <a:pt x="150" y="214"/>
                </a:lnTo>
                <a:lnTo>
                  <a:pt x="142" y="198"/>
                </a:lnTo>
                <a:lnTo>
                  <a:pt x="136" y="181"/>
                </a:lnTo>
                <a:lnTo>
                  <a:pt x="134" y="172"/>
                </a:lnTo>
                <a:lnTo>
                  <a:pt x="132" y="163"/>
                </a:lnTo>
                <a:lnTo>
                  <a:pt x="131" y="154"/>
                </a:lnTo>
                <a:lnTo>
                  <a:pt x="131" y="145"/>
                </a:lnTo>
                <a:lnTo>
                  <a:pt x="131" y="145"/>
                </a:lnTo>
                <a:lnTo>
                  <a:pt x="137" y="141"/>
                </a:lnTo>
                <a:lnTo>
                  <a:pt x="140" y="136"/>
                </a:lnTo>
                <a:lnTo>
                  <a:pt x="143" y="128"/>
                </a:lnTo>
                <a:lnTo>
                  <a:pt x="146" y="122"/>
                </a:lnTo>
                <a:lnTo>
                  <a:pt x="150" y="107"/>
                </a:lnTo>
                <a:lnTo>
                  <a:pt x="152" y="94"/>
                </a:lnTo>
                <a:lnTo>
                  <a:pt x="152" y="94"/>
                </a:lnTo>
                <a:lnTo>
                  <a:pt x="164" y="89"/>
                </a:lnTo>
                <a:lnTo>
                  <a:pt x="173" y="83"/>
                </a:lnTo>
                <a:lnTo>
                  <a:pt x="190" y="70"/>
                </a:lnTo>
                <a:lnTo>
                  <a:pt x="199" y="64"/>
                </a:lnTo>
                <a:lnTo>
                  <a:pt x="208" y="59"/>
                </a:lnTo>
                <a:lnTo>
                  <a:pt x="219" y="54"/>
                </a:lnTo>
                <a:lnTo>
                  <a:pt x="231" y="52"/>
                </a:lnTo>
                <a:lnTo>
                  <a:pt x="231" y="52"/>
                </a:lnTo>
                <a:lnTo>
                  <a:pt x="238" y="51"/>
                </a:lnTo>
                <a:lnTo>
                  <a:pt x="246" y="52"/>
                </a:lnTo>
                <a:lnTo>
                  <a:pt x="253" y="53"/>
                </a:lnTo>
                <a:lnTo>
                  <a:pt x="260" y="54"/>
                </a:lnTo>
                <a:lnTo>
                  <a:pt x="273" y="59"/>
                </a:lnTo>
                <a:lnTo>
                  <a:pt x="284" y="66"/>
                </a:lnTo>
                <a:lnTo>
                  <a:pt x="296" y="74"/>
                </a:lnTo>
                <a:lnTo>
                  <a:pt x="307" y="82"/>
                </a:lnTo>
                <a:lnTo>
                  <a:pt x="328" y="99"/>
                </a:lnTo>
                <a:lnTo>
                  <a:pt x="328" y="99"/>
                </a:lnTo>
                <a:lnTo>
                  <a:pt x="336" y="128"/>
                </a:lnTo>
                <a:lnTo>
                  <a:pt x="343" y="156"/>
                </a:lnTo>
                <a:lnTo>
                  <a:pt x="353" y="183"/>
                </a:lnTo>
                <a:lnTo>
                  <a:pt x="362" y="210"/>
                </a:lnTo>
                <a:lnTo>
                  <a:pt x="383" y="262"/>
                </a:lnTo>
                <a:lnTo>
                  <a:pt x="404" y="313"/>
                </a:lnTo>
                <a:lnTo>
                  <a:pt x="426" y="364"/>
                </a:lnTo>
                <a:lnTo>
                  <a:pt x="446" y="415"/>
                </a:lnTo>
                <a:lnTo>
                  <a:pt x="455" y="441"/>
                </a:lnTo>
                <a:lnTo>
                  <a:pt x="463" y="468"/>
                </a:lnTo>
                <a:lnTo>
                  <a:pt x="472" y="494"/>
                </a:lnTo>
                <a:lnTo>
                  <a:pt x="478" y="521"/>
                </a:lnTo>
                <a:lnTo>
                  <a:pt x="478" y="521"/>
                </a:lnTo>
                <a:lnTo>
                  <a:pt x="490" y="528"/>
                </a:lnTo>
                <a:lnTo>
                  <a:pt x="502" y="534"/>
                </a:lnTo>
                <a:lnTo>
                  <a:pt x="514" y="540"/>
                </a:lnTo>
                <a:lnTo>
                  <a:pt x="526" y="547"/>
                </a:lnTo>
                <a:lnTo>
                  <a:pt x="526" y="547"/>
                </a:lnTo>
                <a:lnTo>
                  <a:pt x="560" y="612"/>
                </a:lnTo>
                <a:lnTo>
                  <a:pt x="595" y="680"/>
                </a:lnTo>
                <a:lnTo>
                  <a:pt x="595" y="680"/>
                </a:lnTo>
                <a:lnTo>
                  <a:pt x="613" y="747"/>
                </a:lnTo>
                <a:lnTo>
                  <a:pt x="631" y="817"/>
                </a:lnTo>
                <a:lnTo>
                  <a:pt x="631" y="817"/>
                </a:lnTo>
                <a:lnTo>
                  <a:pt x="630" y="826"/>
                </a:lnTo>
                <a:lnTo>
                  <a:pt x="630" y="836"/>
                </a:lnTo>
                <a:lnTo>
                  <a:pt x="630" y="855"/>
                </a:lnTo>
                <a:lnTo>
                  <a:pt x="632" y="899"/>
                </a:lnTo>
                <a:lnTo>
                  <a:pt x="632" y="920"/>
                </a:lnTo>
                <a:lnTo>
                  <a:pt x="630" y="943"/>
                </a:lnTo>
                <a:lnTo>
                  <a:pt x="628" y="955"/>
                </a:lnTo>
                <a:lnTo>
                  <a:pt x="626" y="965"/>
                </a:lnTo>
                <a:lnTo>
                  <a:pt x="622" y="976"/>
                </a:lnTo>
                <a:lnTo>
                  <a:pt x="617" y="987"/>
                </a:lnTo>
                <a:lnTo>
                  <a:pt x="617" y="987"/>
                </a:lnTo>
                <a:lnTo>
                  <a:pt x="620" y="989"/>
                </a:lnTo>
                <a:lnTo>
                  <a:pt x="623" y="992"/>
                </a:lnTo>
                <a:lnTo>
                  <a:pt x="626" y="1001"/>
                </a:lnTo>
                <a:lnTo>
                  <a:pt x="628" y="1011"/>
                </a:lnTo>
                <a:lnTo>
                  <a:pt x="631" y="1022"/>
                </a:lnTo>
                <a:lnTo>
                  <a:pt x="634" y="1034"/>
                </a:lnTo>
                <a:lnTo>
                  <a:pt x="637" y="1045"/>
                </a:lnTo>
                <a:lnTo>
                  <a:pt x="641" y="1054"/>
                </a:lnTo>
                <a:lnTo>
                  <a:pt x="643" y="1059"/>
                </a:lnTo>
                <a:lnTo>
                  <a:pt x="646" y="1062"/>
                </a:lnTo>
                <a:lnTo>
                  <a:pt x="646" y="1062"/>
                </a:lnTo>
                <a:lnTo>
                  <a:pt x="644" y="1069"/>
                </a:lnTo>
                <a:lnTo>
                  <a:pt x="645" y="1076"/>
                </a:lnTo>
                <a:lnTo>
                  <a:pt x="646" y="1082"/>
                </a:lnTo>
                <a:lnTo>
                  <a:pt x="651" y="1089"/>
                </a:lnTo>
                <a:lnTo>
                  <a:pt x="651" y="1089"/>
                </a:lnTo>
                <a:lnTo>
                  <a:pt x="655" y="1073"/>
                </a:lnTo>
                <a:lnTo>
                  <a:pt x="657" y="1054"/>
                </a:lnTo>
                <a:lnTo>
                  <a:pt x="659" y="1036"/>
                </a:lnTo>
                <a:lnTo>
                  <a:pt x="659" y="1018"/>
                </a:lnTo>
                <a:lnTo>
                  <a:pt x="660" y="982"/>
                </a:lnTo>
                <a:lnTo>
                  <a:pt x="660" y="964"/>
                </a:lnTo>
                <a:lnTo>
                  <a:pt x="661" y="947"/>
                </a:lnTo>
                <a:lnTo>
                  <a:pt x="661" y="947"/>
                </a:lnTo>
                <a:lnTo>
                  <a:pt x="664" y="931"/>
                </a:lnTo>
                <a:lnTo>
                  <a:pt x="667" y="915"/>
                </a:lnTo>
                <a:lnTo>
                  <a:pt x="670" y="898"/>
                </a:lnTo>
                <a:lnTo>
                  <a:pt x="671" y="881"/>
                </a:lnTo>
                <a:lnTo>
                  <a:pt x="671" y="881"/>
                </a:lnTo>
                <a:lnTo>
                  <a:pt x="672" y="852"/>
                </a:lnTo>
                <a:lnTo>
                  <a:pt x="671" y="823"/>
                </a:lnTo>
                <a:lnTo>
                  <a:pt x="672" y="795"/>
                </a:lnTo>
                <a:lnTo>
                  <a:pt x="673" y="781"/>
                </a:lnTo>
                <a:lnTo>
                  <a:pt x="675" y="768"/>
                </a:lnTo>
                <a:lnTo>
                  <a:pt x="675" y="768"/>
                </a:lnTo>
                <a:lnTo>
                  <a:pt x="677" y="765"/>
                </a:lnTo>
                <a:lnTo>
                  <a:pt x="680" y="761"/>
                </a:lnTo>
                <a:lnTo>
                  <a:pt x="682" y="758"/>
                </a:lnTo>
                <a:lnTo>
                  <a:pt x="684" y="755"/>
                </a:lnTo>
                <a:lnTo>
                  <a:pt x="684" y="755"/>
                </a:lnTo>
                <a:lnTo>
                  <a:pt x="685" y="747"/>
                </a:lnTo>
                <a:lnTo>
                  <a:pt x="686" y="740"/>
                </a:lnTo>
                <a:lnTo>
                  <a:pt x="686" y="726"/>
                </a:lnTo>
                <a:lnTo>
                  <a:pt x="687" y="718"/>
                </a:lnTo>
                <a:lnTo>
                  <a:pt x="688" y="711"/>
                </a:lnTo>
                <a:lnTo>
                  <a:pt x="690" y="704"/>
                </a:lnTo>
                <a:lnTo>
                  <a:pt x="695" y="698"/>
                </a:lnTo>
                <a:lnTo>
                  <a:pt x="695" y="698"/>
                </a:lnTo>
                <a:lnTo>
                  <a:pt x="692" y="687"/>
                </a:lnTo>
                <a:lnTo>
                  <a:pt x="692" y="677"/>
                </a:lnTo>
                <a:lnTo>
                  <a:pt x="694" y="668"/>
                </a:lnTo>
                <a:lnTo>
                  <a:pt x="699" y="658"/>
                </a:lnTo>
                <a:lnTo>
                  <a:pt x="699" y="658"/>
                </a:lnTo>
                <a:lnTo>
                  <a:pt x="692" y="651"/>
                </a:lnTo>
                <a:lnTo>
                  <a:pt x="690" y="646"/>
                </a:lnTo>
                <a:lnTo>
                  <a:pt x="688" y="642"/>
                </a:lnTo>
                <a:lnTo>
                  <a:pt x="688" y="642"/>
                </a:lnTo>
                <a:lnTo>
                  <a:pt x="688" y="635"/>
                </a:lnTo>
                <a:lnTo>
                  <a:pt x="690" y="629"/>
                </a:lnTo>
                <a:lnTo>
                  <a:pt x="694" y="625"/>
                </a:lnTo>
                <a:lnTo>
                  <a:pt x="698" y="622"/>
                </a:lnTo>
                <a:lnTo>
                  <a:pt x="706" y="614"/>
                </a:lnTo>
                <a:lnTo>
                  <a:pt x="710" y="611"/>
                </a:lnTo>
                <a:lnTo>
                  <a:pt x="713" y="607"/>
                </a:lnTo>
                <a:lnTo>
                  <a:pt x="713" y="607"/>
                </a:lnTo>
                <a:lnTo>
                  <a:pt x="713" y="600"/>
                </a:lnTo>
                <a:lnTo>
                  <a:pt x="712" y="594"/>
                </a:lnTo>
                <a:lnTo>
                  <a:pt x="714" y="580"/>
                </a:lnTo>
                <a:lnTo>
                  <a:pt x="716" y="565"/>
                </a:lnTo>
                <a:lnTo>
                  <a:pt x="720" y="549"/>
                </a:lnTo>
                <a:lnTo>
                  <a:pt x="723" y="532"/>
                </a:lnTo>
                <a:lnTo>
                  <a:pt x="727" y="515"/>
                </a:lnTo>
                <a:lnTo>
                  <a:pt x="729" y="496"/>
                </a:lnTo>
                <a:lnTo>
                  <a:pt x="730" y="478"/>
                </a:lnTo>
                <a:lnTo>
                  <a:pt x="730" y="478"/>
                </a:lnTo>
                <a:lnTo>
                  <a:pt x="734" y="472"/>
                </a:lnTo>
                <a:lnTo>
                  <a:pt x="736" y="470"/>
                </a:lnTo>
                <a:lnTo>
                  <a:pt x="740" y="468"/>
                </a:lnTo>
                <a:lnTo>
                  <a:pt x="740" y="468"/>
                </a:lnTo>
                <a:lnTo>
                  <a:pt x="736" y="465"/>
                </a:lnTo>
                <a:lnTo>
                  <a:pt x="734" y="462"/>
                </a:lnTo>
                <a:lnTo>
                  <a:pt x="732" y="459"/>
                </a:lnTo>
                <a:lnTo>
                  <a:pt x="730" y="456"/>
                </a:lnTo>
                <a:lnTo>
                  <a:pt x="729" y="448"/>
                </a:lnTo>
                <a:lnTo>
                  <a:pt x="730" y="443"/>
                </a:lnTo>
                <a:lnTo>
                  <a:pt x="730" y="443"/>
                </a:lnTo>
                <a:lnTo>
                  <a:pt x="713" y="426"/>
                </a:lnTo>
                <a:lnTo>
                  <a:pt x="697" y="408"/>
                </a:lnTo>
                <a:lnTo>
                  <a:pt x="682" y="389"/>
                </a:lnTo>
                <a:lnTo>
                  <a:pt x="666" y="372"/>
                </a:lnTo>
                <a:lnTo>
                  <a:pt x="666" y="372"/>
                </a:lnTo>
                <a:lnTo>
                  <a:pt x="664" y="364"/>
                </a:lnTo>
                <a:lnTo>
                  <a:pt x="660" y="355"/>
                </a:lnTo>
                <a:lnTo>
                  <a:pt x="654" y="340"/>
                </a:lnTo>
                <a:lnTo>
                  <a:pt x="646" y="324"/>
                </a:lnTo>
                <a:lnTo>
                  <a:pt x="644" y="317"/>
                </a:lnTo>
                <a:lnTo>
                  <a:pt x="642" y="307"/>
                </a:lnTo>
                <a:lnTo>
                  <a:pt x="642" y="307"/>
                </a:lnTo>
                <a:lnTo>
                  <a:pt x="641" y="298"/>
                </a:lnTo>
                <a:lnTo>
                  <a:pt x="641" y="289"/>
                </a:lnTo>
                <a:lnTo>
                  <a:pt x="643" y="271"/>
                </a:lnTo>
                <a:lnTo>
                  <a:pt x="646" y="251"/>
                </a:lnTo>
                <a:lnTo>
                  <a:pt x="651" y="232"/>
                </a:lnTo>
                <a:lnTo>
                  <a:pt x="657" y="214"/>
                </a:lnTo>
                <a:lnTo>
                  <a:pt x="665" y="196"/>
                </a:lnTo>
                <a:lnTo>
                  <a:pt x="672" y="180"/>
                </a:lnTo>
                <a:lnTo>
                  <a:pt x="680" y="165"/>
                </a:lnTo>
                <a:lnTo>
                  <a:pt x="680" y="165"/>
                </a:lnTo>
                <a:lnTo>
                  <a:pt x="684" y="158"/>
                </a:lnTo>
                <a:lnTo>
                  <a:pt x="691" y="153"/>
                </a:lnTo>
                <a:lnTo>
                  <a:pt x="707" y="139"/>
                </a:lnTo>
                <a:lnTo>
                  <a:pt x="715" y="131"/>
                </a:lnTo>
                <a:lnTo>
                  <a:pt x="721" y="124"/>
                </a:lnTo>
                <a:lnTo>
                  <a:pt x="723" y="120"/>
                </a:lnTo>
                <a:lnTo>
                  <a:pt x="726" y="115"/>
                </a:lnTo>
                <a:lnTo>
                  <a:pt x="726" y="111"/>
                </a:lnTo>
                <a:lnTo>
                  <a:pt x="726" y="106"/>
                </a:lnTo>
                <a:lnTo>
                  <a:pt x="726" y="106"/>
                </a:lnTo>
                <a:lnTo>
                  <a:pt x="730" y="106"/>
                </a:lnTo>
                <a:lnTo>
                  <a:pt x="733" y="105"/>
                </a:lnTo>
                <a:lnTo>
                  <a:pt x="736" y="100"/>
                </a:lnTo>
                <a:lnTo>
                  <a:pt x="738" y="96"/>
                </a:lnTo>
                <a:lnTo>
                  <a:pt x="743" y="87"/>
                </a:lnTo>
                <a:lnTo>
                  <a:pt x="746" y="83"/>
                </a:lnTo>
                <a:lnTo>
                  <a:pt x="750" y="81"/>
                </a:lnTo>
                <a:lnTo>
                  <a:pt x="750" y="81"/>
                </a:lnTo>
                <a:lnTo>
                  <a:pt x="751" y="76"/>
                </a:lnTo>
                <a:lnTo>
                  <a:pt x="753" y="70"/>
                </a:lnTo>
                <a:lnTo>
                  <a:pt x="756" y="66"/>
                </a:lnTo>
                <a:lnTo>
                  <a:pt x="757" y="60"/>
                </a:lnTo>
                <a:lnTo>
                  <a:pt x="757" y="60"/>
                </a:lnTo>
                <a:lnTo>
                  <a:pt x="763" y="59"/>
                </a:lnTo>
                <a:lnTo>
                  <a:pt x="768" y="56"/>
                </a:lnTo>
                <a:lnTo>
                  <a:pt x="773" y="54"/>
                </a:lnTo>
                <a:lnTo>
                  <a:pt x="776" y="50"/>
                </a:lnTo>
                <a:lnTo>
                  <a:pt x="782" y="41"/>
                </a:lnTo>
                <a:lnTo>
                  <a:pt x="788" y="32"/>
                </a:lnTo>
                <a:lnTo>
                  <a:pt x="793" y="22"/>
                </a:lnTo>
                <a:lnTo>
                  <a:pt x="798" y="13"/>
                </a:lnTo>
                <a:lnTo>
                  <a:pt x="802" y="9"/>
                </a:lnTo>
                <a:lnTo>
                  <a:pt x="805" y="5"/>
                </a:lnTo>
                <a:lnTo>
                  <a:pt x="809" y="2"/>
                </a:lnTo>
                <a:lnTo>
                  <a:pt x="814" y="0"/>
                </a:lnTo>
                <a:lnTo>
                  <a:pt x="814" y="0"/>
                </a:lnTo>
                <a:lnTo>
                  <a:pt x="818" y="8"/>
                </a:lnTo>
                <a:lnTo>
                  <a:pt x="819" y="17"/>
                </a:lnTo>
                <a:lnTo>
                  <a:pt x="820" y="25"/>
                </a:lnTo>
                <a:lnTo>
                  <a:pt x="820" y="34"/>
                </a:lnTo>
                <a:lnTo>
                  <a:pt x="819" y="51"/>
                </a:lnTo>
                <a:lnTo>
                  <a:pt x="820" y="61"/>
                </a:lnTo>
                <a:lnTo>
                  <a:pt x="821" y="70"/>
                </a:lnTo>
                <a:lnTo>
                  <a:pt x="821" y="70"/>
                </a:lnTo>
                <a:lnTo>
                  <a:pt x="825" y="83"/>
                </a:lnTo>
                <a:lnTo>
                  <a:pt x="831" y="95"/>
                </a:lnTo>
                <a:lnTo>
                  <a:pt x="837" y="108"/>
                </a:lnTo>
                <a:lnTo>
                  <a:pt x="844" y="120"/>
                </a:lnTo>
                <a:lnTo>
                  <a:pt x="859" y="143"/>
                </a:lnTo>
                <a:lnTo>
                  <a:pt x="867" y="156"/>
                </a:lnTo>
                <a:lnTo>
                  <a:pt x="873" y="168"/>
                </a:lnTo>
                <a:lnTo>
                  <a:pt x="873" y="168"/>
                </a:lnTo>
                <a:lnTo>
                  <a:pt x="882" y="193"/>
                </a:lnTo>
                <a:lnTo>
                  <a:pt x="888" y="217"/>
                </a:lnTo>
                <a:lnTo>
                  <a:pt x="894" y="242"/>
                </a:lnTo>
                <a:lnTo>
                  <a:pt x="896" y="265"/>
                </a:lnTo>
                <a:lnTo>
                  <a:pt x="895" y="289"/>
                </a:lnTo>
                <a:lnTo>
                  <a:pt x="894" y="312"/>
                </a:lnTo>
                <a:lnTo>
                  <a:pt x="889" y="336"/>
                </a:lnTo>
                <a:lnTo>
                  <a:pt x="883" y="359"/>
                </a:lnTo>
                <a:lnTo>
                  <a:pt x="883" y="359"/>
                </a:lnTo>
                <a:lnTo>
                  <a:pt x="877" y="368"/>
                </a:lnTo>
                <a:lnTo>
                  <a:pt x="870" y="377"/>
                </a:lnTo>
                <a:lnTo>
                  <a:pt x="858" y="395"/>
                </a:lnTo>
                <a:lnTo>
                  <a:pt x="847" y="413"/>
                </a:lnTo>
                <a:lnTo>
                  <a:pt x="840" y="422"/>
                </a:lnTo>
                <a:lnTo>
                  <a:pt x="834" y="430"/>
                </a:lnTo>
                <a:lnTo>
                  <a:pt x="834" y="430"/>
                </a:lnTo>
                <a:lnTo>
                  <a:pt x="839" y="442"/>
                </a:lnTo>
                <a:lnTo>
                  <a:pt x="841" y="447"/>
                </a:lnTo>
                <a:lnTo>
                  <a:pt x="841" y="455"/>
                </a:lnTo>
                <a:lnTo>
                  <a:pt x="841" y="455"/>
                </a:lnTo>
                <a:lnTo>
                  <a:pt x="840" y="458"/>
                </a:lnTo>
                <a:lnTo>
                  <a:pt x="839" y="459"/>
                </a:lnTo>
                <a:lnTo>
                  <a:pt x="835" y="462"/>
                </a:lnTo>
                <a:lnTo>
                  <a:pt x="829" y="464"/>
                </a:lnTo>
                <a:lnTo>
                  <a:pt x="827" y="465"/>
                </a:lnTo>
                <a:lnTo>
                  <a:pt x="825" y="468"/>
                </a:lnTo>
                <a:lnTo>
                  <a:pt x="825" y="468"/>
                </a:lnTo>
                <a:lnTo>
                  <a:pt x="828" y="479"/>
                </a:lnTo>
                <a:lnTo>
                  <a:pt x="831" y="494"/>
                </a:lnTo>
                <a:lnTo>
                  <a:pt x="832" y="509"/>
                </a:lnTo>
                <a:lnTo>
                  <a:pt x="833" y="526"/>
                </a:lnTo>
                <a:lnTo>
                  <a:pt x="833" y="560"/>
                </a:lnTo>
                <a:lnTo>
                  <a:pt x="834" y="592"/>
                </a:lnTo>
                <a:lnTo>
                  <a:pt x="834" y="592"/>
                </a:lnTo>
                <a:lnTo>
                  <a:pt x="835" y="598"/>
                </a:lnTo>
                <a:lnTo>
                  <a:pt x="837" y="604"/>
                </a:lnTo>
                <a:lnTo>
                  <a:pt x="837" y="606"/>
                </a:lnTo>
                <a:lnTo>
                  <a:pt x="837" y="608"/>
                </a:lnTo>
                <a:lnTo>
                  <a:pt x="836" y="611"/>
                </a:lnTo>
                <a:lnTo>
                  <a:pt x="834" y="613"/>
                </a:lnTo>
                <a:lnTo>
                  <a:pt x="834" y="613"/>
                </a:lnTo>
                <a:lnTo>
                  <a:pt x="839" y="617"/>
                </a:lnTo>
                <a:lnTo>
                  <a:pt x="844" y="624"/>
                </a:lnTo>
                <a:lnTo>
                  <a:pt x="852" y="638"/>
                </a:lnTo>
                <a:lnTo>
                  <a:pt x="852" y="638"/>
                </a:lnTo>
                <a:lnTo>
                  <a:pt x="850" y="645"/>
                </a:lnTo>
                <a:lnTo>
                  <a:pt x="846" y="652"/>
                </a:lnTo>
                <a:lnTo>
                  <a:pt x="842" y="658"/>
                </a:lnTo>
                <a:lnTo>
                  <a:pt x="840" y="665"/>
                </a:lnTo>
                <a:lnTo>
                  <a:pt x="840" y="665"/>
                </a:lnTo>
                <a:lnTo>
                  <a:pt x="839" y="671"/>
                </a:lnTo>
                <a:lnTo>
                  <a:pt x="839" y="676"/>
                </a:lnTo>
                <a:lnTo>
                  <a:pt x="841" y="688"/>
                </a:lnTo>
                <a:lnTo>
                  <a:pt x="844" y="701"/>
                </a:lnTo>
                <a:lnTo>
                  <a:pt x="846" y="713"/>
                </a:lnTo>
                <a:lnTo>
                  <a:pt x="846" y="713"/>
                </a:lnTo>
                <a:lnTo>
                  <a:pt x="846" y="721"/>
                </a:lnTo>
                <a:lnTo>
                  <a:pt x="843" y="730"/>
                </a:lnTo>
                <a:lnTo>
                  <a:pt x="842" y="738"/>
                </a:lnTo>
                <a:lnTo>
                  <a:pt x="841" y="748"/>
                </a:lnTo>
                <a:lnTo>
                  <a:pt x="841" y="748"/>
                </a:lnTo>
                <a:lnTo>
                  <a:pt x="843" y="773"/>
                </a:lnTo>
                <a:lnTo>
                  <a:pt x="844" y="797"/>
                </a:lnTo>
                <a:lnTo>
                  <a:pt x="846" y="822"/>
                </a:lnTo>
                <a:lnTo>
                  <a:pt x="846" y="834"/>
                </a:lnTo>
                <a:lnTo>
                  <a:pt x="843" y="846"/>
                </a:lnTo>
                <a:lnTo>
                  <a:pt x="843" y="846"/>
                </a:lnTo>
                <a:lnTo>
                  <a:pt x="844" y="849"/>
                </a:lnTo>
                <a:lnTo>
                  <a:pt x="843" y="851"/>
                </a:lnTo>
                <a:lnTo>
                  <a:pt x="842" y="852"/>
                </a:lnTo>
                <a:lnTo>
                  <a:pt x="841" y="853"/>
                </a:lnTo>
                <a:lnTo>
                  <a:pt x="838" y="855"/>
                </a:lnTo>
                <a:lnTo>
                  <a:pt x="836" y="856"/>
                </a:lnTo>
                <a:lnTo>
                  <a:pt x="836" y="858"/>
                </a:lnTo>
                <a:lnTo>
                  <a:pt x="836" y="858"/>
                </a:lnTo>
                <a:lnTo>
                  <a:pt x="844" y="884"/>
                </a:lnTo>
                <a:lnTo>
                  <a:pt x="855" y="909"/>
                </a:lnTo>
                <a:lnTo>
                  <a:pt x="877" y="958"/>
                </a:lnTo>
                <a:lnTo>
                  <a:pt x="877" y="958"/>
                </a:lnTo>
                <a:lnTo>
                  <a:pt x="880" y="953"/>
                </a:lnTo>
                <a:lnTo>
                  <a:pt x="882" y="946"/>
                </a:lnTo>
                <a:lnTo>
                  <a:pt x="885" y="931"/>
                </a:lnTo>
                <a:lnTo>
                  <a:pt x="885" y="916"/>
                </a:lnTo>
                <a:lnTo>
                  <a:pt x="885" y="903"/>
                </a:lnTo>
                <a:lnTo>
                  <a:pt x="885" y="903"/>
                </a:lnTo>
                <a:lnTo>
                  <a:pt x="894" y="878"/>
                </a:lnTo>
                <a:lnTo>
                  <a:pt x="900" y="851"/>
                </a:lnTo>
                <a:lnTo>
                  <a:pt x="903" y="837"/>
                </a:lnTo>
                <a:lnTo>
                  <a:pt x="906" y="823"/>
                </a:lnTo>
                <a:lnTo>
                  <a:pt x="907" y="810"/>
                </a:lnTo>
                <a:lnTo>
                  <a:pt x="907" y="797"/>
                </a:lnTo>
                <a:lnTo>
                  <a:pt x="907" y="797"/>
                </a:lnTo>
                <a:lnTo>
                  <a:pt x="911" y="791"/>
                </a:lnTo>
                <a:lnTo>
                  <a:pt x="913" y="788"/>
                </a:lnTo>
                <a:lnTo>
                  <a:pt x="916" y="786"/>
                </a:lnTo>
                <a:lnTo>
                  <a:pt x="916" y="786"/>
                </a:lnTo>
                <a:lnTo>
                  <a:pt x="915" y="775"/>
                </a:lnTo>
                <a:lnTo>
                  <a:pt x="916" y="763"/>
                </a:lnTo>
                <a:lnTo>
                  <a:pt x="919" y="736"/>
                </a:lnTo>
                <a:lnTo>
                  <a:pt x="920" y="722"/>
                </a:lnTo>
                <a:lnTo>
                  <a:pt x="922" y="708"/>
                </a:lnTo>
                <a:lnTo>
                  <a:pt x="922" y="695"/>
                </a:lnTo>
                <a:lnTo>
                  <a:pt x="920" y="682"/>
                </a:lnTo>
                <a:lnTo>
                  <a:pt x="920" y="682"/>
                </a:lnTo>
                <a:lnTo>
                  <a:pt x="924" y="680"/>
                </a:lnTo>
                <a:lnTo>
                  <a:pt x="926" y="677"/>
                </a:lnTo>
                <a:lnTo>
                  <a:pt x="930" y="671"/>
                </a:lnTo>
                <a:lnTo>
                  <a:pt x="931" y="669"/>
                </a:lnTo>
                <a:lnTo>
                  <a:pt x="933" y="667"/>
                </a:lnTo>
                <a:lnTo>
                  <a:pt x="937" y="666"/>
                </a:lnTo>
                <a:lnTo>
                  <a:pt x="940" y="667"/>
                </a:lnTo>
                <a:lnTo>
                  <a:pt x="940" y="667"/>
                </a:lnTo>
                <a:lnTo>
                  <a:pt x="949" y="646"/>
                </a:lnTo>
                <a:lnTo>
                  <a:pt x="958" y="625"/>
                </a:lnTo>
                <a:lnTo>
                  <a:pt x="965" y="602"/>
                </a:lnTo>
                <a:lnTo>
                  <a:pt x="973" y="580"/>
                </a:lnTo>
                <a:lnTo>
                  <a:pt x="986" y="536"/>
                </a:lnTo>
                <a:lnTo>
                  <a:pt x="992" y="515"/>
                </a:lnTo>
                <a:lnTo>
                  <a:pt x="1000" y="494"/>
                </a:lnTo>
                <a:lnTo>
                  <a:pt x="1000" y="494"/>
                </a:lnTo>
                <a:lnTo>
                  <a:pt x="995" y="487"/>
                </a:lnTo>
                <a:lnTo>
                  <a:pt x="991" y="479"/>
                </a:lnTo>
                <a:lnTo>
                  <a:pt x="991" y="479"/>
                </a:lnTo>
                <a:lnTo>
                  <a:pt x="993" y="476"/>
                </a:lnTo>
                <a:lnTo>
                  <a:pt x="994" y="472"/>
                </a:lnTo>
                <a:lnTo>
                  <a:pt x="1000" y="465"/>
                </a:lnTo>
                <a:lnTo>
                  <a:pt x="1000" y="465"/>
                </a:lnTo>
                <a:lnTo>
                  <a:pt x="992" y="453"/>
                </a:lnTo>
                <a:lnTo>
                  <a:pt x="988" y="447"/>
                </a:lnTo>
                <a:lnTo>
                  <a:pt x="983" y="443"/>
                </a:lnTo>
                <a:lnTo>
                  <a:pt x="983" y="443"/>
                </a:lnTo>
                <a:lnTo>
                  <a:pt x="977" y="408"/>
                </a:lnTo>
                <a:lnTo>
                  <a:pt x="975" y="393"/>
                </a:lnTo>
                <a:lnTo>
                  <a:pt x="971" y="375"/>
                </a:lnTo>
                <a:lnTo>
                  <a:pt x="971" y="375"/>
                </a:lnTo>
                <a:lnTo>
                  <a:pt x="975" y="345"/>
                </a:lnTo>
                <a:lnTo>
                  <a:pt x="983" y="311"/>
                </a:lnTo>
                <a:lnTo>
                  <a:pt x="987" y="294"/>
                </a:lnTo>
                <a:lnTo>
                  <a:pt x="992" y="278"/>
                </a:lnTo>
                <a:lnTo>
                  <a:pt x="998" y="262"/>
                </a:lnTo>
                <a:lnTo>
                  <a:pt x="1004" y="247"/>
                </a:lnTo>
                <a:lnTo>
                  <a:pt x="1004" y="247"/>
                </a:lnTo>
                <a:lnTo>
                  <a:pt x="1008" y="245"/>
                </a:lnTo>
                <a:lnTo>
                  <a:pt x="1014" y="243"/>
                </a:lnTo>
                <a:lnTo>
                  <a:pt x="1024" y="242"/>
                </a:lnTo>
                <a:lnTo>
                  <a:pt x="1036" y="242"/>
                </a:lnTo>
                <a:lnTo>
                  <a:pt x="1047" y="243"/>
                </a:lnTo>
                <a:lnTo>
                  <a:pt x="1070" y="246"/>
                </a:lnTo>
                <a:lnTo>
                  <a:pt x="1081" y="247"/>
                </a:lnTo>
                <a:lnTo>
                  <a:pt x="1091" y="245"/>
                </a:lnTo>
                <a:lnTo>
                  <a:pt x="1091" y="245"/>
                </a:lnTo>
                <a:lnTo>
                  <a:pt x="1096" y="249"/>
                </a:lnTo>
                <a:lnTo>
                  <a:pt x="1100" y="252"/>
                </a:lnTo>
                <a:lnTo>
                  <a:pt x="1112" y="258"/>
                </a:lnTo>
                <a:lnTo>
                  <a:pt x="1124" y="262"/>
                </a:lnTo>
                <a:lnTo>
                  <a:pt x="1135" y="268"/>
                </a:lnTo>
                <a:lnTo>
                  <a:pt x="1135" y="268"/>
                </a:lnTo>
                <a:lnTo>
                  <a:pt x="1136" y="294"/>
                </a:lnTo>
                <a:lnTo>
                  <a:pt x="1136" y="322"/>
                </a:lnTo>
                <a:lnTo>
                  <a:pt x="1135" y="350"/>
                </a:lnTo>
                <a:lnTo>
                  <a:pt x="1130" y="377"/>
                </a:lnTo>
                <a:lnTo>
                  <a:pt x="1127" y="390"/>
                </a:lnTo>
                <a:lnTo>
                  <a:pt x="1123" y="403"/>
                </a:lnTo>
                <a:lnTo>
                  <a:pt x="1119" y="416"/>
                </a:lnTo>
                <a:lnTo>
                  <a:pt x="1113" y="429"/>
                </a:lnTo>
                <a:lnTo>
                  <a:pt x="1108" y="441"/>
                </a:lnTo>
                <a:lnTo>
                  <a:pt x="1101" y="453"/>
                </a:lnTo>
                <a:lnTo>
                  <a:pt x="1093" y="463"/>
                </a:lnTo>
                <a:lnTo>
                  <a:pt x="1084" y="474"/>
                </a:lnTo>
                <a:lnTo>
                  <a:pt x="1084" y="474"/>
                </a:lnTo>
                <a:lnTo>
                  <a:pt x="1085" y="477"/>
                </a:lnTo>
                <a:lnTo>
                  <a:pt x="1088" y="479"/>
                </a:lnTo>
                <a:lnTo>
                  <a:pt x="1093" y="481"/>
                </a:lnTo>
                <a:lnTo>
                  <a:pt x="1098" y="485"/>
                </a:lnTo>
                <a:lnTo>
                  <a:pt x="1100" y="487"/>
                </a:lnTo>
                <a:lnTo>
                  <a:pt x="1101" y="490"/>
                </a:lnTo>
                <a:lnTo>
                  <a:pt x="1101" y="490"/>
                </a:lnTo>
                <a:lnTo>
                  <a:pt x="1098" y="498"/>
                </a:lnTo>
                <a:lnTo>
                  <a:pt x="1096" y="502"/>
                </a:lnTo>
                <a:lnTo>
                  <a:pt x="1094" y="504"/>
                </a:lnTo>
                <a:lnTo>
                  <a:pt x="1091" y="506"/>
                </a:lnTo>
                <a:lnTo>
                  <a:pt x="1086" y="508"/>
                </a:lnTo>
                <a:lnTo>
                  <a:pt x="1082" y="509"/>
                </a:lnTo>
                <a:lnTo>
                  <a:pt x="1077" y="509"/>
                </a:lnTo>
                <a:lnTo>
                  <a:pt x="1077" y="509"/>
                </a:lnTo>
                <a:lnTo>
                  <a:pt x="1075" y="550"/>
                </a:lnTo>
                <a:lnTo>
                  <a:pt x="1074" y="594"/>
                </a:lnTo>
                <a:lnTo>
                  <a:pt x="1074" y="639"/>
                </a:lnTo>
                <a:lnTo>
                  <a:pt x="1073" y="682"/>
                </a:lnTo>
                <a:lnTo>
                  <a:pt x="1073" y="682"/>
                </a:lnTo>
                <a:lnTo>
                  <a:pt x="1078" y="683"/>
                </a:lnTo>
                <a:lnTo>
                  <a:pt x="1083" y="686"/>
                </a:lnTo>
                <a:lnTo>
                  <a:pt x="1089" y="690"/>
                </a:lnTo>
                <a:lnTo>
                  <a:pt x="1090" y="693"/>
                </a:lnTo>
                <a:lnTo>
                  <a:pt x="1091" y="696"/>
                </a:lnTo>
                <a:lnTo>
                  <a:pt x="1091" y="696"/>
                </a:lnTo>
                <a:lnTo>
                  <a:pt x="1091" y="699"/>
                </a:lnTo>
                <a:lnTo>
                  <a:pt x="1091" y="702"/>
                </a:lnTo>
                <a:lnTo>
                  <a:pt x="1086" y="707"/>
                </a:lnTo>
                <a:lnTo>
                  <a:pt x="1081" y="713"/>
                </a:lnTo>
                <a:lnTo>
                  <a:pt x="1077" y="719"/>
                </a:lnTo>
                <a:lnTo>
                  <a:pt x="1077" y="719"/>
                </a:lnTo>
                <a:lnTo>
                  <a:pt x="1070" y="733"/>
                </a:lnTo>
                <a:lnTo>
                  <a:pt x="1066" y="747"/>
                </a:lnTo>
                <a:lnTo>
                  <a:pt x="1063" y="762"/>
                </a:lnTo>
                <a:lnTo>
                  <a:pt x="1062" y="776"/>
                </a:lnTo>
                <a:lnTo>
                  <a:pt x="1060" y="805"/>
                </a:lnTo>
                <a:lnTo>
                  <a:pt x="1059" y="819"/>
                </a:lnTo>
                <a:lnTo>
                  <a:pt x="1055" y="833"/>
                </a:lnTo>
                <a:lnTo>
                  <a:pt x="1055" y="833"/>
                </a:lnTo>
                <a:lnTo>
                  <a:pt x="1052" y="847"/>
                </a:lnTo>
                <a:lnTo>
                  <a:pt x="1048" y="861"/>
                </a:lnTo>
                <a:lnTo>
                  <a:pt x="1038" y="886"/>
                </a:lnTo>
                <a:lnTo>
                  <a:pt x="1034" y="899"/>
                </a:lnTo>
                <a:lnTo>
                  <a:pt x="1030" y="911"/>
                </a:lnTo>
                <a:lnTo>
                  <a:pt x="1028" y="924"/>
                </a:lnTo>
                <a:lnTo>
                  <a:pt x="1026" y="937"/>
                </a:lnTo>
                <a:lnTo>
                  <a:pt x="1026" y="937"/>
                </a:lnTo>
                <a:lnTo>
                  <a:pt x="1034" y="931"/>
                </a:lnTo>
                <a:lnTo>
                  <a:pt x="1041" y="925"/>
                </a:lnTo>
                <a:lnTo>
                  <a:pt x="1047" y="917"/>
                </a:lnTo>
                <a:lnTo>
                  <a:pt x="1053" y="910"/>
                </a:lnTo>
                <a:lnTo>
                  <a:pt x="1064" y="893"/>
                </a:lnTo>
                <a:lnTo>
                  <a:pt x="1075" y="874"/>
                </a:lnTo>
                <a:lnTo>
                  <a:pt x="1075" y="874"/>
                </a:lnTo>
                <a:lnTo>
                  <a:pt x="1085" y="857"/>
                </a:lnTo>
                <a:lnTo>
                  <a:pt x="1095" y="839"/>
                </a:lnTo>
                <a:lnTo>
                  <a:pt x="1095" y="839"/>
                </a:lnTo>
                <a:lnTo>
                  <a:pt x="1099" y="831"/>
                </a:lnTo>
                <a:lnTo>
                  <a:pt x="1104" y="821"/>
                </a:lnTo>
                <a:lnTo>
                  <a:pt x="1106" y="817"/>
                </a:lnTo>
                <a:lnTo>
                  <a:pt x="1110" y="814"/>
                </a:lnTo>
                <a:lnTo>
                  <a:pt x="1114" y="813"/>
                </a:lnTo>
                <a:lnTo>
                  <a:pt x="1120" y="814"/>
                </a:lnTo>
                <a:lnTo>
                  <a:pt x="1120" y="814"/>
                </a:lnTo>
                <a:lnTo>
                  <a:pt x="1127" y="866"/>
                </a:lnTo>
                <a:lnTo>
                  <a:pt x="1131" y="889"/>
                </a:lnTo>
                <a:lnTo>
                  <a:pt x="1136" y="913"/>
                </a:lnTo>
                <a:lnTo>
                  <a:pt x="1141" y="935"/>
                </a:lnTo>
                <a:lnTo>
                  <a:pt x="1147" y="957"/>
                </a:lnTo>
                <a:lnTo>
                  <a:pt x="1154" y="978"/>
                </a:lnTo>
                <a:lnTo>
                  <a:pt x="1161" y="1000"/>
                </a:lnTo>
                <a:lnTo>
                  <a:pt x="1161" y="1000"/>
                </a:lnTo>
                <a:lnTo>
                  <a:pt x="1156" y="1016"/>
                </a:lnTo>
                <a:lnTo>
                  <a:pt x="1152" y="1033"/>
                </a:lnTo>
                <a:lnTo>
                  <a:pt x="1147" y="1051"/>
                </a:lnTo>
                <a:lnTo>
                  <a:pt x="1144" y="1069"/>
                </a:lnTo>
                <a:lnTo>
                  <a:pt x="1139" y="1104"/>
                </a:lnTo>
                <a:lnTo>
                  <a:pt x="1136" y="1120"/>
                </a:lnTo>
                <a:lnTo>
                  <a:pt x="1132" y="1135"/>
                </a:lnTo>
                <a:lnTo>
                  <a:pt x="1132" y="1135"/>
                </a:lnTo>
                <a:lnTo>
                  <a:pt x="1134" y="1139"/>
                </a:lnTo>
                <a:lnTo>
                  <a:pt x="1134" y="1143"/>
                </a:lnTo>
                <a:lnTo>
                  <a:pt x="1132" y="1152"/>
                </a:lnTo>
                <a:lnTo>
                  <a:pt x="1130" y="1159"/>
                </a:lnTo>
                <a:lnTo>
                  <a:pt x="1128" y="1168"/>
                </a:lnTo>
                <a:lnTo>
                  <a:pt x="1128" y="1168"/>
                </a:lnTo>
                <a:lnTo>
                  <a:pt x="1120" y="1249"/>
                </a:lnTo>
                <a:lnTo>
                  <a:pt x="1110" y="1328"/>
                </a:lnTo>
                <a:lnTo>
                  <a:pt x="1099" y="1403"/>
                </a:lnTo>
                <a:lnTo>
                  <a:pt x="1094" y="1440"/>
                </a:lnTo>
                <a:lnTo>
                  <a:pt x="1086" y="1475"/>
                </a:lnTo>
                <a:lnTo>
                  <a:pt x="1086" y="1475"/>
                </a:lnTo>
                <a:lnTo>
                  <a:pt x="1093" y="1482"/>
                </a:lnTo>
                <a:lnTo>
                  <a:pt x="1098" y="1487"/>
                </a:lnTo>
                <a:lnTo>
                  <a:pt x="1105" y="1493"/>
                </a:lnTo>
                <a:lnTo>
                  <a:pt x="1110" y="1500"/>
                </a:lnTo>
                <a:lnTo>
                  <a:pt x="1110" y="1500"/>
                </a:lnTo>
                <a:lnTo>
                  <a:pt x="1108" y="1543"/>
                </a:lnTo>
                <a:lnTo>
                  <a:pt x="1106" y="1583"/>
                </a:lnTo>
                <a:lnTo>
                  <a:pt x="1099" y="1660"/>
                </a:lnTo>
                <a:lnTo>
                  <a:pt x="1095" y="1699"/>
                </a:lnTo>
                <a:lnTo>
                  <a:pt x="1093" y="1739"/>
                </a:lnTo>
                <a:lnTo>
                  <a:pt x="1090" y="1780"/>
                </a:lnTo>
                <a:lnTo>
                  <a:pt x="1089" y="1824"/>
                </a:lnTo>
                <a:lnTo>
                  <a:pt x="1089" y="1824"/>
                </a:lnTo>
                <a:lnTo>
                  <a:pt x="1090" y="1850"/>
                </a:lnTo>
                <a:lnTo>
                  <a:pt x="1090" y="1877"/>
                </a:lnTo>
                <a:lnTo>
                  <a:pt x="1090" y="1902"/>
                </a:lnTo>
                <a:lnTo>
                  <a:pt x="1089" y="1928"/>
                </a:lnTo>
                <a:lnTo>
                  <a:pt x="1089" y="1928"/>
                </a:lnTo>
                <a:lnTo>
                  <a:pt x="1086" y="1954"/>
                </a:lnTo>
                <a:lnTo>
                  <a:pt x="1082" y="1980"/>
                </a:lnTo>
                <a:lnTo>
                  <a:pt x="1079" y="2007"/>
                </a:lnTo>
                <a:lnTo>
                  <a:pt x="1077" y="2034"/>
                </a:lnTo>
                <a:lnTo>
                  <a:pt x="1077" y="2034"/>
                </a:lnTo>
                <a:lnTo>
                  <a:pt x="1071" y="2103"/>
                </a:lnTo>
                <a:lnTo>
                  <a:pt x="1066" y="2172"/>
                </a:lnTo>
                <a:lnTo>
                  <a:pt x="1062" y="2207"/>
                </a:lnTo>
                <a:lnTo>
                  <a:pt x="1058" y="2242"/>
                </a:lnTo>
                <a:lnTo>
                  <a:pt x="1052" y="2276"/>
                </a:lnTo>
                <a:lnTo>
                  <a:pt x="1046" y="2310"/>
                </a:lnTo>
                <a:lnTo>
                  <a:pt x="1046" y="2310"/>
                </a:lnTo>
                <a:lnTo>
                  <a:pt x="1045" y="2312"/>
                </a:lnTo>
                <a:lnTo>
                  <a:pt x="1044" y="2315"/>
                </a:lnTo>
                <a:lnTo>
                  <a:pt x="1039" y="2317"/>
                </a:lnTo>
                <a:lnTo>
                  <a:pt x="1036" y="2320"/>
                </a:lnTo>
                <a:lnTo>
                  <a:pt x="1034" y="2323"/>
                </a:lnTo>
                <a:lnTo>
                  <a:pt x="1033" y="2327"/>
                </a:lnTo>
                <a:lnTo>
                  <a:pt x="1033" y="2327"/>
                </a:lnTo>
                <a:lnTo>
                  <a:pt x="1023" y="2328"/>
                </a:lnTo>
                <a:lnTo>
                  <a:pt x="1014" y="2332"/>
                </a:lnTo>
                <a:lnTo>
                  <a:pt x="1005" y="2335"/>
                </a:lnTo>
                <a:lnTo>
                  <a:pt x="997" y="2339"/>
                </a:lnTo>
                <a:lnTo>
                  <a:pt x="978" y="2349"/>
                </a:lnTo>
                <a:lnTo>
                  <a:pt x="970" y="2352"/>
                </a:lnTo>
                <a:lnTo>
                  <a:pt x="960" y="2356"/>
                </a:lnTo>
                <a:lnTo>
                  <a:pt x="960" y="2356"/>
                </a:lnTo>
                <a:lnTo>
                  <a:pt x="944" y="2361"/>
                </a:lnTo>
                <a:lnTo>
                  <a:pt x="928" y="2365"/>
                </a:lnTo>
                <a:lnTo>
                  <a:pt x="892" y="2370"/>
                </a:lnTo>
                <a:lnTo>
                  <a:pt x="854" y="2377"/>
                </a:lnTo>
                <a:lnTo>
                  <a:pt x="817" y="2383"/>
                </a:lnTo>
                <a:lnTo>
                  <a:pt x="817" y="2383"/>
                </a:lnTo>
                <a:lnTo>
                  <a:pt x="800" y="2386"/>
                </a:lnTo>
                <a:lnTo>
                  <a:pt x="781" y="2387"/>
                </a:lnTo>
                <a:lnTo>
                  <a:pt x="762" y="2388"/>
                </a:lnTo>
                <a:lnTo>
                  <a:pt x="742" y="2387"/>
                </a:lnTo>
                <a:lnTo>
                  <a:pt x="742" y="2387"/>
                </a:lnTo>
                <a:lnTo>
                  <a:pt x="705" y="2384"/>
                </a:lnTo>
                <a:lnTo>
                  <a:pt x="669" y="2381"/>
                </a:lnTo>
                <a:lnTo>
                  <a:pt x="631" y="2377"/>
                </a:lnTo>
                <a:lnTo>
                  <a:pt x="594" y="2371"/>
                </a:lnTo>
                <a:lnTo>
                  <a:pt x="558" y="2365"/>
                </a:lnTo>
                <a:lnTo>
                  <a:pt x="522" y="2358"/>
                </a:lnTo>
                <a:lnTo>
                  <a:pt x="487" y="2352"/>
                </a:lnTo>
                <a:lnTo>
                  <a:pt x="454" y="2343"/>
                </a:lnTo>
                <a:lnTo>
                  <a:pt x="454" y="2343"/>
                </a:lnTo>
                <a:lnTo>
                  <a:pt x="410" y="2315"/>
                </a:lnTo>
                <a:lnTo>
                  <a:pt x="410" y="2315"/>
                </a:lnTo>
                <a:close/>
                <a:moveTo>
                  <a:pt x="827" y="187"/>
                </a:moveTo>
                <a:lnTo>
                  <a:pt x="827" y="187"/>
                </a:lnTo>
                <a:lnTo>
                  <a:pt x="821" y="177"/>
                </a:lnTo>
                <a:lnTo>
                  <a:pt x="817" y="166"/>
                </a:lnTo>
                <a:lnTo>
                  <a:pt x="813" y="154"/>
                </a:lnTo>
                <a:lnTo>
                  <a:pt x="811" y="142"/>
                </a:lnTo>
                <a:lnTo>
                  <a:pt x="807" y="119"/>
                </a:lnTo>
                <a:lnTo>
                  <a:pt x="805" y="107"/>
                </a:lnTo>
                <a:lnTo>
                  <a:pt x="801" y="95"/>
                </a:lnTo>
                <a:lnTo>
                  <a:pt x="801" y="95"/>
                </a:lnTo>
                <a:lnTo>
                  <a:pt x="801" y="112"/>
                </a:lnTo>
                <a:lnTo>
                  <a:pt x="800" y="133"/>
                </a:lnTo>
                <a:lnTo>
                  <a:pt x="796" y="178"/>
                </a:lnTo>
                <a:lnTo>
                  <a:pt x="796" y="178"/>
                </a:lnTo>
                <a:lnTo>
                  <a:pt x="791" y="147"/>
                </a:lnTo>
                <a:lnTo>
                  <a:pt x="789" y="131"/>
                </a:lnTo>
                <a:lnTo>
                  <a:pt x="788" y="114"/>
                </a:lnTo>
                <a:lnTo>
                  <a:pt x="788" y="98"/>
                </a:lnTo>
                <a:lnTo>
                  <a:pt x="789" y="82"/>
                </a:lnTo>
                <a:lnTo>
                  <a:pt x="791" y="67"/>
                </a:lnTo>
                <a:lnTo>
                  <a:pt x="794" y="54"/>
                </a:lnTo>
                <a:lnTo>
                  <a:pt x="794" y="54"/>
                </a:lnTo>
                <a:lnTo>
                  <a:pt x="779" y="76"/>
                </a:lnTo>
                <a:lnTo>
                  <a:pt x="763" y="97"/>
                </a:lnTo>
                <a:lnTo>
                  <a:pt x="747" y="119"/>
                </a:lnTo>
                <a:lnTo>
                  <a:pt x="732" y="142"/>
                </a:lnTo>
                <a:lnTo>
                  <a:pt x="726" y="153"/>
                </a:lnTo>
                <a:lnTo>
                  <a:pt x="719" y="166"/>
                </a:lnTo>
                <a:lnTo>
                  <a:pt x="714" y="177"/>
                </a:lnTo>
                <a:lnTo>
                  <a:pt x="708" y="190"/>
                </a:lnTo>
                <a:lnTo>
                  <a:pt x="704" y="204"/>
                </a:lnTo>
                <a:lnTo>
                  <a:pt x="701" y="218"/>
                </a:lnTo>
                <a:lnTo>
                  <a:pt x="699" y="232"/>
                </a:lnTo>
                <a:lnTo>
                  <a:pt x="699" y="247"/>
                </a:lnTo>
                <a:lnTo>
                  <a:pt x="699" y="247"/>
                </a:lnTo>
                <a:lnTo>
                  <a:pt x="696" y="247"/>
                </a:lnTo>
                <a:lnTo>
                  <a:pt x="694" y="246"/>
                </a:lnTo>
                <a:lnTo>
                  <a:pt x="692" y="246"/>
                </a:lnTo>
                <a:lnTo>
                  <a:pt x="690" y="247"/>
                </a:lnTo>
                <a:lnTo>
                  <a:pt x="690" y="247"/>
                </a:lnTo>
                <a:lnTo>
                  <a:pt x="690" y="261"/>
                </a:lnTo>
                <a:lnTo>
                  <a:pt x="691" y="274"/>
                </a:lnTo>
                <a:lnTo>
                  <a:pt x="692" y="287"/>
                </a:lnTo>
                <a:lnTo>
                  <a:pt x="692" y="294"/>
                </a:lnTo>
                <a:lnTo>
                  <a:pt x="692" y="302"/>
                </a:lnTo>
                <a:lnTo>
                  <a:pt x="692" y="302"/>
                </a:lnTo>
                <a:lnTo>
                  <a:pt x="688" y="297"/>
                </a:lnTo>
                <a:lnTo>
                  <a:pt x="685" y="293"/>
                </a:lnTo>
                <a:lnTo>
                  <a:pt x="682" y="288"/>
                </a:lnTo>
                <a:lnTo>
                  <a:pt x="680" y="282"/>
                </a:lnTo>
                <a:lnTo>
                  <a:pt x="677" y="271"/>
                </a:lnTo>
                <a:lnTo>
                  <a:pt x="676" y="257"/>
                </a:lnTo>
                <a:lnTo>
                  <a:pt x="677" y="242"/>
                </a:lnTo>
                <a:lnTo>
                  <a:pt x="677" y="227"/>
                </a:lnTo>
                <a:lnTo>
                  <a:pt x="680" y="200"/>
                </a:lnTo>
                <a:lnTo>
                  <a:pt x="680" y="200"/>
                </a:lnTo>
                <a:lnTo>
                  <a:pt x="671" y="215"/>
                </a:lnTo>
                <a:lnTo>
                  <a:pt x="665" y="231"/>
                </a:lnTo>
                <a:lnTo>
                  <a:pt x="660" y="248"/>
                </a:lnTo>
                <a:lnTo>
                  <a:pt x="657" y="264"/>
                </a:lnTo>
                <a:lnTo>
                  <a:pt x="657" y="281"/>
                </a:lnTo>
                <a:lnTo>
                  <a:pt x="658" y="297"/>
                </a:lnTo>
                <a:lnTo>
                  <a:pt x="660" y="313"/>
                </a:lnTo>
                <a:lnTo>
                  <a:pt x="665" y="329"/>
                </a:lnTo>
                <a:lnTo>
                  <a:pt x="670" y="344"/>
                </a:lnTo>
                <a:lnTo>
                  <a:pt x="677" y="359"/>
                </a:lnTo>
                <a:lnTo>
                  <a:pt x="685" y="373"/>
                </a:lnTo>
                <a:lnTo>
                  <a:pt x="694" y="386"/>
                </a:lnTo>
                <a:lnTo>
                  <a:pt x="703" y="398"/>
                </a:lnTo>
                <a:lnTo>
                  <a:pt x="714" y="410"/>
                </a:lnTo>
                <a:lnTo>
                  <a:pt x="725" y="419"/>
                </a:lnTo>
                <a:lnTo>
                  <a:pt x="735" y="428"/>
                </a:lnTo>
                <a:lnTo>
                  <a:pt x="735" y="428"/>
                </a:lnTo>
                <a:lnTo>
                  <a:pt x="747" y="426"/>
                </a:lnTo>
                <a:lnTo>
                  <a:pt x="753" y="426"/>
                </a:lnTo>
                <a:lnTo>
                  <a:pt x="761" y="426"/>
                </a:lnTo>
                <a:lnTo>
                  <a:pt x="761" y="426"/>
                </a:lnTo>
                <a:lnTo>
                  <a:pt x="753" y="392"/>
                </a:lnTo>
                <a:lnTo>
                  <a:pt x="751" y="374"/>
                </a:lnTo>
                <a:lnTo>
                  <a:pt x="750" y="356"/>
                </a:lnTo>
                <a:lnTo>
                  <a:pt x="750" y="340"/>
                </a:lnTo>
                <a:lnTo>
                  <a:pt x="752" y="324"/>
                </a:lnTo>
                <a:lnTo>
                  <a:pt x="755" y="318"/>
                </a:lnTo>
                <a:lnTo>
                  <a:pt x="757" y="310"/>
                </a:lnTo>
                <a:lnTo>
                  <a:pt x="761" y="305"/>
                </a:lnTo>
                <a:lnTo>
                  <a:pt x="765" y="299"/>
                </a:lnTo>
                <a:lnTo>
                  <a:pt x="765" y="299"/>
                </a:lnTo>
                <a:lnTo>
                  <a:pt x="763" y="331"/>
                </a:lnTo>
                <a:lnTo>
                  <a:pt x="762" y="347"/>
                </a:lnTo>
                <a:lnTo>
                  <a:pt x="763" y="362"/>
                </a:lnTo>
                <a:lnTo>
                  <a:pt x="765" y="378"/>
                </a:lnTo>
                <a:lnTo>
                  <a:pt x="768" y="392"/>
                </a:lnTo>
                <a:lnTo>
                  <a:pt x="773" y="405"/>
                </a:lnTo>
                <a:lnTo>
                  <a:pt x="779" y="417"/>
                </a:lnTo>
                <a:lnTo>
                  <a:pt x="779" y="417"/>
                </a:lnTo>
                <a:lnTo>
                  <a:pt x="782" y="404"/>
                </a:lnTo>
                <a:lnTo>
                  <a:pt x="785" y="392"/>
                </a:lnTo>
                <a:lnTo>
                  <a:pt x="787" y="366"/>
                </a:lnTo>
                <a:lnTo>
                  <a:pt x="789" y="353"/>
                </a:lnTo>
                <a:lnTo>
                  <a:pt x="791" y="340"/>
                </a:lnTo>
                <a:lnTo>
                  <a:pt x="794" y="326"/>
                </a:lnTo>
                <a:lnTo>
                  <a:pt x="798" y="313"/>
                </a:lnTo>
                <a:lnTo>
                  <a:pt x="798" y="313"/>
                </a:lnTo>
                <a:lnTo>
                  <a:pt x="800" y="326"/>
                </a:lnTo>
                <a:lnTo>
                  <a:pt x="801" y="340"/>
                </a:lnTo>
                <a:lnTo>
                  <a:pt x="800" y="368"/>
                </a:lnTo>
                <a:lnTo>
                  <a:pt x="796" y="422"/>
                </a:lnTo>
                <a:lnTo>
                  <a:pt x="796" y="422"/>
                </a:lnTo>
                <a:lnTo>
                  <a:pt x="803" y="422"/>
                </a:lnTo>
                <a:lnTo>
                  <a:pt x="808" y="423"/>
                </a:lnTo>
                <a:lnTo>
                  <a:pt x="817" y="426"/>
                </a:lnTo>
                <a:lnTo>
                  <a:pt x="817" y="426"/>
                </a:lnTo>
                <a:lnTo>
                  <a:pt x="831" y="410"/>
                </a:lnTo>
                <a:lnTo>
                  <a:pt x="843" y="392"/>
                </a:lnTo>
                <a:lnTo>
                  <a:pt x="855" y="372"/>
                </a:lnTo>
                <a:lnTo>
                  <a:pt x="866" y="351"/>
                </a:lnTo>
                <a:lnTo>
                  <a:pt x="869" y="340"/>
                </a:lnTo>
                <a:lnTo>
                  <a:pt x="873" y="328"/>
                </a:lnTo>
                <a:lnTo>
                  <a:pt x="877" y="317"/>
                </a:lnTo>
                <a:lnTo>
                  <a:pt x="879" y="304"/>
                </a:lnTo>
                <a:lnTo>
                  <a:pt x="880" y="291"/>
                </a:lnTo>
                <a:lnTo>
                  <a:pt x="881" y="278"/>
                </a:lnTo>
                <a:lnTo>
                  <a:pt x="880" y="265"/>
                </a:lnTo>
                <a:lnTo>
                  <a:pt x="879" y="251"/>
                </a:lnTo>
                <a:lnTo>
                  <a:pt x="879" y="251"/>
                </a:lnTo>
                <a:lnTo>
                  <a:pt x="876" y="230"/>
                </a:lnTo>
                <a:lnTo>
                  <a:pt x="870" y="210"/>
                </a:lnTo>
                <a:lnTo>
                  <a:pt x="863" y="190"/>
                </a:lnTo>
                <a:lnTo>
                  <a:pt x="854" y="172"/>
                </a:lnTo>
                <a:lnTo>
                  <a:pt x="846" y="154"/>
                </a:lnTo>
                <a:lnTo>
                  <a:pt x="836" y="138"/>
                </a:lnTo>
                <a:lnTo>
                  <a:pt x="826" y="123"/>
                </a:lnTo>
                <a:lnTo>
                  <a:pt x="817" y="110"/>
                </a:lnTo>
                <a:lnTo>
                  <a:pt x="817" y="110"/>
                </a:lnTo>
                <a:lnTo>
                  <a:pt x="821" y="128"/>
                </a:lnTo>
                <a:lnTo>
                  <a:pt x="825" y="147"/>
                </a:lnTo>
                <a:lnTo>
                  <a:pt x="827" y="168"/>
                </a:lnTo>
                <a:lnTo>
                  <a:pt x="827" y="177"/>
                </a:lnTo>
                <a:lnTo>
                  <a:pt x="827" y="187"/>
                </a:lnTo>
                <a:lnTo>
                  <a:pt x="827" y="187"/>
                </a:lnTo>
                <a:close/>
                <a:moveTo>
                  <a:pt x="308" y="116"/>
                </a:moveTo>
                <a:lnTo>
                  <a:pt x="308" y="116"/>
                </a:lnTo>
                <a:lnTo>
                  <a:pt x="307" y="114"/>
                </a:lnTo>
                <a:lnTo>
                  <a:pt x="305" y="114"/>
                </a:lnTo>
                <a:lnTo>
                  <a:pt x="303" y="113"/>
                </a:lnTo>
                <a:lnTo>
                  <a:pt x="302" y="112"/>
                </a:lnTo>
                <a:lnTo>
                  <a:pt x="302" y="112"/>
                </a:lnTo>
                <a:lnTo>
                  <a:pt x="298" y="105"/>
                </a:lnTo>
                <a:lnTo>
                  <a:pt x="293" y="97"/>
                </a:lnTo>
                <a:lnTo>
                  <a:pt x="288" y="92"/>
                </a:lnTo>
                <a:lnTo>
                  <a:pt x="281" y="86"/>
                </a:lnTo>
                <a:lnTo>
                  <a:pt x="275" y="82"/>
                </a:lnTo>
                <a:lnTo>
                  <a:pt x="267" y="78"/>
                </a:lnTo>
                <a:lnTo>
                  <a:pt x="260" y="76"/>
                </a:lnTo>
                <a:lnTo>
                  <a:pt x="251" y="74"/>
                </a:lnTo>
                <a:lnTo>
                  <a:pt x="243" y="72"/>
                </a:lnTo>
                <a:lnTo>
                  <a:pt x="234" y="72"/>
                </a:lnTo>
                <a:lnTo>
                  <a:pt x="227" y="72"/>
                </a:lnTo>
                <a:lnTo>
                  <a:pt x="218" y="75"/>
                </a:lnTo>
                <a:lnTo>
                  <a:pt x="211" y="77"/>
                </a:lnTo>
                <a:lnTo>
                  <a:pt x="203" y="79"/>
                </a:lnTo>
                <a:lnTo>
                  <a:pt x="197" y="83"/>
                </a:lnTo>
                <a:lnTo>
                  <a:pt x="191" y="87"/>
                </a:lnTo>
                <a:lnTo>
                  <a:pt x="191" y="87"/>
                </a:lnTo>
                <a:lnTo>
                  <a:pt x="189" y="89"/>
                </a:lnTo>
                <a:lnTo>
                  <a:pt x="186" y="90"/>
                </a:lnTo>
                <a:lnTo>
                  <a:pt x="183" y="91"/>
                </a:lnTo>
                <a:lnTo>
                  <a:pt x="181" y="92"/>
                </a:lnTo>
                <a:lnTo>
                  <a:pt x="181" y="92"/>
                </a:lnTo>
                <a:lnTo>
                  <a:pt x="173" y="101"/>
                </a:lnTo>
                <a:lnTo>
                  <a:pt x="167" y="111"/>
                </a:lnTo>
                <a:lnTo>
                  <a:pt x="164" y="123"/>
                </a:lnTo>
                <a:lnTo>
                  <a:pt x="160" y="133"/>
                </a:lnTo>
                <a:lnTo>
                  <a:pt x="157" y="158"/>
                </a:lnTo>
                <a:lnTo>
                  <a:pt x="156" y="170"/>
                </a:lnTo>
                <a:lnTo>
                  <a:pt x="154" y="183"/>
                </a:lnTo>
                <a:lnTo>
                  <a:pt x="154" y="183"/>
                </a:lnTo>
                <a:lnTo>
                  <a:pt x="162" y="205"/>
                </a:lnTo>
                <a:lnTo>
                  <a:pt x="171" y="225"/>
                </a:lnTo>
                <a:lnTo>
                  <a:pt x="180" y="245"/>
                </a:lnTo>
                <a:lnTo>
                  <a:pt x="183" y="256"/>
                </a:lnTo>
                <a:lnTo>
                  <a:pt x="185" y="268"/>
                </a:lnTo>
                <a:lnTo>
                  <a:pt x="185" y="268"/>
                </a:lnTo>
                <a:lnTo>
                  <a:pt x="190" y="273"/>
                </a:lnTo>
                <a:lnTo>
                  <a:pt x="197" y="276"/>
                </a:lnTo>
                <a:lnTo>
                  <a:pt x="210" y="282"/>
                </a:lnTo>
                <a:lnTo>
                  <a:pt x="222" y="290"/>
                </a:lnTo>
                <a:lnTo>
                  <a:pt x="228" y="294"/>
                </a:lnTo>
                <a:lnTo>
                  <a:pt x="233" y="299"/>
                </a:lnTo>
                <a:lnTo>
                  <a:pt x="233" y="299"/>
                </a:lnTo>
                <a:lnTo>
                  <a:pt x="232" y="305"/>
                </a:lnTo>
                <a:lnTo>
                  <a:pt x="230" y="310"/>
                </a:lnTo>
                <a:lnTo>
                  <a:pt x="227" y="313"/>
                </a:lnTo>
                <a:lnTo>
                  <a:pt x="223" y="317"/>
                </a:lnTo>
                <a:lnTo>
                  <a:pt x="220" y="320"/>
                </a:lnTo>
                <a:lnTo>
                  <a:pt x="218" y="323"/>
                </a:lnTo>
                <a:lnTo>
                  <a:pt x="217" y="327"/>
                </a:lnTo>
                <a:lnTo>
                  <a:pt x="216" y="333"/>
                </a:lnTo>
                <a:lnTo>
                  <a:pt x="216" y="333"/>
                </a:lnTo>
                <a:lnTo>
                  <a:pt x="218" y="338"/>
                </a:lnTo>
                <a:lnTo>
                  <a:pt x="221" y="342"/>
                </a:lnTo>
                <a:lnTo>
                  <a:pt x="226" y="347"/>
                </a:lnTo>
                <a:lnTo>
                  <a:pt x="232" y="351"/>
                </a:lnTo>
                <a:lnTo>
                  <a:pt x="243" y="358"/>
                </a:lnTo>
                <a:lnTo>
                  <a:pt x="248" y="363"/>
                </a:lnTo>
                <a:lnTo>
                  <a:pt x="251" y="368"/>
                </a:lnTo>
                <a:lnTo>
                  <a:pt x="251" y="368"/>
                </a:lnTo>
                <a:lnTo>
                  <a:pt x="247" y="381"/>
                </a:lnTo>
                <a:lnTo>
                  <a:pt x="242" y="392"/>
                </a:lnTo>
                <a:lnTo>
                  <a:pt x="238" y="403"/>
                </a:lnTo>
                <a:lnTo>
                  <a:pt x="237" y="410"/>
                </a:lnTo>
                <a:lnTo>
                  <a:pt x="237" y="417"/>
                </a:lnTo>
                <a:lnTo>
                  <a:pt x="237" y="417"/>
                </a:lnTo>
                <a:lnTo>
                  <a:pt x="242" y="422"/>
                </a:lnTo>
                <a:lnTo>
                  <a:pt x="247" y="425"/>
                </a:lnTo>
                <a:lnTo>
                  <a:pt x="258" y="429"/>
                </a:lnTo>
                <a:lnTo>
                  <a:pt x="264" y="431"/>
                </a:lnTo>
                <a:lnTo>
                  <a:pt x="268" y="434"/>
                </a:lnTo>
                <a:lnTo>
                  <a:pt x="273" y="439"/>
                </a:lnTo>
                <a:lnTo>
                  <a:pt x="277" y="444"/>
                </a:lnTo>
                <a:lnTo>
                  <a:pt x="277" y="444"/>
                </a:lnTo>
                <a:lnTo>
                  <a:pt x="271" y="451"/>
                </a:lnTo>
                <a:lnTo>
                  <a:pt x="266" y="459"/>
                </a:lnTo>
                <a:lnTo>
                  <a:pt x="263" y="469"/>
                </a:lnTo>
                <a:lnTo>
                  <a:pt x="262" y="479"/>
                </a:lnTo>
                <a:lnTo>
                  <a:pt x="262" y="479"/>
                </a:lnTo>
                <a:lnTo>
                  <a:pt x="266" y="486"/>
                </a:lnTo>
                <a:lnTo>
                  <a:pt x="272" y="490"/>
                </a:lnTo>
                <a:lnTo>
                  <a:pt x="278" y="493"/>
                </a:lnTo>
                <a:lnTo>
                  <a:pt x="284" y="496"/>
                </a:lnTo>
                <a:lnTo>
                  <a:pt x="297" y="500"/>
                </a:lnTo>
                <a:lnTo>
                  <a:pt x="312" y="503"/>
                </a:lnTo>
                <a:lnTo>
                  <a:pt x="312" y="503"/>
                </a:lnTo>
                <a:lnTo>
                  <a:pt x="311" y="509"/>
                </a:lnTo>
                <a:lnTo>
                  <a:pt x="310" y="516"/>
                </a:lnTo>
                <a:lnTo>
                  <a:pt x="304" y="528"/>
                </a:lnTo>
                <a:lnTo>
                  <a:pt x="302" y="534"/>
                </a:lnTo>
                <a:lnTo>
                  <a:pt x="298" y="541"/>
                </a:lnTo>
                <a:lnTo>
                  <a:pt x="297" y="548"/>
                </a:lnTo>
                <a:lnTo>
                  <a:pt x="297" y="554"/>
                </a:lnTo>
                <a:lnTo>
                  <a:pt x="297" y="554"/>
                </a:lnTo>
                <a:lnTo>
                  <a:pt x="304" y="556"/>
                </a:lnTo>
                <a:lnTo>
                  <a:pt x="309" y="559"/>
                </a:lnTo>
                <a:lnTo>
                  <a:pt x="313" y="562"/>
                </a:lnTo>
                <a:lnTo>
                  <a:pt x="320" y="563"/>
                </a:lnTo>
                <a:lnTo>
                  <a:pt x="320" y="563"/>
                </a:lnTo>
                <a:lnTo>
                  <a:pt x="326" y="555"/>
                </a:lnTo>
                <a:lnTo>
                  <a:pt x="333" y="548"/>
                </a:lnTo>
                <a:lnTo>
                  <a:pt x="340" y="543"/>
                </a:lnTo>
                <a:lnTo>
                  <a:pt x="348" y="537"/>
                </a:lnTo>
                <a:lnTo>
                  <a:pt x="357" y="533"/>
                </a:lnTo>
                <a:lnTo>
                  <a:pt x="366" y="529"/>
                </a:lnTo>
                <a:lnTo>
                  <a:pt x="385" y="521"/>
                </a:lnTo>
                <a:lnTo>
                  <a:pt x="404" y="514"/>
                </a:lnTo>
                <a:lnTo>
                  <a:pt x="423" y="505"/>
                </a:lnTo>
                <a:lnTo>
                  <a:pt x="431" y="500"/>
                </a:lnTo>
                <a:lnTo>
                  <a:pt x="439" y="494"/>
                </a:lnTo>
                <a:lnTo>
                  <a:pt x="445" y="488"/>
                </a:lnTo>
                <a:lnTo>
                  <a:pt x="452" y="479"/>
                </a:lnTo>
                <a:lnTo>
                  <a:pt x="452" y="479"/>
                </a:lnTo>
                <a:lnTo>
                  <a:pt x="448" y="476"/>
                </a:lnTo>
                <a:lnTo>
                  <a:pt x="447" y="472"/>
                </a:lnTo>
                <a:lnTo>
                  <a:pt x="445" y="461"/>
                </a:lnTo>
                <a:lnTo>
                  <a:pt x="445" y="461"/>
                </a:lnTo>
                <a:lnTo>
                  <a:pt x="439" y="461"/>
                </a:lnTo>
                <a:lnTo>
                  <a:pt x="432" y="462"/>
                </a:lnTo>
                <a:lnTo>
                  <a:pt x="422" y="468"/>
                </a:lnTo>
                <a:lnTo>
                  <a:pt x="415" y="470"/>
                </a:lnTo>
                <a:lnTo>
                  <a:pt x="411" y="471"/>
                </a:lnTo>
                <a:lnTo>
                  <a:pt x="405" y="470"/>
                </a:lnTo>
                <a:lnTo>
                  <a:pt x="401" y="468"/>
                </a:lnTo>
                <a:lnTo>
                  <a:pt x="401" y="468"/>
                </a:lnTo>
                <a:lnTo>
                  <a:pt x="404" y="462"/>
                </a:lnTo>
                <a:lnTo>
                  <a:pt x="408" y="459"/>
                </a:lnTo>
                <a:lnTo>
                  <a:pt x="412" y="455"/>
                </a:lnTo>
                <a:lnTo>
                  <a:pt x="416" y="453"/>
                </a:lnTo>
                <a:lnTo>
                  <a:pt x="427" y="448"/>
                </a:lnTo>
                <a:lnTo>
                  <a:pt x="439" y="444"/>
                </a:lnTo>
                <a:lnTo>
                  <a:pt x="439" y="444"/>
                </a:lnTo>
                <a:lnTo>
                  <a:pt x="439" y="441"/>
                </a:lnTo>
                <a:lnTo>
                  <a:pt x="438" y="439"/>
                </a:lnTo>
                <a:lnTo>
                  <a:pt x="437" y="435"/>
                </a:lnTo>
                <a:lnTo>
                  <a:pt x="437" y="432"/>
                </a:lnTo>
                <a:lnTo>
                  <a:pt x="437" y="432"/>
                </a:lnTo>
                <a:lnTo>
                  <a:pt x="430" y="433"/>
                </a:lnTo>
                <a:lnTo>
                  <a:pt x="424" y="437"/>
                </a:lnTo>
                <a:lnTo>
                  <a:pt x="411" y="444"/>
                </a:lnTo>
                <a:lnTo>
                  <a:pt x="404" y="447"/>
                </a:lnTo>
                <a:lnTo>
                  <a:pt x="398" y="448"/>
                </a:lnTo>
                <a:lnTo>
                  <a:pt x="395" y="447"/>
                </a:lnTo>
                <a:lnTo>
                  <a:pt x="392" y="447"/>
                </a:lnTo>
                <a:lnTo>
                  <a:pt x="389" y="445"/>
                </a:lnTo>
                <a:lnTo>
                  <a:pt x="386" y="443"/>
                </a:lnTo>
                <a:lnTo>
                  <a:pt x="386" y="443"/>
                </a:lnTo>
                <a:lnTo>
                  <a:pt x="408" y="429"/>
                </a:lnTo>
                <a:lnTo>
                  <a:pt x="418" y="423"/>
                </a:lnTo>
                <a:lnTo>
                  <a:pt x="430" y="417"/>
                </a:lnTo>
                <a:lnTo>
                  <a:pt x="430" y="417"/>
                </a:lnTo>
                <a:lnTo>
                  <a:pt x="430" y="414"/>
                </a:lnTo>
                <a:lnTo>
                  <a:pt x="428" y="410"/>
                </a:lnTo>
                <a:lnTo>
                  <a:pt x="427" y="407"/>
                </a:lnTo>
                <a:lnTo>
                  <a:pt x="426" y="403"/>
                </a:lnTo>
                <a:lnTo>
                  <a:pt x="426" y="403"/>
                </a:lnTo>
                <a:lnTo>
                  <a:pt x="419" y="403"/>
                </a:lnTo>
                <a:lnTo>
                  <a:pt x="414" y="404"/>
                </a:lnTo>
                <a:lnTo>
                  <a:pt x="402" y="409"/>
                </a:lnTo>
                <a:lnTo>
                  <a:pt x="397" y="411"/>
                </a:lnTo>
                <a:lnTo>
                  <a:pt x="392" y="412"/>
                </a:lnTo>
                <a:lnTo>
                  <a:pt x="386" y="413"/>
                </a:lnTo>
                <a:lnTo>
                  <a:pt x="381" y="411"/>
                </a:lnTo>
                <a:lnTo>
                  <a:pt x="381" y="411"/>
                </a:lnTo>
                <a:lnTo>
                  <a:pt x="383" y="405"/>
                </a:lnTo>
                <a:lnTo>
                  <a:pt x="386" y="401"/>
                </a:lnTo>
                <a:lnTo>
                  <a:pt x="389" y="398"/>
                </a:lnTo>
                <a:lnTo>
                  <a:pt x="395" y="395"/>
                </a:lnTo>
                <a:lnTo>
                  <a:pt x="405" y="390"/>
                </a:lnTo>
                <a:lnTo>
                  <a:pt x="416" y="386"/>
                </a:lnTo>
                <a:lnTo>
                  <a:pt x="416" y="386"/>
                </a:lnTo>
                <a:lnTo>
                  <a:pt x="416" y="383"/>
                </a:lnTo>
                <a:lnTo>
                  <a:pt x="415" y="380"/>
                </a:lnTo>
                <a:lnTo>
                  <a:pt x="413" y="375"/>
                </a:lnTo>
                <a:lnTo>
                  <a:pt x="411" y="371"/>
                </a:lnTo>
                <a:lnTo>
                  <a:pt x="410" y="366"/>
                </a:lnTo>
                <a:lnTo>
                  <a:pt x="410" y="366"/>
                </a:lnTo>
                <a:lnTo>
                  <a:pt x="398" y="368"/>
                </a:lnTo>
                <a:lnTo>
                  <a:pt x="387" y="371"/>
                </a:lnTo>
                <a:lnTo>
                  <a:pt x="367" y="378"/>
                </a:lnTo>
                <a:lnTo>
                  <a:pt x="346" y="384"/>
                </a:lnTo>
                <a:lnTo>
                  <a:pt x="334" y="386"/>
                </a:lnTo>
                <a:lnTo>
                  <a:pt x="322" y="388"/>
                </a:lnTo>
                <a:lnTo>
                  <a:pt x="322" y="388"/>
                </a:lnTo>
                <a:lnTo>
                  <a:pt x="321" y="386"/>
                </a:lnTo>
                <a:lnTo>
                  <a:pt x="320" y="384"/>
                </a:lnTo>
                <a:lnTo>
                  <a:pt x="319" y="381"/>
                </a:lnTo>
                <a:lnTo>
                  <a:pt x="318" y="378"/>
                </a:lnTo>
                <a:lnTo>
                  <a:pt x="318" y="378"/>
                </a:lnTo>
                <a:lnTo>
                  <a:pt x="340" y="369"/>
                </a:lnTo>
                <a:lnTo>
                  <a:pt x="363" y="360"/>
                </a:lnTo>
                <a:lnTo>
                  <a:pt x="401" y="347"/>
                </a:lnTo>
                <a:lnTo>
                  <a:pt x="401" y="347"/>
                </a:lnTo>
                <a:lnTo>
                  <a:pt x="397" y="336"/>
                </a:lnTo>
                <a:lnTo>
                  <a:pt x="390" y="326"/>
                </a:lnTo>
                <a:lnTo>
                  <a:pt x="390" y="326"/>
                </a:lnTo>
                <a:lnTo>
                  <a:pt x="387" y="327"/>
                </a:lnTo>
                <a:lnTo>
                  <a:pt x="382" y="329"/>
                </a:lnTo>
                <a:lnTo>
                  <a:pt x="371" y="335"/>
                </a:lnTo>
                <a:lnTo>
                  <a:pt x="366" y="336"/>
                </a:lnTo>
                <a:lnTo>
                  <a:pt x="362" y="336"/>
                </a:lnTo>
                <a:lnTo>
                  <a:pt x="359" y="335"/>
                </a:lnTo>
                <a:lnTo>
                  <a:pt x="358" y="334"/>
                </a:lnTo>
                <a:lnTo>
                  <a:pt x="356" y="332"/>
                </a:lnTo>
                <a:lnTo>
                  <a:pt x="355" y="328"/>
                </a:lnTo>
                <a:lnTo>
                  <a:pt x="355" y="328"/>
                </a:lnTo>
                <a:lnTo>
                  <a:pt x="359" y="325"/>
                </a:lnTo>
                <a:lnTo>
                  <a:pt x="365" y="322"/>
                </a:lnTo>
                <a:lnTo>
                  <a:pt x="374" y="317"/>
                </a:lnTo>
                <a:lnTo>
                  <a:pt x="379" y="313"/>
                </a:lnTo>
                <a:lnTo>
                  <a:pt x="382" y="310"/>
                </a:lnTo>
                <a:lnTo>
                  <a:pt x="383" y="305"/>
                </a:lnTo>
                <a:lnTo>
                  <a:pt x="383" y="299"/>
                </a:lnTo>
                <a:lnTo>
                  <a:pt x="383" y="299"/>
                </a:lnTo>
                <a:lnTo>
                  <a:pt x="378" y="299"/>
                </a:lnTo>
                <a:lnTo>
                  <a:pt x="372" y="301"/>
                </a:lnTo>
                <a:lnTo>
                  <a:pt x="362" y="304"/>
                </a:lnTo>
                <a:lnTo>
                  <a:pt x="352" y="306"/>
                </a:lnTo>
                <a:lnTo>
                  <a:pt x="348" y="307"/>
                </a:lnTo>
                <a:lnTo>
                  <a:pt x="343" y="305"/>
                </a:lnTo>
                <a:lnTo>
                  <a:pt x="343" y="305"/>
                </a:lnTo>
                <a:lnTo>
                  <a:pt x="342" y="303"/>
                </a:lnTo>
                <a:lnTo>
                  <a:pt x="341" y="302"/>
                </a:lnTo>
                <a:lnTo>
                  <a:pt x="341" y="302"/>
                </a:lnTo>
                <a:lnTo>
                  <a:pt x="343" y="297"/>
                </a:lnTo>
                <a:lnTo>
                  <a:pt x="348" y="294"/>
                </a:lnTo>
                <a:lnTo>
                  <a:pt x="352" y="292"/>
                </a:lnTo>
                <a:lnTo>
                  <a:pt x="357" y="290"/>
                </a:lnTo>
                <a:lnTo>
                  <a:pt x="367" y="287"/>
                </a:lnTo>
                <a:lnTo>
                  <a:pt x="371" y="283"/>
                </a:lnTo>
                <a:lnTo>
                  <a:pt x="374" y="280"/>
                </a:lnTo>
                <a:lnTo>
                  <a:pt x="374" y="280"/>
                </a:lnTo>
                <a:lnTo>
                  <a:pt x="373" y="277"/>
                </a:lnTo>
                <a:lnTo>
                  <a:pt x="371" y="275"/>
                </a:lnTo>
                <a:lnTo>
                  <a:pt x="370" y="274"/>
                </a:lnTo>
                <a:lnTo>
                  <a:pt x="368" y="273"/>
                </a:lnTo>
                <a:lnTo>
                  <a:pt x="363" y="274"/>
                </a:lnTo>
                <a:lnTo>
                  <a:pt x="357" y="276"/>
                </a:lnTo>
                <a:lnTo>
                  <a:pt x="346" y="280"/>
                </a:lnTo>
                <a:lnTo>
                  <a:pt x="339" y="281"/>
                </a:lnTo>
                <a:lnTo>
                  <a:pt x="337" y="281"/>
                </a:lnTo>
                <a:lnTo>
                  <a:pt x="335" y="280"/>
                </a:lnTo>
                <a:lnTo>
                  <a:pt x="335" y="280"/>
                </a:lnTo>
                <a:lnTo>
                  <a:pt x="335" y="277"/>
                </a:lnTo>
                <a:lnTo>
                  <a:pt x="336" y="274"/>
                </a:lnTo>
                <a:lnTo>
                  <a:pt x="337" y="271"/>
                </a:lnTo>
                <a:lnTo>
                  <a:pt x="339" y="268"/>
                </a:lnTo>
                <a:lnTo>
                  <a:pt x="343" y="266"/>
                </a:lnTo>
                <a:lnTo>
                  <a:pt x="350" y="264"/>
                </a:lnTo>
                <a:lnTo>
                  <a:pt x="355" y="262"/>
                </a:lnTo>
                <a:lnTo>
                  <a:pt x="361" y="259"/>
                </a:lnTo>
                <a:lnTo>
                  <a:pt x="362" y="257"/>
                </a:lnTo>
                <a:lnTo>
                  <a:pt x="364" y="254"/>
                </a:lnTo>
                <a:lnTo>
                  <a:pt x="364" y="251"/>
                </a:lnTo>
                <a:lnTo>
                  <a:pt x="364" y="247"/>
                </a:lnTo>
                <a:lnTo>
                  <a:pt x="364" y="247"/>
                </a:lnTo>
                <a:lnTo>
                  <a:pt x="358" y="248"/>
                </a:lnTo>
                <a:lnTo>
                  <a:pt x="353" y="251"/>
                </a:lnTo>
                <a:lnTo>
                  <a:pt x="342" y="257"/>
                </a:lnTo>
                <a:lnTo>
                  <a:pt x="338" y="259"/>
                </a:lnTo>
                <a:lnTo>
                  <a:pt x="333" y="261"/>
                </a:lnTo>
                <a:lnTo>
                  <a:pt x="327" y="262"/>
                </a:lnTo>
                <a:lnTo>
                  <a:pt x="322" y="262"/>
                </a:lnTo>
                <a:lnTo>
                  <a:pt x="322" y="262"/>
                </a:lnTo>
                <a:lnTo>
                  <a:pt x="324" y="257"/>
                </a:lnTo>
                <a:lnTo>
                  <a:pt x="327" y="251"/>
                </a:lnTo>
                <a:lnTo>
                  <a:pt x="331" y="246"/>
                </a:lnTo>
                <a:lnTo>
                  <a:pt x="335" y="243"/>
                </a:lnTo>
                <a:lnTo>
                  <a:pt x="339" y="239"/>
                </a:lnTo>
                <a:lnTo>
                  <a:pt x="344" y="237"/>
                </a:lnTo>
                <a:lnTo>
                  <a:pt x="350" y="236"/>
                </a:lnTo>
                <a:lnTo>
                  <a:pt x="355" y="236"/>
                </a:lnTo>
                <a:lnTo>
                  <a:pt x="355" y="236"/>
                </a:lnTo>
                <a:lnTo>
                  <a:pt x="354" y="230"/>
                </a:lnTo>
                <a:lnTo>
                  <a:pt x="352" y="223"/>
                </a:lnTo>
                <a:lnTo>
                  <a:pt x="351" y="217"/>
                </a:lnTo>
                <a:lnTo>
                  <a:pt x="350" y="210"/>
                </a:lnTo>
                <a:lnTo>
                  <a:pt x="350" y="210"/>
                </a:lnTo>
                <a:lnTo>
                  <a:pt x="336" y="212"/>
                </a:lnTo>
                <a:lnTo>
                  <a:pt x="324" y="216"/>
                </a:lnTo>
                <a:lnTo>
                  <a:pt x="313" y="221"/>
                </a:lnTo>
                <a:lnTo>
                  <a:pt x="303" y="227"/>
                </a:lnTo>
                <a:lnTo>
                  <a:pt x="282" y="237"/>
                </a:lnTo>
                <a:lnTo>
                  <a:pt x="273" y="243"/>
                </a:lnTo>
                <a:lnTo>
                  <a:pt x="262" y="245"/>
                </a:lnTo>
                <a:lnTo>
                  <a:pt x="262" y="245"/>
                </a:lnTo>
                <a:lnTo>
                  <a:pt x="264" y="238"/>
                </a:lnTo>
                <a:lnTo>
                  <a:pt x="267" y="233"/>
                </a:lnTo>
                <a:lnTo>
                  <a:pt x="271" y="229"/>
                </a:lnTo>
                <a:lnTo>
                  <a:pt x="275" y="225"/>
                </a:lnTo>
                <a:lnTo>
                  <a:pt x="284" y="217"/>
                </a:lnTo>
                <a:lnTo>
                  <a:pt x="295" y="211"/>
                </a:lnTo>
                <a:lnTo>
                  <a:pt x="319" y="201"/>
                </a:lnTo>
                <a:lnTo>
                  <a:pt x="331" y="196"/>
                </a:lnTo>
                <a:lnTo>
                  <a:pt x="341" y="189"/>
                </a:lnTo>
                <a:lnTo>
                  <a:pt x="341" y="189"/>
                </a:lnTo>
                <a:lnTo>
                  <a:pt x="332" y="171"/>
                </a:lnTo>
                <a:lnTo>
                  <a:pt x="323" y="152"/>
                </a:lnTo>
                <a:lnTo>
                  <a:pt x="308" y="116"/>
                </a:lnTo>
                <a:lnTo>
                  <a:pt x="308" y="116"/>
                </a:lnTo>
                <a:close/>
                <a:moveTo>
                  <a:pt x="1016" y="256"/>
                </a:moveTo>
                <a:lnTo>
                  <a:pt x="1016" y="256"/>
                </a:lnTo>
                <a:lnTo>
                  <a:pt x="1011" y="262"/>
                </a:lnTo>
                <a:lnTo>
                  <a:pt x="1008" y="268"/>
                </a:lnTo>
                <a:lnTo>
                  <a:pt x="1007" y="275"/>
                </a:lnTo>
                <a:lnTo>
                  <a:pt x="1006" y="282"/>
                </a:lnTo>
                <a:lnTo>
                  <a:pt x="1006" y="296"/>
                </a:lnTo>
                <a:lnTo>
                  <a:pt x="1006" y="303"/>
                </a:lnTo>
                <a:lnTo>
                  <a:pt x="1006" y="309"/>
                </a:lnTo>
                <a:lnTo>
                  <a:pt x="1006" y="309"/>
                </a:lnTo>
                <a:lnTo>
                  <a:pt x="1005" y="312"/>
                </a:lnTo>
                <a:lnTo>
                  <a:pt x="1003" y="316"/>
                </a:lnTo>
                <a:lnTo>
                  <a:pt x="1001" y="319"/>
                </a:lnTo>
                <a:lnTo>
                  <a:pt x="1000" y="322"/>
                </a:lnTo>
                <a:lnTo>
                  <a:pt x="1000" y="322"/>
                </a:lnTo>
                <a:lnTo>
                  <a:pt x="995" y="342"/>
                </a:lnTo>
                <a:lnTo>
                  <a:pt x="993" y="359"/>
                </a:lnTo>
                <a:lnTo>
                  <a:pt x="993" y="375"/>
                </a:lnTo>
                <a:lnTo>
                  <a:pt x="995" y="389"/>
                </a:lnTo>
                <a:lnTo>
                  <a:pt x="998" y="403"/>
                </a:lnTo>
                <a:lnTo>
                  <a:pt x="1001" y="418"/>
                </a:lnTo>
                <a:lnTo>
                  <a:pt x="1008" y="448"/>
                </a:lnTo>
                <a:lnTo>
                  <a:pt x="1008" y="448"/>
                </a:lnTo>
                <a:lnTo>
                  <a:pt x="1010" y="448"/>
                </a:lnTo>
                <a:lnTo>
                  <a:pt x="1011" y="449"/>
                </a:lnTo>
                <a:lnTo>
                  <a:pt x="1014" y="451"/>
                </a:lnTo>
                <a:lnTo>
                  <a:pt x="1016" y="454"/>
                </a:lnTo>
                <a:lnTo>
                  <a:pt x="1018" y="455"/>
                </a:lnTo>
                <a:lnTo>
                  <a:pt x="1018" y="455"/>
                </a:lnTo>
                <a:lnTo>
                  <a:pt x="1020" y="443"/>
                </a:lnTo>
                <a:lnTo>
                  <a:pt x="1022" y="431"/>
                </a:lnTo>
                <a:lnTo>
                  <a:pt x="1024" y="427"/>
                </a:lnTo>
                <a:lnTo>
                  <a:pt x="1026" y="423"/>
                </a:lnTo>
                <a:lnTo>
                  <a:pt x="1030" y="418"/>
                </a:lnTo>
                <a:lnTo>
                  <a:pt x="1033" y="415"/>
                </a:lnTo>
                <a:lnTo>
                  <a:pt x="1033" y="415"/>
                </a:lnTo>
                <a:lnTo>
                  <a:pt x="1035" y="420"/>
                </a:lnTo>
                <a:lnTo>
                  <a:pt x="1036" y="426"/>
                </a:lnTo>
                <a:lnTo>
                  <a:pt x="1037" y="430"/>
                </a:lnTo>
                <a:lnTo>
                  <a:pt x="1036" y="435"/>
                </a:lnTo>
                <a:lnTo>
                  <a:pt x="1035" y="446"/>
                </a:lnTo>
                <a:lnTo>
                  <a:pt x="1033" y="457"/>
                </a:lnTo>
                <a:lnTo>
                  <a:pt x="1033" y="457"/>
                </a:lnTo>
                <a:lnTo>
                  <a:pt x="1048" y="457"/>
                </a:lnTo>
                <a:lnTo>
                  <a:pt x="1048" y="457"/>
                </a:lnTo>
                <a:lnTo>
                  <a:pt x="1052" y="448"/>
                </a:lnTo>
                <a:lnTo>
                  <a:pt x="1055" y="440"/>
                </a:lnTo>
                <a:lnTo>
                  <a:pt x="1058" y="430"/>
                </a:lnTo>
                <a:lnTo>
                  <a:pt x="1062" y="422"/>
                </a:lnTo>
                <a:lnTo>
                  <a:pt x="1062" y="422"/>
                </a:lnTo>
                <a:lnTo>
                  <a:pt x="1065" y="426"/>
                </a:lnTo>
                <a:lnTo>
                  <a:pt x="1065" y="431"/>
                </a:lnTo>
                <a:lnTo>
                  <a:pt x="1065" y="437"/>
                </a:lnTo>
                <a:lnTo>
                  <a:pt x="1064" y="442"/>
                </a:lnTo>
                <a:lnTo>
                  <a:pt x="1062" y="453"/>
                </a:lnTo>
                <a:lnTo>
                  <a:pt x="1063" y="457"/>
                </a:lnTo>
                <a:lnTo>
                  <a:pt x="1064" y="459"/>
                </a:lnTo>
                <a:lnTo>
                  <a:pt x="1064" y="459"/>
                </a:lnTo>
                <a:lnTo>
                  <a:pt x="1074" y="455"/>
                </a:lnTo>
                <a:lnTo>
                  <a:pt x="1083" y="449"/>
                </a:lnTo>
                <a:lnTo>
                  <a:pt x="1091" y="442"/>
                </a:lnTo>
                <a:lnTo>
                  <a:pt x="1097" y="432"/>
                </a:lnTo>
                <a:lnTo>
                  <a:pt x="1103" y="422"/>
                </a:lnTo>
                <a:lnTo>
                  <a:pt x="1107" y="410"/>
                </a:lnTo>
                <a:lnTo>
                  <a:pt x="1111" y="398"/>
                </a:lnTo>
                <a:lnTo>
                  <a:pt x="1113" y="384"/>
                </a:lnTo>
                <a:lnTo>
                  <a:pt x="1115" y="370"/>
                </a:lnTo>
                <a:lnTo>
                  <a:pt x="1117" y="356"/>
                </a:lnTo>
                <a:lnTo>
                  <a:pt x="1117" y="327"/>
                </a:lnTo>
                <a:lnTo>
                  <a:pt x="1116" y="299"/>
                </a:lnTo>
                <a:lnTo>
                  <a:pt x="1114" y="274"/>
                </a:lnTo>
                <a:lnTo>
                  <a:pt x="1114" y="274"/>
                </a:lnTo>
                <a:lnTo>
                  <a:pt x="1107" y="273"/>
                </a:lnTo>
                <a:lnTo>
                  <a:pt x="1103" y="271"/>
                </a:lnTo>
                <a:lnTo>
                  <a:pt x="1098" y="269"/>
                </a:lnTo>
                <a:lnTo>
                  <a:pt x="1096" y="269"/>
                </a:lnTo>
                <a:lnTo>
                  <a:pt x="1093" y="269"/>
                </a:lnTo>
                <a:lnTo>
                  <a:pt x="1093" y="269"/>
                </a:lnTo>
                <a:lnTo>
                  <a:pt x="1092" y="278"/>
                </a:lnTo>
                <a:lnTo>
                  <a:pt x="1091" y="286"/>
                </a:lnTo>
                <a:lnTo>
                  <a:pt x="1091" y="301"/>
                </a:lnTo>
                <a:lnTo>
                  <a:pt x="1090" y="307"/>
                </a:lnTo>
                <a:lnTo>
                  <a:pt x="1089" y="313"/>
                </a:lnTo>
                <a:lnTo>
                  <a:pt x="1086" y="320"/>
                </a:lnTo>
                <a:lnTo>
                  <a:pt x="1083" y="324"/>
                </a:lnTo>
                <a:lnTo>
                  <a:pt x="1083" y="324"/>
                </a:lnTo>
                <a:lnTo>
                  <a:pt x="1080" y="321"/>
                </a:lnTo>
                <a:lnTo>
                  <a:pt x="1079" y="318"/>
                </a:lnTo>
                <a:lnTo>
                  <a:pt x="1077" y="309"/>
                </a:lnTo>
                <a:lnTo>
                  <a:pt x="1076" y="299"/>
                </a:lnTo>
                <a:lnTo>
                  <a:pt x="1077" y="290"/>
                </a:lnTo>
                <a:lnTo>
                  <a:pt x="1078" y="272"/>
                </a:lnTo>
                <a:lnTo>
                  <a:pt x="1078" y="265"/>
                </a:lnTo>
                <a:lnTo>
                  <a:pt x="1077" y="260"/>
                </a:lnTo>
                <a:lnTo>
                  <a:pt x="1077" y="260"/>
                </a:lnTo>
                <a:lnTo>
                  <a:pt x="1074" y="267"/>
                </a:lnTo>
                <a:lnTo>
                  <a:pt x="1070" y="276"/>
                </a:lnTo>
                <a:lnTo>
                  <a:pt x="1066" y="295"/>
                </a:lnTo>
                <a:lnTo>
                  <a:pt x="1064" y="316"/>
                </a:lnTo>
                <a:lnTo>
                  <a:pt x="1062" y="335"/>
                </a:lnTo>
                <a:lnTo>
                  <a:pt x="1062" y="335"/>
                </a:lnTo>
                <a:lnTo>
                  <a:pt x="1063" y="341"/>
                </a:lnTo>
                <a:lnTo>
                  <a:pt x="1063" y="349"/>
                </a:lnTo>
                <a:lnTo>
                  <a:pt x="1062" y="351"/>
                </a:lnTo>
                <a:lnTo>
                  <a:pt x="1061" y="354"/>
                </a:lnTo>
                <a:lnTo>
                  <a:pt x="1058" y="355"/>
                </a:lnTo>
                <a:lnTo>
                  <a:pt x="1053" y="355"/>
                </a:lnTo>
                <a:lnTo>
                  <a:pt x="1053" y="355"/>
                </a:lnTo>
                <a:lnTo>
                  <a:pt x="1050" y="351"/>
                </a:lnTo>
                <a:lnTo>
                  <a:pt x="1049" y="345"/>
                </a:lnTo>
                <a:lnTo>
                  <a:pt x="1048" y="339"/>
                </a:lnTo>
                <a:lnTo>
                  <a:pt x="1048" y="333"/>
                </a:lnTo>
                <a:lnTo>
                  <a:pt x="1049" y="320"/>
                </a:lnTo>
                <a:lnTo>
                  <a:pt x="1049" y="307"/>
                </a:lnTo>
                <a:lnTo>
                  <a:pt x="1049" y="307"/>
                </a:lnTo>
                <a:lnTo>
                  <a:pt x="1047" y="310"/>
                </a:lnTo>
                <a:lnTo>
                  <a:pt x="1045" y="313"/>
                </a:lnTo>
                <a:lnTo>
                  <a:pt x="1043" y="322"/>
                </a:lnTo>
                <a:lnTo>
                  <a:pt x="1041" y="333"/>
                </a:lnTo>
                <a:lnTo>
                  <a:pt x="1040" y="342"/>
                </a:lnTo>
                <a:lnTo>
                  <a:pt x="1040" y="352"/>
                </a:lnTo>
                <a:lnTo>
                  <a:pt x="1039" y="360"/>
                </a:lnTo>
                <a:lnTo>
                  <a:pt x="1037" y="365"/>
                </a:lnTo>
                <a:lnTo>
                  <a:pt x="1036" y="368"/>
                </a:lnTo>
                <a:lnTo>
                  <a:pt x="1034" y="370"/>
                </a:lnTo>
                <a:lnTo>
                  <a:pt x="1031" y="372"/>
                </a:lnTo>
                <a:lnTo>
                  <a:pt x="1031" y="372"/>
                </a:lnTo>
                <a:lnTo>
                  <a:pt x="1028" y="369"/>
                </a:lnTo>
                <a:lnTo>
                  <a:pt x="1025" y="366"/>
                </a:lnTo>
                <a:lnTo>
                  <a:pt x="1025" y="362"/>
                </a:lnTo>
                <a:lnTo>
                  <a:pt x="1025" y="357"/>
                </a:lnTo>
                <a:lnTo>
                  <a:pt x="1026" y="348"/>
                </a:lnTo>
                <a:lnTo>
                  <a:pt x="1029" y="339"/>
                </a:lnTo>
                <a:lnTo>
                  <a:pt x="1029" y="339"/>
                </a:lnTo>
                <a:lnTo>
                  <a:pt x="1033" y="294"/>
                </a:lnTo>
                <a:lnTo>
                  <a:pt x="1034" y="273"/>
                </a:lnTo>
                <a:lnTo>
                  <a:pt x="1037" y="256"/>
                </a:lnTo>
                <a:lnTo>
                  <a:pt x="1037" y="256"/>
                </a:lnTo>
                <a:lnTo>
                  <a:pt x="1016" y="256"/>
                </a:lnTo>
                <a:lnTo>
                  <a:pt x="1016" y="256"/>
                </a:lnTo>
                <a:close/>
                <a:moveTo>
                  <a:pt x="1049" y="305"/>
                </a:moveTo>
                <a:lnTo>
                  <a:pt x="1049" y="305"/>
                </a:lnTo>
                <a:lnTo>
                  <a:pt x="1050" y="297"/>
                </a:lnTo>
                <a:lnTo>
                  <a:pt x="1052" y="289"/>
                </a:lnTo>
                <a:lnTo>
                  <a:pt x="1053" y="281"/>
                </a:lnTo>
                <a:lnTo>
                  <a:pt x="1053" y="278"/>
                </a:lnTo>
                <a:lnTo>
                  <a:pt x="1051" y="274"/>
                </a:lnTo>
                <a:lnTo>
                  <a:pt x="1051" y="274"/>
                </a:lnTo>
                <a:lnTo>
                  <a:pt x="1049" y="281"/>
                </a:lnTo>
                <a:lnTo>
                  <a:pt x="1048" y="289"/>
                </a:lnTo>
                <a:lnTo>
                  <a:pt x="1047" y="298"/>
                </a:lnTo>
                <a:lnTo>
                  <a:pt x="1048" y="302"/>
                </a:lnTo>
                <a:lnTo>
                  <a:pt x="1049" y="305"/>
                </a:lnTo>
                <a:lnTo>
                  <a:pt x="1049" y="305"/>
                </a:lnTo>
                <a:close/>
                <a:moveTo>
                  <a:pt x="750" y="439"/>
                </a:moveTo>
                <a:lnTo>
                  <a:pt x="750" y="439"/>
                </a:lnTo>
                <a:lnTo>
                  <a:pt x="752" y="443"/>
                </a:lnTo>
                <a:lnTo>
                  <a:pt x="752" y="445"/>
                </a:lnTo>
                <a:lnTo>
                  <a:pt x="750" y="446"/>
                </a:lnTo>
                <a:lnTo>
                  <a:pt x="746" y="448"/>
                </a:lnTo>
                <a:lnTo>
                  <a:pt x="746" y="448"/>
                </a:lnTo>
                <a:lnTo>
                  <a:pt x="783" y="448"/>
                </a:lnTo>
                <a:lnTo>
                  <a:pt x="802" y="448"/>
                </a:lnTo>
                <a:lnTo>
                  <a:pt x="821" y="448"/>
                </a:lnTo>
                <a:lnTo>
                  <a:pt x="821" y="448"/>
                </a:lnTo>
                <a:lnTo>
                  <a:pt x="819" y="445"/>
                </a:lnTo>
                <a:lnTo>
                  <a:pt x="816" y="442"/>
                </a:lnTo>
                <a:lnTo>
                  <a:pt x="812" y="440"/>
                </a:lnTo>
                <a:lnTo>
                  <a:pt x="809" y="439"/>
                </a:lnTo>
                <a:lnTo>
                  <a:pt x="801" y="438"/>
                </a:lnTo>
                <a:lnTo>
                  <a:pt x="792" y="438"/>
                </a:lnTo>
                <a:lnTo>
                  <a:pt x="772" y="440"/>
                </a:lnTo>
                <a:lnTo>
                  <a:pt x="761" y="440"/>
                </a:lnTo>
                <a:lnTo>
                  <a:pt x="750" y="439"/>
                </a:lnTo>
                <a:lnTo>
                  <a:pt x="750" y="439"/>
                </a:lnTo>
                <a:close/>
                <a:moveTo>
                  <a:pt x="759" y="468"/>
                </a:moveTo>
                <a:lnTo>
                  <a:pt x="759" y="468"/>
                </a:lnTo>
                <a:lnTo>
                  <a:pt x="755" y="487"/>
                </a:lnTo>
                <a:lnTo>
                  <a:pt x="750" y="505"/>
                </a:lnTo>
                <a:lnTo>
                  <a:pt x="741" y="540"/>
                </a:lnTo>
                <a:lnTo>
                  <a:pt x="731" y="572"/>
                </a:lnTo>
                <a:lnTo>
                  <a:pt x="727" y="589"/>
                </a:lnTo>
                <a:lnTo>
                  <a:pt x="723" y="605"/>
                </a:lnTo>
                <a:lnTo>
                  <a:pt x="723" y="605"/>
                </a:lnTo>
                <a:lnTo>
                  <a:pt x="729" y="610"/>
                </a:lnTo>
                <a:lnTo>
                  <a:pt x="734" y="614"/>
                </a:lnTo>
                <a:lnTo>
                  <a:pt x="746" y="623"/>
                </a:lnTo>
                <a:lnTo>
                  <a:pt x="746" y="623"/>
                </a:lnTo>
                <a:lnTo>
                  <a:pt x="766" y="624"/>
                </a:lnTo>
                <a:lnTo>
                  <a:pt x="787" y="624"/>
                </a:lnTo>
                <a:lnTo>
                  <a:pt x="796" y="623"/>
                </a:lnTo>
                <a:lnTo>
                  <a:pt x="805" y="621"/>
                </a:lnTo>
                <a:lnTo>
                  <a:pt x="812" y="617"/>
                </a:lnTo>
                <a:lnTo>
                  <a:pt x="819" y="613"/>
                </a:lnTo>
                <a:lnTo>
                  <a:pt x="819" y="613"/>
                </a:lnTo>
                <a:lnTo>
                  <a:pt x="820" y="595"/>
                </a:lnTo>
                <a:lnTo>
                  <a:pt x="820" y="576"/>
                </a:lnTo>
                <a:lnTo>
                  <a:pt x="819" y="555"/>
                </a:lnTo>
                <a:lnTo>
                  <a:pt x="817" y="535"/>
                </a:lnTo>
                <a:lnTo>
                  <a:pt x="811" y="496"/>
                </a:lnTo>
                <a:lnTo>
                  <a:pt x="806" y="461"/>
                </a:lnTo>
                <a:lnTo>
                  <a:pt x="806" y="461"/>
                </a:lnTo>
                <a:lnTo>
                  <a:pt x="801" y="460"/>
                </a:lnTo>
                <a:lnTo>
                  <a:pt x="794" y="461"/>
                </a:lnTo>
                <a:lnTo>
                  <a:pt x="782" y="462"/>
                </a:lnTo>
                <a:lnTo>
                  <a:pt x="759" y="468"/>
                </a:lnTo>
                <a:lnTo>
                  <a:pt x="759" y="468"/>
                </a:lnTo>
                <a:close/>
                <a:moveTo>
                  <a:pt x="1020" y="479"/>
                </a:moveTo>
                <a:lnTo>
                  <a:pt x="1020" y="479"/>
                </a:lnTo>
                <a:lnTo>
                  <a:pt x="1022" y="483"/>
                </a:lnTo>
                <a:lnTo>
                  <a:pt x="1024" y="485"/>
                </a:lnTo>
                <a:lnTo>
                  <a:pt x="1032" y="489"/>
                </a:lnTo>
                <a:lnTo>
                  <a:pt x="1039" y="491"/>
                </a:lnTo>
                <a:lnTo>
                  <a:pt x="1048" y="492"/>
                </a:lnTo>
                <a:lnTo>
                  <a:pt x="1058" y="492"/>
                </a:lnTo>
                <a:lnTo>
                  <a:pt x="1066" y="491"/>
                </a:lnTo>
                <a:lnTo>
                  <a:pt x="1074" y="490"/>
                </a:lnTo>
                <a:lnTo>
                  <a:pt x="1079" y="488"/>
                </a:lnTo>
                <a:lnTo>
                  <a:pt x="1079" y="488"/>
                </a:lnTo>
                <a:lnTo>
                  <a:pt x="1077" y="485"/>
                </a:lnTo>
                <a:lnTo>
                  <a:pt x="1074" y="483"/>
                </a:lnTo>
                <a:lnTo>
                  <a:pt x="1068" y="478"/>
                </a:lnTo>
                <a:lnTo>
                  <a:pt x="1061" y="476"/>
                </a:lnTo>
                <a:lnTo>
                  <a:pt x="1053" y="476"/>
                </a:lnTo>
                <a:lnTo>
                  <a:pt x="1045" y="476"/>
                </a:lnTo>
                <a:lnTo>
                  <a:pt x="1036" y="477"/>
                </a:lnTo>
                <a:lnTo>
                  <a:pt x="1020" y="479"/>
                </a:lnTo>
                <a:lnTo>
                  <a:pt x="1020" y="479"/>
                </a:lnTo>
                <a:close/>
                <a:moveTo>
                  <a:pt x="960" y="660"/>
                </a:moveTo>
                <a:lnTo>
                  <a:pt x="960" y="660"/>
                </a:lnTo>
                <a:lnTo>
                  <a:pt x="963" y="665"/>
                </a:lnTo>
                <a:lnTo>
                  <a:pt x="967" y="668"/>
                </a:lnTo>
                <a:lnTo>
                  <a:pt x="971" y="670"/>
                </a:lnTo>
                <a:lnTo>
                  <a:pt x="975" y="673"/>
                </a:lnTo>
                <a:lnTo>
                  <a:pt x="975" y="673"/>
                </a:lnTo>
                <a:lnTo>
                  <a:pt x="979" y="663"/>
                </a:lnTo>
                <a:lnTo>
                  <a:pt x="985" y="653"/>
                </a:lnTo>
                <a:lnTo>
                  <a:pt x="988" y="649"/>
                </a:lnTo>
                <a:lnTo>
                  <a:pt x="991" y="644"/>
                </a:lnTo>
                <a:lnTo>
                  <a:pt x="995" y="642"/>
                </a:lnTo>
                <a:lnTo>
                  <a:pt x="1000" y="642"/>
                </a:lnTo>
                <a:lnTo>
                  <a:pt x="1000" y="642"/>
                </a:lnTo>
                <a:lnTo>
                  <a:pt x="1003" y="646"/>
                </a:lnTo>
                <a:lnTo>
                  <a:pt x="1005" y="652"/>
                </a:lnTo>
                <a:lnTo>
                  <a:pt x="1008" y="663"/>
                </a:lnTo>
                <a:lnTo>
                  <a:pt x="1010" y="676"/>
                </a:lnTo>
                <a:lnTo>
                  <a:pt x="1011" y="683"/>
                </a:lnTo>
                <a:lnTo>
                  <a:pt x="1015" y="688"/>
                </a:lnTo>
                <a:lnTo>
                  <a:pt x="1015" y="688"/>
                </a:lnTo>
                <a:lnTo>
                  <a:pt x="1025" y="687"/>
                </a:lnTo>
                <a:lnTo>
                  <a:pt x="1034" y="686"/>
                </a:lnTo>
                <a:lnTo>
                  <a:pt x="1043" y="686"/>
                </a:lnTo>
                <a:lnTo>
                  <a:pt x="1051" y="684"/>
                </a:lnTo>
                <a:lnTo>
                  <a:pt x="1051" y="684"/>
                </a:lnTo>
                <a:lnTo>
                  <a:pt x="1054" y="661"/>
                </a:lnTo>
                <a:lnTo>
                  <a:pt x="1056" y="639"/>
                </a:lnTo>
                <a:lnTo>
                  <a:pt x="1059" y="595"/>
                </a:lnTo>
                <a:lnTo>
                  <a:pt x="1061" y="551"/>
                </a:lnTo>
                <a:lnTo>
                  <a:pt x="1062" y="509"/>
                </a:lnTo>
                <a:lnTo>
                  <a:pt x="1062" y="509"/>
                </a:lnTo>
                <a:lnTo>
                  <a:pt x="1051" y="507"/>
                </a:lnTo>
                <a:lnTo>
                  <a:pt x="1038" y="506"/>
                </a:lnTo>
                <a:lnTo>
                  <a:pt x="1025" y="504"/>
                </a:lnTo>
                <a:lnTo>
                  <a:pt x="1019" y="503"/>
                </a:lnTo>
                <a:lnTo>
                  <a:pt x="1015" y="501"/>
                </a:lnTo>
                <a:lnTo>
                  <a:pt x="1015" y="501"/>
                </a:lnTo>
                <a:lnTo>
                  <a:pt x="1000" y="540"/>
                </a:lnTo>
                <a:lnTo>
                  <a:pt x="985" y="581"/>
                </a:lnTo>
                <a:lnTo>
                  <a:pt x="971" y="621"/>
                </a:lnTo>
                <a:lnTo>
                  <a:pt x="965" y="641"/>
                </a:lnTo>
                <a:lnTo>
                  <a:pt x="960" y="660"/>
                </a:lnTo>
                <a:lnTo>
                  <a:pt x="960" y="660"/>
                </a:lnTo>
                <a:close/>
                <a:moveTo>
                  <a:pt x="439" y="514"/>
                </a:moveTo>
                <a:lnTo>
                  <a:pt x="439" y="514"/>
                </a:lnTo>
                <a:lnTo>
                  <a:pt x="443" y="514"/>
                </a:lnTo>
                <a:lnTo>
                  <a:pt x="447" y="515"/>
                </a:lnTo>
                <a:lnTo>
                  <a:pt x="452" y="516"/>
                </a:lnTo>
                <a:lnTo>
                  <a:pt x="457" y="515"/>
                </a:lnTo>
                <a:lnTo>
                  <a:pt x="457" y="515"/>
                </a:lnTo>
                <a:lnTo>
                  <a:pt x="457" y="510"/>
                </a:lnTo>
                <a:lnTo>
                  <a:pt x="457" y="506"/>
                </a:lnTo>
                <a:lnTo>
                  <a:pt x="455" y="504"/>
                </a:lnTo>
                <a:lnTo>
                  <a:pt x="454" y="503"/>
                </a:lnTo>
                <a:lnTo>
                  <a:pt x="452" y="503"/>
                </a:lnTo>
                <a:lnTo>
                  <a:pt x="452" y="503"/>
                </a:lnTo>
                <a:lnTo>
                  <a:pt x="448" y="505"/>
                </a:lnTo>
                <a:lnTo>
                  <a:pt x="444" y="507"/>
                </a:lnTo>
                <a:lnTo>
                  <a:pt x="441" y="509"/>
                </a:lnTo>
                <a:lnTo>
                  <a:pt x="440" y="511"/>
                </a:lnTo>
                <a:lnTo>
                  <a:pt x="439" y="514"/>
                </a:lnTo>
                <a:lnTo>
                  <a:pt x="439" y="514"/>
                </a:lnTo>
                <a:close/>
                <a:moveTo>
                  <a:pt x="499" y="1095"/>
                </a:moveTo>
                <a:lnTo>
                  <a:pt x="499" y="1095"/>
                </a:lnTo>
                <a:lnTo>
                  <a:pt x="495" y="1095"/>
                </a:lnTo>
                <a:lnTo>
                  <a:pt x="495" y="1094"/>
                </a:lnTo>
                <a:lnTo>
                  <a:pt x="494" y="1093"/>
                </a:lnTo>
                <a:lnTo>
                  <a:pt x="495" y="1091"/>
                </a:lnTo>
                <a:lnTo>
                  <a:pt x="496" y="1089"/>
                </a:lnTo>
                <a:lnTo>
                  <a:pt x="496" y="1089"/>
                </a:lnTo>
                <a:lnTo>
                  <a:pt x="499" y="1088"/>
                </a:lnTo>
                <a:lnTo>
                  <a:pt x="496" y="1088"/>
                </a:lnTo>
                <a:lnTo>
                  <a:pt x="495" y="1088"/>
                </a:lnTo>
                <a:lnTo>
                  <a:pt x="495" y="1086"/>
                </a:lnTo>
                <a:lnTo>
                  <a:pt x="496" y="1084"/>
                </a:lnTo>
                <a:lnTo>
                  <a:pt x="496" y="1084"/>
                </a:lnTo>
                <a:lnTo>
                  <a:pt x="507" y="1080"/>
                </a:lnTo>
                <a:lnTo>
                  <a:pt x="516" y="1075"/>
                </a:lnTo>
                <a:lnTo>
                  <a:pt x="523" y="1069"/>
                </a:lnTo>
                <a:lnTo>
                  <a:pt x="531" y="1063"/>
                </a:lnTo>
                <a:lnTo>
                  <a:pt x="544" y="1049"/>
                </a:lnTo>
                <a:lnTo>
                  <a:pt x="558" y="1035"/>
                </a:lnTo>
                <a:lnTo>
                  <a:pt x="558" y="1035"/>
                </a:lnTo>
                <a:lnTo>
                  <a:pt x="563" y="1031"/>
                </a:lnTo>
                <a:lnTo>
                  <a:pt x="569" y="1026"/>
                </a:lnTo>
                <a:lnTo>
                  <a:pt x="577" y="1023"/>
                </a:lnTo>
                <a:lnTo>
                  <a:pt x="582" y="1018"/>
                </a:lnTo>
                <a:lnTo>
                  <a:pt x="582" y="1018"/>
                </a:lnTo>
                <a:lnTo>
                  <a:pt x="586" y="1013"/>
                </a:lnTo>
                <a:lnTo>
                  <a:pt x="591" y="1005"/>
                </a:lnTo>
                <a:lnTo>
                  <a:pt x="598" y="991"/>
                </a:lnTo>
                <a:lnTo>
                  <a:pt x="598" y="991"/>
                </a:lnTo>
                <a:lnTo>
                  <a:pt x="604" y="982"/>
                </a:lnTo>
                <a:lnTo>
                  <a:pt x="608" y="971"/>
                </a:lnTo>
                <a:lnTo>
                  <a:pt x="611" y="960"/>
                </a:lnTo>
                <a:lnTo>
                  <a:pt x="613" y="949"/>
                </a:lnTo>
                <a:lnTo>
                  <a:pt x="616" y="927"/>
                </a:lnTo>
                <a:lnTo>
                  <a:pt x="617" y="905"/>
                </a:lnTo>
                <a:lnTo>
                  <a:pt x="617" y="905"/>
                </a:lnTo>
                <a:lnTo>
                  <a:pt x="616" y="878"/>
                </a:lnTo>
                <a:lnTo>
                  <a:pt x="614" y="850"/>
                </a:lnTo>
                <a:lnTo>
                  <a:pt x="611" y="821"/>
                </a:lnTo>
                <a:lnTo>
                  <a:pt x="607" y="792"/>
                </a:lnTo>
                <a:lnTo>
                  <a:pt x="600" y="763"/>
                </a:lnTo>
                <a:lnTo>
                  <a:pt x="594" y="736"/>
                </a:lnTo>
                <a:lnTo>
                  <a:pt x="585" y="711"/>
                </a:lnTo>
                <a:lnTo>
                  <a:pt x="576" y="688"/>
                </a:lnTo>
                <a:lnTo>
                  <a:pt x="576" y="688"/>
                </a:lnTo>
                <a:lnTo>
                  <a:pt x="571" y="671"/>
                </a:lnTo>
                <a:lnTo>
                  <a:pt x="566" y="656"/>
                </a:lnTo>
                <a:lnTo>
                  <a:pt x="560" y="642"/>
                </a:lnTo>
                <a:lnTo>
                  <a:pt x="552" y="629"/>
                </a:lnTo>
                <a:lnTo>
                  <a:pt x="537" y="604"/>
                </a:lnTo>
                <a:lnTo>
                  <a:pt x="530" y="590"/>
                </a:lnTo>
                <a:lnTo>
                  <a:pt x="524" y="576"/>
                </a:lnTo>
                <a:lnTo>
                  <a:pt x="524" y="576"/>
                </a:lnTo>
                <a:lnTo>
                  <a:pt x="500" y="559"/>
                </a:lnTo>
                <a:lnTo>
                  <a:pt x="487" y="549"/>
                </a:lnTo>
                <a:lnTo>
                  <a:pt x="473" y="540"/>
                </a:lnTo>
                <a:lnTo>
                  <a:pt x="459" y="533"/>
                </a:lnTo>
                <a:lnTo>
                  <a:pt x="452" y="531"/>
                </a:lnTo>
                <a:lnTo>
                  <a:pt x="443" y="529"/>
                </a:lnTo>
                <a:lnTo>
                  <a:pt x="435" y="526"/>
                </a:lnTo>
                <a:lnTo>
                  <a:pt x="427" y="526"/>
                </a:lnTo>
                <a:lnTo>
                  <a:pt x="418" y="526"/>
                </a:lnTo>
                <a:lnTo>
                  <a:pt x="410" y="528"/>
                </a:lnTo>
                <a:lnTo>
                  <a:pt x="410" y="528"/>
                </a:lnTo>
                <a:lnTo>
                  <a:pt x="402" y="530"/>
                </a:lnTo>
                <a:lnTo>
                  <a:pt x="396" y="533"/>
                </a:lnTo>
                <a:lnTo>
                  <a:pt x="389" y="537"/>
                </a:lnTo>
                <a:lnTo>
                  <a:pt x="384" y="541"/>
                </a:lnTo>
                <a:lnTo>
                  <a:pt x="372" y="550"/>
                </a:lnTo>
                <a:lnTo>
                  <a:pt x="366" y="554"/>
                </a:lnTo>
                <a:lnTo>
                  <a:pt x="357" y="556"/>
                </a:lnTo>
                <a:lnTo>
                  <a:pt x="357" y="556"/>
                </a:lnTo>
                <a:lnTo>
                  <a:pt x="343" y="571"/>
                </a:lnTo>
                <a:lnTo>
                  <a:pt x="329" y="587"/>
                </a:lnTo>
                <a:lnTo>
                  <a:pt x="318" y="604"/>
                </a:lnTo>
                <a:lnTo>
                  <a:pt x="308" y="620"/>
                </a:lnTo>
                <a:lnTo>
                  <a:pt x="299" y="638"/>
                </a:lnTo>
                <a:lnTo>
                  <a:pt x="293" y="656"/>
                </a:lnTo>
                <a:lnTo>
                  <a:pt x="289" y="676"/>
                </a:lnTo>
                <a:lnTo>
                  <a:pt x="288" y="687"/>
                </a:lnTo>
                <a:lnTo>
                  <a:pt x="287" y="698"/>
                </a:lnTo>
                <a:lnTo>
                  <a:pt x="287" y="698"/>
                </a:lnTo>
                <a:lnTo>
                  <a:pt x="287" y="712"/>
                </a:lnTo>
                <a:lnTo>
                  <a:pt x="288" y="726"/>
                </a:lnTo>
                <a:lnTo>
                  <a:pt x="290" y="741"/>
                </a:lnTo>
                <a:lnTo>
                  <a:pt x="292" y="756"/>
                </a:lnTo>
                <a:lnTo>
                  <a:pt x="298" y="786"/>
                </a:lnTo>
                <a:lnTo>
                  <a:pt x="306" y="814"/>
                </a:lnTo>
                <a:lnTo>
                  <a:pt x="306" y="814"/>
                </a:lnTo>
                <a:lnTo>
                  <a:pt x="317" y="852"/>
                </a:lnTo>
                <a:lnTo>
                  <a:pt x="328" y="888"/>
                </a:lnTo>
                <a:lnTo>
                  <a:pt x="352" y="956"/>
                </a:lnTo>
                <a:lnTo>
                  <a:pt x="352" y="956"/>
                </a:lnTo>
                <a:lnTo>
                  <a:pt x="359" y="983"/>
                </a:lnTo>
                <a:lnTo>
                  <a:pt x="359" y="983"/>
                </a:lnTo>
                <a:lnTo>
                  <a:pt x="367" y="1008"/>
                </a:lnTo>
                <a:lnTo>
                  <a:pt x="376" y="1034"/>
                </a:lnTo>
                <a:lnTo>
                  <a:pt x="384" y="1059"/>
                </a:lnTo>
                <a:lnTo>
                  <a:pt x="394" y="1083"/>
                </a:lnTo>
                <a:lnTo>
                  <a:pt x="414" y="1132"/>
                </a:lnTo>
                <a:lnTo>
                  <a:pt x="434" y="1180"/>
                </a:lnTo>
                <a:lnTo>
                  <a:pt x="434" y="1180"/>
                </a:lnTo>
                <a:lnTo>
                  <a:pt x="435" y="1186"/>
                </a:lnTo>
                <a:lnTo>
                  <a:pt x="437" y="1191"/>
                </a:lnTo>
                <a:lnTo>
                  <a:pt x="439" y="1197"/>
                </a:lnTo>
                <a:lnTo>
                  <a:pt x="439" y="1203"/>
                </a:lnTo>
                <a:lnTo>
                  <a:pt x="439" y="1203"/>
                </a:lnTo>
                <a:lnTo>
                  <a:pt x="440" y="1205"/>
                </a:lnTo>
                <a:lnTo>
                  <a:pt x="443" y="1206"/>
                </a:lnTo>
                <a:lnTo>
                  <a:pt x="445" y="1207"/>
                </a:lnTo>
                <a:lnTo>
                  <a:pt x="447" y="1210"/>
                </a:lnTo>
                <a:lnTo>
                  <a:pt x="447" y="1210"/>
                </a:lnTo>
                <a:lnTo>
                  <a:pt x="455" y="1243"/>
                </a:lnTo>
                <a:lnTo>
                  <a:pt x="459" y="1259"/>
                </a:lnTo>
                <a:lnTo>
                  <a:pt x="464" y="1274"/>
                </a:lnTo>
                <a:lnTo>
                  <a:pt x="470" y="1289"/>
                </a:lnTo>
                <a:lnTo>
                  <a:pt x="477" y="1303"/>
                </a:lnTo>
                <a:lnTo>
                  <a:pt x="485" y="1314"/>
                </a:lnTo>
                <a:lnTo>
                  <a:pt x="494" y="1325"/>
                </a:lnTo>
                <a:lnTo>
                  <a:pt x="494" y="1325"/>
                </a:lnTo>
                <a:lnTo>
                  <a:pt x="498" y="1323"/>
                </a:lnTo>
                <a:lnTo>
                  <a:pt x="501" y="1322"/>
                </a:lnTo>
                <a:lnTo>
                  <a:pt x="508" y="1320"/>
                </a:lnTo>
                <a:lnTo>
                  <a:pt x="518" y="1319"/>
                </a:lnTo>
                <a:lnTo>
                  <a:pt x="528" y="1317"/>
                </a:lnTo>
                <a:lnTo>
                  <a:pt x="528" y="1317"/>
                </a:lnTo>
                <a:lnTo>
                  <a:pt x="524" y="1304"/>
                </a:lnTo>
                <a:lnTo>
                  <a:pt x="520" y="1290"/>
                </a:lnTo>
                <a:lnTo>
                  <a:pt x="510" y="1263"/>
                </a:lnTo>
                <a:lnTo>
                  <a:pt x="500" y="1234"/>
                </a:lnTo>
                <a:lnTo>
                  <a:pt x="491" y="1206"/>
                </a:lnTo>
                <a:lnTo>
                  <a:pt x="488" y="1192"/>
                </a:lnTo>
                <a:lnTo>
                  <a:pt x="485" y="1179"/>
                </a:lnTo>
                <a:lnTo>
                  <a:pt x="484" y="1165"/>
                </a:lnTo>
                <a:lnTo>
                  <a:pt x="483" y="1150"/>
                </a:lnTo>
                <a:lnTo>
                  <a:pt x="485" y="1136"/>
                </a:lnTo>
                <a:lnTo>
                  <a:pt x="487" y="1122"/>
                </a:lnTo>
                <a:lnTo>
                  <a:pt x="492" y="1109"/>
                </a:lnTo>
                <a:lnTo>
                  <a:pt x="499" y="1095"/>
                </a:lnTo>
                <a:lnTo>
                  <a:pt x="499" y="1095"/>
                </a:lnTo>
                <a:close/>
                <a:moveTo>
                  <a:pt x="721" y="615"/>
                </a:moveTo>
                <a:lnTo>
                  <a:pt x="721" y="615"/>
                </a:lnTo>
                <a:lnTo>
                  <a:pt x="713" y="625"/>
                </a:lnTo>
                <a:lnTo>
                  <a:pt x="710" y="629"/>
                </a:lnTo>
                <a:lnTo>
                  <a:pt x="706" y="636"/>
                </a:lnTo>
                <a:lnTo>
                  <a:pt x="706" y="636"/>
                </a:lnTo>
                <a:lnTo>
                  <a:pt x="707" y="639"/>
                </a:lnTo>
                <a:lnTo>
                  <a:pt x="708" y="640"/>
                </a:lnTo>
                <a:lnTo>
                  <a:pt x="712" y="643"/>
                </a:lnTo>
                <a:lnTo>
                  <a:pt x="715" y="646"/>
                </a:lnTo>
                <a:lnTo>
                  <a:pt x="716" y="649"/>
                </a:lnTo>
                <a:lnTo>
                  <a:pt x="717" y="651"/>
                </a:lnTo>
                <a:lnTo>
                  <a:pt x="717" y="651"/>
                </a:lnTo>
                <a:lnTo>
                  <a:pt x="748" y="654"/>
                </a:lnTo>
                <a:lnTo>
                  <a:pt x="765" y="655"/>
                </a:lnTo>
                <a:lnTo>
                  <a:pt x="781" y="656"/>
                </a:lnTo>
                <a:lnTo>
                  <a:pt x="796" y="655"/>
                </a:lnTo>
                <a:lnTo>
                  <a:pt x="804" y="654"/>
                </a:lnTo>
                <a:lnTo>
                  <a:pt x="810" y="653"/>
                </a:lnTo>
                <a:lnTo>
                  <a:pt x="817" y="650"/>
                </a:lnTo>
                <a:lnTo>
                  <a:pt x="823" y="646"/>
                </a:lnTo>
                <a:lnTo>
                  <a:pt x="828" y="643"/>
                </a:lnTo>
                <a:lnTo>
                  <a:pt x="834" y="638"/>
                </a:lnTo>
                <a:lnTo>
                  <a:pt x="834" y="638"/>
                </a:lnTo>
                <a:lnTo>
                  <a:pt x="819" y="636"/>
                </a:lnTo>
                <a:lnTo>
                  <a:pt x="803" y="636"/>
                </a:lnTo>
                <a:lnTo>
                  <a:pt x="773" y="636"/>
                </a:lnTo>
                <a:lnTo>
                  <a:pt x="758" y="635"/>
                </a:lnTo>
                <a:lnTo>
                  <a:pt x="751" y="634"/>
                </a:lnTo>
                <a:lnTo>
                  <a:pt x="744" y="631"/>
                </a:lnTo>
                <a:lnTo>
                  <a:pt x="737" y="629"/>
                </a:lnTo>
                <a:lnTo>
                  <a:pt x="732" y="625"/>
                </a:lnTo>
                <a:lnTo>
                  <a:pt x="727" y="621"/>
                </a:lnTo>
                <a:lnTo>
                  <a:pt x="721" y="615"/>
                </a:lnTo>
                <a:lnTo>
                  <a:pt x="721" y="615"/>
                </a:lnTo>
                <a:close/>
                <a:moveTo>
                  <a:pt x="434" y="1252"/>
                </a:moveTo>
                <a:lnTo>
                  <a:pt x="434" y="1252"/>
                </a:lnTo>
                <a:lnTo>
                  <a:pt x="432" y="1236"/>
                </a:lnTo>
                <a:lnTo>
                  <a:pt x="429" y="1221"/>
                </a:lnTo>
                <a:lnTo>
                  <a:pt x="425" y="1206"/>
                </a:lnTo>
                <a:lnTo>
                  <a:pt x="419" y="1191"/>
                </a:lnTo>
                <a:lnTo>
                  <a:pt x="409" y="1164"/>
                </a:lnTo>
                <a:lnTo>
                  <a:pt x="397" y="1136"/>
                </a:lnTo>
                <a:lnTo>
                  <a:pt x="384" y="1108"/>
                </a:lnTo>
                <a:lnTo>
                  <a:pt x="372" y="1080"/>
                </a:lnTo>
                <a:lnTo>
                  <a:pt x="367" y="1066"/>
                </a:lnTo>
                <a:lnTo>
                  <a:pt x="363" y="1051"/>
                </a:lnTo>
                <a:lnTo>
                  <a:pt x="358" y="1036"/>
                </a:lnTo>
                <a:lnTo>
                  <a:pt x="355" y="1020"/>
                </a:lnTo>
                <a:lnTo>
                  <a:pt x="355" y="1020"/>
                </a:lnTo>
                <a:lnTo>
                  <a:pt x="350" y="1009"/>
                </a:lnTo>
                <a:lnTo>
                  <a:pt x="344" y="999"/>
                </a:lnTo>
                <a:lnTo>
                  <a:pt x="341" y="985"/>
                </a:lnTo>
                <a:lnTo>
                  <a:pt x="339" y="970"/>
                </a:lnTo>
                <a:lnTo>
                  <a:pt x="339" y="970"/>
                </a:lnTo>
                <a:lnTo>
                  <a:pt x="319" y="918"/>
                </a:lnTo>
                <a:lnTo>
                  <a:pt x="309" y="893"/>
                </a:lnTo>
                <a:lnTo>
                  <a:pt x="301" y="866"/>
                </a:lnTo>
                <a:lnTo>
                  <a:pt x="292" y="838"/>
                </a:lnTo>
                <a:lnTo>
                  <a:pt x="286" y="809"/>
                </a:lnTo>
                <a:lnTo>
                  <a:pt x="280" y="778"/>
                </a:lnTo>
                <a:lnTo>
                  <a:pt x="277" y="746"/>
                </a:lnTo>
                <a:lnTo>
                  <a:pt x="277" y="746"/>
                </a:lnTo>
                <a:lnTo>
                  <a:pt x="270" y="740"/>
                </a:lnTo>
                <a:lnTo>
                  <a:pt x="263" y="732"/>
                </a:lnTo>
                <a:lnTo>
                  <a:pt x="257" y="723"/>
                </a:lnTo>
                <a:lnTo>
                  <a:pt x="251" y="715"/>
                </a:lnTo>
                <a:lnTo>
                  <a:pt x="242" y="697"/>
                </a:lnTo>
                <a:lnTo>
                  <a:pt x="236" y="688"/>
                </a:lnTo>
                <a:lnTo>
                  <a:pt x="231" y="680"/>
                </a:lnTo>
                <a:lnTo>
                  <a:pt x="231" y="680"/>
                </a:lnTo>
                <a:lnTo>
                  <a:pt x="219" y="668"/>
                </a:lnTo>
                <a:lnTo>
                  <a:pt x="205" y="657"/>
                </a:lnTo>
                <a:lnTo>
                  <a:pt x="191" y="649"/>
                </a:lnTo>
                <a:lnTo>
                  <a:pt x="175" y="642"/>
                </a:lnTo>
                <a:lnTo>
                  <a:pt x="167" y="640"/>
                </a:lnTo>
                <a:lnTo>
                  <a:pt x="158" y="638"/>
                </a:lnTo>
                <a:lnTo>
                  <a:pt x="150" y="637"/>
                </a:lnTo>
                <a:lnTo>
                  <a:pt x="141" y="637"/>
                </a:lnTo>
                <a:lnTo>
                  <a:pt x="131" y="637"/>
                </a:lnTo>
                <a:lnTo>
                  <a:pt x="122" y="638"/>
                </a:lnTo>
                <a:lnTo>
                  <a:pt x="112" y="639"/>
                </a:lnTo>
                <a:lnTo>
                  <a:pt x="102" y="642"/>
                </a:lnTo>
                <a:lnTo>
                  <a:pt x="102" y="642"/>
                </a:lnTo>
                <a:lnTo>
                  <a:pt x="93" y="646"/>
                </a:lnTo>
                <a:lnTo>
                  <a:pt x="83" y="651"/>
                </a:lnTo>
                <a:lnTo>
                  <a:pt x="76" y="656"/>
                </a:lnTo>
                <a:lnTo>
                  <a:pt x="67" y="661"/>
                </a:lnTo>
                <a:lnTo>
                  <a:pt x="61" y="668"/>
                </a:lnTo>
                <a:lnTo>
                  <a:pt x="54" y="674"/>
                </a:lnTo>
                <a:lnTo>
                  <a:pt x="48" y="682"/>
                </a:lnTo>
                <a:lnTo>
                  <a:pt x="43" y="689"/>
                </a:lnTo>
                <a:lnTo>
                  <a:pt x="37" y="698"/>
                </a:lnTo>
                <a:lnTo>
                  <a:pt x="33" y="706"/>
                </a:lnTo>
                <a:lnTo>
                  <a:pt x="25" y="725"/>
                </a:lnTo>
                <a:lnTo>
                  <a:pt x="20" y="744"/>
                </a:lnTo>
                <a:lnTo>
                  <a:pt x="16" y="764"/>
                </a:lnTo>
                <a:lnTo>
                  <a:pt x="14" y="786"/>
                </a:lnTo>
                <a:lnTo>
                  <a:pt x="13" y="808"/>
                </a:lnTo>
                <a:lnTo>
                  <a:pt x="13" y="832"/>
                </a:lnTo>
                <a:lnTo>
                  <a:pt x="14" y="854"/>
                </a:lnTo>
                <a:lnTo>
                  <a:pt x="16" y="878"/>
                </a:lnTo>
                <a:lnTo>
                  <a:pt x="19" y="901"/>
                </a:lnTo>
                <a:lnTo>
                  <a:pt x="28" y="947"/>
                </a:lnTo>
                <a:lnTo>
                  <a:pt x="28" y="947"/>
                </a:lnTo>
                <a:lnTo>
                  <a:pt x="31" y="960"/>
                </a:lnTo>
                <a:lnTo>
                  <a:pt x="35" y="974"/>
                </a:lnTo>
                <a:lnTo>
                  <a:pt x="44" y="1002"/>
                </a:lnTo>
                <a:lnTo>
                  <a:pt x="44" y="1002"/>
                </a:lnTo>
                <a:lnTo>
                  <a:pt x="49" y="1014"/>
                </a:lnTo>
                <a:lnTo>
                  <a:pt x="54" y="1026"/>
                </a:lnTo>
                <a:lnTo>
                  <a:pt x="60" y="1038"/>
                </a:lnTo>
                <a:lnTo>
                  <a:pt x="67" y="1049"/>
                </a:lnTo>
                <a:lnTo>
                  <a:pt x="75" y="1061"/>
                </a:lnTo>
                <a:lnTo>
                  <a:pt x="82" y="1071"/>
                </a:lnTo>
                <a:lnTo>
                  <a:pt x="91" y="1081"/>
                </a:lnTo>
                <a:lnTo>
                  <a:pt x="99" y="1091"/>
                </a:lnTo>
                <a:lnTo>
                  <a:pt x="109" y="1099"/>
                </a:lnTo>
                <a:lnTo>
                  <a:pt x="120" y="1108"/>
                </a:lnTo>
                <a:lnTo>
                  <a:pt x="130" y="1116"/>
                </a:lnTo>
                <a:lnTo>
                  <a:pt x="141" y="1124"/>
                </a:lnTo>
                <a:lnTo>
                  <a:pt x="153" y="1130"/>
                </a:lnTo>
                <a:lnTo>
                  <a:pt x="165" y="1137"/>
                </a:lnTo>
                <a:lnTo>
                  <a:pt x="176" y="1142"/>
                </a:lnTo>
                <a:lnTo>
                  <a:pt x="189" y="1146"/>
                </a:lnTo>
                <a:lnTo>
                  <a:pt x="189" y="1146"/>
                </a:lnTo>
                <a:lnTo>
                  <a:pt x="196" y="1143"/>
                </a:lnTo>
                <a:lnTo>
                  <a:pt x="203" y="1140"/>
                </a:lnTo>
                <a:lnTo>
                  <a:pt x="210" y="1138"/>
                </a:lnTo>
                <a:lnTo>
                  <a:pt x="217" y="1136"/>
                </a:lnTo>
                <a:lnTo>
                  <a:pt x="232" y="1135"/>
                </a:lnTo>
                <a:lnTo>
                  <a:pt x="247" y="1135"/>
                </a:lnTo>
                <a:lnTo>
                  <a:pt x="262" y="1136"/>
                </a:lnTo>
                <a:lnTo>
                  <a:pt x="279" y="1138"/>
                </a:lnTo>
                <a:lnTo>
                  <a:pt x="312" y="1142"/>
                </a:lnTo>
                <a:lnTo>
                  <a:pt x="312" y="1142"/>
                </a:lnTo>
                <a:lnTo>
                  <a:pt x="324" y="1152"/>
                </a:lnTo>
                <a:lnTo>
                  <a:pt x="336" y="1162"/>
                </a:lnTo>
                <a:lnTo>
                  <a:pt x="348" y="1173"/>
                </a:lnTo>
                <a:lnTo>
                  <a:pt x="358" y="1185"/>
                </a:lnTo>
                <a:lnTo>
                  <a:pt x="368" y="1197"/>
                </a:lnTo>
                <a:lnTo>
                  <a:pt x="378" y="1210"/>
                </a:lnTo>
                <a:lnTo>
                  <a:pt x="395" y="1236"/>
                </a:lnTo>
                <a:lnTo>
                  <a:pt x="395" y="1236"/>
                </a:lnTo>
                <a:lnTo>
                  <a:pt x="397" y="1244"/>
                </a:lnTo>
                <a:lnTo>
                  <a:pt x="399" y="1252"/>
                </a:lnTo>
                <a:lnTo>
                  <a:pt x="402" y="1261"/>
                </a:lnTo>
                <a:lnTo>
                  <a:pt x="407" y="1268"/>
                </a:lnTo>
                <a:lnTo>
                  <a:pt x="424" y="1301"/>
                </a:lnTo>
                <a:lnTo>
                  <a:pt x="424" y="1301"/>
                </a:lnTo>
                <a:lnTo>
                  <a:pt x="422" y="1306"/>
                </a:lnTo>
                <a:lnTo>
                  <a:pt x="420" y="1312"/>
                </a:lnTo>
                <a:lnTo>
                  <a:pt x="422" y="1319"/>
                </a:lnTo>
                <a:lnTo>
                  <a:pt x="425" y="1324"/>
                </a:lnTo>
                <a:lnTo>
                  <a:pt x="428" y="1331"/>
                </a:lnTo>
                <a:lnTo>
                  <a:pt x="431" y="1336"/>
                </a:lnTo>
                <a:lnTo>
                  <a:pt x="439" y="1344"/>
                </a:lnTo>
                <a:lnTo>
                  <a:pt x="439" y="1344"/>
                </a:lnTo>
                <a:lnTo>
                  <a:pt x="442" y="1342"/>
                </a:lnTo>
                <a:lnTo>
                  <a:pt x="446" y="1340"/>
                </a:lnTo>
                <a:lnTo>
                  <a:pt x="454" y="1338"/>
                </a:lnTo>
                <a:lnTo>
                  <a:pt x="457" y="1337"/>
                </a:lnTo>
                <a:lnTo>
                  <a:pt x="460" y="1335"/>
                </a:lnTo>
                <a:lnTo>
                  <a:pt x="463" y="1332"/>
                </a:lnTo>
                <a:lnTo>
                  <a:pt x="465" y="1327"/>
                </a:lnTo>
                <a:lnTo>
                  <a:pt x="465" y="1327"/>
                </a:lnTo>
                <a:lnTo>
                  <a:pt x="460" y="1311"/>
                </a:lnTo>
                <a:lnTo>
                  <a:pt x="454" y="1291"/>
                </a:lnTo>
                <a:lnTo>
                  <a:pt x="449" y="1281"/>
                </a:lnTo>
                <a:lnTo>
                  <a:pt x="445" y="1271"/>
                </a:lnTo>
                <a:lnTo>
                  <a:pt x="440" y="1261"/>
                </a:lnTo>
                <a:lnTo>
                  <a:pt x="434" y="1252"/>
                </a:lnTo>
                <a:lnTo>
                  <a:pt x="434" y="1252"/>
                </a:lnTo>
                <a:close/>
                <a:moveTo>
                  <a:pt x="971" y="715"/>
                </a:moveTo>
                <a:lnTo>
                  <a:pt x="971" y="715"/>
                </a:lnTo>
                <a:lnTo>
                  <a:pt x="978" y="716"/>
                </a:lnTo>
                <a:lnTo>
                  <a:pt x="984" y="718"/>
                </a:lnTo>
                <a:lnTo>
                  <a:pt x="995" y="723"/>
                </a:lnTo>
                <a:lnTo>
                  <a:pt x="995" y="723"/>
                </a:lnTo>
                <a:lnTo>
                  <a:pt x="997" y="721"/>
                </a:lnTo>
                <a:lnTo>
                  <a:pt x="998" y="719"/>
                </a:lnTo>
                <a:lnTo>
                  <a:pt x="999" y="714"/>
                </a:lnTo>
                <a:lnTo>
                  <a:pt x="1000" y="712"/>
                </a:lnTo>
                <a:lnTo>
                  <a:pt x="1001" y="710"/>
                </a:lnTo>
                <a:lnTo>
                  <a:pt x="1003" y="708"/>
                </a:lnTo>
                <a:lnTo>
                  <a:pt x="1006" y="708"/>
                </a:lnTo>
                <a:lnTo>
                  <a:pt x="1006" y="708"/>
                </a:lnTo>
                <a:lnTo>
                  <a:pt x="1004" y="703"/>
                </a:lnTo>
                <a:lnTo>
                  <a:pt x="1002" y="698"/>
                </a:lnTo>
                <a:lnTo>
                  <a:pt x="1000" y="685"/>
                </a:lnTo>
                <a:lnTo>
                  <a:pt x="998" y="673"/>
                </a:lnTo>
                <a:lnTo>
                  <a:pt x="995" y="668"/>
                </a:lnTo>
                <a:lnTo>
                  <a:pt x="993" y="662"/>
                </a:lnTo>
                <a:lnTo>
                  <a:pt x="993" y="662"/>
                </a:lnTo>
                <a:lnTo>
                  <a:pt x="988" y="675"/>
                </a:lnTo>
                <a:lnTo>
                  <a:pt x="983" y="689"/>
                </a:lnTo>
                <a:lnTo>
                  <a:pt x="976" y="702"/>
                </a:lnTo>
                <a:lnTo>
                  <a:pt x="971" y="715"/>
                </a:lnTo>
                <a:lnTo>
                  <a:pt x="971" y="715"/>
                </a:lnTo>
                <a:close/>
                <a:moveTo>
                  <a:pt x="717" y="689"/>
                </a:moveTo>
                <a:lnTo>
                  <a:pt x="717" y="689"/>
                </a:lnTo>
                <a:lnTo>
                  <a:pt x="712" y="703"/>
                </a:lnTo>
                <a:lnTo>
                  <a:pt x="707" y="717"/>
                </a:lnTo>
                <a:lnTo>
                  <a:pt x="705" y="732"/>
                </a:lnTo>
                <a:lnTo>
                  <a:pt x="703" y="746"/>
                </a:lnTo>
                <a:lnTo>
                  <a:pt x="702" y="775"/>
                </a:lnTo>
                <a:lnTo>
                  <a:pt x="700" y="790"/>
                </a:lnTo>
                <a:lnTo>
                  <a:pt x="699" y="804"/>
                </a:lnTo>
                <a:lnTo>
                  <a:pt x="699" y="804"/>
                </a:lnTo>
                <a:lnTo>
                  <a:pt x="697" y="811"/>
                </a:lnTo>
                <a:lnTo>
                  <a:pt x="695" y="819"/>
                </a:lnTo>
                <a:lnTo>
                  <a:pt x="691" y="825"/>
                </a:lnTo>
                <a:lnTo>
                  <a:pt x="690" y="833"/>
                </a:lnTo>
                <a:lnTo>
                  <a:pt x="690" y="833"/>
                </a:lnTo>
                <a:lnTo>
                  <a:pt x="690" y="843"/>
                </a:lnTo>
                <a:lnTo>
                  <a:pt x="690" y="854"/>
                </a:lnTo>
                <a:lnTo>
                  <a:pt x="692" y="865"/>
                </a:lnTo>
                <a:lnTo>
                  <a:pt x="692" y="874"/>
                </a:lnTo>
                <a:lnTo>
                  <a:pt x="692" y="874"/>
                </a:lnTo>
                <a:lnTo>
                  <a:pt x="690" y="888"/>
                </a:lnTo>
                <a:lnTo>
                  <a:pt x="687" y="901"/>
                </a:lnTo>
                <a:lnTo>
                  <a:pt x="684" y="915"/>
                </a:lnTo>
                <a:lnTo>
                  <a:pt x="682" y="929"/>
                </a:lnTo>
                <a:lnTo>
                  <a:pt x="682" y="929"/>
                </a:lnTo>
                <a:lnTo>
                  <a:pt x="683" y="932"/>
                </a:lnTo>
                <a:lnTo>
                  <a:pt x="684" y="937"/>
                </a:lnTo>
                <a:lnTo>
                  <a:pt x="685" y="941"/>
                </a:lnTo>
                <a:lnTo>
                  <a:pt x="686" y="945"/>
                </a:lnTo>
                <a:lnTo>
                  <a:pt x="686" y="945"/>
                </a:lnTo>
                <a:lnTo>
                  <a:pt x="685" y="950"/>
                </a:lnTo>
                <a:lnTo>
                  <a:pt x="683" y="956"/>
                </a:lnTo>
                <a:lnTo>
                  <a:pt x="681" y="961"/>
                </a:lnTo>
                <a:lnTo>
                  <a:pt x="680" y="967"/>
                </a:lnTo>
                <a:lnTo>
                  <a:pt x="680" y="967"/>
                </a:lnTo>
                <a:lnTo>
                  <a:pt x="677" y="995"/>
                </a:lnTo>
                <a:lnTo>
                  <a:pt x="675" y="1025"/>
                </a:lnTo>
                <a:lnTo>
                  <a:pt x="675" y="1056"/>
                </a:lnTo>
                <a:lnTo>
                  <a:pt x="676" y="1070"/>
                </a:lnTo>
                <a:lnTo>
                  <a:pt x="677" y="1084"/>
                </a:lnTo>
                <a:lnTo>
                  <a:pt x="677" y="1084"/>
                </a:lnTo>
                <a:lnTo>
                  <a:pt x="674" y="1127"/>
                </a:lnTo>
                <a:lnTo>
                  <a:pt x="671" y="1168"/>
                </a:lnTo>
                <a:lnTo>
                  <a:pt x="667" y="1249"/>
                </a:lnTo>
                <a:lnTo>
                  <a:pt x="665" y="1331"/>
                </a:lnTo>
                <a:lnTo>
                  <a:pt x="664" y="1417"/>
                </a:lnTo>
                <a:lnTo>
                  <a:pt x="664" y="1417"/>
                </a:lnTo>
                <a:lnTo>
                  <a:pt x="662" y="1425"/>
                </a:lnTo>
                <a:lnTo>
                  <a:pt x="660" y="1432"/>
                </a:lnTo>
                <a:lnTo>
                  <a:pt x="658" y="1440"/>
                </a:lnTo>
                <a:lnTo>
                  <a:pt x="657" y="1448"/>
                </a:lnTo>
                <a:lnTo>
                  <a:pt x="657" y="1448"/>
                </a:lnTo>
                <a:lnTo>
                  <a:pt x="656" y="1462"/>
                </a:lnTo>
                <a:lnTo>
                  <a:pt x="657" y="1476"/>
                </a:lnTo>
                <a:lnTo>
                  <a:pt x="659" y="1504"/>
                </a:lnTo>
                <a:lnTo>
                  <a:pt x="662" y="1531"/>
                </a:lnTo>
                <a:lnTo>
                  <a:pt x="666" y="1559"/>
                </a:lnTo>
                <a:lnTo>
                  <a:pt x="666" y="1559"/>
                </a:lnTo>
                <a:lnTo>
                  <a:pt x="673" y="1560"/>
                </a:lnTo>
                <a:lnTo>
                  <a:pt x="682" y="1560"/>
                </a:lnTo>
                <a:lnTo>
                  <a:pt x="701" y="1556"/>
                </a:lnTo>
                <a:lnTo>
                  <a:pt x="719" y="1553"/>
                </a:lnTo>
                <a:lnTo>
                  <a:pt x="728" y="1552"/>
                </a:lnTo>
                <a:lnTo>
                  <a:pt x="735" y="1552"/>
                </a:lnTo>
                <a:lnTo>
                  <a:pt x="735" y="1552"/>
                </a:lnTo>
                <a:lnTo>
                  <a:pt x="738" y="1529"/>
                </a:lnTo>
                <a:lnTo>
                  <a:pt x="738" y="1509"/>
                </a:lnTo>
                <a:lnTo>
                  <a:pt x="737" y="1473"/>
                </a:lnTo>
                <a:lnTo>
                  <a:pt x="737" y="1473"/>
                </a:lnTo>
                <a:lnTo>
                  <a:pt x="738" y="1420"/>
                </a:lnTo>
                <a:lnTo>
                  <a:pt x="737" y="1366"/>
                </a:lnTo>
                <a:lnTo>
                  <a:pt x="736" y="1253"/>
                </a:lnTo>
                <a:lnTo>
                  <a:pt x="734" y="1142"/>
                </a:lnTo>
                <a:lnTo>
                  <a:pt x="735" y="1090"/>
                </a:lnTo>
                <a:lnTo>
                  <a:pt x="735" y="1040"/>
                </a:lnTo>
                <a:lnTo>
                  <a:pt x="735" y="1040"/>
                </a:lnTo>
                <a:lnTo>
                  <a:pt x="732" y="1037"/>
                </a:lnTo>
                <a:lnTo>
                  <a:pt x="731" y="1033"/>
                </a:lnTo>
                <a:lnTo>
                  <a:pt x="730" y="1028"/>
                </a:lnTo>
                <a:lnTo>
                  <a:pt x="731" y="1022"/>
                </a:lnTo>
                <a:lnTo>
                  <a:pt x="731" y="1011"/>
                </a:lnTo>
                <a:lnTo>
                  <a:pt x="731" y="1007"/>
                </a:lnTo>
                <a:lnTo>
                  <a:pt x="730" y="1003"/>
                </a:lnTo>
                <a:lnTo>
                  <a:pt x="730" y="1003"/>
                </a:lnTo>
                <a:lnTo>
                  <a:pt x="736" y="992"/>
                </a:lnTo>
                <a:lnTo>
                  <a:pt x="742" y="977"/>
                </a:lnTo>
                <a:lnTo>
                  <a:pt x="748" y="961"/>
                </a:lnTo>
                <a:lnTo>
                  <a:pt x="753" y="943"/>
                </a:lnTo>
                <a:lnTo>
                  <a:pt x="765" y="907"/>
                </a:lnTo>
                <a:lnTo>
                  <a:pt x="772" y="888"/>
                </a:lnTo>
                <a:lnTo>
                  <a:pt x="777" y="872"/>
                </a:lnTo>
                <a:lnTo>
                  <a:pt x="777" y="872"/>
                </a:lnTo>
                <a:lnTo>
                  <a:pt x="780" y="866"/>
                </a:lnTo>
                <a:lnTo>
                  <a:pt x="785" y="861"/>
                </a:lnTo>
                <a:lnTo>
                  <a:pt x="788" y="855"/>
                </a:lnTo>
                <a:lnTo>
                  <a:pt x="790" y="850"/>
                </a:lnTo>
                <a:lnTo>
                  <a:pt x="790" y="850"/>
                </a:lnTo>
                <a:lnTo>
                  <a:pt x="792" y="837"/>
                </a:lnTo>
                <a:lnTo>
                  <a:pt x="794" y="826"/>
                </a:lnTo>
                <a:lnTo>
                  <a:pt x="796" y="822"/>
                </a:lnTo>
                <a:lnTo>
                  <a:pt x="798" y="819"/>
                </a:lnTo>
                <a:lnTo>
                  <a:pt x="803" y="817"/>
                </a:lnTo>
                <a:lnTo>
                  <a:pt x="808" y="817"/>
                </a:lnTo>
                <a:lnTo>
                  <a:pt x="808" y="817"/>
                </a:lnTo>
                <a:lnTo>
                  <a:pt x="813" y="818"/>
                </a:lnTo>
                <a:lnTo>
                  <a:pt x="817" y="819"/>
                </a:lnTo>
                <a:lnTo>
                  <a:pt x="820" y="822"/>
                </a:lnTo>
                <a:lnTo>
                  <a:pt x="822" y="825"/>
                </a:lnTo>
                <a:lnTo>
                  <a:pt x="826" y="833"/>
                </a:lnTo>
                <a:lnTo>
                  <a:pt x="828" y="837"/>
                </a:lnTo>
                <a:lnTo>
                  <a:pt x="832" y="839"/>
                </a:lnTo>
                <a:lnTo>
                  <a:pt x="832" y="839"/>
                </a:lnTo>
                <a:lnTo>
                  <a:pt x="831" y="796"/>
                </a:lnTo>
                <a:lnTo>
                  <a:pt x="828" y="753"/>
                </a:lnTo>
                <a:lnTo>
                  <a:pt x="823" y="669"/>
                </a:lnTo>
                <a:lnTo>
                  <a:pt x="823" y="669"/>
                </a:lnTo>
                <a:lnTo>
                  <a:pt x="807" y="672"/>
                </a:lnTo>
                <a:lnTo>
                  <a:pt x="792" y="673"/>
                </a:lnTo>
                <a:lnTo>
                  <a:pt x="779" y="673"/>
                </a:lnTo>
                <a:lnTo>
                  <a:pt x="765" y="673"/>
                </a:lnTo>
                <a:lnTo>
                  <a:pt x="740" y="670"/>
                </a:lnTo>
                <a:lnTo>
                  <a:pt x="715" y="667"/>
                </a:lnTo>
                <a:lnTo>
                  <a:pt x="715" y="667"/>
                </a:lnTo>
                <a:lnTo>
                  <a:pt x="716" y="670"/>
                </a:lnTo>
                <a:lnTo>
                  <a:pt x="716" y="672"/>
                </a:lnTo>
                <a:lnTo>
                  <a:pt x="715" y="677"/>
                </a:lnTo>
                <a:lnTo>
                  <a:pt x="715" y="683"/>
                </a:lnTo>
                <a:lnTo>
                  <a:pt x="715" y="686"/>
                </a:lnTo>
                <a:lnTo>
                  <a:pt x="717" y="689"/>
                </a:lnTo>
                <a:lnTo>
                  <a:pt x="717" y="689"/>
                </a:lnTo>
                <a:close/>
                <a:moveTo>
                  <a:pt x="938" y="680"/>
                </a:moveTo>
                <a:lnTo>
                  <a:pt x="938" y="680"/>
                </a:lnTo>
                <a:lnTo>
                  <a:pt x="938" y="683"/>
                </a:lnTo>
                <a:lnTo>
                  <a:pt x="937" y="686"/>
                </a:lnTo>
                <a:lnTo>
                  <a:pt x="935" y="688"/>
                </a:lnTo>
                <a:lnTo>
                  <a:pt x="935" y="691"/>
                </a:lnTo>
                <a:lnTo>
                  <a:pt x="935" y="691"/>
                </a:lnTo>
                <a:lnTo>
                  <a:pt x="941" y="698"/>
                </a:lnTo>
                <a:lnTo>
                  <a:pt x="946" y="702"/>
                </a:lnTo>
                <a:lnTo>
                  <a:pt x="954" y="706"/>
                </a:lnTo>
                <a:lnTo>
                  <a:pt x="962" y="708"/>
                </a:lnTo>
                <a:lnTo>
                  <a:pt x="962" y="708"/>
                </a:lnTo>
                <a:lnTo>
                  <a:pt x="962" y="704"/>
                </a:lnTo>
                <a:lnTo>
                  <a:pt x="963" y="701"/>
                </a:lnTo>
                <a:lnTo>
                  <a:pt x="967" y="693"/>
                </a:lnTo>
                <a:lnTo>
                  <a:pt x="969" y="687"/>
                </a:lnTo>
                <a:lnTo>
                  <a:pt x="970" y="684"/>
                </a:lnTo>
                <a:lnTo>
                  <a:pt x="969" y="682"/>
                </a:lnTo>
                <a:lnTo>
                  <a:pt x="969" y="682"/>
                </a:lnTo>
                <a:lnTo>
                  <a:pt x="965" y="681"/>
                </a:lnTo>
                <a:lnTo>
                  <a:pt x="962" y="680"/>
                </a:lnTo>
                <a:lnTo>
                  <a:pt x="955" y="676"/>
                </a:lnTo>
                <a:lnTo>
                  <a:pt x="950" y="675"/>
                </a:lnTo>
                <a:lnTo>
                  <a:pt x="946" y="675"/>
                </a:lnTo>
                <a:lnTo>
                  <a:pt x="942" y="676"/>
                </a:lnTo>
                <a:lnTo>
                  <a:pt x="938" y="680"/>
                </a:lnTo>
                <a:lnTo>
                  <a:pt x="938" y="680"/>
                </a:lnTo>
                <a:close/>
                <a:moveTo>
                  <a:pt x="1018" y="702"/>
                </a:moveTo>
                <a:lnTo>
                  <a:pt x="1018" y="702"/>
                </a:lnTo>
                <a:lnTo>
                  <a:pt x="1017" y="703"/>
                </a:lnTo>
                <a:lnTo>
                  <a:pt x="1016" y="705"/>
                </a:lnTo>
                <a:lnTo>
                  <a:pt x="1017" y="708"/>
                </a:lnTo>
                <a:lnTo>
                  <a:pt x="1019" y="712"/>
                </a:lnTo>
                <a:lnTo>
                  <a:pt x="1019" y="714"/>
                </a:lnTo>
                <a:lnTo>
                  <a:pt x="1018" y="717"/>
                </a:lnTo>
                <a:lnTo>
                  <a:pt x="1018" y="717"/>
                </a:lnTo>
                <a:lnTo>
                  <a:pt x="1024" y="716"/>
                </a:lnTo>
                <a:lnTo>
                  <a:pt x="1031" y="715"/>
                </a:lnTo>
                <a:lnTo>
                  <a:pt x="1046" y="714"/>
                </a:lnTo>
                <a:lnTo>
                  <a:pt x="1052" y="713"/>
                </a:lnTo>
                <a:lnTo>
                  <a:pt x="1058" y="711"/>
                </a:lnTo>
                <a:lnTo>
                  <a:pt x="1062" y="707"/>
                </a:lnTo>
                <a:lnTo>
                  <a:pt x="1063" y="705"/>
                </a:lnTo>
                <a:lnTo>
                  <a:pt x="1064" y="702"/>
                </a:lnTo>
                <a:lnTo>
                  <a:pt x="1064" y="702"/>
                </a:lnTo>
                <a:lnTo>
                  <a:pt x="1059" y="701"/>
                </a:lnTo>
                <a:lnTo>
                  <a:pt x="1052" y="701"/>
                </a:lnTo>
                <a:lnTo>
                  <a:pt x="1039" y="701"/>
                </a:lnTo>
                <a:lnTo>
                  <a:pt x="1028" y="702"/>
                </a:lnTo>
                <a:lnTo>
                  <a:pt x="1018" y="702"/>
                </a:lnTo>
                <a:lnTo>
                  <a:pt x="1018" y="702"/>
                </a:lnTo>
                <a:close/>
                <a:moveTo>
                  <a:pt x="931" y="764"/>
                </a:moveTo>
                <a:lnTo>
                  <a:pt x="931" y="764"/>
                </a:lnTo>
                <a:lnTo>
                  <a:pt x="933" y="759"/>
                </a:lnTo>
                <a:lnTo>
                  <a:pt x="937" y="752"/>
                </a:lnTo>
                <a:lnTo>
                  <a:pt x="943" y="743"/>
                </a:lnTo>
                <a:lnTo>
                  <a:pt x="949" y="732"/>
                </a:lnTo>
                <a:lnTo>
                  <a:pt x="953" y="726"/>
                </a:lnTo>
                <a:lnTo>
                  <a:pt x="954" y="719"/>
                </a:lnTo>
                <a:lnTo>
                  <a:pt x="954" y="719"/>
                </a:lnTo>
                <a:lnTo>
                  <a:pt x="949" y="719"/>
                </a:lnTo>
                <a:lnTo>
                  <a:pt x="946" y="718"/>
                </a:lnTo>
                <a:lnTo>
                  <a:pt x="940" y="717"/>
                </a:lnTo>
                <a:lnTo>
                  <a:pt x="940" y="717"/>
                </a:lnTo>
                <a:lnTo>
                  <a:pt x="935" y="729"/>
                </a:lnTo>
                <a:lnTo>
                  <a:pt x="933" y="741"/>
                </a:lnTo>
                <a:lnTo>
                  <a:pt x="932" y="753"/>
                </a:lnTo>
                <a:lnTo>
                  <a:pt x="931" y="764"/>
                </a:lnTo>
                <a:lnTo>
                  <a:pt x="931" y="764"/>
                </a:lnTo>
                <a:close/>
                <a:moveTo>
                  <a:pt x="1022" y="729"/>
                </a:moveTo>
                <a:lnTo>
                  <a:pt x="1022" y="729"/>
                </a:lnTo>
                <a:lnTo>
                  <a:pt x="1032" y="763"/>
                </a:lnTo>
                <a:lnTo>
                  <a:pt x="1036" y="778"/>
                </a:lnTo>
                <a:lnTo>
                  <a:pt x="1041" y="793"/>
                </a:lnTo>
                <a:lnTo>
                  <a:pt x="1041" y="793"/>
                </a:lnTo>
                <a:lnTo>
                  <a:pt x="1043" y="782"/>
                </a:lnTo>
                <a:lnTo>
                  <a:pt x="1044" y="773"/>
                </a:lnTo>
                <a:lnTo>
                  <a:pt x="1048" y="758"/>
                </a:lnTo>
                <a:lnTo>
                  <a:pt x="1052" y="743"/>
                </a:lnTo>
                <a:lnTo>
                  <a:pt x="1054" y="734"/>
                </a:lnTo>
                <a:lnTo>
                  <a:pt x="1055" y="725"/>
                </a:lnTo>
                <a:lnTo>
                  <a:pt x="1055" y="725"/>
                </a:lnTo>
                <a:lnTo>
                  <a:pt x="1047" y="726"/>
                </a:lnTo>
                <a:lnTo>
                  <a:pt x="1039" y="728"/>
                </a:lnTo>
                <a:lnTo>
                  <a:pt x="1032" y="729"/>
                </a:lnTo>
                <a:lnTo>
                  <a:pt x="1022" y="729"/>
                </a:lnTo>
                <a:lnTo>
                  <a:pt x="1022" y="729"/>
                </a:lnTo>
                <a:close/>
                <a:moveTo>
                  <a:pt x="993" y="744"/>
                </a:moveTo>
                <a:lnTo>
                  <a:pt x="993" y="744"/>
                </a:lnTo>
                <a:lnTo>
                  <a:pt x="991" y="741"/>
                </a:lnTo>
                <a:lnTo>
                  <a:pt x="988" y="738"/>
                </a:lnTo>
                <a:lnTo>
                  <a:pt x="980" y="736"/>
                </a:lnTo>
                <a:lnTo>
                  <a:pt x="972" y="734"/>
                </a:lnTo>
                <a:lnTo>
                  <a:pt x="964" y="731"/>
                </a:lnTo>
                <a:lnTo>
                  <a:pt x="964" y="731"/>
                </a:lnTo>
                <a:lnTo>
                  <a:pt x="962" y="742"/>
                </a:lnTo>
                <a:lnTo>
                  <a:pt x="958" y="751"/>
                </a:lnTo>
                <a:lnTo>
                  <a:pt x="953" y="760"/>
                </a:lnTo>
                <a:lnTo>
                  <a:pt x="947" y="767"/>
                </a:lnTo>
                <a:lnTo>
                  <a:pt x="942" y="776"/>
                </a:lnTo>
                <a:lnTo>
                  <a:pt x="938" y="783"/>
                </a:lnTo>
                <a:lnTo>
                  <a:pt x="934" y="792"/>
                </a:lnTo>
                <a:lnTo>
                  <a:pt x="933" y="802"/>
                </a:lnTo>
                <a:lnTo>
                  <a:pt x="933" y="802"/>
                </a:lnTo>
                <a:lnTo>
                  <a:pt x="938" y="802"/>
                </a:lnTo>
                <a:lnTo>
                  <a:pt x="941" y="803"/>
                </a:lnTo>
                <a:lnTo>
                  <a:pt x="943" y="805"/>
                </a:lnTo>
                <a:lnTo>
                  <a:pt x="945" y="807"/>
                </a:lnTo>
                <a:lnTo>
                  <a:pt x="948" y="812"/>
                </a:lnTo>
                <a:lnTo>
                  <a:pt x="950" y="819"/>
                </a:lnTo>
                <a:lnTo>
                  <a:pt x="953" y="834"/>
                </a:lnTo>
                <a:lnTo>
                  <a:pt x="955" y="840"/>
                </a:lnTo>
                <a:lnTo>
                  <a:pt x="956" y="843"/>
                </a:lnTo>
                <a:lnTo>
                  <a:pt x="958" y="846"/>
                </a:lnTo>
                <a:lnTo>
                  <a:pt x="958" y="846"/>
                </a:lnTo>
                <a:lnTo>
                  <a:pt x="961" y="833"/>
                </a:lnTo>
                <a:lnTo>
                  <a:pt x="962" y="826"/>
                </a:lnTo>
                <a:lnTo>
                  <a:pt x="965" y="821"/>
                </a:lnTo>
                <a:lnTo>
                  <a:pt x="968" y="817"/>
                </a:lnTo>
                <a:lnTo>
                  <a:pt x="972" y="812"/>
                </a:lnTo>
                <a:lnTo>
                  <a:pt x="978" y="810"/>
                </a:lnTo>
                <a:lnTo>
                  <a:pt x="985" y="810"/>
                </a:lnTo>
                <a:lnTo>
                  <a:pt x="985" y="810"/>
                </a:lnTo>
                <a:lnTo>
                  <a:pt x="989" y="813"/>
                </a:lnTo>
                <a:lnTo>
                  <a:pt x="991" y="817"/>
                </a:lnTo>
                <a:lnTo>
                  <a:pt x="995" y="825"/>
                </a:lnTo>
                <a:lnTo>
                  <a:pt x="997" y="829"/>
                </a:lnTo>
                <a:lnTo>
                  <a:pt x="999" y="834"/>
                </a:lnTo>
                <a:lnTo>
                  <a:pt x="1002" y="837"/>
                </a:lnTo>
                <a:lnTo>
                  <a:pt x="1006" y="839"/>
                </a:lnTo>
                <a:lnTo>
                  <a:pt x="1006" y="839"/>
                </a:lnTo>
                <a:lnTo>
                  <a:pt x="1011" y="835"/>
                </a:lnTo>
                <a:lnTo>
                  <a:pt x="1016" y="829"/>
                </a:lnTo>
                <a:lnTo>
                  <a:pt x="1019" y="823"/>
                </a:lnTo>
                <a:lnTo>
                  <a:pt x="1021" y="817"/>
                </a:lnTo>
                <a:lnTo>
                  <a:pt x="1023" y="810"/>
                </a:lnTo>
                <a:lnTo>
                  <a:pt x="1024" y="803"/>
                </a:lnTo>
                <a:lnTo>
                  <a:pt x="1024" y="788"/>
                </a:lnTo>
                <a:lnTo>
                  <a:pt x="1022" y="773"/>
                </a:lnTo>
                <a:lnTo>
                  <a:pt x="1018" y="757"/>
                </a:lnTo>
                <a:lnTo>
                  <a:pt x="1014" y="743"/>
                </a:lnTo>
                <a:lnTo>
                  <a:pt x="1008" y="729"/>
                </a:lnTo>
                <a:lnTo>
                  <a:pt x="1008" y="729"/>
                </a:lnTo>
                <a:lnTo>
                  <a:pt x="1008" y="733"/>
                </a:lnTo>
                <a:lnTo>
                  <a:pt x="1007" y="735"/>
                </a:lnTo>
                <a:lnTo>
                  <a:pt x="1006" y="737"/>
                </a:lnTo>
                <a:lnTo>
                  <a:pt x="1004" y="740"/>
                </a:lnTo>
                <a:lnTo>
                  <a:pt x="999" y="742"/>
                </a:lnTo>
                <a:lnTo>
                  <a:pt x="993" y="744"/>
                </a:lnTo>
                <a:lnTo>
                  <a:pt x="993" y="744"/>
                </a:lnTo>
                <a:close/>
                <a:moveTo>
                  <a:pt x="1004" y="868"/>
                </a:moveTo>
                <a:lnTo>
                  <a:pt x="1004" y="868"/>
                </a:lnTo>
                <a:lnTo>
                  <a:pt x="1001" y="868"/>
                </a:lnTo>
                <a:lnTo>
                  <a:pt x="998" y="868"/>
                </a:lnTo>
                <a:lnTo>
                  <a:pt x="993" y="865"/>
                </a:lnTo>
                <a:lnTo>
                  <a:pt x="991" y="861"/>
                </a:lnTo>
                <a:lnTo>
                  <a:pt x="989" y="855"/>
                </a:lnTo>
                <a:lnTo>
                  <a:pt x="988" y="850"/>
                </a:lnTo>
                <a:lnTo>
                  <a:pt x="986" y="844"/>
                </a:lnTo>
                <a:lnTo>
                  <a:pt x="982" y="840"/>
                </a:lnTo>
                <a:lnTo>
                  <a:pt x="979" y="839"/>
                </a:lnTo>
                <a:lnTo>
                  <a:pt x="977" y="837"/>
                </a:lnTo>
                <a:lnTo>
                  <a:pt x="977" y="837"/>
                </a:lnTo>
                <a:lnTo>
                  <a:pt x="973" y="842"/>
                </a:lnTo>
                <a:lnTo>
                  <a:pt x="971" y="848"/>
                </a:lnTo>
                <a:lnTo>
                  <a:pt x="967" y="859"/>
                </a:lnTo>
                <a:lnTo>
                  <a:pt x="963" y="865"/>
                </a:lnTo>
                <a:lnTo>
                  <a:pt x="960" y="869"/>
                </a:lnTo>
                <a:lnTo>
                  <a:pt x="956" y="872"/>
                </a:lnTo>
                <a:lnTo>
                  <a:pt x="949" y="874"/>
                </a:lnTo>
                <a:lnTo>
                  <a:pt x="949" y="874"/>
                </a:lnTo>
                <a:lnTo>
                  <a:pt x="946" y="867"/>
                </a:lnTo>
                <a:lnTo>
                  <a:pt x="943" y="858"/>
                </a:lnTo>
                <a:lnTo>
                  <a:pt x="939" y="840"/>
                </a:lnTo>
                <a:lnTo>
                  <a:pt x="937" y="831"/>
                </a:lnTo>
                <a:lnTo>
                  <a:pt x="933" y="822"/>
                </a:lnTo>
                <a:lnTo>
                  <a:pt x="930" y="814"/>
                </a:lnTo>
                <a:lnTo>
                  <a:pt x="925" y="808"/>
                </a:lnTo>
                <a:lnTo>
                  <a:pt x="925" y="808"/>
                </a:lnTo>
                <a:lnTo>
                  <a:pt x="917" y="843"/>
                </a:lnTo>
                <a:lnTo>
                  <a:pt x="909" y="881"/>
                </a:lnTo>
                <a:lnTo>
                  <a:pt x="902" y="919"/>
                </a:lnTo>
                <a:lnTo>
                  <a:pt x="900" y="941"/>
                </a:lnTo>
                <a:lnTo>
                  <a:pt x="898" y="962"/>
                </a:lnTo>
                <a:lnTo>
                  <a:pt x="898" y="962"/>
                </a:lnTo>
                <a:lnTo>
                  <a:pt x="897" y="964"/>
                </a:lnTo>
                <a:lnTo>
                  <a:pt x="896" y="965"/>
                </a:lnTo>
                <a:lnTo>
                  <a:pt x="892" y="968"/>
                </a:lnTo>
                <a:lnTo>
                  <a:pt x="887" y="970"/>
                </a:lnTo>
                <a:lnTo>
                  <a:pt x="885" y="972"/>
                </a:lnTo>
                <a:lnTo>
                  <a:pt x="885" y="974"/>
                </a:lnTo>
                <a:lnTo>
                  <a:pt x="885" y="974"/>
                </a:lnTo>
                <a:lnTo>
                  <a:pt x="889" y="980"/>
                </a:lnTo>
                <a:lnTo>
                  <a:pt x="892" y="987"/>
                </a:lnTo>
                <a:lnTo>
                  <a:pt x="895" y="999"/>
                </a:lnTo>
                <a:lnTo>
                  <a:pt x="896" y="1010"/>
                </a:lnTo>
                <a:lnTo>
                  <a:pt x="896" y="1022"/>
                </a:lnTo>
                <a:lnTo>
                  <a:pt x="896" y="1022"/>
                </a:lnTo>
                <a:lnTo>
                  <a:pt x="894" y="1046"/>
                </a:lnTo>
                <a:lnTo>
                  <a:pt x="892" y="1069"/>
                </a:lnTo>
                <a:lnTo>
                  <a:pt x="889" y="1120"/>
                </a:lnTo>
                <a:lnTo>
                  <a:pt x="889" y="1171"/>
                </a:lnTo>
                <a:lnTo>
                  <a:pt x="889" y="1223"/>
                </a:lnTo>
                <a:lnTo>
                  <a:pt x="891" y="1327"/>
                </a:lnTo>
                <a:lnTo>
                  <a:pt x="889" y="1378"/>
                </a:lnTo>
                <a:lnTo>
                  <a:pt x="887" y="1425"/>
                </a:lnTo>
                <a:lnTo>
                  <a:pt x="887" y="1425"/>
                </a:lnTo>
                <a:lnTo>
                  <a:pt x="895" y="1403"/>
                </a:lnTo>
                <a:lnTo>
                  <a:pt x="902" y="1380"/>
                </a:lnTo>
                <a:lnTo>
                  <a:pt x="909" y="1356"/>
                </a:lnTo>
                <a:lnTo>
                  <a:pt x="914" y="1332"/>
                </a:lnTo>
                <a:lnTo>
                  <a:pt x="918" y="1306"/>
                </a:lnTo>
                <a:lnTo>
                  <a:pt x="923" y="1281"/>
                </a:lnTo>
                <a:lnTo>
                  <a:pt x="925" y="1256"/>
                </a:lnTo>
                <a:lnTo>
                  <a:pt x="927" y="1230"/>
                </a:lnTo>
                <a:lnTo>
                  <a:pt x="927" y="1230"/>
                </a:lnTo>
                <a:lnTo>
                  <a:pt x="944" y="1202"/>
                </a:lnTo>
                <a:lnTo>
                  <a:pt x="960" y="1174"/>
                </a:lnTo>
                <a:lnTo>
                  <a:pt x="960" y="1174"/>
                </a:lnTo>
                <a:lnTo>
                  <a:pt x="969" y="1160"/>
                </a:lnTo>
                <a:lnTo>
                  <a:pt x="977" y="1146"/>
                </a:lnTo>
                <a:lnTo>
                  <a:pt x="987" y="1132"/>
                </a:lnTo>
                <a:lnTo>
                  <a:pt x="990" y="1125"/>
                </a:lnTo>
                <a:lnTo>
                  <a:pt x="993" y="1117"/>
                </a:lnTo>
                <a:lnTo>
                  <a:pt x="993" y="1117"/>
                </a:lnTo>
                <a:lnTo>
                  <a:pt x="995" y="1109"/>
                </a:lnTo>
                <a:lnTo>
                  <a:pt x="998" y="1099"/>
                </a:lnTo>
                <a:lnTo>
                  <a:pt x="999" y="1078"/>
                </a:lnTo>
                <a:lnTo>
                  <a:pt x="999" y="1054"/>
                </a:lnTo>
                <a:lnTo>
                  <a:pt x="999" y="1043"/>
                </a:lnTo>
                <a:lnTo>
                  <a:pt x="1000" y="1031"/>
                </a:lnTo>
                <a:lnTo>
                  <a:pt x="1000" y="1031"/>
                </a:lnTo>
                <a:lnTo>
                  <a:pt x="1011" y="930"/>
                </a:lnTo>
                <a:lnTo>
                  <a:pt x="1018" y="882"/>
                </a:lnTo>
                <a:lnTo>
                  <a:pt x="1026" y="835"/>
                </a:lnTo>
                <a:lnTo>
                  <a:pt x="1026" y="835"/>
                </a:lnTo>
                <a:lnTo>
                  <a:pt x="1022" y="847"/>
                </a:lnTo>
                <a:lnTo>
                  <a:pt x="1018" y="857"/>
                </a:lnTo>
                <a:lnTo>
                  <a:pt x="1015" y="862"/>
                </a:lnTo>
                <a:lnTo>
                  <a:pt x="1013" y="865"/>
                </a:lnTo>
                <a:lnTo>
                  <a:pt x="1008" y="867"/>
                </a:lnTo>
                <a:lnTo>
                  <a:pt x="1004" y="868"/>
                </a:lnTo>
                <a:lnTo>
                  <a:pt x="1004" y="868"/>
                </a:lnTo>
                <a:close/>
                <a:moveTo>
                  <a:pt x="783" y="908"/>
                </a:moveTo>
                <a:lnTo>
                  <a:pt x="783" y="908"/>
                </a:lnTo>
                <a:lnTo>
                  <a:pt x="788" y="909"/>
                </a:lnTo>
                <a:lnTo>
                  <a:pt x="790" y="910"/>
                </a:lnTo>
                <a:lnTo>
                  <a:pt x="792" y="912"/>
                </a:lnTo>
                <a:lnTo>
                  <a:pt x="796" y="912"/>
                </a:lnTo>
                <a:lnTo>
                  <a:pt x="796" y="912"/>
                </a:lnTo>
                <a:lnTo>
                  <a:pt x="800" y="909"/>
                </a:lnTo>
                <a:lnTo>
                  <a:pt x="802" y="904"/>
                </a:lnTo>
                <a:lnTo>
                  <a:pt x="807" y="897"/>
                </a:lnTo>
                <a:lnTo>
                  <a:pt x="810" y="895"/>
                </a:lnTo>
                <a:lnTo>
                  <a:pt x="814" y="893"/>
                </a:lnTo>
                <a:lnTo>
                  <a:pt x="819" y="892"/>
                </a:lnTo>
                <a:lnTo>
                  <a:pt x="825" y="894"/>
                </a:lnTo>
                <a:lnTo>
                  <a:pt x="825" y="894"/>
                </a:lnTo>
                <a:lnTo>
                  <a:pt x="826" y="897"/>
                </a:lnTo>
                <a:lnTo>
                  <a:pt x="827" y="900"/>
                </a:lnTo>
                <a:lnTo>
                  <a:pt x="828" y="903"/>
                </a:lnTo>
                <a:lnTo>
                  <a:pt x="832" y="905"/>
                </a:lnTo>
                <a:lnTo>
                  <a:pt x="832" y="905"/>
                </a:lnTo>
                <a:lnTo>
                  <a:pt x="827" y="888"/>
                </a:lnTo>
                <a:lnTo>
                  <a:pt x="822" y="873"/>
                </a:lnTo>
                <a:lnTo>
                  <a:pt x="816" y="859"/>
                </a:lnTo>
                <a:lnTo>
                  <a:pt x="806" y="848"/>
                </a:lnTo>
                <a:lnTo>
                  <a:pt x="806" y="848"/>
                </a:lnTo>
                <a:lnTo>
                  <a:pt x="802" y="865"/>
                </a:lnTo>
                <a:lnTo>
                  <a:pt x="795" y="880"/>
                </a:lnTo>
                <a:lnTo>
                  <a:pt x="789" y="894"/>
                </a:lnTo>
                <a:lnTo>
                  <a:pt x="783" y="908"/>
                </a:lnTo>
                <a:lnTo>
                  <a:pt x="783" y="908"/>
                </a:lnTo>
                <a:close/>
                <a:moveTo>
                  <a:pt x="1084" y="887"/>
                </a:moveTo>
                <a:lnTo>
                  <a:pt x="1084" y="887"/>
                </a:lnTo>
                <a:lnTo>
                  <a:pt x="1088" y="888"/>
                </a:lnTo>
                <a:lnTo>
                  <a:pt x="1092" y="888"/>
                </a:lnTo>
                <a:lnTo>
                  <a:pt x="1100" y="887"/>
                </a:lnTo>
                <a:lnTo>
                  <a:pt x="1109" y="885"/>
                </a:lnTo>
                <a:lnTo>
                  <a:pt x="1116" y="881"/>
                </a:lnTo>
                <a:lnTo>
                  <a:pt x="1116" y="881"/>
                </a:lnTo>
                <a:lnTo>
                  <a:pt x="1112" y="864"/>
                </a:lnTo>
                <a:lnTo>
                  <a:pt x="1108" y="848"/>
                </a:lnTo>
                <a:lnTo>
                  <a:pt x="1108" y="848"/>
                </a:lnTo>
                <a:lnTo>
                  <a:pt x="1106" y="853"/>
                </a:lnTo>
                <a:lnTo>
                  <a:pt x="1103" y="857"/>
                </a:lnTo>
                <a:lnTo>
                  <a:pt x="1095" y="867"/>
                </a:lnTo>
                <a:lnTo>
                  <a:pt x="1089" y="876"/>
                </a:lnTo>
                <a:lnTo>
                  <a:pt x="1086" y="881"/>
                </a:lnTo>
                <a:lnTo>
                  <a:pt x="1084" y="887"/>
                </a:lnTo>
                <a:lnTo>
                  <a:pt x="1084" y="887"/>
                </a:lnTo>
                <a:close/>
                <a:moveTo>
                  <a:pt x="1077" y="899"/>
                </a:moveTo>
                <a:lnTo>
                  <a:pt x="1077" y="899"/>
                </a:lnTo>
                <a:lnTo>
                  <a:pt x="1066" y="917"/>
                </a:lnTo>
                <a:lnTo>
                  <a:pt x="1055" y="935"/>
                </a:lnTo>
                <a:lnTo>
                  <a:pt x="1050" y="944"/>
                </a:lnTo>
                <a:lnTo>
                  <a:pt x="1043" y="952"/>
                </a:lnTo>
                <a:lnTo>
                  <a:pt x="1034" y="958"/>
                </a:lnTo>
                <a:lnTo>
                  <a:pt x="1024" y="962"/>
                </a:lnTo>
                <a:lnTo>
                  <a:pt x="1024" y="962"/>
                </a:lnTo>
                <a:lnTo>
                  <a:pt x="1024" y="983"/>
                </a:lnTo>
                <a:lnTo>
                  <a:pt x="1024" y="983"/>
                </a:lnTo>
                <a:lnTo>
                  <a:pt x="1029" y="982"/>
                </a:lnTo>
                <a:lnTo>
                  <a:pt x="1031" y="983"/>
                </a:lnTo>
                <a:lnTo>
                  <a:pt x="1033" y="984"/>
                </a:lnTo>
                <a:lnTo>
                  <a:pt x="1034" y="986"/>
                </a:lnTo>
                <a:lnTo>
                  <a:pt x="1036" y="989"/>
                </a:lnTo>
                <a:lnTo>
                  <a:pt x="1038" y="990"/>
                </a:lnTo>
                <a:lnTo>
                  <a:pt x="1041" y="991"/>
                </a:lnTo>
                <a:lnTo>
                  <a:pt x="1041" y="991"/>
                </a:lnTo>
                <a:lnTo>
                  <a:pt x="1045" y="989"/>
                </a:lnTo>
                <a:lnTo>
                  <a:pt x="1047" y="986"/>
                </a:lnTo>
                <a:lnTo>
                  <a:pt x="1051" y="980"/>
                </a:lnTo>
                <a:lnTo>
                  <a:pt x="1053" y="977"/>
                </a:lnTo>
                <a:lnTo>
                  <a:pt x="1056" y="975"/>
                </a:lnTo>
                <a:lnTo>
                  <a:pt x="1060" y="973"/>
                </a:lnTo>
                <a:lnTo>
                  <a:pt x="1064" y="972"/>
                </a:lnTo>
                <a:lnTo>
                  <a:pt x="1064" y="972"/>
                </a:lnTo>
                <a:lnTo>
                  <a:pt x="1068" y="975"/>
                </a:lnTo>
                <a:lnTo>
                  <a:pt x="1070" y="979"/>
                </a:lnTo>
                <a:lnTo>
                  <a:pt x="1076" y="987"/>
                </a:lnTo>
                <a:lnTo>
                  <a:pt x="1081" y="996"/>
                </a:lnTo>
                <a:lnTo>
                  <a:pt x="1083" y="1000"/>
                </a:lnTo>
                <a:lnTo>
                  <a:pt x="1086" y="1003"/>
                </a:lnTo>
                <a:lnTo>
                  <a:pt x="1086" y="1003"/>
                </a:lnTo>
                <a:lnTo>
                  <a:pt x="1091" y="1000"/>
                </a:lnTo>
                <a:lnTo>
                  <a:pt x="1093" y="995"/>
                </a:lnTo>
                <a:lnTo>
                  <a:pt x="1095" y="986"/>
                </a:lnTo>
                <a:lnTo>
                  <a:pt x="1097" y="983"/>
                </a:lnTo>
                <a:lnTo>
                  <a:pt x="1098" y="978"/>
                </a:lnTo>
                <a:lnTo>
                  <a:pt x="1101" y="976"/>
                </a:lnTo>
                <a:lnTo>
                  <a:pt x="1106" y="974"/>
                </a:lnTo>
                <a:lnTo>
                  <a:pt x="1106" y="974"/>
                </a:lnTo>
                <a:lnTo>
                  <a:pt x="1111" y="974"/>
                </a:lnTo>
                <a:lnTo>
                  <a:pt x="1114" y="975"/>
                </a:lnTo>
                <a:lnTo>
                  <a:pt x="1117" y="977"/>
                </a:lnTo>
                <a:lnTo>
                  <a:pt x="1121" y="980"/>
                </a:lnTo>
                <a:lnTo>
                  <a:pt x="1127" y="987"/>
                </a:lnTo>
                <a:lnTo>
                  <a:pt x="1131" y="989"/>
                </a:lnTo>
                <a:lnTo>
                  <a:pt x="1137" y="991"/>
                </a:lnTo>
                <a:lnTo>
                  <a:pt x="1137" y="991"/>
                </a:lnTo>
                <a:lnTo>
                  <a:pt x="1134" y="969"/>
                </a:lnTo>
                <a:lnTo>
                  <a:pt x="1129" y="944"/>
                </a:lnTo>
                <a:lnTo>
                  <a:pt x="1124" y="919"/>
                </a:lnTo>
                <a:lnTo>
                  <a:pt x="1120" y="908"/>
                </a:lnTo>
                <a:lnTo>
                  <a:pt x="1116" y="897"/>
                </a:lnTo>
                <a:lnTo>
                  <a:pt x="1116" y="897"/>
                </a:lnTo>
                <a:lnTo>
                  <a:pt x="1107" y="900"/>
                </a:lnTo>
                <a:lnTo>
                  <a:pt x="1096" y="903"/>
                </a:lnTo>
                <a:lnTo>
                  <a:pt x="1091" y="903"/>
                </a:lnTo>
                <a:lnTo>
                  <a:pt x="1085" y="903"/>
                </a:lnTo>
                <a:lnTo>
                  <a:pt x="1080" y="902"/>
                </a:lnTo>
                <a:lnTo>
                  <a:pt x="1077" y="899"/>
                </a:lnTo>
                <a:lnTo>
                  <a:pt x="1077" y="899"/>
                </a:lnTo>
                <a:close/>
                <a:moveTo>
                  <a:pt x="840" y="934"/>
                </a:moveTo>
                <a:lnTo>
                  <a:pt x="840" y="934"/>
                </a:lnTo>
                <a:lnTo>
                  <a:pt x="835" y="933"/>
                </a:lnTo>
                <a:lnTo>
                  <a:pt x="832" y="931"/>
                </a:lnTo>
                <a:lnTo>
                  <a:pt x="828" y="929"/>
                </a:lnTo>
                <a:lnTo>
                  <a:pt x="826" y="926"/>
                </a:lnTo>
                <a:lnTo>
                  <a:pt x="822" y="918"/>
                </a:lnTo>
                <a:lnTo>
                  <a:pt x="819" y="916"/>
                </a:lnTo>
                <a:lnTo>
                  <a:pt x="814" y="914"/>
                </a:lnTo>
                <a:lnTo>
                  <a:pt x="814" y="914"/>
                </a:lnTo>
                <a:lnTo>
                  <a:pt x="813" y="920"/>
                </a:lnTo>
                <a:lnTo>
                  <a:pt x="809" y="925"/>
                </a:lnTo>
                <a:lnTo>
                  <a:pt x="805" y="928"/>
                </a:lnTo>
                <a:lnTo>
                  <a:pt x="800" y="929"/>
                </a:lnTo>
                <a:lnTo>
                  <a:pt x="794" y="929"/>
                </a:lnTo>
                <a:lnTo>
                  <a:pt x="789" y="928"/>
                </a:lnTo>
                <a:lnTo>
                  <a:pt x="783" y="925"/>
                </a:lnTo>
                <a:lnTo>
                  <a:pt x="779" y="920"/>
                </a:lnTo>
                <a:lnTo>
                  <a:pt x="779" y="920"/>
                </a:lnTo>
                <a:lnTo>
                  <a:pt x="776" y="930"/>
                </a:lnTo>
                <a:lnTo>
                  <a:pt x="773" y="941"/>
                </a:lnTo>
                <a:lnTo>
                  <a:pt x="764" y="960"/>
                </a:lnTo>
                <a:lnTo>
                  <a:pt x="760" y="970"/>
                </a:lnTo>
                <a:lnTo>
                  <a:pt x="756" y="979"/>
                </a:lnTo>
                <a:lnTo>
                  <a:pt x="753" y="989"/>
                </a:lnTo>
                <a:lnTo>
                  <a:pt x="752" y="1000"/>
                </a:lnTo>
                <a:lnTo>
                  <a:pt x="752" y="1000"/>
                </a:lnTo>
                <a:lnTo>
                  <a:pt x="762" y="999"/>
                </a:lnTo>
                <a:lnTo>
                  <a:pt x="773" y="1000"/>
                </a:lnTo>
                <a:lnTo>
                  <a:pt x="773" y="1000"/>
                </a:lnTo>
                <a:lnTo>
                  <a:pt x="778" y="1008"/>
                </a:lnTo>
                <a:lnTo>
                  <a:pt x="780" y="1013"/>
                </a:lnTo>
                <a:lnTo>
                  <a:pt x="783" y="1016"/>
                </a:lnTo>
                <a:lnTo>
                  <a:pt x="783" y="1016"/>
                </a:lnTo>
                <a:lnTo>
                  <a:pt x="790" y="1011"/>
                </a:lnTo>
                <a:lnTo>
                  <a:pt x="797" y="1009"/>
                </a:lnTo>
                <a:lnTo>
                  <a:pt x="804" y="1009"/>
                </a:lnTo>
                <a:lnTo>
                  <a:pt x="809" y="1011"/>
                </a:lnTo>
                <a:lnTo>
                  <a:pt x="814" y="1016"/>
                </a:lnTo>
                <a:lnTo>
                  <a:pt x="820" y="1020"/>
                </a:lnTo>
                <a:lnTo>
                  <a:pt x="824" y="1026"/>
                </a:lnTo>
                <a:lnTo>
                  <a:pt x="827" y="1033"/>
                </a:lnTo>
                <a:lnTo>
                  <a:pt x="827" y="1033"/>
                </a:lnTo>
                <a:lnTo>
                  <a:pt x="828" y="1026"/>
                </a:lnTo>
                <a:lnTo>
                  <a:pt x="832" y="1020"/>
                </a:lnTo>
                <a:lnTo>
                  <a:pt x="836" y="1016"/>
                </a:lnTo>
                <a:lnTo>
                  <a:pt x="841" y="1011"/>
                </a:lnTo>
                <a:lnTo>
                  <a:pt x="848" y="1010"/>
                </a:lnTo>
                <a:lnTo>
                  <a:pt x="854" y="1010"/>
                </a:lnTo>
                <a:lnTo>
                  <a:pt x="861" y="1013"/>
                </a:lnTo>
                <a:lnTo>
                  <a:pt x="864" y="1015"/>
                </a:lnTo>
                <a:lnTo>
                  <a:pt x="867" y="1018"/>
                </a:lnTo>
                <a:lnTo>
                  <a:pt x="867" y="1018"/>
                </a:lnTo>
                <a:lnTo>
                  <a:pt x="865" y="1011"/>
                </a:lnTo>
                <a:lnTo>
                  <a:pt x="865" y="1006"/>
                </a:lnTo>
                <a:lnTo>
                  <a:pt x="866" y="1001"/>
                </a:lnTo>
                <a:lnTo>
                  <a:pt x="868" y="995"/>
                </a:lnTo>
                <a:lnTo>
                  <a:pt x="871" y="987"/>
                </a:lnTo>
                <a:lnTo>
                  <a:pt x="872" y="983"/>
                </a:lnTo>
                <a:lnTo>
                  <a:pt x="873" y="978"/>
                </a:lnTo>
                <a:lnTo>
                  <a:pt x="873" y="978"/>
                </a:lnTo>
                <a:lnTo>
                  <a:pt x="871" y="972"/>
                </a:lnTo>
                <a:lnTo>
                  <a:pt x="869" y="965"/>
                </a:lnTo>
                <a:lnTo>
                  <a:pt x="862" y="953"/>
                </a:lnTo>
                <a:lnTo>
                  <a:pt x="857" y="946"/>
                </a:lnTo>
                <a:lnTo>
                  <a:pt x="853" y="940"/>
                </a:lnTo>
                <a:lnTo>
                  <a:pt x="851" y="933"/>
                </a:lnTo>
                <a:lnTo>
                  <a:pt x="850" y="927"/>
                </a:lnTo>
                <a:lnTo>
                  <a:pt x="850" y="927"/>
                </a:lnTo>
                <a:lnTo>
                  <a:pt x="847" y="932"/>
                </a:lnTo>
                <a:lnTo>
                  <a:pt x="843" y="934"/>
                </a:lnTo>
                <a:lnTo>
                  <a:pt x="840" y="934"/>
                </a:lnTo>
                <a:lnTo>
                  <a:pt x="840" y="934"/>
                </a:lnTo>
                <a:close/>
                <a:moveTo>
                  <a:pt x="1016" y="1064"/>
                </a:moveTo>
                <a:lnTo>
                  <a:pt x="1016" y="1064"/>
                </a:lnTo>
                <a:lnTo>
                  <a:pt x="1022" y="1052"/>
                </a:lnTo>
                <a:lnTo>
                  <a:pt x="1026" y="1046"/>
                </a:lnTo>
                <a:lnTo>
                  <a:pt x="1031" y="1040"/>
                </a:lnTo>
                <a:lnTo>
                  <a:pt x="1036" y="1037"/>
                </a:lnTo>
                <a:lnTo>
                  <a:pt x="1038" y="1035"/>
                </a:lnTo>
                <a:lnTo>
                  <a:pt x="1041" y="1035"/>
                </a:lnTo>
                <a:lnTo>
                  <a:pt x="1045" y="1035"/>
                </a:lnTo>
                <a:lnTo>
                  <a:pt x="1048" y="1036"/>
                </a:lnTo>
                <a:lnTo>
                  <a:pt x="1050" y="1038"/>
                </a:lnTo>
                <a:lnTo>
                  <a:pt x="1053" y="1040"/>
                </a:lnTo>
                <a:lnTo>
                  <a:pt x="1053" y="1040"/>
                </a:lnTo>
                <a:lnTo>
                  <a:pt x="1052" y="1067"/>
                </a:lnTo>
                <a:lnTo>
                  <a:pt x="1052" y="1094"/>
                </a:lnTo>
                <a:lnTo>
                  <a:pt x="1053" y="1120"/>
                </a:lnTo>
                <a:lnTo>
                  <a:pt x="1054" y="1146"/>
                </a:lnTo>
                <a:lnTo>
                  <a:pt x="1058" y="1174"/>
                </a:lnTo>
                <a:lnTo>
                  <a:pt x="1062" y="1200"/>
                </a:lnTo>
                <a:lnTo>
                  <a:pt x="1066" y="1227"/>
                </a:lnTo>
                <a:lnTo>
                  <a:pt x="1073" y="1252"/>
                </a:lnTo>
                <a:lnTo>
                  <a:pt x="1073" y="1252"/>
                </a:lnTo>
                <a:lnTo>
                  <a:pt x="1060" y="1289"/>
                </a:lnTo>
                <a:lnTo>
                  <a:pt x="1050" y="1325"/>
                </a:lnTo>
                <a:lnTo>
                  <a:pt x="1043" y="1361"/>
                </a:lnTo>
                <a:lnTo>
                  <a:pt x="1035" y="1396"/>
                </a:lnTo>
                <a:lnTo>
                  <a:pt x="1022" y="1467"/>
                </a:lnTo>
                <a:lnTo>
                  <a:pt x="1015" y="1502"/>
                </a:lnTo>
                <a:lnTo>
                  <a:pt x="1006" y="1537"/>
                </a:lnTo>
                <a:lnTo>
                  <a:pt x="1006" y="1537"/>
                </a:lnTo>
                <a:lnTo>
                  <a:pt x="1013" y="1537"/>
                </a:lnTo>
                <a:lnTo>
                  <a:pt x="1019" y="1536"/>
                </a:lnTo>
                <a:lnTo>
                  <a:pt x="1033" y="1532"/>
                </a:lnTo>
                <a:lnTo>
                  <a:pt x="1046" y="1525"/>
                </a:lnTo>
                <a:lnTo>
                  <a:pt x="1053" y="1522"/>
                </a:lnTo>
                <a:lnTo>
                  <a:pt x="1060" y="1521"/>
                </a:lnTo>
                <a:lnTo>
                  <a:pt x="1060" y="1521"/>
                </a:lnTo>
                <a:lnTo>
                  <a:pt x="1070" y="1461"/>
                </a:lnTo>
                <a:lnTo>
                  <a:pt x="1080" y="1399"/>
                </a:lnTo>
                <a:lnTo>
                  <a:pt x="1099" y="1271"/>
                </a:lnTo>
                <a:lnTo>
                  <a:pt x="1117" y="1141"/>
                </a:lnTo>
                <a:lnTo>
                  <a:pt x="1137" y="1011"/>
                </a:lnTo>
                <a:lnTo>
                  <a:pt x="1137" y="1011"/>
                </a:lnTo>
                <a:lnTo>
                  <a:pt x="1132" y="1011"/>
                </a:lnTo>
                <a:lnTo>
                  <a:pt x="1128" y="1010"/>
                </a:lnTo>
                <a:lnTo>
                  <a:pt x="1125" y="1008"/>
                </a:lnTo>
                <a:lnTo>
                  <a:pt x="1121" y="1005"/>
                </a:lnTo>
                <a:lnTo>
                  <a:pt x="1114" y="999"/>
                </a:lnTo>
                <a:lnTo>
                  <a:pt x="1108" y="991"/>
                </a:lnTo>
                <a:lnTo>
                  <a:pt x="1108" y="991"/>
                </a:lnTo>
                <a:lnTo>
                  <a:pt x="1108" y="998"/>
                </a:lnTo>
                <a:lnTo>
                  <a:pt x="1108" y="1003"/>
                </a:lnTo>
                <a:lnTo>
                  <a:pt x="1106" y="1007"/>
                </a:lnTo>
                <a:lnTo>
                  <a:pt x="1104" y="1011"/>
                </a:lnTo>
                <a:lnTo>
                  <a:pt x="1100" y="1014"/>
                </a:lnTo>
                <a:lnTo>
                  <a:pt x="1096" y="1016"/>
                </a:lnTo>
                <a:lnTo>
                  <a:pt x="1092" y="1017"/>
                </a:lnTo>
                <a:lnTo>
                  <a:pt x="1088" y="1017"/>
                </a:lnTo>
                <a:lnTo>
                  <a:pt x="1083" y="1017"/>
                </a:lnTo>
                <a:lnTo>
                  <a:pt x="1079" y="1015"/>
                </a:lnTo>
                <a:lnTo>
                  <a:pt x="1075" y="1013"/>
                </a:lnTo>
                <a:lnTo>
                  <a:pt x="1071" y="1009"/>
                </a:lnTo>
                <a:lnTo>
                  <a:pt x="1068" y="1006"/>
                </a:lnTo>
                <a:lnTo>
                  <a:pt x="1067" y="1002"/>
                </a:lnTo>
                <a:lnTo>
                  <a:pt x="1066" y="996"/>
                </a:lnTo>
                <a:lnTo>
                  <a:pt x="1066" y="991"/>
                </a:lnTo>
                <a:lnTo>
                  <a:pt x="1066" y="991"/>
                </a:lnTo>
                <a:lnTo>
                  <a:pt x="1061" y="996"/>
                </a:lnTo>
                <a:lnTo>
                  <a:pt x="1054" y="1001"/>
                </a:lnTo>
                <a:lnTo>
                  <a:pt x="1048" y="1004"/>
                </a:lnTo>
                <a:lnTo>
                  <a:pt x="1041" y="1005"/>
                </a:lnTo>
                <a:lnTo>
                  <a:pt x="1041" y="1005"/>
                </a:lnTo>
                <a:lnTo>
                  <a:pt x="1037" y="1005"/>
                </a:lnTo>
                <a:lnTo>
                  <a:pt x="1035" y="1005"/>
                </a:lnTo>
                <a:lnTo>
                  <a:pt x="1030" y="1002"/>
                </a:lnTo>
                <a:lnTo>
                  <a:pt x="1025" y="999"/>
                </a:lnTo>
                <a:lnTo>
                  <a:pt x="1020" y="998"/>
                </a:lnTo>
                <a:lnTo>
                  <a:pt x="1020" y="998"/>
                </a:lnTo>
                <a:lnTo>
                  <a:pt x="1021" y="1006"/>
                </a:lnTo>
                <a:lnTo>
                  <a:pt x="1020" y="1015"/>
                </a:lnTo>
                <a:lnTo>
                  <a:pt x="1019" y="1033"/>
                </a:lnTo>
                <a:lnTo>
                  <a:pt x="1017" y="1050"/>
                </a:lnTo>
                <a:lnTo>
                  <a:pt x="1016" y="1058"/>
                </a:lnTo>
                <a:lnTo>
                  <a:pt x="1016" y="1064"/>
                </a:lnTo>
                <a:lnTo>
                  <a:pt x="1016" y="1064"/>
                </a:lnTo>
                <a:close/>
                <a:moveTo>
                  <a:pt x="589" y="1038"/>
                </a:moveTo>
                <a:lnTo>
                  <a:pt x="589" y="1038"/>
                </a:lnTo>
                <a:lnTo>
                  <a:pt x="595" y="1037"/>
                </a:lnTo>
                <a:lnTo>
                  <a:pt x="600" y="1035"/>
                </a:lnTo>
                <a:lnTo>
                  <a:pt x="606" y="1033"/>
                </a:lnTo>
                <a:lnTo>
                  <a:pt x="609" y="1029"/>
                </a:lnTo>
                <a:lnTo>
                  <a:pt x="609" y="1029"/>
                </a:lnTo>
                <a:lnTo>
                  <a:pt x="607" y="1028"/>
                </a:lnTo>
                <a:lnTo>
                  <a:pt x="606" y="1026"/>
                </a:lnTo>
                <a:lnTo>
                  <a:pt x="606" y="1021"/>
                </a:lnTo>
                <a:lnTo>
                  <a:pt x="605" y="1017"/>
                </a:lnTo>
                <a:lnTo>
                  <a:pt x="605" y="1015"/>
                </a:lnTo>
                <a:lnTo>
                  <a:pt x="602" y="1014"/>
                </a:lnTo>
                <a:lnTo>
                  <a:pt x="602" y="1014"/>
                </a:lnTo>
                <a:lnTo>
                  <a:pt x="594" y="1025"/>
                </a:lnTo>
                <a:lnTo>
                  <a:pt x="591" y="1031"/>
                </a:lnTo>
                <a:lnTo>
                  <a:pt x="589" y="1038"/>
                </a:lnTo>
                <a:lnTo>
                  <a:pt x="589" y="1038"/>
                </a:lnTo>
                <a:close/>
                <a:moveTo>
                  <a:pt x="763" y="1020"/>
                </a:moveTo>
                <a:lnTo>
                  <a:pt x="763" y="1020"/>
                </a:lnTo>
                <a:lnTo>
                  <a:pt x="762" y="1022"/>
                </a:lnTo>
                <a:lnTo>
                  <a:pt x="760" y="1022"/>
                </a:lnTo>
                <a:lnTo>
                  <a:pt x="758" y="1023"/>
                </a:lnTo>
                <a:lnTo>
                  <a:pt x="757" y="1024"/>
                </a:lnTo>
                <a:lnTo>
                  <a:pt x="757" y="1024"/>
                </a:lnTo>
                <a:lnTo>
                  <a:pt x="755" y="1049"/>
                </a:lnTo>
                <a:lnTo>
                  <a:pt x="753" y="1078"/>
                </a:lnTo>
                <a:lnTo>
                  <a:pt x="753" y="1109"/>
                </a:lnTo>
                <a:lnTo>
                  <a:pt x="755" y="1143"/>
                </a:lnTo>
                <a:lnTo>
                  <a:pt x="757" y="1214"/>
                </a:lnTo>
                <a:lnTo>
                  <a:pt x="759" y="1286"/>
                </a:lnTo>
                <a:lnTo>
                  <a:pt x="759" y="1286"/>
                </a:lnTo>
                <a:lnTo>
                  <a:pt x="758" y="1343"/>
                </a:lnTo>
                <a:lnTo>
                  <a:pt x="756" y="1399"/>
                </a:lnTo>
                <a:lnTo>
                  <a:pt x="755" y="1453"/>
                </a:lnTo>
                <a:lnTo>
                  <a:pt x="755" y="1479"/>
                </a:lnTo>
                <a:lnTo>
                  <a:pt x="755" y="1504"/>
                </a:lnTo>
                <a:lnTo>
                  <a:pt x="755" y="1504"/>
                </a:lnTo>
                <a:lnTo>
                  <a:pt x="764" y="1501"/>
                </a:lnTo>
                <a:lnTo>
                  <a:pt x="774" y="1499"/>
                </a:lnTo>
                <a:lnTo>
                  <a:pt x="783" y="1497"/>
                </a:lnTo>
                <a:lnTo>
                  <a:pt x="792" y="1497"/>
                </a:lnTo>
                <a:lnTo>
                  <a:pt x="802" y="1497"/>
                </a:lnTo>
                <a:lnTo>
                  <a:pt x="810" y="1498"/>
                </a:lnTo>
                <a:lnTo>
                  <a:pt x="818" y="1499"/>
                </a:lnTo>
                <a:lnTo>
                  <a:pt x="825" y="1501"/>
                </a:lnTo>
                <a:lnTo>
                  <a:pt x="833" y="1504"/>
                </a:lnTo>
                <a:lnTo>
                  <a:pt x="839" y="1507"/>
                </a:lnTo>
                <a:lnTo>
                  <a:pt x="844" y="1512"/>
                </a:lnTo>
                <a:lnTo>
                  <a:pt x="849" y="1517"/>
                </a:lnTo>
                <a:lnTo>
                  <a:pt x="852" y="1522"/>
                </a:lnTo>
                <a:lnTo>
                  <a:pt x="855" y="1528"/>
                </a:lnTo>
                <a:lnTo>
                  <a:pt x="856" y="1534"/>
                </a:lnTo>
                <a:lnTo>
                  <a:pt x="856" y="1541"/>
                </a:lnTo>
                <a:lnTo>
                  <a:pt x="856" y="1541"/>
                </a:lnTo>
                <a:lnTo>
                  <a:pt x="871" y="1504"/>
                </a:lnTo>
                <a:lnTo>
                  <a:pt x="878" y="1485"/>
                </a:lnTo>
                <a:lnTo>
                  <a:pt x="880" y="1475"/>
                </a:lnTo>
                <a:lnTo>
                  <a:pt x="881" y="1464"/>
                </a:lnTo>
                <a:lnTo>
                  <a:pt x="881" y="1464"/>
                </a:lnTo>
                <a:lnTo>
                  <a:pt x="882" y="1455"/>
                </a:lnTo>
                <a:lnTo>
                  <a:pt x="881" y="1445"/>
                </a:lnTo>
                <a:lnTo>
                  <a:pt x="878" y="1426"/>
                </a:lnTo>
                <a:lnTo>
                  <a:pt x="874" y="1407"/>
                </a:lnTo>
                <a:lnTo>
                  <a:pt x="873" y="1397"/>
                </a:lnTo>
                <a:lnTo>
                  <a:pt x="873" y="1387"/>
                </a:lnTo>
                <a:lnTo>
                  <a:pt x="873" y="1387"/>
                </a:lnTo>
                <a:lnTo>
                  <a:pt x="873" y="1382"/>
                </a:lnTo>
                <a:lnTo>
                  <a:pt x="874" y="1378"/>
                </a:lnTo>
                <a:lnTo>
                  <a:pt x="877" y="1367"/>
                </a:lnTo>
                <a:lnTo>
                  <a:pt x="877" y="1367"/>
                </a:lnTo>
                <a:lnTo>
                  <a:pt x="879" y="1348"/>
                </a:lnTo>
                <a:lnTo>
                  <a:pt x="879" y="1327"/>
                </a:lnTo>
                <a:lnTo>
                  <a:pt x="879" y="1286"/>
                </a:lnTo>
                <a:lnTo>
                  <a:pt x="878" y="1243"/>
                </a:lnTo>
                <a:lnTo>
                  <a:pt x="876" y="1200"/>
                </a:lnTo>
                <a:lnTo>
                  <a:pt x="874" y="1158"/>
                </a:lnTo>
                <a:lnTo>
                  <a:pt x="873" y="1116"/>
                </a:lnTo>
                <a:lnTo>
                  <a:pt x="874" y="1077"/>
                </a:lnTo>
                <a:lnTo>
                  <a:pt x="876" y="1058"/>
                </a:lnTo>
                <a:lnTo>
                  <a:pt x="877" y="1038"/>
                </a:lnTo>
                <a:lnTo>
                  <a:pt x="877" y="1038"/>
                </a:lnTo>
                <a:lnTo>
                  <a:pt x="869" y="1037"/>
                </a:lnTo>
                <a:lnTo>
                  <a:pt x="862" y="1034"/>
                </a:lnTo>
                <a:lnTo>
                  <a:pt x="855" y="1031"/>
                </a:lnTo>
                <a:lnTo>
                  <a:pt x="850" y="1026"/>
                </a:lnTo>
                <a:lnTo>
                  <a:pt x="850" y="1026"/>
                </a:lnTo>
                <a:lnTo>
                  <a:pt x="849" y="1032"/>
                </a:lnTo>
                <a:lnTo>
                  <a:pt x="848" y="1037"/>
                </a:lnTo>
                <a:lnTo>
                  <a:pt x="846" y="1041"/>
                </a:lnTo>
                <a:lnTo>
                  <a:pt x="842" y="1045"/>
                </a:lnTo>
                <a:lnTo>
                  <a:pt x="839" y="1047"/>
                </a:lnTo>
                <a:lnTo>
                  <a:pt x="836" y="1049"/>
                </a:lnTo>
                <a:lnTo>
                  <a:pt x="832" y="1050"/>
                </a:lnTo>
                <a:lnTo>
                  <a:pt x="828" y="1050"/>
                </a:lnTo>
                <a:lnTo>
                  <a:pt x="824" y="1049"/>
                </a:lnTo>
                <a:lnTo>
                  <a:pt x="820" y="1048"/>
                </a:lnTo>
                <a:lnTo>
                  <a:pt x="817" y="1046"/>
                </a:lnTo>
                <a:lnTo>
                  <a:pt x="813" y="1044"/>
                </a:lnTo>
                <a:lnTo>
                  <a:pt x="810" y="1040"/>
                </a:lnTo>
                <a:lnTo>
                  <a:pt x="807" y="1036"/>
                </a:lnTo>
                <a:lnTo>
                  <a:pt x="806" y="1032"/>
                </a:lnTo>
                <a:lnTo>
                  <a:pt x="805" y="1026"/>
                </a:lnTo>
                <a:lnTo>
                  <a:pt x="805" y="1026"/>
                </a:lnTo>
                <a:lnTo>
                  <a:pt x="798" y="1031"/>
                </a:lnTo>
                <a:lnTo>
                  <a:pt x="793" y="1035"/>
                </a:lnTo>
                <a:lnTo>
                  <a:pt x="790" y="1037"/>
                </a:lnTo>
                <a:lnTo>
                  <a:pt x="787" y="1038"/>
                </a:lnTo>
                <a:lnTo>
                  <a:pt x="783" y="1039"/>
                </a:lnTo>
                <a:lnTo>
                  <a:pt x="779" y="1038"/>
                </a:lnTo>
                <a:lnTo>
                  <a:pt x="779" y="1038"/>
                </a:lnTo>
                <a:lnTo>
                  <a:pt x="777" y="1037"/>
                </a:lnTo>
                <a:lnTo>
                  <a:pt x="775" y="1034"/>
                </a:lnTo>
                <a:lnTo>
                  <a:pt x="772" y="1029"/>
                </a:lnTo>
                <a:lnTo>
                  <a:pt x="771" y="1025"/>
                </a:lnTo>
                <a:lnTo>
                  <a:pt x="768" y="1023"/>
                </a:lnTo>
                <a:lnTo>
                  <a:pt x="766" y="1021"/>
                </a:lnTo>
                <a:lnTo>
                  <a:pt x="763" y="1020"/>
                </a:lnTo>
                <a:lnTo>
                  <a:pt x="763" y="1020"/>
                </a:lnTo>
                <a:close/>
                <a:moveTo>
                  <a:pt x="593" y="1053"/>
                </a:moveTo>
                <a:lnTo>
                  <a:pt x="593" y="1053"/>
                </a:lnTo>
                <a:lnTo>
                  <a:pt x="594" y="1055"/>
                </a:lnTo>
                <a:lnTo>
                  <a:pt x="595" y="1058"/>
                </a:lnTo>
                <a:lnTo>
                  <a:pt x="597" y="1064"/>
                </a:lnTo>
                <a:lnTo>
                  <a:pt x="599" y="1068"/>
                </a:lnTo>
                <a:lnTo>
                  <a:pt x="600" y="1070"/>
                </a:lnTo>
                <a:lnTo>
                  <a:pt x="602" y="1073"/>
                </a:lnTo>
                <a:lnTo>
                  <a:pt x="602" y="1073"/>
                </a:lnTo>
                <a:lnTo>
                  <a:pt x="606" y="1069"/>
                </a:lnTo>
                <a:lnTo>
                  <a:pt x="608" y="1068"/>
                </a:lnTo>
                <a:lnTo>
                  <a:pt x="615" y="1066"/>
                </a:lnTo>
                <a:lnTo>
                  <a:pt x="615" y="1066"/>
                </a:lnTo>
                <a:lnTo>
                  <a:pt x="615" y="1061"/>
                </a:lnTo>
                <a:lnTo>
                  <a:pt x="616" y="1056"/>
                </a:lnTo>
                <a:lnTo>
                  <a:pt x="617" y="1052"/>
                </a:lnTo>
                <a:lnTo>
                  <a:pt x="617" y="1047"/>
                </a:lnTo>
                <a:lnTo>
                  <a:pt x="617" y="1047"/>
                </a:lnTo>
                <a:lnTo>
                  <a:pt x="612" y="1046"/>
                </a:lnTo>
                <a:lnTo>
                  <a:pt x="605" y="1047"/>
                </a:lnTo>
                <a:lnTo>
                  <a:pt x="597" y="1050"/>
                </a:lnTo>
                <a:lnTo>
                  <a:pt x="593" y="1053"/>
                </a:lnTo>
                <a:lnTo>
                  <a:pt x="593" y="1053"/>
                </a:lnTo>
                <a:close/>
                <a:moveTo>
                  <a:pt x="520" y="1117"/>
                </a:moveTo>
                <a:lnTo>
                  <a:pt x="520" y="1117"/>
                </a:lnTo>
                <a:lnTo>
                  <a:pt x="530" y="1136"/>
                </a:lnTo>
                <a:lnTo>
                  <a:pt x="533" y="1144"/>
                </a:lnTo>
                <a:lnTo>
                  <a:pt x="536" y="1153"/>
                </a:lnTo>
                <a:lnTo>
                  <a:pt x="536" y="1153"/>
                </a:lnTo>
                <a:lnTo>
                  <a:pt x="548" y="1190"/>
                </a:lnTo>
                <a:lnTo>
                  <a:pt x="560" y="1226"/>
                </a:lnTo>
                <a:lnTo>
                  <a:pt x="573" y="1261"/>
                </a:lnTo>
                <a:lnTo>
                  <a:pt x="586" y="1295"/>
                </a:lnTo>
                <a:lnTo>
                  <a:pt x="614" y="1363"/>
                </a:lnTo>
                <a:lnTo>
                  <a:pt x="642" y="1431"/>
                </a:lnTo>
                <a:lnTo>
                  <a:pt x="642" y="1431"/>
                </a:lnTo>
                <a:lnTo>
                  <a:pt x="644" y="1398"/>
                </a:lnTo>
                <a:lnTo>
                  <a:pt x="645" y="1362"/>
                </a:lnTo>
                <a:lnTo>
                  <a:pt x="646" y="1324"/>
                </a:lnTo>
                <a:lnTo>
                  <a:pt x="649" y="1288"/>
                </a:lnTo>
                <a:lnTo>
                  <a:pt x="649" y="1288"/>
                </a:lnTo>
                <a:lnTo>
                  <a:pt x="643" y="1283"/>
                </a:lnTo>
                <a:lnTo>
                  <a:pt x="641" y="1281"/>
                </a:lnTo>
                <a:lnTo>
                  <a:pt x="640" y="1278"/>
                </a:lnTo>
                <a:lnTo>
                  <a:pt x="640" y="1278"/>
                </a:lnTo>
                <a:lnTo>
                  <a:pt x="623" y="1219"/>
                </a:lnTo>
                <a:lnTo>
                  <a:pt x="608" y="1160"/>
                </a:lnTo>
                <a:lnTo>
                  <a:pt x="592" y="1104"/>
                </a:lnTo>
                <a:lnTo>
                  <a:pt x="583" y="1075"/>
                </a:lnTo>
                <a:lnTo>
                  <a:pt x="574" y="1047"/>
                </a:lnTo>
                <a:lnTo>
                  <a:pt x="574" y="1047"/>
                </a:lnTo>
                <a:lnTo>
                  <a:pt x="546" y="1082"/>
                </a:lnTo>
                <a:lnTo>
                  <a:pt x="533" y="1099"/>
                </a:lnTo>
                <a:lnTo>
                  <a:pt x="520" y="1117"/>
                </a:lnTo>
                <a:lnTo>
                  <a:pt x="520" y="1117"/>
                </a:lnTo>
                <a:close/>
                <a:moveTo>
                  <a:pt x="1010" y="1106"/>
                </a:moveTo>
                <a:lnTo>
                  <a:pt x="1010" y="1106"/>
                </a:lnTo>
                <a:lnTo>
                  <a:pt x="1013" y="1113"/>
                </a:lnTo>
                <a:lnTo>
                  <a:pt x="1015" y="1120"/>
                </a:lnTo>
                <a:lnTo>
                  <a:pt x="1017" y="1123"/>
                </a:lnTo>
                <a:lnTo>
                  <a:pt x="1020" y="1125"/>
                </a:lnTo>
                <a:lnTo>
                  <a:pt x="1023" y="1127"/>
                </a:lnTo>
                <a:lnTo>
                  <a:pt x="1026" y="1128"/>
                </a:lnTo>
                <a:lnTo>
                  <a:pt x="1026" y="1128"/>
                </a:lnTo>
                <a:lnTo>
                  <a:pt x="1026" y="1126"/>
                </a:lnTo>
                <a:lnTo>
                  <a:pt x="1026" y="1125"/>
                </a:lnTo>
                <a:lnTo>
                  <a:pt x="1030" y="1124"/>
                </a:lnTo>
                <a:lnTo>
                  <a:pt x="1033" y="1123"/>
                </a:lnTo>
                <a:lnTo>
                  <a:pt x="1034" y="1123"/>
                </a:lnTo>
                <a:lnTo>
                  <a:pt x="1035" y="1122"/>
                </a:lnTo>
                <a:lnTo>
                  <a:pt x="1035" y="1122"/>
                </a:lnTo>
                <a:lnTo>
                  <a:pt x="1033" y="1095"/>
                </a:lnTo>
                <a:lnTo>
                  <a:pt x="1031" y="1082"/>
                </a:lnTo>
                <a:lnTo>
                  <a:pt x="1029" y="1074"/>
                </a:lnTo>
                <a:lnTo>
                  <a:pt x="1029" y="1074"/>
                </a:lnTo>
                <a:lnTo>
                  <a:pt x="1020" y="1090"/>
                </a:lnTo>
                <a:lnTo>
                  <a:pt x="1010" y="1106"/>
                </a:lnTo>
                <a:lnTo>
                  <a:pt x="1010" y="1106"/>
                </a:lnTo>
                <a:close/>
                <a:moveTo>
                  <a:pt x="605" y="1084"/>
                </a:moveTo>
                <a:lnTo>
                  <a:pt x="605" y="1084"/>
                </a:lnTo>
                <a:lnTo>
                  <a:pt x="606" y="1092"/>
                </a:lnTo>
                <a:lnTo>
                  <a:pt x="607" y="1098"/>
                </a:lnTo>
                <a:lnTo>
                  <a:pt x="611" y="1109"/>
                </a:lnTo>
                <a:lnTo>
                  <a:pt x="611" y="1109"/>
                </a:lnTo>
                <a:lnTo>
                  <a:pt x="616" y="1108"/>
                </a:lnTo>
                <a:lnTo>
                  <a:pt x="621" y="1106"/>
                </a:lnTo>
                <a:lnTo>
                  <a:pt x="624" y="1101"/>
                </a:lnTo>
                <a:lnTo>
                  <a:pt x="626" y="1097"/>
                </a:lnTo>
                <a:lnTo>
                  <a:pt x="627" y="1092"/>
                </a:lnTo>
                <a:lnTo>
                  <a:pt x="627" y="1086"/>
                </a:lnTo>
                <a:lnTo>
                  <a:pt x="625" y="1081"/>
                </a:lnTo>
                <a:lnTo>
                  <a:pt x="622" y="1076"/>
                </a:lnTo>
                <a:lnTo>
                  <a:pt x="622" y="1076"/>
                </a:lnTo>
                <a:lnTo>
                  <a:pt x="619" y="1079"/>
                </a:lnTo>
                <a:lnTo>
                  <a:pt x="614" y="1082"/>
                </a:lnTo>
                <a:lnTo>
                  <a:pt x="610" y="1083"/>
                </a:lnTo>
                <a:lnTo>
                  <a:pt x="605" y="1084"/>
                </a:lnTo>
                <a:lnTo>
                  <a:pt x="605" y="1084"/>
                </a:lnTo>
                <a:close/>
                <a:moveTo>
                  <a:pt x="615" y="1122"/>
                </a:moveTo>
                <a:lnTo>
                  <a:pt x="615" y="1122"/>
                </a:lnTo>
                <a:lnTo>
                  <a:pt x="615" y="1128"/>
                </a:lnTo>
                <a:lnTo>
                  <a:pt x="616" y="1135"/>
                </a:lnTo>
                <a:lnTo>
                  <a:pt x="619" y="1139"/>
                </a:lnTo>
                <a:lnTo>
                  <a:pt x="620" y="1141"/>
                </a:lnTo>
                <a:lnTo>
                  <a:pt x="622" y="1142"/>
                </a:lnTo>
                <a:lnTo>
                  <a:pt x="622" y="1142"/>
                </a:lnTo>
                <a:lnTo>
                  <a:pt x="630" y="1138"/>
                </a:lnTo>
                <a:lnTo>
                  <a:pt x="640" y="1135"/>
                </a:lnTo>
                <a:lnTo>
                  <a:pt x="640" y="1135"/>
                </a:lnTo>
                <a:lnTo>
                  <a:pt x="637" y="1123"/>
                </a:lnTo>
                <a:lnTo>
                  <a:pt x="631" y="1113"/>
                </a:lnTo>
                <a:lnTo>
                  <a:pt x="631" y="1113"/>
                </a:lnTo>
                <a:lnTo>
                  <a:pt x="629" y="1116"/>
                </a:lnTo>
                <a:lnTo>
                  <a:pt x="625" y="1119"/>
                </a:lnTo>
                <a:lnTo>
                  <a:pt x="615" y="1122"/>
                </a:lnTo>
                <a:lnTo>
                  <a:pt x="615" y="1122"/>
                </a:lnTo>
                <a:close/>
                <a:moveTo>
                  <a:pt x="973" y="1257"/>
                </a:moveTo>
                <a:lnTo>
                  <a:pt x="973" y="1257"/>
                </a:lnTo>
                <a:lnTo>
                  <a:pt x="978" y="1255"/>
                </a:lnTo>
                <a:lnTo>
                  <a:pt x="983" y="1251"/>
                </a:lnTo>
                <a:lnTo>
                  <a:pt x="986" y="1247"/>
                </a:lnTo>
                <a:lnTo>
                  <a:pt x="988" y="1242"/>
                </a:lnTo>
                <a:lnTo>
                  <a:pt x="990" y="1236"/>
                </a:lnTo>
                <a:lnTo>
                  <a:pt x="992" y="1232"/>
                </a:lnTo>
                <a:lnTo>
                  <a:pt x="995" y="1228"/>
                </a:lnTo>
                <a:lnTo>
                  <a:pt x="1000" y="1226"/>
                </a:lnTo>
                <a:lnTo>
                  <a:pt x="1000" y="1226"/>
                </a:lnTo>
                <a:lnTo>
                  <a:pt x="1004" y="1226"/>
                </a:lnTo>
                <a:lnTo>
                  <a:pt x="1007" y="1226"/>
                </a:lnTo>
                <a:lnTo>
                  <a:pt x="1009" y="1227"/>
                </a:lnTo>
                <a:lnTo>
                  <a:pt x="1011" y="1228"/>
                </a:lnTo>
                <a:lnTo>
                  <a:pt x="1015" y="1232"/>
                </a:lnTo>
                <a:lnTo>
                  <a:pt x="1017" y="1237"/>
                </a:lnTo>
                <a:lnTo>
                  <a:pt x="1019" y="1244"/>
                </a:lnTo>
                <a:lnTo>
                  <a:pt x="1022" y="1250"/>
                </a:lnTo>
                <a:lnTo>
                  <a:pt x="1026" y="1256"/>
                </a:lnTo>
                <a:lnTo>
                  <a:pt x="1030" y="1258"/>
                </a:lnTo>
                <a:lnTo>
                  <a:pt x="1033" y="1259"/>
                </a:lnTo>
                <a:lnTo>
                  <a:pt x="1033" y="1259"/>
                </a:lnTo>
                <a:lnTo>
                  <a:pt x="1037" y="1253"/>
                </a:lnTo>
                <a:lnTo>
                  <a:pt x="1040" y="1247"/>
                </a:lnTo>
                <a:lnTo>
                  <a:pt x="1043" y="1241"/>
                </a:lnTo>
                <a:lnTo>
                  <a:pt x="1044" y="1233"/>
                </a:lnTo>
                <a:lnTo>
                  <a:pt x="1045" y="1219"/>
                </a:lnTo>
                <a:lnTo>
                  <a:pt x="1044" y="1204"/>
                </a:lnTo>
                <a:lnTo>
                  <a:pt x="1039" y="1174"/>
                </a:lnTo>
                <a:lnTo>
                  <a:pt x="1037" y="1160"/>
                </a:lnTo>
                <a:lnTo>
                  <a:pt x="1037" y="1146"/>
                </a:lnTo>
                <a:lnTo>
                  <a:pt x="1037" y="1146"/>
                </a:lnTo>
                <a:lnTo>
                  <a:pt x="1031" y="1146"/>
                </a:lnTo>
                <a:lnTo>
                  <a:pt x="1024" y="1145"/>
                </a:lnTo>
                <a:lnTo>
                  <a:pt x="1020" y="1144"/>
                </a:lnTo>
                <a:lnTo>
                  <a:pt x="1015" y="1142"/>
                </a:lnTo>
                <a:lnTo>
                  <a:pt x="1007" y="1137"/>
                </a:lnTo>
                <a:lnTo>
                  <a:pt x="1003" y="1134"/>
                </a:lnTo>
                <a:lnTo>
                  <a:pt x="998" y="1132"/>
                </a:lnTo>
                <a:lnTo>
                  <a:pt x="998" y="1132"/>
                </a:lnTo>
                <a:lnTo>
                  <a:pt x="994" y="1140"/>
                </a:lnTo>
                <a:lnTo>
                  <a:pt x="991" y="1146"/>
                </a:lnTo>
                <a:lnTo>
                  <a:pt x="983" y="1162"/>
                </a:lnTo>
                <a:lnTo>
                  <a:pt x="973" y="1179"/>
                </a:lnTo>
                <a:lnTo>
                  <a:pt x="964" y="1195"/>
                </a:lnTo>
                <a:lnTo>
                  <a:pt x="960" y="1203"/>
                </a:lnTo>
                <a:lnTo>
                  <a:pt x="958" y="1211"/>
                </a:lnTo>
                <a:lnTo>
                  <a:pt x="956" y="1219"/>
                </a:lnTo>
                <a:lnTo>
                  <a:pt x="956" y="1227"/>
                </a:lnTo>
                <a:lnTo>
                  <a:pt x="957" y="1234"/>
                </a:lnTo>
                <a:lnTo>
                  <a:pt x="960" y="1243"/>
                </a:lnTo>
                <a:lnTo>
                  <a:pt x="965" y="1249"/>
                </a:lnTo>
                <a:lnTo>
                  <a:pt x="973" y="1257"/>
                </a:lnTo>
                <a:lnTo>
                  <a:pt x="973" y="1257"/>
                </a:lnTo>
                <a:close/>
                <a:moveTo>
                  <a:pt x="624" y="1155"/>
                </a:moveTo>
                <a:lnTo>
                  <a:pt x="624" y="1155"/>
                </a:lnTo>
                <a:lnTo>
                  <a:pt x="626" y="1165"/>
                </a:lnTo>
                <a:lnTo>
                  <a:pt x="628" y="1173"/>
                </a:lnTo>
                <a:lnTo>
                  <a:pt x="631" y="1182"/>
                </a:lnTo>
                <a:lnTo>
                  <a:pt x="634" y="1190"/>
                </a:lnTo>
                <a:lnTo>
                  <a:pt x="634" y="1190"/>
                </a:lnTo>
                <a:lnTo>
                  <a:pt x="638" y="1189"/>
                </a:lnTo>
                <a:lnTo>
                  <a:pt x="641" y="1188"/>
                </a:lnTo>
                <a:lnTo>
                  <a:pt x="644" y="1186"/>
                </a:lnTo>
                <a:lnTo>
                  <a:pt x="646" y="1184"/>
                </a:lnTo>
                <a:lnTo>
                  <a:pt x="650" y="1179"/>
                </a:lnTo>
                <a:lnTo>
                  <a:pt x="650" y="1172"/>
                </a:lnTo>
                <a:lnTo>
                  <a:pt x="650" y="1166"/>
                </a:lnTo>
                <a:lnTo>
                  <a:pt x="649" y="1159"/>
                </a:lnTo>
                <a:lnTo>
                  <a:pt x="646" y="1149"/>
                </a:lnTo>
                <a:lnTo>
                  <a:pt x="646" y="1149"/>
                </a:lnTo>
                <a:lnTo>
                  <a:pt x="639" y="1150"/>
                </a:lnTo>
                <a:lnTo>
                  <a:pt x="635" y="1152"/>
                </a:lnTo>
                <a:lnTo>
                  <a:pt x="624" y="1155"/>
                </a:lnTo>
                <a:lnTo>
                  <a:pt x="624" y="1155"/>
                </a:lnTo>
                <a:close/>
                <a:moveTo>
                  <a:pt x="547" y="1307"/>
                </a:moveTo>
                <a:lnTo>
                  <a:pt x="547" y="1307"/>
                </a:lnTo>
                <a:lnTo>
                  <a:pt x="552" y="1312"/>
                </a:lnTo>
                <a:lnTo>
                  <a:pt x="558" y="1319"/>
                </a:lnTo>
                <a:lnTo>
                  <a:pt x="562" y="1326"/>
                </a:lnTo>
                <a:lnTo>
                  <a:pt x="565" y="1335"/>
                </a:lnTo>
                <a:lnTo>
                  <a:pt x="573" y="1354"/>
                </a:lnTo>
                <a:lnTo>
                  <a:pt x="578" y="1373"/>
                </a:lnTo>
                <a:lnTo>
                  <a:pt x="578" y="1373"/>
                </a:lnTo>
                <a:lnTo>
                  <a:pt x="605" y="1469"/>
                </a:lnTo>
                <a:lnTo>
                  <a:pt x="630" y="1561"/>
                </a:lnTo>
                <a:lnTo>
                  <a:pt x="630" y="1561"/>
                </a:lnTo>
                <a:lnTo>
                  <a:pt x="630" y="1559"/>
                </a:lnTo>
                <a:lnTo>
                  <a:pt x="631" y="1559"/>
                </a:lnTo>
                <a:lnTo>
                  <a:pt x="635" y="1558"/>
                </a:lnTo>
                <a:lnTo>
                  <a:pt x="639" y="1559"/>
                </a:lnTo>
                <a:lnTo>
                  <a:pt x="642" y="1559"/>
                </a:lnTo>
                <a:lnTo>
                  <a:pt x="642" y="1559"/>
                </a:lnTo>
                <a:lnTo>
                  <a:pt x="642" y="1544"/>
                </a:lnTo>
                <a:lnTo>
                  <a:pt x="643" y="1531"/>
                </a:lnTo>
                <a:lnTo>
                  <a:pt x="644" y="1518"/>
                </a:lnTo>
                <a:lnTo>
                  <a:pt x="644" y="1504"/>
                </a:lnTo>
                <a:lnTo>
                  <a:pt x="644" y="1504"/>
                </a:lnTo>
                <a:lnTo>
                  <a:pt x="643" y="1498"/>
                </a:lnTo>
                <a:lnTo>
                  <a:pt x="640" y="1491"/>
                </a:lnTo>
                <a:lnTo>
                  <a:pt x="637" y="1485"/>
                </a:lnTo>
                <a:lnTo>
                  <a:pt x="634" y="1477"/>
                </a:lnTo>
                <a:lnTo>
                  <a:pt x="634" y="1477"/>
                </a:lnTo>
                <a:lnTo>
                  <a:pt x="629" y="1459"/>
                </a:lnTo>
                <a:lnTo>
                  <a:pt x="622" y="1439"/>
                </a:lnTo>
                <a:lnTo>
                  <a:pt x="614" y="1417"/>
                </a:lnTo>
                <a:lnTo>
                  <a:pt x="605" y="1396"/>
                </a:lnTo>
                <a:lnTo>
                  <a:pt x="605" y="1396"/>
                </a:lnTo>
                <a:lnTo>
                  <a:pt x="589" y="1362"/>
                </a:lnTo>
                <a:lnTo>
                  <a:pt x="581" y="1344"/>
                </a:lnTo>
                <a:lnTo>
                  <a:pt x="576" y="1327"/>
                </a:lnTo>
                <a:lnTo>
                  <a:pt x="576" y="1327"/>
                </a:lnTo>
                <a:lnTo>
                  <a:pt x="573" y="1314"/>
                </a:lnTo>
                <a:lnTo>
                  <a:pt x="568" y="1303"/>
                </a:lnTo>
                <a:lnTo>
                  <a:pt x="559" y="1281"/>
                </a:lnTo>
                <a:lnTo>
                  <a:pt x="549" y="1260"/>
                </a:lnTo>
                <a:lnTo>
                  <a:pt x="540" y="1238"/>
                </a:lnTo>
                <a:lnTo>
                  <a:pt x="540" y="1238"/>
                </a:lnTo>
                <a:lnTo>
                  <a:pt x="525" y="1196"/>
                </a:lnTo>
                <a:lnTo>
                  <a:pt x="517" y="1175"/>
                </a:lnTo>
                <a:lnTo>
                  <a:pt x="509" y="1157"/>
                </a:lnTo>
                <a:lnTo>
                  <a:pt x="509" y="1157"/>
                </a:lnTo>
                <a:lnTo>
                  <a:pt x="509" y="1168"/>
                </a:lnTo>
                <a:lnTo>
                  <a:pt x="509" y="1179"/>
                </a:lnTo>
                <a:lnTo>
                  <a:pt x="513" y="1198"/>
                </a:lnTo>
                <a:lnTo>
                  <a:pt x="517" y="1216"/>
                </a:lnTo>
                <a:lnTo>
                  <a:pt x="523" y="1234"/>
                </a:lnTo>
                <a:lnTo>
                  <a:pt x="536" y="1270"/>
                </a:lnTo>
                <a:lnTo>
                  <a:pt x="543" y="1288"/>
                </a:lnTo>
                <a:lnTo>
                  <a:pt x="547" y="1307"/>
                </a:lnTo>
                <a:lnTo>
                  <a:pt x="547" y="1307"/>
                </a:lnTo>
                <a:close/>
                <a:moveTo>
                  <a:pt x="649" y="1238"/>
                </a:moveTo>
                <a:lnTo>
                  <a:pt x="649" y="1238"/>
                </a:lnTo>
                <a:lnTo>
                  <a:pt x="649" y="1199"/>
                </a:lnTo>
                <a:lnTo>
                  <a:pt x="649" y="1199"/>
                </a:lnTo>
                <a:lnTo>
                  <a:pt x="645" y="1200"/>
                </a:lnTo>
                <a:lnTo>
                  <a:pt x="642" y="1201"/>
                </a:lnTo>
                <a:lnTo>
                  <a:pt x="640" y="1202"/>
                </a:lnTo>
                <a:lnTo>
                  <a:pt x="639" y="1204"/>
                </a:lnTo>
                <a:lnTo>
                  <a:pt x="638" y="1210"/>
                </a:lnTo>
                <a:lnTo>
                  <a:pt x="639" y="1215"/>
                </a:lnTo>
                <a:lnTo>
                  <a:pt x="641" y="1221"/>
                </a:lnTo>
                <a:lnTo>
                  <a:pt x="643" y="1228"/>
                </a:lnTo>
                <a:lnTo>
                  <a:pt x="649" y="1238"/>
                </a:lnTo>
                <a:lnTo>
                  <a:pt x="649" y="1238"/>
                </a:lnTo>
                <a:close/>
                <a:moveTo>
                  <a:pt x="328" y="1234"/>
                </a:moveTo>
                <a:lnTo>
                  <a:pt x="328" y="1234"/>
                </a:lnTo>
                <a:lnTo>
                  <a:pt x="328" y="1246"/>
                </a:lnTo>
                <a:lnTo>
                  <a:pt x="326" y="1259"/>
                </a:lnTo>
                <a:lnTo>
                  <a:pt x="321" y="1285"/>
                </a:lnTo>
                <a:lnTo>
                  <a:pt x="320" y="1296"/>
                </a:lnTo>
                <a:lnTo>
                  <a:pt x="319" y="1308"/>
                </a:lnTo>
                <a:lnTo>
                  <a:pt x="319" y="1319"/>
                </a:lnTo>
                <a:lnTo>
                  <a:pt x="321" y="1323"/>
                </a:lnTo>
                <a:lnTo>
                  <a:pt x="322" y="1327"/>
                </a:lnTo>
                <a:lnTo>
                  <a:pt x="322" y="1327"/>
                </a:lnTo>
                <a:lnTo>
                  <a:pt x="325" y="1328"/>
                </a:lnTo>
                <a:lnTo>
                  <a:pt x="328" y="1327"/>
                </a:lnTo>
                <a:lnTo>
                  <a:pt x="333" y="1325"/>
                </a:lnTo>
                <a:lnTo>
                  <a:pt x="337" y="1322"/>
                </a:lnTo>
                <a:lnTo>
                  <a:pt x="341" y="1318"/>
                </a:lnTo>
                <a:lnTo>
                  <a:pt x="344" y="1312"/>
                </a:lnTo>
                <a:lnTo>
                  <a:pt x="349" y="1308"/>
                </a:lnTo>
                <a:lnTo>
                  <a:pt x="354" y="1305"/>
                </a:lnTo>
                <a:lnTo>
                  <a:pt x="359" y="1303"/>
                </a:lnTo>
                <a:lnTo>
                  <a:pt x="359" y="1303"/>
                </a:lnTo>
                <a:lnTo>
                  <a:pt x="364" y="1305"/>
                </a:lnTo>
                <a:lnTo>
                  <a:pt x="367" y="1307"/>
                </a:lnTo>
                <a:lnTo>
                  <a:pt x="373" y="1313"/>
                </a:lnTo>
                <a:lnTo>
                  <a:pt x="377" y="1317"/>
                </a:lnTo>
                <a:lnTo>
                  <a:pt x="380" y="1319"/>
                </a:lnTo>
                <a:lnTo>
                  <a:pt x="383" y="1320"/>
                </a:lnTo>
                <a:lnTo>
                  <a:pt x="386" y="1319"/>
                </a:lnTo>
                <a:lnTo>
                  <a:pt x="386" y="1319"/>
                </a:lnTo>
                <a:lnTo>
                  <a:pt x="388" y="1312"/>
                </a:lnTo>
                <a:lnTo>
                  <a:pt x="389" y="1306"/>
                </a:lnTo>
                <a:lnTo>
                  <a:pt x="389" y="1301"/>
                </a:lnTo>
                <a:lnTo>
                  <a:pt x="388" y="1294"/>
                </a:lnTo>
                <a:lnTo>
                  <a:pt x="385" y="1283"/>
                </a:lnTo>
                <a:lnTo>
                  <a:pt x="379" y="1273"/>
                </a:lnTo>
                <a:lnTo>
                  <a:pt x="367" y="1251"/>
                </a:lnTo>
                <a:lnTo>
                  <a:pt x="362" y="1241"/>
                </a:lnTo>
                <a:lnTo>
                  <a:pt x="357" y="1230"/>
                </a:lnTo>
                <a:lnTo>
                  <a:pt x="357" y="1230"/>
                </a:lnTo>
                <a:lnTo>
                  <a:pt x="349" y="1230"/>
                </a:lnTo>
                <a:lnTo>
                  <a:pt x="341" y="1231"/>
                </a:lnTo>
                <a:lnTo>
                  <a:pt x="328" y="1234"/>
                </a:lnTo>
                <a:lnTo>
                  <a:pt x="328" y="1234"/>
                </a:lnTo>
                <a:close/>
                <a:moveTo>
                  <a:pt x="873" y="1556"/>
                </a:moveTo>
                <a:lnTo>
                  <a:pt x="873" y="1556"/>
                </a:lnTo>
                <a:lnTo>
                  <a:pt x="888" y="1556"/>
                </a:lnTo>
                <a:lnTo>
                  <a:pt x="898" y="1556"/>
                </a:lnTo>
                <a:lnTo>
                  <a:pt x="910" y="1556"/>
                </a:lnTo>
                <a:lnTo>
                  <a:pt x="929" y="1556"/>
                </a:lnTo>
                <a:lnTo>
                  <a:pt x="929" y="1556"/>
                </a:lnTo>
                <a:lnTo>
                  <a:pt x="934" y="1540"/>
                </a:lnTo>
                <a:lnTo>
                  <a:pt x="939" y="1524"/>
                </a:lnTo>
                <a:lnTo>
                  <a:pt x="947" y="1489"/>
                </a:lnTo>
                <a:lnTo>
                  <a:pt x="955" y="1452"/>
                </a:lnTo>
                <a:lnTo>
                  <a:pt x="961" y="1412"/>
                </a:lnTo>
                <a:lnTo>
                  <a:pt x="968" y="1373"/>
                </a:lnTo>
                <a:lnTo>
                  <a:pt x="974" y="1335"/>
                </a:lnTo>
                <a:lnTo>
                  <a:pt x="982" y="1297"/>
                </a:lnTo>
                <a:lnTo>
                  <a:pt x="991" y="1263"/>
                </a:lnTo>
                <a:lnTo>
                  <a:pt x="991" y="1263"/>
                </a:lnTo>
                <a:lnTo>
                  <a:pt x="986" y="1264"/>
                </a:lnTo>
                <a:lnTo>
                  <a:pt x="980" y="1266"/>
                </a:lnTo>
                <a:lnTo>
                  <a:pt x="975" y="1268"/>
                </a:lnTo>
                <a:lnTo>
                  <a:pt x="969" y="1270"/>
                </a:lnTo>
                <a:lnTo>
                  <a:pt x="969" y="1270"/>
                </a:lnTo>
                <a:lnTo>
                  <a:pt x="964" y="1267"/>
                </a:lnTo>
                <a:lnTo>
                  <a:pt x="961" y="1263"/>
                </a:lnTo>
                <a:lnTo>
                  <a:pt x="956" y="1255"/>
                </a:lnTo>
                <a:lnTo>
                  <a:pt x="953" y="1250"/>
                </a:lnTo>
                <a:lnTo>
                  <a:pt x="950" y="1247"/>
                </a:lnTo>
                <a:lnTo>
                  <a:pt x="947" y="1245"/>
                </a:lnTo>
                <a:lnTo>
                  <a:pt x="944" y="1245"/>
                </a:lnTo>
                <a:lnTo>
                  <a:pt x="944" y="1245"/>
                </a:lnTo>
                <a:lnTo>
                  <a:pt x="938" y="1281"/>
                </a:lnTo>
                <a:lnTo>
                  <a:pt x="929" y="1321"/>
                </a:lnTo>
                <a:lnTo>
                  <a:pt x="920" y="1362"/>
                </a:lnTo>
                <a:lnTo>
                  <a:pt x="911" y="1402"/>
                </a:lnTo>
                <a:lnTo>
                  <a:pt x="891" y="1483"/>
                </a:lnTo>
                <a:lnTo>
                  <a:pt x="873" y="1556"/>
                </a:lnTo>
                <a:lnTo>
                  <a:pt x="873" y="1556"/>
                </a:lnTo>
                <a:close/>
                <a:moveTo>
                  <a:pt x="954" y="1552"/>
                </a:moveTo>
                <a:lnTo>
                  <a:pt x="954" y="1552"/>
                </a:lnTo>
                <a:lnTo>
                  <a:pt x="973" y="1548"/>
                </a:lnTo>
                <a:lnTo>
                  <a:pt x="983" y="1546"/>
                </a:lnTo>
                <a:lnTo>
                  <a:pt x="991" y="1544"/>
                </a:lnTo>
                <a:lnTo>
                  <a:pt x="991" y="1544"/>
                </a:lnTo>
                <a:lnTo>
                  <a:pt x="998" y="1507"/>
                </a:lnTo>
                <a:lnTo>
                  <a:pt x="1004" y="1473"/>
                </a:lnTo>
                <a:lnTo>
                  <a:pt x="1019" y="1406"/>
                </a:lnTo>
                <a:lnTo>
                  <a:pt x="1035" y="1338"/>
                </a:lnTo>
                <a:lnTo>
                  <a:pt x="1043" y="1304"/>
                </a:lnTo>
                <a:lnTo>
                  <a:pt x="1049" y="1267"/>
                </a:lnTo>
                <a:lnTo>
                  <a:pt x="1049" y="1267"/>
                </a:lnTo>
                <a:lnTo>
                  <a:pt x="1044" y="1270"/>
                </a:lnTo>
                <a:lnTo>
                  <a:pt x="1038" y="1274"/>
                </a:lnTo>
                <a:lnTo>
                  <a:pt x="1035" y="1275"/>
                </a:lnTo>
                <a:lnTo>
                  <a:pt x="1032" y="1276"/>
                </a:lnTo>
                <a:lnTo>
                  <a:pt x="1028" y="1276"/>
                </a:lnTo>
                <a:lnTo>
                  <a:pt x="1022" y="1276"/>
                </a:lnTo>
                <a:lnTo>
                  <a:pt x="1022" y="1276"/>
                </a:lnTo>
                <a:lnTo>
                  <a:pt x="1020" y="1272"/>
                </a:lnTo>
                <a:lnTo>
                  <a:pt x="1018" y="1268"/>
                </a:lnTo>
                <a:lnTo>
                  <a:pt x="1015" y="1264"/>
                </a:lnTo>
                <a:lnTo>
                  <a:pt x="1013" y="1261"/>
                </a:lnTo>
                <a:lnTo>
                  <a:pt x="1013" y="1261"/>
                </a:lnTo>
                <a:lnTo>
                  <a:pt x="994" y="1334"/>
                </a:lnTo>
                <a:lnTo>
                  <a:pt x="978" y="1403"/>
                </a:lnTo>
                <a:lnTo>
                  <a:pt x="965" y="1475"/>
                </a:lnTo>
                <a:lnTo>
                  <a:pt x="954" y="1552"/>
                </a:lnTo>
                <a:lnTo>
                  <a:pt x="954" y="1552"/>
                </a:lnTo>
                <a:close/>
                <a:moveTo>
                  <a:pt x="372" y="1334"/>
                </a:moveTo>
                <a:lnTo>
                  <a:pt x="372" y="1334"/>
                </a:lnTo>
                <a:lnTo>
                  <a:pt x="381" y="1361"/>
                </a:lnTo>
                <a:lnTo>
                  <a:pt x="389" y="1387"/>
                </a:lnTo>
                <a:lnTo>
                  <a:pt x="408" y="1440"/>
                </a:lnTo>
                <a:lnTo>
                  <a:pt x="416" y="1467"/>
                </a:lnTo>
                <a:lnTo>
                  <a:pt x="425" y="1493"/>
                </a:lnTo>
                <a:lnTo>
                  <a:pt x="431" y="1520"/>
                </a:lnTo>
                <a:lnTo>
                  <a:pt x="437" y="1548"/>
                </a:lnTo>
                <a:lnTo>
                  <a:pt x="437" y="1548"/>
                </a:lnTo>
                <a:lnTo>
                  <a:pt x="442" y="1550"/>
                </a:lnTo>
                <a:lnTo>
                  <a:pt x="447" y="1551"/>
                </a:lnTo>
                <a:lnTo>
                  <a:pt x="454" y="1552"/>
                </a:lnTo>
                <a:lnTo>
                  <a:pt x="457" y="1551"/>
                </a:lnTo>
                <a:lnTo>
                  <a:pt x="459" y="1550"/>
                </a:lnTo>
                <a:lnTo>
                  <a:pt x="459" y="1550"/>
                </a:lnTo>
                <a:lnTo>
                  <a:pt x="452" y="1513"/>
                </a:lnTo>
                <a:lnTo>
                  <a:pt x="446" y="1497"/>
                </a:lnTo>
                <a:lnTo>
                  <a:pt x="443" y="1489"/>
                </a:lnTo>
                <a:lnTo>
                  <a:pt x="439" y="1482"/>
                </a:lnTo>
                <a:lnTo>
                  <a:pt x="439" y="1482"/>
                </a:lnTo>
                <a:lnTo>
                  <a:pt x="440" y="1477"/>
                </a:lnTo>
                <a:lnTo>
                  <a:pt x="441" y="1472"/>
                </a:lnTo>
                <a:lnTo>
                  <a:pt x="441" y="1462"/>
                </a:lnTo>
                <a:lnTo>
                  <a:pt x="440" y="1450"/>
                </a:lnTo>
                <a:lnTo>
                  <a:pt x="438" y="1439"/>
                </a:lnTo>
                <a:lnTo>
                  <a:pt x="430" y="1415"/>
                </a:lnTo>
                <a:lnTo>
                  <a:pt x="424" y="1392"/>
                </a:lnTo>
                <a:lnTo>
                  <a:pt x="424" y="1392"/>
                </a:lnTo>
                <a:lnTo>
                  <a:pt x="423" y="1385"/>
                </a:lnTo>
                <a:lnTo>
                  <a:pt x="423" y="1378"/>
                </a:lnTo>
                <a:lnTo>
                  <a:pt x="422" y="1371"/>
                </a:lnTo>
                <a:lnTo>
                  <a:pt x="420" y="1367"/>
                </a:lnTo>
                <a:lnTo>
                  <a:pt x="420" y="1367"/>
                </a:lnTo>
                <a:lnTo>
                  <a:pt x="418" y="1366"/>
                </a:lnTo>
                <a:lnTo>
                  <a:pt x="415" y="1365"/>
                </a:lnTo>
                <a:lnTo>
                  <a:pt x="413" y="1364"/>
                </a:lnTo>
                <a:lnTo>
                  <a:pt x="412" y="1363"/>
                </a:lnTo>
                <a:lnTo>
                  <a:pt x="412" y="1363"/>
                </a:lnTo>
                <a:lnTo>
                  <a:pt x="410" y="1357"/>
                </a:lnTo>
                <a:lnTo>
                  <a:pt x="409" y="1352"/>
                </a:lnTo>
                <a:lnTo>
                  <a:pt x="409" y="1340"/>
                </a:lnTo>
                <a:lnTo>
                  <a:pt x="408" y="1336"/>
                </a:lnTo>
                <a:lnTo>
                  <a:pt x="405" y="1331"/>
                </a:lnTo>
                <a:lnTo>
                  <a:pt x="403" y="1326"/>
                </a:lnTo>
                <a:lnTo>
                  <a:pt x="399" y="1323"/>
                </a:lnTo>
                <a:lnTo>
                  <a:pt x="399" y="1323"/>
                </a:lnTo>
                <a:lnTo>
                  <a:pt x="397" y="1327"/>
                </a:lnTo>
                <a:lnTo>
                  <a:pt x="395" y="1331"/>
                </a:lnTo>
                <a:lnTo>
                  <a:pt x="392" y="1334"/>
                </a:lnTo>
                <a:lnTo>
                  <a:pt x="388" y="1336"/>
                </a:lnTo>
                <a:lnTo>
                  <a:pt x="385" y="1337"/>
                </a:lnTo>
                <a:lnTo>
                  <a:pt x="381" y="1337"/>
                </a:lnTo>
                <a:lnTo>
                  <a:pt x="377" y="1336"/>
                </a:lnTo>
                <a:lnTo>
                  <a:pt x="372" y="1334"/>
                </a:lnTo>
                <a:lnTo>
                  <a:pt x="372" y="1334"/>
                </a:lnTo>
                <a:close/>
                <a:moveTo>
                  <a:pt x="324" y="1344"/>
                </a:moveTo>
                <a:lnTo>
                  <a:pt x="324" y="1344"/>
                </a:lnTo>
                <a:lnTo>
                  <a:pt x="333" y="1364"/>
                </a:lnTo>
                <a:lnTo>
                  <a:pt x="339" y="1383"/>
                </a:lnTo>
                <a:lnTo>
                  <a:pt x="352" y="1424"/>
                </a:lnTo>
                <a:lnTo>
                  <a:pt x="359" y="1443"/>
                </a:lnTo>
                <a:lnTo>
                  <a:pt x="366" y="1462"/>
                </a:lnTo>
                <a:lnTo>
                  <a:pt x="374" y="1482"/>
                </a:lnTo>
                <a:lnTo>
                  <a:pt x="385" y="1500"/>
                </a:lnTo>
                <a:lnTo>
                  <a:pt x="385" y="1500"/>
                </a:lnTo>
                <a:lnTo>
                  <a:pt x="382" y="1503"/>
                </a:lnTo>
                <a:lnTo>
                  <a:pt x="382" y="1505"/>
                </a:lnTo>
                <a:lnTo>
                  <a:pt x="383" y="1508"/>
                </a:lnTo>
                <a:lnTo>
                  <a:pt x="384" y="1513"/>
                </a:lnTo>
                <a:lnTo>
                  <a:pt x="386" y="1516"/>
                </a:lnTo>
                <a:lnTo>
                  <a:pt x="387" y="1520"/>
                </a:lnTo>
                <a:lnTo>
                  <a:pt x="388" y="1525"/>
                </a:lnTo>
                <a:lnTo>
                  <a:pt x="386" y="1531"/>
                </a:lnTo>
                <a:lnTo>
                  <a:pt x="386" y="1531"/>
                </a:lnTo>
                <a:lnTo>
                  <a:pt x="392" y="1532"/>
                </a:lnTo>
                <a:lnTo>
                  <a:pt x="397" y="1534"/>
                </a:lnTo>
                <a:lnTo>
                  <a:pt x="404" y="1538"/>
                </a:lnTo>
                <a:lnTo>
                  <a:pt x="413" y="1543"/>
                </a:lnTo>
                <a:lnTo>
                  <a:pt x="417" y="1545"/>
                </a:lnTo>
                <a:lnTo>
                  <a:pt x="422" y="1546"/>
                </a:lnTo>
                <a:lnTo>
                  <a:pt x="422" y="1546"/>
                </a:lnTo>
                <a:lnTo>
                  <a:pt x="408" y="1489"/>
                </a:lnTo>
                <a:lnTo>
                  <a:pt x="392" y="1433"/>
                </a:lnTo>
                <a:lnTo>
                  <a:pt x="383" y="1406"/>
                </a:lnTo>
                <a:lnTo>
                  <a:pt x="374" y="1379"/>
                </a:lnTo>
                <a:lnTo>
                  <a:pt x="364" y="1352"/>
                </a:lnTo>
                <a:lnTo>
                  <a:pt x="353" y="1325"/>
                </a:lnTo>
                <a:lnTo>
                  <a:pt x="353" y="1325"/>
                </a:lnTo>
                <a:lnTo>
                  <a:pt x="352" y="1329"/>
                </a:lnTo>
                <a:lnTo>
                  <a:pt x="349" y="1333"/>
                </a:lnTo>
                <a:lnTo>
                  <a:pt x="346" y="1336"/>
                </a:lnTo>
                <a:lnTo>
                  <a:pt x="342" y="1338"/>
                </a:lnTo>
                <a:lnTo>
                  <a:pt x="334" y="1341"/>
                </a:lnTo>
                <a:lnTo>
                  <a:pt x="324" y="1344"/>
                </a:lnTo>
                <a:lnTo>
                  <a:pt x="324" y="1344"/>
                </a:lnTo>
                <a:close/>
                <a:moveTo>
                  <a:pt x="439" y="1371"/>
                </a:moveTo>
                <a:lnTo>
                  <a:pt x="439" y="1371"/>
                </a:lnTo>
                <a:lnTo>
                  <a:pt x="443" y="1383"/>
                </a:lnTo>
                <a:lnTo>
                  <a:pt x="446" y="1396"/>
                </a:lnTo>
                <a:lnTo>
                  <a:pt x="448" y="1408"/>
                </a:lnTo>
                <a:lnTo>
                  <a:pt x="449" y="1419"/>
                </a:lnTo>
                <a:lnTo>
                  <a:pt x="450" y="1431"/>
                </a:lnTo>
                <a:lnTo>
                  <a:pt x="453" y="1443"/>
                </a:lnTo>
                <a:lnTo>
                  <a:pt x="457" y="1454"/>
                </a:lnTo>
                <a:lnTo>
                  <a:pt x="460" y="1458"/>
                </a:lnTo>
                <a:lnTo>
                  <a:pt x="463" y="1462"/>
                </a:lnTo>
                <a:lnTo>
                  <a:pt x="463" y="1462"/>
                </a:lnTo>
                <a:lnTo>
                  <a:pt x="471" y="1469"/>
                </a:lnTo>
                <a:lnTo>
                  <a:pt x="479" y="1474"/>
                </a:lnTo>
                <a:lnTo>
                  <a:pt x="489" y="1479"/>
                </a:lnTo>
                <a:lnTo>
                  <a:pt x="499" y="1484"/>
                </a:lnTo>
                <a:lnTo>
                  <a:pt x="519" y="1492"/>
                </a:lnTo>
                <a:lnTo>
                  <a:pt x="528" y="1497"/>
                </a:lnTo>
                <a:lnTo>
                  <a:pt x="536" y="1502"/>
                </a:lnTo>
                <a:lnTo>
                  <a:pt x="536" y="1502"/>
                </a:lnTo>
                <a:lnTo>
                  <a:pt x="543" y="1507"/>
                </a:lnTo>
                <a:lnTo>
                  <a:pt x="548" y="1513"/>
                </a:lnTo>
                <a:lnTo>
                  <a:pt x="558" y="1525"/>
                </a:lnTo>
                <a:lnTo>
                  <a:pt x="566" y="1539"/>
                </a:lnTo>
                <a:lnTo>
                  <a:pt x="574" y="1554"/>
                </a:lnTo>
                <a:lnTo>
                  <a:pt x="574" y="1554"/>
                </a:lnTo>
                <a:lnTo>
                  <a:pt x="582" y="1556"/>
                </a:lnTo>
                <a:lnTo>
                  <a:pt x="590" y="1558"/>
                </a:lnTo>
                <a:lnTo>
                  <a:pt x="609" y="1559"/>
                </a:lnTo>
                <a:lnTo>
                  <a:pt x="609" y="1559"/>
                </a:lnTo>
                <a:lnTo>
                  <a:pt x="596" y="1505"/>
                </a:lnTo>
                <a:lnTo>
                  <a:pt x="581" y="1449"/>
                </a:lnTo>
                <a:lnTo>
                  <a:pt x="574" y="1422"/>
                </a:lnTo>
                <a:lnTo>
                  <a:pt x="564" y="1393"/>
                </a:lnTo>
                <a:lnTo>
                  <a:pt x="554" y="1366"/>
                </a:lnTo>
                <a:lnTo>
                  <a:pt x="543" y="1338"/>
                </a:lnTo>
                <a:lnTo>
                  <a:pt x="543" y="1338"/>
                </a:lnTo>
                <a:lnTo>
                  <a:pt x="528" y="1342"/>
                </a:lnTo>
                <a:lnTo>
                  <a:pt x="514" y="1346"/>
                </a:lnTo>
                <a:lnTo>
                  <a:pt x="487" y="1352"/>
                </a:lnTo>
                <a:lnTo>
                  <a:pt x="474" y="1355"/>
                </a:lnTo>
                <a:lnTo>
                  <a:pt x="462" y="1358"/>
                </a:lnTo>
                <a:lnTo>
                  <a:pt x="450" y="1364"/>
                </a:lnTo>
                <a:lnTo>
                  <a:pt x="439" y="1371"/>
                </a:lnTo>
                <a:lnTo>
                  <a:pt x="439" y="1371"/>
                </a:lnTo>
                <a:close/>
                <a:moveTo>
                  <a:pt x="476" y="1552"/>
                </a:moveTo>
                <a:lnTo>
                  <a:pt x="476" y="1552"/>
                </a:lnTo>
                <a:lnTo>
                  <a:pt x="516" y="1553"/>
                </a:lnTo>
                <a:lnTo>
                  <a:pt x="534" y="1553"/>
                </a:lnTo>
                <a:lnTo>
                  <a:pt x="555" y="1552"/>
                </a:lnTo>
                <a:lnTo>
                  <a:pt x="555" y="1552"/>
                </a:lnTo>
                <a:lnTo>
                  <a:pt x="548" y="1539"/>
                </a:lnTo>
                <a:lnTo>
                  <a:pt x="539" y="1528"/>
                </a:lnTo>
                <a:lnTo>
                  <a:pt x="530" y="1518"/>
                </a:lnTo>
                <a:lnTo>
                  <a:pt x="519" y="1509"/>
                </a:lnTo>
                <a:lnTo>
                  <a:pt x="507" y="1502"/>
                </a:lnTo>
                <a:lnTo>
                  <a:pt x="494" y="1494"/>
                </a:lnTo>
                <a:lnTo>
                  <a:pt x="480" y="1489"/>
                </a:lnTo>
                <a:lnTo>
                  <a:pt x="465" y="1484"/>
                </a:lnTo>
                <a:lnTo>
                  <a:pt x="465" y="1484"/>
                </a:lnTo>
                <a:lnTo>
                  <a:pt x="465" y="1492"/>
                </a:lnTo>
                <a:lnTo>
                  <a:pt x="468" y="1501"/>
                </a:lnTo>
                <a:lnTo>
                  <a:pt x="474" y="1519"/>
                </a:lnTo>
                <a:lnTo>
                  <a:pt x="476" y="1529"/>
                </a:lnTo>
                <a:lnTo>
                  <a:pt x="478" y="1537"/>
                </a:lnTo>
                <a:lnTo>
                  <a:pt x="478" y="1545"/>
                </a:lnTo>
                <a:lnTo>
                  <a:pt x="477" y="1549"/>
                </a:lnTo>
                <a:lnTo>
                  <a:pt x="476" y="1552"/>
                </a:lnTo>
                <a:lnTo>
                  <a:pt x="476" y="1552"/>
                </a:lnTo>
                <a:close/>
                <a:moveTo>
                  <a:pt x="836" y="1645"/>
                </a:moveTo>
                <a:lnTo>
                  <a:pt x="836" y="1645"/>
                </a:lnTo>
                <a:lnTo>
                  <a:pt x="834" y="1654"/>
                </a:lnTo>
                <a:lnTo>
                  <a:pt x="834" y="1662"/>
                </a:lnTo>
                <a:lnTo>
                  <a:pt x="835" y="1680"/>
                </a:lnTo>
                <a:lnTo>
                  <a:pt x="839" y="1714"/>
                </a:lnTo>
                <a:lnTo>
                  <a:pt x="840" y="1729"/>
                </a:lnTo>
                <a:lnTo>
                  <a:pt x="840" y="1737"/>
                </a:lnTo>
                <a:lnTo>
                  <a:pt x="839" y="1744"/>
                </a:lnTo>
                <a:lnTo>
                  <a:pt x="837" y="1751"/>
                </a:lnTo>
                <a:lnTo>
                  <a:pt x="833" y="1758"/>
                </a:lnTo>
                <a:lnTo>
                  <a:pt x="827" y="1764"/>
                </a:lnTo>
                <a:lnTo>
                  <a:pt x="821" y="1770"/>
                </a:lnTo>
                <a:lnTo>
                  <a:pt x="821" y="1770"/>
                </a:lnTo>
                <a:lnTo>
                  <a:pt x="814" y="1771"/>
                </a:lnTo>
                <a:lnTo>
                  <a:pt x="808" y="1773"/>
                </a:lnTo>
                <a:lnTo>
                  <a:pt x="793" y="1780"/>
                </a:lnTo>
                <a:lnTo>
                  <a:pt x="786" y="1781"/>
                </a:lnTo>
                <a:lnTo>
                  <a:pt x="782" y="1782"/>
                </a:lnTo>
                <a:lnTo>
                  <a:pt x="779" y="1782"/>
                </a:lnTo>
                <a:lnTo>
                  <a:pt x="776" y="1781"/>
                </a:lnTo>
                <a:lnTo>
                  <a:pt x="774" y="1779"/>
                </a:lnTo>
                <a:lnTo>
                  <a:pt x="772" y="1776"/>
                </a:lnTo>
                <a:lnTo>
                  <a:pt x="770" y="1772"/>
                </a:lnTo>
                <a:lnTo>
                  <a:pt x="770" y="1772"/>
                </a:lnTo>
                <a:lnTo>
                  <a:pt x="768" y="1751"/>
                </a:lnTo>
                <a:lnTo>
                  <a:pt x="768" y="1729"/>
                </a:lnTo>
                <a:lnTo>
                  <a:pt x="768" y="1707"/>
                </a:lnTo>
                <a:lnTo>
                  <a:pt x="767" y="1685"/>
                </a:lnTo>
                <a:lnTo>
                  <a:pt x="767" y="1685"/>
                </a:lnTo>
                <a:lnTo>
                  <a:pt x="766" y="1679"/>
                </a:lnTo>
                <a:lnTo>
                  <a:pt x="767" y="1672"/>
                </a:lnTo>
                <a:lnTo>
                  <a:pt x="768" y="1668"/>
                </a:lnTo>
                <a:lnTo>
                  <a:pt x="771" y="1662"/>
                </a:lnTo>
                <a:lnTo>
                  <a:pt x="773" y="1659"/>
                </a:lnTo>
                <a:lnTo>
                  <a:pt x="775" y="1657"/>
                </a:lnTo>
                <a:lnTo>
                  <a:pt x="778" y="1655"/>
                </a:lnTo>
                <a:lnTo>
                  <a:pt x="781" y="1654"/>
                </a:lnTo>
                <a:lnTo>
                  <a:pt x="786" y="1653"/>
                </a:lnTo>
                <a:lnTo>
                  <a:pt x="790" y="1653"/>
                </a:lnTo>
                <a:lnTo>
                  <a:pt x="793" y="1654"/>
                </a:lnTo>
                <a:lnTo>
                  <a:pt x="797" y="1656"/>
                </a:lnTo>
                <a:lnTo>
                  <a:pt x="802" y="1659"/>
                </a:lnTo>
                <a:lnTo>
                  <a:pt x="805" y="1662"/>
                </a:lnTo>
                <a:lnTo>
                  <a:pt x="809" y="1667"/>
                </a:lnTo>
                <a:lnTo>
                  <a:pt x="812" y="1672"/>
                </a:lnTo>
                <a:lnTo>
                  <a:pt x="812" y="1672"/>
                </a:lnTo>
                <a:lnTo>
                  <a:pt x="807" y="1692"/>
                </a:lnTo>
                <a:lnTo>
                  <a:pt x="805" y="1703"/>
                </a:lnTo>
                <a:lnTo>
                  <a:pt x="804" y="1714"/>
                </a:lnTo>
                <a:lnTo>
                  <a:pt x="804" y="1725"/>
                </a:lnTo>
                <a:lnTo>
                  <a:pt x="805" y="1735"/>
                </a:lnTo>
                <a:lnTo>
                  <a:pt x="807" y="1746"/>
                </a:lnTo>
                <a:lnTo>
                  <a:pt x="810" y="1756"/>
                </a:lnTo>
                <a:lnTo>
                  <a:pt x="810" y="1756"/>
                </a:lnTo>
                <a:lnTo>
                  <a:pt x="813" y="1750"/>
                </a:lnTo>
                <a:lnTo>
                  <a:pt x="816" y="1746"/>
                </a:lnTo>
                <a:lnTo>
                  <a:pt x="819" y="1734"/>
                </a:lnTo>
                <a:lnTo>
                  <a:pt x="819" y="1720"/>
                </a:lnTo>
                <a:lnTo>
                  <a:pt x="819" y="1706"/>
                </a:lnTo>
                <a:lnTo>
                  <a:pt x="818" y="1676"/>
                </a:lnTo>
                <a:lnTo>
                  <a:pt x="818" y="1661"/>
                </a:lnTo>
                <a:lnTo>
                  <a:pt x="819" y="1647"/>
                </a:lnTo>
                <a:lnTo>
                  <a:pt x="819" y="1647"/>
                </a:lnTo>
                <a:lnTo>
                  <a:pt x="816" y="1643"/>
                </a:lnTo>
                <a:lnTo>
                  <a:pt x="810" y="1639"/>
                </a:lnTo>
                <a:lnTo>
                  <a:pt x="805" y="1637"/>
                </a:lnTo>
                <a:lnTo>
                  <a:pt x="800" y="1634"/>
                </a:lnTo>
                <a:lnTo>
                  <a:pt x="786" y="1630"/>
                </a:lnTo>
                <a:lnTo>
                  <a:pt x="771" y="1629"/>
                </a:lnTo>
                <a:lnTo>
                  <a:pt x="771" y="1629"/>
                </a:lnTo>
                <a:lnTo>
                  <a:pt x="763" y="1640"/>
                </a:lnTo>
                <a:lnTo>
                  <a:pt x="758" y="1645"/>
                </a:lnTo>
                <a:lnTo>
                  <a:pt x="752" y="1650"/>
                </a:lnTo>
                <a:lnTo>
                  <a:pt x="752" y="1650"/>
                </a:lnTo>
                <a:lnTo>
                  <a:pt x="752" y="1664"/>
                </a:lnTo>
                <a:lnTo>
                  <a:pt x="752" y="1680"/>
                </a:lnTo>
                <a:lnTo>
                  <a:pt x="751" y="1716"/>
                </a:lnTo>
                <a:lnTo>
                  <a:pt x="750" y="1734"/>
                </a:lnTo>
                <a:lnTo>
                  <a:pt x="751" y="1751"/>
                </a:lnTo>
                <a:lnTo>
                  <a:pt x="752" y="1766"/>
                </a:lnTo>
                <a:lnTo>
                  <a:pt x="755" y="1778"/>
                </a:lnTo>
                <a:lnTo>
                  <a:pt x="755" y="1778"/>
                </a:lnTo>
                <a:lnTo>
                  <a:pt x="757" y="1783"/>
                </a:lnTo>
                <a:lnTo>
                  <a:pt x="761" y="1789"/>
                </a:lnTo>
                <a:lnTo>
                  <a:pt x="765" y="1792"/>
                </a:lnTo>
                <a:lnTo>
                  <a:pt x="770" y="1795"/>
                </a:lnTo>
                <a:lnTo>
                  <a:pt x="776" y="1797"/>
                </a:lnTo>
                <a:lnTo>
                  <a:pt x="781" y="1798"/>
                </a:lnTo>
                <a:lnTo>
                  <a:pt x="788" y="1800"/>
                </a:lnTo>
                <a:lnTo>
                  <a:pt x="795" y="1800"/>
                </a:lnTo>
                <a:lnTo>
                  <a:pt x="808" y="1797"/>
                </a:lnTo>
                <a:lnTo>
                  <a:pt x="821" y="1793"/>
                </a:lnTo>
                <a:lnTo>
                  <a:pt x="826" y="1791"/>
                </a:lnTo>
                <a:lnTo>
                  <a:pt x="832" y="1788"/>
                </a:lnTo>
                <a:lnTo>
                  <a:pt x="836" y="1785"/>
                </a:lnTo>
                <a:lnTo>
                  <a:pt x="840" y="1780"/>
                </a:lnTo>
                <a:lnTo>
                  <a:pt x="840" y="1780"/>
                </a:lnTo>
                <a:lnTo>
                  <a:pt x="842" y="1762"/>
                </a:lnTo>
                <a:lnTo>
                  <a:pt x="844" y="1741"/>
                </a:lnTo>
                <a:lnTo>
                  <a:pt x="844" y="1730"/>
                </a:lnTo>
                <a:lnTo>
                  <a:pt x="843" y="1719"/>
                </a:lnTo>
                <a:lnTo>
                  <a:pt x="842" y="1710"/>
                </a:lnTo>
                <a:lnTo>
                  <a:pt x="840" y="1701"/>
                </a:lnTo>
                <a:lnTo>
                  <a:pt x="840" y="1701"/>
                </a:lnTo>
                <a:lnTo>
                  <a:pt x="842" y="1699"/>
                </a:lnTo>
                <a:lnTo>
                  <a:pt x="843" y="1696"/>
                </a:lnTo>
                <a:lnTo>
                  <a:pt x="844" y="1692"/>
                </a:lnTo>
                <a:lnTo>
                  <a:pt x="843" y="1689"/>
                </a:lnTo>
                <a:lnTo>
                  <a:pt x="842" y="1683"/>
                </a:lnTo>
                <a:lnTo>
                  <a:pt x="841" y="1676"/>
                </a:lnTo>
                <a:lnTo>
                  <a:pt x="841" y="1676"/>
                </a:lnTo>
                <a:lnTo>
                  <a:pt x="842" y="1655"/>
                </a:lnTo>
                <a:lnTo>
                  <a:pt x="842" y="1634"/>
                </a:lnTo>
                <a:lnTo>
                  <a:pt x="843" y="1612"/>
                </a:lnTo>
                <a:lnTo>
                  <a:pt x="843" y="1592"/>
                </a:lnTo>
                <a:lnTo>
                  <a:pt x="842" y="1571"/>
                </a:lnTo>
                <a:lnTo>
                  <a:pt x="839" y="1553"/>
                </a:lnTo>
                <a:lnTo>
                  <a:pt x="837" y="1544"/>
                </a:lnTo>
                <a:lnTo>
                  <a:pt x="834" y="1535"/>
                </a:lnTo>
                <a:lnTo>
                  <a:pt x="829" y="1527"/>
                </a:lnTo>
                <a:lnTo>
                  <a:pt x="825" y="1519"/>
                </a:lnTo>
                <a:lnTo>
                  <a:pt x="825" y="1519"/>
                </a:lnTo>
                <a:lnTo>
                  <a:pt x="819" y="1518"/>
                </a:lnTo>
                <a:lnTo>
                  <a:pt x="813" y="1518"/>
                </a:lnTo>
                <a:lnTo>
                  <a:pt x="801" y="1515"/>
                </a:lnTo>
                <a:lnTo>
                  <a:pt x="788" y="1512"/>
                </a:lnTo>
                <a:lnTo>
                  <a:pt x="781" y="1512"/>
                </a:lnTo>
                <a:lnTo>
                  <a:pt x="775" y="1513"/>
                </a:lnTo>
                <a:lnTo>
                  <a:pt x="775" y="1513"/>
                </a:lnTo>
                <a:lnTo>
                  <a:pt x="768" y="1515"/>
                </a:lnTo>
                <a:lnTo>
                  <a:pt x="764" y="1518"/>
                </a:lnTo>
                <a:lnTo>
                  <a:pt x="760" y="1522"/>
                </a:lnTo>
                <a:lnTo>
                  <a:pt x="757" y="1528"/>
                </a:lnTo>
                <a:lnTo>
                  <a:pt x="752" y="1540"/>
                </a:lnTo>
                <a:lnTo>
                  <a:pt x="748" y="1554"/>
                </a:lnTo>
                <a:lnTo>
                  <a:pt x="748" y="1554"/>
                </a:lnTo>
                <a:lnTo>
                  <a:pt x="751" y="1554"/>
                </a:lnTo>
                <a:lnTo>
                  <a:pt x="755" y="1554"/>
                </a:lnTo>
                <a:lnTo>
                  <a:pt x="760" y="1556"/>
                </a:lnTo>
                <a:lnTo>
                  <a:pt x="765" y="1559"/>
                </a:lnTo>
                <a:lnTo>
                  <a:pt x="768" y="1559"/>
                </a:lnTo>
                <a:lnTo>
                  <a:pt x="773" y="1559"/>
                </a:lnTo>
                <a:lnTo>
                  <a:pt x="773" y="1559"/>
                </a:lnTo>
                <a:lnTo>
                  <a:pt x="775" y="1549"/>
                </a:lnTo>
                <a:lnTo>
                  <a:pt x="778" y="1540"/>
                </a:lnTo>
                <a:lnTo>
                  <a:pt x="781" y="1535"/>
                </a:lnTo>
                <a:lnTo>
                  <a:pt x="786" y="1531"/>
                </a:lnTo>
                <a:lnTo>
                  <a:pt x="792" y="1529"/>
                </a:lnTo>
                <a:lnTo>
                  <a:pt x="798" y="1528"/>
                </a:lnTo>
                <a:lnTo>
                  <a:pt x="805" y="1528"/>
                </a:lnTo>
                <a:lnTo>
                  <a:pt x="812" y="1529"/>
                </a:lnTo>
                <a:lnTo>
                  <a:pt x="812" y="1529"/>
                </a:lnTo>
                <a:lnTo>
                  <a:pt x="809" y="1533"/>
                </a:lnTo>
                <a:lnTo>
                  <a:pt x="810" y="1533"/>
                </a:lnTo>
                <a:lnTo>
                  <a:pt x="811" y="1534"/>
                </a:lnTo>
                <a:lnTo>
                  <a:pt x="816" y="1535"/>
                </a:lnTo>
                <a:lnTo>
                  <a:pt x="817" y="1536"/>
                </a:lnTo>
                <a:lnTo>
                  <a:pt x="819" y="1537"/>
                </a:lnTo>
                <a:lnTo>
                  <a:pt x="819" y="1537"/>
                </a:lnTo>
                <a:lnTo>
                  <a:pt x="818" y="1540"/>
                </a:lnTo>
                <a:lnTo>
                  <a:pt x="818" y="1544"/>
                </a:lnTo>
                <a:lnTo>
                  <a:pt x="819" y="1547"/>
                </a:lnTo>
                <a:lnTo>
                  <a:pt x="821" y="1550"/>
                </a:lnTo>
                <a:lnTo>
                  <a:pt x="825" y="1556"/>
                </a:lnTo>
                <a:lnTo>
                  <a:pt x="829" y="1562"/>
                </a:lnTo>
                <a:lnTo>
                  <a:pt x="829" y="1562"/>
                </a:lnTo>
                <a:lnTo>
                  <a:pt x="826" y="1571"/>
                </a:lnTo>
                <a:lnTo>
                  <a:pt x="825" y="1580"/>
                </a:lnTo>
                <a:lnTo>
                  <a:pt x="826" y="1589"/>
                </a:lnTo>
                <a:lnTo>
                  <a:pt x="827" y="1598"/>
                </a:lnTo>
                <a:lnTo>
                  <a:pt x="828" y="1608"/>
                </a:lnTo>
                <a:lnTo>
                  <a:pt x="828" y="1616"/>
                </a:lnTo>
                <a:lnTo>
                  <a:pt x="828" y="1626"/>
                </a:lnTo>
                <a:lnTo>
                  <a:pt x="825" y="1635"/>
                </a:lnTo>
                <a:lnTo>
                  <a:pt x="825" y="1635"/>
                </a:lnTo>
                <a:lnTo>
                  <a:pt x="832" y="1639"/>
                </a:lnTo>
                <a:lnTo>
                  <a:pt x="834" y="1642"/>
                </a:lnTo>
                <a:lnTo>
                  <a:pt x="836" y="1645"/>
                </a:lnTo>
                <a:lnTo>
                  <a:pt x="836" y="1645"/>
                </a:lnTo>
                <a:close/>
                <a:moveTo>
                  <a:pt x="598" y="1616"/>
                </a:moveTo>
                <a:lnTo>
                  <a:pt x="598" y="1616"/>
                </a:lnTo>
                <a:lnTo>
                  <a:pt x="609" y="1615"/>
                </a:lnTo>
                <a:lnTo>
                  <a:pt x="619" y="1615"/>
                </a:lnTo>
                <a:lnTo>
                  <a:pt x="627" y="1616"/>
                </a:lnTo>
                <a:lnTo>
                  <a:pt x="635" y="1620"/>
                </a:lnTo>
                <a:lnTo>
                  <a:pt x="642" y="1623"/>
                </a:lnTo>
                <a:lnTo>
                  <a:pt x="650" y="1628"/>
                </a:lnTo>
                <a:lnTo>
                  <a:pt x="656" y="1634"/>
                </a:lnTo>
                <a:lnTo>
                  <a:pt x="661" y="1640"/>
                </a:lnTo>
                <a:lnTo>
                  <a:pt x="672" y="1654"/>
                </a:lnTo>
                <a:lnTo>
                  <a:pt x="681" y="1670"/>
                </a:lnTo>
                <a:lnTo>
                  <a:pt x="697" y="1701"/>
                </a:lnTo>
                <a:lnTo>
                  <a:pt x="697" y="1701"/>
                </a:lnTo>
                <a:lnTo>
                  <a:pt x="694" y="1705"/>
                </a:lnTo>
                <a:lnTo>
                  <a:pt x="694" y="1707"/>
                </a:lnTo>
                <a:lnTo>
                  <a:pt x="692" y="1711"/>
                </a:lnTo>
                <a:lnTo>
                  <a:pt x="690" y="1714"/>
                </a:lnTo>
                <a:lnTo>
                  <a:pt x="690" y="1714"/>
                </a:lnTo>
                <a:lnTo>
                  <a:pt x="690" y="1716"/>
                </a:lnTo>
                <a:lnTo>
                  <a:pt x="692" y="1716"/>
                </a:lnTo>
                <a:lnTo>
                  <a:pt x="692" y="1716"/>
                </a:lnTo>
                <a:lnTo>
                  <a:pt x="702" y="1707"/>
                </a:lnTo>
                <a:lnTo>
                  <a:pt x="712" y="1698"/>
                </a:lnTo>
                <a:lnTo>
                  <a:pt x="717" y="1694"/>
                </a:lnTo>
                <a:lnTo>
                  <a:pt x="722" y="1690"/>
                </a:lnTo>
                <a:lnTo>
                  <a:pt x="729" y="1689"/>
                </a:lnTo>
                <a:lnTo>
                  <a:pt x="735" y="1689"/>
                </a:lnTo>
                <a:lnTo>
                  <a:pt x="735" y="1689"/>
                </a:lnTo>
                <a:lnTo>
                  <a:pt x="735" y="1680"/>
                </a:lnTo>
                <a:lnTo>
                  <a:pt x="735" y="1671"/>
                </a:lnTo>
                <a:lnTo>
                  <a:pt x="735" y="1662"/>
                </a:lnTo>
                <a:lnTo>
                  <a:pt x="737" y="1655"/>
                </a:lnTo>
                <a:lnTo>
                  <a:pt x="740" y="1647"/>
                </a:lnTo>
                <a:lnTo>
                  <a:pt x="743" y="1641"/>
                </a:lnTo>
                <a:lnTo>
                  <a:pt x="746" y="1636"/>
                </a:lnTo>
                <a:lnTo>
                  <a:pt x="750" y="1630"/>
                </a:lnTo>
                <a:lnTo>
                  <a:pt x="756" y="1626"/>
                </a:lnTo>
                <a:lnTo>
                  <a:pt x="761" y="1623"/>
                </a:lnTo>
                <a:lnTo>
                  <a:pt x="767" y="1620"/>
                </a:lnTo>
                <a:lnTo>
                  <a:pt x="774" y="1619"/>
                </a:lnTo>
                <a:lnTo>
                  <a:pt x="781" y="1618"/>
                </a:lnTo>
                <a:lnTo>
                  <a:pt x="790" y="1618"/>
                </a:lnTo>
                <a:lnTo>
                  <a:pt x="800" y="1619"/>
                </a:lnTo>
                <a:lnTo>
                  <a:pt x="808" y="1621"/>
                </a:lnTo>
                <a:lnTo>
                  <a:pt x="808" y="1621"/>
                </a:lnTo>
                <a:lnTo>
                  <a:pt x="808" y="1609"/>
                </a:lnTo>
                <a:lnTo>
                  <a:pt x="809" y="1599"/>
                </a:lnTo>
                <a:lnTo>
                  <a:pt x="809" y="1591"/>
                </a:lnTo>
                <a:lnTo>
                  <a:pt x="806" y="1579"/>
                </a:lnTo>
                <a:lnTo>
                  <a:pt x="806" y="1579"/>
                </a:lnTo>
                <a:lnTo>
                  <a:pt x="792" y="1577"/>
                </a:lnTo>
                <a:lnTo>
                  <a:pt x="776" y="1575"/>
                </a:lnTo>
                <a:lnTo>
                  <a:pt x="759" y="1575"/>
                </a:lnTo>
                <a:lnTo>
                  <a:pt x="741" y="1575"/>
                </a:lnTo>
                <a:lnTo>
                  <a:pt x="702" y="1575"/>
                </a:lnTo>
                <a:lnTo>
                  <a:pt x="661" y="1575"/>
                </a:lnTo>
                <a:lnTo>
                  <a:pt x="661" y="1575"/>
                </a:lnTo>
                <a:lnTo>
                  <a:pt x="611" y="1573"/>
                </a:lnTo>
                <a:lnTo>
                  <a:pt x="560" y="1568"/>
                </a:lnTo>
                <a:lnTo>
                  <a:pt x="511" y="1566"/>
                </a:lnTo>
                <a:lnTo>
                  <a:pt x="488" y="1566"/>
                </a:lnTo>
                <a:lnTo>
                  <a:pt x="465" y="1566"/>
                </a:lnTo>
                <a:lnTo>
                  <a:pt x="465" y="1566"/>
                </a:lnTo>
                <a:lnTo>
                  <a:pt x="441" y="1563"/>
                </a:lnTo>
                <a:lnTo>
                  <a:pt x="414" y="1556"/>
                </a:lnTo>
                <a:lnTo>
                  <a:pt x="387" y="1549"/>
                </a:lnTo>
                <a:lnTo>
                  <a:pt x="362" y="1539"/>
                </a:lnTo>
                <a:lnTo>
                  <a:pt x="362" y="1539"/>
                </a:lnTo>
                <a:lnTo>
                  <a:pt x="359" y="1555"/>
                </a:lnTo>
                <a:lnTo>
                  <a:pt x="357" y="1573"/>
                </a:lnTo>
                <a:lnTo>
                  <a:pt x="357" y="1589"/>
                </a:lnTo>
                <a:lnTo>
                  <a:pt x="358" y="1606"/>
                </a:lnTo>
                <a:lnTo>
                  <a:pt x="362" y="1642"/>
                </a:lnTo>
                <a:lnTo>
                  <a:pt x="366" y="1679"/>
                </a:lnTo>
                <a:lnTo>
                  <a:pt x="366" y="1679"/>
                </a:lnTo>
                <a:lnTo>
                  <a:pt x="372" y="1741"/>
                </a:lnTo>
                <a:lnTo>
                  <a:pt x="381" y="1805"/>
                </a:lnTo>
                <a:lnTo>
                  <a:pt x="381" y="1805"/>
                </a:lnTo>
                <a:lnTo>
                  <a:pt x="383" y="1833"/>
                </a:lnTo>
                <a:lnTo>
                  <a:pt x="385" y="1862"/>
                </a:lnTo>
                <a:lnTo>
                  <a:pt x="388" y="1919"/>
                </a:lnTo>
                <a:lnTo>
                  <a:pt x="390" y="1948"/>
                </a:lnTo>
                <a:lnTo>
                  <a:pt x="393" y="1976"/>
                </a:lnTo>
                <a:lnTo>
                  <a:pt x="397" y="2003"/>
                </a:lnTo>
                <a:lnTo>
                  <a:pt x="401" y="2028"/>
                </a:lnTo>
                <a:lnTo>
                  <a:pt x="401" y="2028"/>
                </a:lnTo>
                <a:lnTo>
                  <a:pt x="399" y="2036"/>
                </a:lnTo>
                <a:lnTo>
                  <a:pt x="399" y="2044"/>
                </a:lnTo>
                <a:lnTo>
                  <a:pt x="399" y="2052"/>
                </a:lnTo>
                <a:lnTo>
                  <a:pt x="400" y="2060"/>
                </a:lnTo>
                <a:lnTo>
                  <a:pt x="404" y="2075"/>
                </a:lnTo>
                <a:lnTo>
                  <a:pt x="407" y="2082"/>
                </a:lnTo>
                <a:lnTo>
                  <a:pt x="408" y="2090"/>
                </a:lnTo>
                <a:lnTo>
                  <a:pt x="408" y="2090"/>
                </a:lnTo>
                <a:lnTo>
                  <a:pt x="413" y="2144"/>
                </a:lnTo>
                <a:lnTo>
                  <a:pt x="417" y="2199"/>
                </a:lnTo>
                <a:lnTo>
                  <a:pt x="423" y="2255"/>
                </a:lnTo>
                <a:lnTo>
                  <a:pt x="426" y="2283"/>
                </a:lnTo>
                <a:lnTo>
                  <a:pt x="430" y="2312"/>
                </a:lnTo>
                <a:lnTo>
                  <a:pt x="430" y="2312"/>
                </a:lnTo>
                <a:lnTo>
                  <a:pt x="441" y="2318"/>
                </a:lnTo>
                <a:lnTo>
                  <a:pt x="452" y="2321"/>
                </a:lnTo>
                <a:lnTo>
                  <a:pt x="474" y="2328"/>
                </a:lnTo>
                <a:lnTo>
                  <a:pt x="494" y="2335"/>
                </a:lnTo>
                <a:lnTo>
                  <a:pt x="505" y="2339"/>
                </a:lnTo>
                <a:lnTo>
                  <a:pt x="514" y="2343"/>
                </a:lnTo>
                <a:lnTo>
                  <a:pt x="514" y="2343"/>
                </a:lnTo>
                <a:lnTo>
                  <a:pt x="556" y="2349"/>
                </a:lnTo>
                <a:lnTo>
                  <a:pt x="599" y="2355"/>
                </a:lnTo>
                <a:lnTo>
                  <a:pt x="642" y="2361"/>
                </a:lnTo>
                <a:lnTo>
                  <a:pt x="664" y="2363"/>
                </a:lnTo>
                <a:lnTo>
                  <a:pt x="686" y="2364"/>
                </a:lnTo>
                <a:lnTo>
                  <a:pt x="686" y="2364"/>
                </a:lnTo>
                <a:lnTo>
                  <a:pt x="713" y="2366"/>
                </a:lnTo>
                <a:lnTo>
                  <a:pt x="740" y="2369"/>
                </a:lnTo>
                <a:lnTo>
                  <a:pt x="765" y="2370"/>
                </a:lnTo>
                <a:lnTo>
                  <a:pt x="779" y="2371"/>
                </a:lnTo>
                <a:lnTo>
                  <a:pt x="792" y="2370"/>
                </a:lnTo>
                <a:lnTo>
                  <a:pt x="792" y="2370"/>
                </a:lnTo>
                <a:lnTo>
                  <a:pt x="817" y="2368"/>
                </a:lnTo>
                <a:lnTo>
                  <a:pt x="841" y="2364"/>
                </a:lnTo>
                <a:lnTo>
                  <a:pt x="865" y="2357"/>
                </a:lnTo>
                <a:lnTo>
                  <a:pt x="889" y="2351"/>
                </a:lnTo>
                <a:lnTo>
                  <a:pt x="938" y="2336"/>
                </a:lnTo>
                <a:lnTo>
                  <a:pt x="963" y="2330"/>
                </a:lnTo>
                <a:lnTo>
                  <a:pt x="989" y="2323"/>
                </a:lnTo>
                <a:lnTo>
                  <a:pt x="989" y="2323"/>
                </a:lnTo>
                <a:lnTo>
                  <a:pt x="1013" y="2306"/>
                </a:lnTo>
                <a:lnTo>
                  <a:pt x="1024" y="2298"/>
                </a:lnTo>
                <a:lnTo>
                  <a:pt x="1035" y="2290"/>
                </a:lnTo>
                <a:lnTo>
                  <a:pt x="1035" y="2290"/>
                </a:lnTo>
                <a:lnTo>
                  <a:pt x="1039" y="2262"/>
                </a:lnTo>
                <a:lnTo>
                  <a:pt x="1043" y="2235"/>
                </a:lnTo>
                <a:lnTo>
                  <a:pt x="1048" y="2179"/>
                </a:lnTo>
                <a:lnTo>
                  <a:pt x="1053" y="2124"/>
                </a:lnTo>
                <a:lnTo>
                  <a:pt x="1060" y="2071"/>
                </a:lnTo>
                <a:lnTo>
                  <a:pt x="1060" y="2071"/>
                </a:lnTo>
                <a:lnTo>
                  <a:pt x="1063" y="2042"/>
                </a:lnTo>
                <a:lnTo>
                  <a:pt x="1065" y="2013"/>
                </a:lnTo>
                <a:lnTo>
                  <a:pt x="1066" y="1983"/>
                </a:lnTo>
                <a:lnTo>
                  <a:pt x="1068" y="1953"/>
                </a:lnTo>
                <a:lnTo>
                  <a:pt x="1068" y="1953"/>
                </a:lnTo>
                <a:lnTo>
                  <a:pt x="1068" y="1940"/>
                </a:lnTo>
                <a:lnTo>
                  <a:pt x="1067" y="1927"/>
                </a:lnTo>
                <a:lnTo>
                  <a:pt x="1066" y="1914"/>
                </a:lnTo>
                <a:lnTo>
                  <a:pt x="1066" y="1901"/>
                </a:lnTo>
                <a:lnTo>
                  <a:pt x="1066" y="1901"/>
                </a:lnTo>
                <a:lnTo>
                  <a:pt x="1067" y="1894"/>
                </a:lnTo>
                <a:lnTo>
                  <a:pt x="1069" y="1886"/>
                </a:lnTo>
                <a:lnTo>
                  <a:pt x="1071" y="1880"/>
                </a:lnTo>
                <a:lnTo>
                  <a:pt x="1073" y="1872"/>
                </a:lnTo>
                <a:lnTo>
                  <a:pt x="1073" y="1872"/>
                </a:lnTo>
                <a:lnTo>
                  <a:pt x="1074" y="1852"/>
                </a:lnTo>
                <a:lnTo>
                  <a:pt x="1074" y="1832"/>
                </a:lnTo>
                <a:lnTo>
                  <a:pt x="1073" y="1789"/>
                </a:lnTo>
                <a:lnTo>
                  <a:pt x="1073" y="1743"/>
                </a:lnTo>
                <a:lnTo>
                  <a:pt x="1073" y="1719"/>
                </a:lnTo>
                <a:lnTo>
                  <a:pt x="1075" y="1696"/>
                </a:lnTo>
                <a:lnTo>
                  <a:pt x="1075" y="1696"/>
                </a:lnTo>
                <a:lnTo>
                  <a:pt x="1077" y="1681"/>
                </a:lnTo>
                <a:lnTo>
                  <a:pt x="1079" y="1667"/>
                </a:lnTo>
                <a:lnTo>
                  <a:pt x="1082" y="1655"/>
                </a:lnTo>
                <a:lnTo>
                  <a:pt x="1084" y="1643"/>
                </a:lnTo>
                <a:lnTo>
                  <a:pt x="1084" y="1643"/>
                </a:lnTo>
                <a:lnTo>
                  <a:pt x="1086" y="1628"/>
                </a:lnTo>
                <a:lnTo>
                  <a:pt x="1088" y="1614"/>
                </a:lnTo>
                <a:lnTo>
                  <a:pt x="1088" y="1584"/>
                </a:lnTo>
                <a:lnTo>
                  <a:pt x="1089" y="1555"/>
                </a:lnTo>
                <a:lnTo>
                  <a:pt x="1091" y="1540"/>
                </a:lnTo>
                <a:lnTo>
                  <a:pt x="1093" y="1525"/>
                </a:lnTo>
                <a:lnTo>
                  <a:pt x="1093" y="1525"/>
                </a:lnTo>
                <a:lnTo>
                  <a:pt x="1075" y="1532"/>
                </a:lnTo>
                <a:lnTo>
                  <a:pt x="1055" y="1539"/>
                </a:lnTo>
                <a:lnTo>
                  <a:pt x="1019" y="1550"/>
                </a:lnTo>
                <a:lnTo>
                  <a:pt x="940" y="1573"/>
                </a:lnTo>
                <a:lnTo>
                  <a:pt x="940" y="1573"/>
                </a:lnTo>
                <a:lnTo>
                  <a:pt x="931" y="1571"/>
                </a:lnTo>
                <a:lnTo>
                  <a:pt x="922" y="1570"/>
                </a:lnTo>
                <a:lnTo>
                  <a:pt x="900" y="1570"/>
                </a:lnTo>
                <a:lnTo>
                  <a:pt x="861" y="1573"/>
                </a:lnTo>
                <a:lnTo>
                  <a:pt x="861" y="1573"/>
                </a:lnTo>
                <a:lnTo>
                  <a:pt x="858" y="1606"/>
                </a:lnTo>
                <a:lnTo>
                  <a:pt x="857" y="1635"/>
                </a:lnTo>
                <a:lnTo>
                  <a:pt x="858" y="1694"/>
                </a:lnTo>
                <a:lnTo>
                  <a:pt x="858" y="1694"/>
                </a:lnTo>
                <a:lnTo>
                  <a:pt x="872" y="1702"/>
                </a:lnTo>
                <a:lnTo>
                  <a:pt x="885" y="1713"/>
                </a:lnTo>
                <a:lnTo>
                  <a:pt x="896" y="1724"/>
                </a:lnTo>
                <a:lnTo>
                  <a:pt x="904" y="1734"/>
                </a:lnTo>
                <a:lnTo>
                  <a:pt x="912" y="1747"/>
                </a:lnTo>
                <a:lnTo>
                  <a:pt x="918" y="1760"/>
                </a:lnTo>
                <a:lnTo>
                  <a:pt x="925" y="1774"/>
                </a:lnTo>
                <a:lnTo>
                  <a:pt x="929" y="1789"/>
                </a:lnTo>
                <a:lnTo>
                  <a:pt x="929" y="1789"/>
                </a:lnTo>
                <a:lnTo>
                  <a:pt x="926" y="1790"/>
                </a:lnTo>
                <a:lnTo>
                  <a:pt x="926" y="1792"/>
                </a:lnTo>
                <a:lnTo>
                  <a:pt x="926" y="1792"/>
                </a:lnTo>
                <a:lnTo>
                  <a:pt x="929" y="1791"/>
                </a:lnTo>
                <a:lnTo>
                  <a:pt x="929" y="1791"/>
                </a:lnTo>
                <a:lnTo>
                  <a:pt x="923" y="1835"/>
                </a:lnTo>
                <a:lnTo>
                  <a:pt x="919" y="1856"/>
                </a:lnTo>
                <a:lnTo>
                  <a:pt x="914" y="1878"/>
                </a:lnTo>
                <a:lnTo>
                  <a:pt x="914" y="1878"/>
                </a:lnTo>
                <a:lnTo>
                  <a:pt x="911" y="1893"/>
                </a:lnTo>
                <a:lnTo>
                  <a:pt x="907" y="1907"/>
                </a:lnTo>
                <a:lnTo>
                  <a:pt x="901" y="1921"/>
                </a:lnTo>
                <a:lnTo>
                  <a:pt x="897" y="1932"/>
                </a:lnTo>
                <a:lnTo>
                  <a:pt x="885" y="1956"/>
                </a:lnTo>
                <a:lnTo>
                  <a:pt x="872" y="1976"/>
                </a:lnTo>
                <a:lnTo>
                  <a:pt x="858" y="1995"/>
                </a:lnTo>
                <a:lnTo>
                  <a:pt x="843" y="2015"/>
                </a:lnTo>
                <a:lnTo>
                  <a:pt x="810" y="2050"/>
                </a:lnTo>
                <a:lnTo>
                  <a:pt x="810" y="2050"/>
                </a:lnTo>
                <a:lnTo>
                  <a:pt x="800" y="2062"/>
                </a:lnTo>
                <a:lnTo>
                  <a:pt x="788" y="2073"/>
                </a:lnTo>
                <a:lnTo>
                  <a:pt x="764" y="2095"/>
                </a:lnTo>
                <a:lnTo>
                  <a:pt x="753" y="2106"/>
                </a:lnTo>
                <a:lnTo>
                  <a:pt x="744" y="2118"/>
                </a:lnTo>
                <a:lnTo>
                  <a:pt x="735" y="2129"/>
                </a:lnTo>
                <a:lnTo>
                  <a:pt x="728" y="2142"/>
                </a:lnTo>
                <a:lnTo>
                  <a:pt x="728" y="2142"/>
                </a:lnTo>
                <a:lnTo>
                  <a:pt x="725" y="2149"/>
                </a:lnTo>
                <a:lnTo>
                  <a:pt x="723" y="2156"/>
                </a:lnTo>
                <a:lnTo>
                  <a:pt x="719" y="2172"/>
                </a:lnTo>
                <a:lnTo>
                  <a:pt x="717" y="2180"/>
                </a:lnTo>
                <a:lnTo>
                  <a:pt x="713" y="2187"/>
                </a:lnTo>
                <a:lnTo>
                  <a:pt x="707" y="2192"/>
                </a:lnTo>
                <a:lnTo>
                  <a:pt x="704" y="2195"/>
                </a:lnTo>
                <a:lnTo>
                  <a:pt x="700" y="2196"/>
                </a:lnTo>
                <a:lnTo>
                  <a:pt x="700" y="2196"/>
                </a:lnTo>
                <a:lnTo>
                  <a:pt x="674" y="2173"/>
                </a:lnTo>
                <a:lnTo>
                  <a:pt x="649" y="2148"/>
                </a:lnTo>
                <a:lnTo>
                  <a:pt x="623" y="2121"/>
                </a:lnTo>
                <a:lnTo>
                  <a:pt x="598" y="2092"/>
                </a:lnTo>
                <a:lnTo>
                  <a:pt x="598" y="2092"/>
                </a:lnTo>
                <a:lnTo>
                  <a:pt x="582" y="2071"/>
                </a:lnTo>
                <a:lnTo>
                  <a:pt x="574" y="2060"/>
                </a:lnTo>
                <a:lnTo>
                  <a:pt x="567" y="2049"/>
                </a:lnTo>
                <a:lnTo>
                  <a:pt x="567" y="2049"/>
                </a:lnTo>
                <a:lnTo>
                  <a:pt x="563" y="2037"/>
                </a:lnTo>
                <a:lnTo>
                  <a:pt x="561" y="2024"/>
                </a:lnTo>
                <a:lnTo>
                  <a:pt x="560" y="2010"/>
                </a:lnTo>
                <a:lnTo>
                  <a:pt x="560" y="1997"/>
                </a:lnTo>
                <a:lnTo>
                  <a:pt x="561" y="1969"/>
                </a:lnTo>
                <a:lnTo>
                  <a:pt x="563" y="1943"/>
                </a:lnTo>
                <a:lnTo>
                  <a:pt x="563" y="1943"/>
                </a:lnTo>
                <a:lnTo>
                  <a:pt x="563" y="1934"/>
                </a:lnTo>
                <a:lnTo>
                  <a:pt x="562" y="1927"/>
                </a:lnTo>
                <a:lnTo>
                  <a:pt x="562" y="1919"/>
                </a:lnTo>
                <a:lnTo>
                  <a:pt x="561" y="1911"/>
                </a:lnTo>
                <a:lnTo>
                  <a:pt x="561" y="1911"/>
                </a:lnTo>
                <a:lnTo>
                  <a:pt x="563" y="1897"/>
                </a:lnTo>
                <a:lnTo>
                  <a:pt x="565" y="1884"/>
                </a:lnTo>
                <a:lnTo>
                  <a:pt x="569" y="1870"/>
                </a:lnTo>
                <a:lnTo>
                  <a:pt x="574" y="1857"/>
                </a:lnTo>
                <a:lnTo>
                  <a:pt x="579" y="1845"/>
                </a:lnTo>
                <a:lnTo>
                  <a:pt x="584" y="1833"/>
                </a:lnTo>
                <a:lnTo>
                  <a:pt x="591" y="1821"/>
                </a:lnTo>
                <a:lnTo>
                  <a:pt x="598" y="1809"/>
                </a:lnTo>
                <a:lnTo>
                  <a:pt x="606" y="1798"/>
                </a:lnTo>
                <a:lnTo>
                  <a:pt x="614" y="1789"/>
                </a:lnTo>
                <a:lnTo>
                  <a:pt x="623" y="1778"/>
                </a:lnTo>
                <a:lnTo>
                  <a:pt x="631" y="1770"/>
                </a:lnTo>
                <a:lnTo>
                  <a:pt x="650" y="1752"/>
                </a:lnTo>
                <a:lnTo>
                  <a:pt x="669" y="1739"/>
                </a:lnTo>
                <a:lnTo>
                  <a:pt x="669" y="1739"/>
                </a:lnTo>
                <a:lnTo>
                  <a:pt x="662" y="1725"/>
                </a:lnTo>
                <a:lnTo>
                  <a:pt x="655" y="1711"/>
                </a:lnTo>
                <a:lnTo>
                  <a:pt x="645" y="1699"/>
                </a:lnTo>
                <a:lnTo>
                  <a:pt x="634" y="1689"/>
                </a:lnTo>
                <a:lnTo>
                  <a:pt x="622" y="1680"/>
                </a:lnTo>
                <a:lnTo>
                  <a:pt x="610" y="1671"/>
                </a:lnTo>
                <a:lnTo>
                  <a:pt x="597" y="1664"/>
                </a:lnTo>
                <a:lnTo>
                  <a:pt x="584" y="1658"/>
                </a:lnTo>
                <a:lnTo>
                  <a:pt x="584" y="1658"/>
                </a:lnTo>
                <a:lnTo>
                  <a:pt x="585" y="1652"/>
                </a:lnTo>
                <a:lnTo>
                  <a:pt x="588" y="1647"/>
                </a:lnTo>
                <a:lnTo>
                  <a:pt x="592" y="1638"/>
                </a:lnTo>
                <a:lnTo>
                  <a:pt x="596" y="1628"/>
                </a:lnTo>
                <a:lnTo>
                  <a:pt x="598" y="1623"/>
                </a:lnTo>
                <a:lnTo>
                  <a:pt x="598" y="1616"/>
                </a:lnTo>
                <a:lnTo>
                  <a:pt x="598" y="1616"/>
                </a:lnTo>
                <a:close/>
                <a:moveTo>
                  <a:pt x="605" y="1647"/>
                </a:moveTo>
                <a:lnTo>
                  <a:pt x="605" y="1647"/>
                </a:lnTo>
                <a:lnTo>
                  <a:pt x="624" y="1661"/>
                </a:lnTo>
                <a:lnTo>
                  <a:pt x="642" y="1676"/>
                </a:lnTo>
                <a:lnTo>
                  <a:pt x="658" y="1692"/>
                </a:lnTo>
                <a:lnTo>
                  <a:pt x="673" y="1710"/>
                </a:lnTo>
                <a:lnTo>
                  <a:pt x="673" y="1710"/>
                </a:lnTo>
                <a:lnTo>
                  <a:pt x="674" y="1704"/>
                </a:lnTo>
                <a:lnTo>
                  <a:pt x="673" y="1699"/>
                </a:lnTo>
                <a:lnTo>
                  <a:pt x="672" y="1694"/>
                </a:lnTo>
                <a:lnTo>
                  <a:pt x="670" y="1687"/>
                </a:lnTo>
                <a:lnTo>
                  <a:pt x="664" y="1674"/>
                </a:lnTo>
                <a:lnTo>
                  <a:pt x="655" y="1662"/>
                </a:lnTo>
                <a:lnTo>
                  <a:pt x="644" y="1651"/>
                </a:lnTo>
                <a:lnTo>
                  <a:pt x="634" y="1640"/>
                </a:lnTo>
                <a:lnTo>
                  <a:pt x="622" y="1633"/>
                </a:lnTo>
                <a:lnTo>
                  <a:pt x="616" y="1630"/>
                </a:lnTo>
                <a:lnTo>
                  <a:pt x="611" y="1629"/>
                </a:lnTo>
                <a:lnTo>
                  <a:pt x="611" y="1629"/>
                </a:lnTo>
                <a:lnTo>
                  <a:pt x="611" y="1631"/>
                </a:lnTo>
                <a:lnTo>
                  <a:pt x="610" y="1635"/>
                </a:lnTo>
                <a:lnTo>
                  <a:pt x="608" y="1638"/>
                </a:lnTo>
                <a:lnTo>
                  <a:pt x="606" y="1642"/>
                </a:lnTo>
                <a:lnTo>
                  <a:pt x="605" y="1644"/>
                </a:lnTo>
                <a:lnTo>
                  <a:pt x="605" y="1647"/>
                </a:lnTo>
                <a:lnTo>
                  <a:pt x="605" y="1647"/>
                </a:lnTo>
                <a:close/>
                <a:moveTo>
                  <a:pt x="790" y="1729"/>
                </a:moveTo>
                <a:lnTo>
                  <a:pt x="790" y="1729"/>
                </a:lnTo>
                <a:lnTo>
                  <a:pt x="792" y="1715"/>
                </a:lnTo>
                <a:lnTo>
                  <a:pt x="793" y="1701"/>
                </a:lnTo>
                <a:lnTo>
                  <a:pt x="793" y="1695"/>
                </a:lnTo>
                <a:lnTo>
                  <a:pt x="791" y="1688"/>
                </a:lnTo>
                <a:lnTo>
                  <a:pt x="789" y="1683"/>
                </a:lnTo>
                <a:lnTo>
                  <a:pt x="786" y="1679"/>
                </a:lnTo>
                <a:lnTo>
                  <a:pt x="786" y="1679"/>
                </a:lnTo>
                <a:lnTo>
                  <a:pt x="787" y="1686"/>
                </a:lnTo>
                <a:lnTo>
                  <a:pt x="788" y="1692"/>
                </a:lnTo>
                <a:lnTo>
                  <a:pt x="787" y="1705"/>
                </a:lnTo>
                <a:lnTo>
                  <a:pt x="787" y="1711"/>
                </a:lnTo>
                <a:lnTo>
                  <a:pt x="787" y="1717"/>
                </a:lnTo>
                <a:lnTo>
                  <a:pt x="788" y="1722"/>
                </a:lnTo>
                <a:lnTo>
                  <a:pt x="790" y="1729"/>
                </a:lnTo>
                <a:lnTo>
                  <a:pt x="790" y="1729"/>
                </a:lnTo>
                <a:close/>
                <a:moveTo>
                  <a:pt x="861" y="1770"/>
                </a:moveTo>
                <a:lnTo>
                  <a:pt x="861" y="1770"/>
                </a:lnTo>
                <a:lnTo>
                  <a:pt x="853" y="1785"/>
                </a:lnTo>
                <a:lnTo>
                  <a:pt x="848" y="1791"/>
                </a:lnTo>
                <a:lnTo>
                  <a:pt x="842" y="1797"/>
                </a:lnTo>
                <a:lnTo>
                  <a:pt x="836" y="1803"/>
                </a:lnTo>
                <a:lnTo>
                  <a:pt x="828" y="1808"/>
                </a:lnTo>
                <a:lnTo>
                  <a:pt x="820" y="1811"/>
                </a:lnTo>
                <a:lnTo>
                  <a:pt x="810" y="1813"/>
                </a:lnTo>
                <a:lnTo>
                  <a:pt x="810" y="1813"/>
                </a:lnTo>
                <a:lnTo>
                  <a:pt x="797" y="1815"/>
                </a:lnTo>
                <a:lnTo>
                  <a:pt x="787" y="1815"/>
                </a:lnTo>
                <a:lnTo>
                  <a:pt x="776" y="1812"/>
                </a:lnTo>
                <a:lnTo>
                  <a:pt x="767" y="1809"/>
                </a:lnTo>
                <a:lnTo>
                  <a:pt x="760" y="1805"/>
                </a:lnTo>
                <a:lnTo>
                  <a:pt x="755" y="1800"/>
                </a:lnTo>
                <a:lnTo>
                  <a:pt x="749" y="1793"/>
                </a:lnTo>
                <a:lnTo>
                  <a:pt x="745" y="1786"/>
                </a:lnTo>
                <a:lnTo>
                  <a:pt x="742" y="1777"/>
                </a:lnTo>
                <a:lnTo>
                  <a:pt x="740" y="1768"/>
                </a:lnTo>
                <a:lnTo>
                  <a:pt x="737" y="1759"/>
                </a:lnTo>
                <a:lnTo>
                  <a:pt x="736" y="1748"/>
                </a:lnTo>
                <a:lnTo>
                  <a:pt x="736" y="1727"/>
                </a:lnTo>
                <a:lnTo>
                  <a:pt x="737" y="1703"/>
                </a:lnTo>
                <a:lnTo>
                  <a:pt x="737" y="1703"/>
                </a:lnTo>
                <a:lnTo>
                  <a:pt x="736" y="1703"/>
                </a:lnTo>
                <a:lnTo>
                  <a:pt x="735" y="1702"/>
                </a:lnTo>
                <a:lnTo>
                  <a:pt x="733" y="1702"/>
                </a:lnTo>
                <a:lnTo>
                  <a:pt x="732" y="1701"/>
                </a:lnTo>
                <a:lnTo>
                  <a:pt x="732" y="1701"/>
                </a:lnTo>
                <a:lnTo>
                  <a:pt x="718" y="1715"/>
                </a:lnTo>
                <a:lnTo>
                  <a:pt x="706" y="1729"/>
                </a:lnTo>
                <a:lnTo>
                  <a:pt x="697" y="1744"/>
                </a:lnTo>
                <a:lnTo>
                  <a:pt x="689" y="1760"/>
                </a:lnTo>
                <a:lnTo>
                  <a:pt x="684" y="1777"/>
                </a:lnTo>
                <a:lnTo>
                  <a:pt x="680" y="1795"/>
                </a:lnTo>
                <a:lnTo>
                  <a:pt x="676" y="1815"/>
                </a:lnTo>
                <a:lnTo>
                  <a:pt x="674" y="1833"/>
                </a:lnTo>
                <a:lnTo>
                  <a:pt x="674" y="1853"/>
                </a:lnTo>
                <a:lnTo>
                  <a:pt x="675" y="1872"/>
                </a:lnTo>
                <a:lnTo>
                  <a:pt x="677" y="1893"/>
                </a:lnTo>
                <a:lnTo>
                  <a:pt x="680" y="1912"/>
                </a:lnTo>
                <a:lnTo>
                  <a:pt x="683" y="1932"/>
                </a:lnTo>
                <a:lnTo>
                  <a:pt x="687" y="1952"/>
                </a:lnTo>
                <a:lnTo>
                  <a:pt x="697" y="1990"/>
                </a:lnTo>
                <a:lnTo>
                  <a:pt x="697" y="1990"/>
                </a:lnTo>
                <a:lnTo>
                  <a:pt x="689" y="1984"/>
                </a:lnTo>
                <a:lnTo>
                  <a:pt x="684" y="1976"/>
                </a:lnTo>
                <a:lnTo>
                  <a:pt x="679" y="1967"/>
                </a:lnTo>
                <a:lnTo>
                  <a:pt x="673" y="1957"/>
                </a:lnTo>
                <a:lnTo>
                  <a:pt x="669" y="1946"/>
                </a:lnTo>
                <a:lnTo>
                  <a:pt x="666" y="1936"/>
                </a:lnTo>
                <a:lnTo>
                  <a:pt x="661" y="1915"/>
                </a:lnTo>
                <a:lnTo>
                  <a:pt x="661" y="1915"/>
                </a:lnTo>
                <a:lnTo>
                  <a:pt x="658" y="1896"/>
                </a:lnTo>
                <a:lnTo>
                  <a:pt x="656" y="1876"/>
                </a:lnTo>
                <a:lnTo>
                  <a:pt x="656" y="1856"/>
                </a:lnTo>
                <a:lnTo>
                  <a:pt x="657" y="1837"/>
                </a:lnTo>
                <a:lnTo>
                  <a:pt x="659" y="1818"/>
                </a:lnTo>
                <a:lnTo>
                  <a:pt x="661" y="1798"/>
                </a:lnTo>
                <a:lnTo>
                  <a:pt x="666" y="1780"/>
                </a:lnTo>
                <a:lnTo>
                  <a:pt x="669" y="1762"/>
                </a:lnTo>
                <a:lnTo>
                  <a:pt x="669" y="1762"/>
                </a:lnTo>
                <a:lnTo>
                  <a:pt x="661" y="1764"/>
                </a:lnTo>
                <a:lnTo>
                  <a:pt x="654" y="1767"/>
                </a:lnTo>
                <a:lnTo>
                  <a:pt x="649" y="1772"/>
                </a:lnTo>
                <a:lnTo>
                  <a:pt x="642" y="1777"/>
                </a:lnTo>
                <a:lnTo>
                  <a:pt x="638" y="1782"/>
                </a:lnTo>
                <a:lnTo>
                  <a:pt x="635" y="1789"/>
                </a:lnTo>
                <a:lnTo>
                  <a:pt x="632" y="1796"/>
                </a:lnTo>
                <a:lnTo>
                  <a:pt x="631" y="1804"/>
                </a:lnTo>
                <a:lnTo>
                  <a:pt x="631" y="1804"/>
                </a:lnTo>
                <a:lnTo>
                  <a:pt x="624" y="1812"/>
                </a:lnTo>
                <a:lnTo>
                  <a:pt x="616" y="1823"/>
                </a:lnTo>
                <a:lnTo>
                  <a:pt x="610" y="1834"/>
                </a:lnTo>
                <a:lnTo>
                  <a:pt x="604" y="1847"/>
                </a:lnTo>
                <a:lnTo>
                  <a:pt x="598" y="1858"/>
                </a:lnTo>
                <a:lnTo>
                  <a:pt x="593" y="1872"/>
                </a:lnTo>
                <a:lnTo>
                  <a:pt x="590" y="1885"/>
                </a:lnTo>
                <a:lnTo>
                  <a:pt x="585" y="1899"/>
                </a:lnTo>
                <a:lnTo>
                  <a:pt x="583" y="1913"/>
                </a:lnTo>
                <a:lnTo>
                  <a:pt x="581" y="1928"/>
                </a:lnTo>
                <a:lnTo>
                  <a:pt x="579" y="1942"/>
                </a:lnTo>
                <a:lnTo>
                  <a:pt x="579" y="1957"/>
                </a:lnTo>
                <a:lnTo>
                  <a:pt x="578" y="1971"/>
                </a:lnTo>
                <a:lnTo>
                  <a:pt x="579" y="1986"/>
                </a:lnTo>
                <a:lnTo>
                  <a:pt x="580" y="2000"/>
                </a:lnTo>
                <a:lnTo>
                  <a:pt x="582" y="2014"/>
                </a:lnTo>
                <a:lnTo>
                  <a:pt x="582" y="2014"/>
                </a:lnTo>
                <a:lnTo>
                  <a:pt x="580" y="2016"/>
                </a:lnTo>
                <a:lnTo>
                  <a:pt x="578" y="2019"/>
                </a:lnTo>
                <a:lnTo>
                  <a:pt x="577" y="2021"/>
                </a:lnTo>
                <a:lnTo>
                  <a:pt x="576" y="2025"/>
                </a:lnTo>
                <a:lnTo>
                  <a:pt x="576" y="2025"/>
                </a:lnTo>
                <a:lnTo>
                  <a:pt x="588" y="2048"/>
                </a:lnTo>
                <a:lnTo>
                  <a:pt x="601" y="2069"/>
                </a:lnTo>
                <a:lnTo>
                  <a:pt x="616" y="2090"/>
                </a:lnTo>
                <a:lnTo>
                  <a:pt x="632" y="2109"/>
                </a:lnTo>
                <a:lnTo>
                  <a:pt x="649" y="2126"/>
                </a:lnTo>
                <a:lnTo>
                  <a:pt x="667" y="2143"/>
                </a:lnTo>
                <a:lnTo>
                  <a:pt x="685" y="2159"/>
                </a:lnTo>
                <a:lnTo>
                  <a:pt x="704" y="2175"/>
                </a:lnTo>
                <a:lnTo>
                  <a:pt x="704" y="2175"/>
                </a:lnTo>
                <a:lnTo>
                  <a:pt x="708" y="2156"/>
                </a:lnTo>
                <a:lnTo>
                  <a:pt x="715" y="2138"/>
                </a:lnTo>
                <a:lnTo>
                  <a:pt x="722" y="2123"/>
                </a:lnTo>
                <a:lnTo>
                  <a:pt x="732" y="2108"/>
                </a:lnTo>
                <a:lnTo>
                  <a:pt x="742" y="2094"/>
                </a:lnTo>
                <a:lnTo>
                  <a:pt x="753" y="2081"/>
                </a:lnTo>
                <a:lnTo>
                  <a:pt x="765" y="2069"/>
                </a:lnTo>
                <a:lnTo>
                  <a:pt x="777" y="2058"/>
                </a:lnTo>
                <a:lnTo>
                  <a:pt x="803" y="2036"/>
                </a:lnTo>
                <a:lnTo>
                  <a:pt x="816" y="2024"/>
                </a:lnTo>
                <a:lnTo>
                  <a:pt x="827" y="2013"/>
                </a:lnTo>
                <a:lnTo>
                  <a:pt x="839" y="2001"/>
                </a:lnTo>
                <a:lnTo>
                  <a:pt x="850" y="1988"/>
                </a:lnTo>
                <a:lnTo>
                  <a:pt x="858" y="1974"/>
                </a:lnTo>
                <a:lnTo>
                  <a:pt x="867" y="1959"/>
                </a:lnTo>
                <a:lnTo>
                  <a:pt x="867" y="1959"/>
                </a:lnTo>
                <a:lnTo>
                  <a:pt x="877" y="1939"/>
                </a:lnTo>
                <a:lnTo>
                  <a:pt x="885" y="1915"/>
                </a:lnTo>
                <a:lnTo>
                  <a:pt x="895" y="1891"/>
                </a:lnTo>
                <a:lnTo>
                  <a:pt x="901" y="1865"/>
                </a:lnTo>
                <a:lnTo>
                  <a:pt x="904" y="1851"/>
                </a:lnTo>
                <a:lnTo>
                  <a:pt x="907" y="1837"/>
                </a:lnTo>
                <a:lnTo>
                  <a:pt x="908" y="1823"/>
                </a:lnTo>
                <a:lnTo>
                  <a:pt x="909" y="1809"/>
                </a:lnTo>
                <a:lnTo>
                  <a:pt x="909" y="1795"/>
                </a:lnTo>
                <a:lnTo>
                  <a:pt x="907" y="1780"/>
                </a:lnTo>
                <a:lnTo>
                  <a:pt x="904" y="1766"/>
                </a:lnTo>
                <a:lnTo>
                  <a:pt x="900" y="1751"/>
                </a:lnTo>
                <a:lnTo>
                  <a:pt x="900" y="1751"/>
                </a:lnTo>
                <a:lnTo>
                  <a:pt x="895" y="1747"/>
                </a:lnTo>
                <a:lnTo>
                  <a:pt x="891" y="1743"/>
                </a:lnTo>
                <a:lnTo>
                  <a:pt x="883" y="1732"/>
                </a:lnTo>
                <a:lnTo>
                  <a:pt x="879" y="1728"/>
                </a:lnTo>
                <a:lnTo>
                  <a:pt x="873" y="1724"/>
                </a:lnTo>
                <a:lnTo>
                  <a:pt x="867" y="1721"/>
                </a:lnTo>
                <a:lnTo>
                  <a:pt x="858" y="1720"/>
                </a:lnTo>
                <a:lnTo>
                  <a:pt x="858" y="1720"/>
                </a:lnTo>
                <a:lnTo>
                  <a:pt x="859" y="1734"/>
                </a:lnTo>
                <a:lnTo>
                  <a:pt x="859" y="1747"/>
                </a:lnTo>
                <a:lnTo>
                  <a:pt x="859" y="1758"/>
                </a:lnTo>
                <a:lnTo>
                  <a:pt x="859" y="1764"/>
                </a:lnTo>
                <a:lnTo>
                  <a:pt x="861" y="1770"/>
                </a:lnTo>
                <a:lnTo>
                  <a:pt x="861" y="1770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76A5C8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76A5C8"/>
              </a:solidFill>
            </a:endParaRPr>
          </a:p>
        </p:txBody>
      </p:sp>
      <p:grpSp>
        <p:nvGrpSpPr>
          <p:cNvPr id="162" name="组合 161">
            <a:extLst>
              <a:ext uri="{FF2B5EF4-FFF2-40B4-BE49-F238E27FC236}">
                <a16:creationId xmlns:a16="http://schemas.microsoft.com/office/drawing/2014/main" id="{CB80F4D6-0FE5-430E-8A69-A1F46B0673A9}"/>
              </a:ext>
            </a:extLst>
          </p:cNvPr>
          <p:cNvGrpSpPr/>
          <p:nvPr/>
        </p:nvGrpSpPr>
        <p:grpSpPr>
          <a:xfrm>
            <a:off x="2594369" y="3928590"/>
            <a:ext cx="938213" cy="833439"/>
            <a:chOff x="4087813" y="0"/>
            <a:chExt cx="938213" cy="690563"/>
          </a:xfrm>
        </p:grpSpPr>
        <p:sp>
          <p:nvSpPr>
            <p:cNvPr id="163" name="Freeform 28">
              <a:extLst>
                <a:ext uri="{FF2B5EF4-FFF2-40B4-BE49-F238E27FC236}">
                  <a16:creationId xmlns:a16="http://schemas.microsoft.com/office/drawing/2014/main" id="{561D0776-1765-4214-9046-E40C07D391DF}"/>
                </a:ext>
              </a:extLst>
            </p:cNvPr>
            <p:cNvSpPr/>
            <p:nvPr/>
          </p:nvSpPr>
          <p:spPr bwMode="auto">
            <a:xfrm>
              <a:off x="4689476" y="66675"/>
              <a:ext cx="15875" cy="3810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5" y="0"/>
                </a:cxn>
                <a:cxn ang="0">
                  <a:pos x="7" y="0"/>
                </a:cxn>
                <a:cxn ang="0">
                  <a:pos x="10" y="1"/>
                </a:cxn>
                <a:cxn ang="0">
                  <a:pos x="13" y="4"/>
                </a:cxn>
                <a:cxn ang="0">
                  <a:pos x="16" y="5"/>
                </a:cxn>
                <a:cxn ang="0">
                  <a:pos x="16" y="5"/>
                </a:cxn>
                <a:cxn ang="0">
                  <a:pos x="17" y="13"/>
                </a:cxn>
                <a:cxn ang="0">
                  <a:pos x="18" y="23"/>
                </a:cxn>
                <a:cxn ang="0">
                  <a:pos x="24" y="41"/>
                </a:cxn>
                <a:cxn ang="0">
                  <a:pos x="26" y="50"/>
                </a:cxn>
                <a:cxn ang="0">
                  <a:pos x="27" y="57"/>
                </a:cxn>
                <a:cxn ang="0">
                  <a:pos x="28" y="65"/>
                </a:cxn>
                <a:cxn ang="0">
                  <a:pos x="27" y="71"/>
                </a:cxn>
                <a:cxn ang="0">
                  <a:pos x="27" y="71"/>
                </a:cxn>
                <a:cxn ang="0">
                  <a:pos x="24" y="69"/>
                </a:cxn>
                <a:cxn ang="0">
                  <a:pos x="21" y="66"/>
                </a:cxn>
                <a:cxn ang="0">
                  <a:pos x="17" y="58"/>
                </a:cxn>
                <a:cxn ang="0">
                  <a:pos x="14" y="51"/>
                </a:cxn>
                <a:cxn ang="0">
                  <a:pos x="12" y="41"/>
                </a:cxn>
                <a:cxn ang="0">
                  <a:pos x="8" y="24"/>
                </a:cxn>
                <a:cxn ang="0">
                  <a:pos x="5" y="15"/>
                </a:cxn>
                <a:cxn ang="0">
                  <a:pos x="0" y="9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1" y="5"/>
                </a:cxn>
                <a:cxn ang="0">
                  <a:pos x="2" y="3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8" h="71">
                  <a:moveTo>
                    <a:pt x="2" y="0"/>
                  </a:moveTo>
                  <a:lnTo>
                    <a:pt x="2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10" y="1"/>
                  </a:lnTo>
                  <a:lnTo>
                    <a:pt x="13" y="4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7" y="13"/>
                  </a:lnTo>
                  <a:lnTo>
                    <a:pt x="18" y="23"/>
                  </a:lnTo>
                  <a:lnTo>
                    <a:pt x="24" y="41"/>
                  </a:lnTo>
                  <a:lnTo>
                    <a:pt x="26" y="50"/>
                  </a:lnTo>
                  <a:lnTo>
                    <a:pt x="27" y="57"/>
                  </a:lnTo>
                  <a:lnTo>
                    <a:pt x="28" y="65"/>
                  </a:lnTo>
                  <a:lnTo>
                    <a:pt x="27" y="71"/>
                  </a:lnTo>
                  <a:lnTo>
                    <a:pt x="27" y="71"/>
                  </a:lnTo>
                  <a:lnTo>
                    <a:pt x="24" y="69"/>
                  </a:lnTo>
                  <a:lnTo>
                    <a:pt x="21" y="66"/>
                  </a:lnTo>
                  <a:lnTo>
                    <a:pt x="17" y="58"/>
                  </a:lnTo>
                  <a:lnTo>
                    <a:pt x="14" y="51"/>
                  </a:lnTo>
                  <a:lnTo>
                    <a:pt x="12" y="41"/>
                  </a:lnTo>
                  <a:lnTo>
                    <a:pt x="8" y="24"/>
                  </a:lnTo>
                  <a:lnTo>
                    <a:pt x="5" y="15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7"/>
                  </a:lnTo>
                  <a:lnTo>
                    <a:pt x="1" y="5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164" name="Freeform 29">
              <a:extLst>
                <a:ext uri="{FF2B5EF4-FFF2-40B4-BE49-F238E27FC236}">
                  <a16:creationId xmlns:a16="http://schemas.microsoft.com/office/drawing/2014/main" id="{AFBECEFB-3FDF-4A75-8B20-33143672858A}"/>
                </a:ext>
              </a:extLst>
            </p:cNvPr>
            <p:cNvSpPr/>
            <p:nvPr/>
          </p:nvSpPr>
          <p:spPr bwMode="auto">
            <a:xfrm>
              <a:off x="4714876" y="68263"/>
              <a:ext cx="9525" cy="30163"/>
            </a:xfrm>
            <a:custGeom>
              <a:avLst/>
              <a:gdLst/>
              <a:ahLst/>
              <a:cxnLst>
                <a:cxn ang="0">
                  <a:pos x="16" y="4"/>
                </a:cxn>
                <a:cxn ang="0">
                  <a:pos x="16" y="4"/>
                </a:cxn>
                <a:cxn ang="0">
                  <a:pos x="16" y="11"/>
                </a:cxn>
                <a:cxn ang="0">
                  <a:pos x="17" y="19"/>
                </a:cxn>
                <a:cxn ang="0">
                  <a:pos x="18" y="33"/>
                </a:cxn>
                <a:cxn ang="0">
                  <a:pos x="18" y="39"/>
                </a:cxn>
                <a:cxn ang="0">
                  <a:pos x="18" y="45"/>
                </a:cxn>
                <a:cxn ang="0">
                  <a:pos x="17" y="51"/>
                </a:cxn>
                <a:cxn ang="0">
                  <a:pos x="15" y="56"/>
                </a:cxn>
                <a:cxn ang="0">
                  <a:pos x="15" y="56"/>
                </a:cxn>
                <a:cxn ang="0">
                  <a:pos x="11" y="52"/>
                </a:cxn>
                <a:cxn ang="0">
                  <a:pos x="8" y="46"/>
                </a:cxn>
                <a:cxn ang="0">
                  <a:pos x="6" y="39"/>
                </a:cxn>
                <a:cxn ang="0">
                  <a:pos x="6" y="32"/>
                </a:cxn>
                <a:cxn ang="0">
                  <a:pos x="3" y="16"/>
                </a:cxn>
                <a:cxn ang="0">
                  <a:pos x="2" y="8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1"/>
                </a:cxn>
                <a:cxn ang="0">
                  <a:pos x="5" y="0"/>
                </a:cxn>
                <a:cxn ang="0">
                  <a:pos x="10" y="0"/>
                </a:cxn>
                <a:cxn ang="0">
                  <a:pos x="14" y="2"/>
                </a:cxn>
                <a:cxn ang="0">
                  <a:pos x="16" y="4"/>
                </a:cxn>
                <a:cxn ang="0">
                  <a:pos x="16" y="4"/>
                </a:cxn>
              </a:cxnLst>
              <a:rect l="0" t="0" r="r" b="b"/>
              <a:pathLst>
                <a:path w="18" h="56">
                  <a:moveTo>
                    <a:pt x="16" y="4"/>
                  </a:moveTo>
                  <a:lnTo>
                    <a:pt x="16" y="4"/>
                  </a:lnTo>
                  <a:lnTo>
                    <a:pt x="16" y="11"/>
                  </a:lnTo>
                  <a:lnTo>
                    <a:pt x="17" y="19"/>
                  </a:lnTo>
                  <a:lnTo>
                    <a:pt x="18" y="33"/>
                  </a:lnTo>
                  <a:lnTo>
                    <a:pt x="18" y="39"/>
                  </a:lnTo>
                  <a:lnTo>
                    <a:pt x="18" y="45"/>
                  </a:lnTo>
                  <a:lnTo>
                    <a:pt x="17" y="51"/>
                  </a:lnTo>
                  <a:lnTo>
                    <a:pt x="15" y="56"/>
                  </a:lnTo>
                  <a:lnTo>
                    <a:pt x="15" y="56"/>
                  </a:lnTo>
                  <a:lnTo>
                    <a:pt x="11" y="52"/>
                  </a:lnTo>
                  <a:lnTo>
                    <a:pt x="8" y="46"/>
                  </a:lnTo>
                  <a:lnTo>
                    <a:pt x="6" y="39"/>
                  </a:lnTo>
                  <a:lnTo>
                    <a:pt x="6" y="32"/>
                  </a:lnTo>
                  <a:lnTo>
                    <a:pt x="3" y="16"/>
                  </a:lnTo>
                  <a:lnTo>
                    <a:pt x="2" y="8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16" y="4"/>
                  </a:lnTo>
                  <a:lnTo>
                    <a:pt x="16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165" name="Freeform 30">
              <a:extLst>
                <a:ext uri="{FF2B5EF4-FFF2-40B4-BE49-F238E27FC236}">
                  <a16:creationId xmlns:a16="http://schemas.microsoft.com/office/drawing/2014/main" id="{7F27433C-60FE-4754-B542-E6EEBF0EA72B}"/>
                </a:ext>
              </a:extLst>
            </p:cNvPr>
            <p:cNvSpPr/>
            <p:nvPr/>
          </p:nvSpPr>
          <p:spPr bwMode="auto">
            <a:xfrm>
              <a:off x="4775201" y="74613"/>
              <a:ext cx="7938" cy="2857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4" y="8"/>
                </a:cxn>
                <a:cxn ang="0">
                  <a:pos x="14" y="15"/>
                </a:cxn>
                <a:cxn ang="0">
                  <a:pos x="14" y="28"/>
                </a:cxn>
                <a:cxn ang="0">
                  <a:pos x="10" y="56"/>
                </a:cxn>
                <a:cxn ang="0">
                  <a:pos x="10" y="56"/>
                </a:cxn>
                <a:cxn ang="0">
                  <a:pos x="6" y="55"/>
                </a:cxn>
                <a:cxn ang="0">
                  <a:pos x="4" y="54"/>
                </a:cxn>
                <a:cxn ang="0">
                  <a:pos x="2" y="52"/>
                </a:cxn>
                <a:cxn ang="0">
                  <a:pos x="1" y="48"/>
                </a:cxn>
                <a:cxn ang="0">
                  <a:pos x="0" y="42"/>
                </a:cxn>
                <a:cxn ang="0">
                  <a:pos x="0" y="33"/>
                </a:cxn>
                <a:cxn ang="0">
                  <a:pos x="2" y="15"/>
                </a:cxn>
                <a:cxn ang="0">
                  <a:pos x="3" y="7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14" h="56">
                  <a:moveTo>
                    <a:pt x="4" y="0"/>
                  </a:moveTo>
                  <a:lnTo>
                    <a:pt x="4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4" y="8"/>
                  </a:lnTo>
                  <a:lnTo>
                    <a:pt x="14" y="15"/>
                  </a:lnTo>
                  <a:lnTo>
                    <a:pt x="14" y="28"/>
                  </a:lnTo>
                  <a:lnTo>
                    <a:pt x="10" y="56"/>
                  </a:lnTo>
                  <a:lnTo>
                    <a:pt x="10" y="56"/>
                  </a:lnTo>
                  <a:lnTo>
                    <a:pt x="6" y="55"/>
                  </a:lnTo>
                  <a:lnTo>
                    <a:pt x="4" y="54"/>
                  </a:lnTo>
                  <a:lnTo>
                    <a:pt x="2" y="52"/>
                  </a:lnTo>
                  <a:lnTo>
                    <a:pt x="1" y="48"/>
                  </a:lnTo>
                  <a:lnTo>
                    <a:pt x="0" y="42"/>
                  </a:lnTo>
                  <a:lnTo>
                    <a:pt x="0" y="33"/>
                  </a:lnTo>
                  <a:lnTo>
                    <a:pt x="2" y="15"/>
                  </a:lnTo>
                  <a:lnTo>
                    <a:pt x="3" y="7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166" name="Freeform 31">
              <a:extLst>
                <a:ext uri="{FF2B5EF4-FFF2-40B4-BE49-F238E27FC236}">
                  <a16:creationId xmlns:a16="http://schemas.microsoft.com/office/drawing/2014/main" id="{18BF8146-FF45-4714-952F-DD0CCDFD8E92}"/>
                </a:ext>
              </a:extLst>
            </p:cNvPr>
            <p:cNvSpPr/>
            <p:nvPr/>
          </p:nvSpPr>
          <p:spPr bwMode="auto">
            <a:xfrm>
              <a:off x="4672013" y="76200"/>
              <a:ext cx="14288" cy="301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11" y="8"/>
                </a:cxn>
                <a:cxn ang="0">
                  <a:pos x="14" y="15"/>
                </a:cxn>
                <a:cxn ang="0">
                  <a:pos x="21" y="29"/>
                </a:cxn>
                <a:cxn ang="0">
                  <a:pos x="25" y="37"/>
                </a:cxn>
                <a:cxn ang="0">
                  <a:pos x="27" y="44"/>
                </a:cxn>
                <a:cxn ang="0">
                  <a:pos x="28" y="51"/>
                </a:cxn>
                <a:cxn ang="0">
                  <a:pos x="26" y="57"/>
                </a:cxn>
                <a:cxn ang="0">
                  <a:pos x="26" y="57"/>
                </a:cxn>
                <a:cxn ang="0">
                  <a:pos x="24" y="56"/>
                </a:cxn>
                <a:cxn ang="0">
                  <a:pos x="22" y="56"/>
                </a:cxn>
                <a:cxn ang="0">
                  <a:pos x="22" y="57"/>
                </a:cxn>
                <a:cxn ang="0">
                  <a:pos x="22" y="57"/>
                </a:cxn>
                <a:cxn ang="0">
                  <a:pos x="15" y="44"/>
                </a:cxn>
                <a:cxn ang="0">
                  <a:pos x="7" y="30"/>
                </a:cxn>
                <a:cxn ang="0">
                  <a:pos x="4" y="23"/>
                </a:cxn>
                <a:cxn ang="0">
                  <a:pos x="1" y="15"/>
                </a:cxn>
                <a:cxn ang="0">
                  <a:pos x="0" y="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8" h="57">
                  <a:moveTo>
                    <a:pt x="0" y="0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11" y="8"/>
                  </a:lnTo>
                  <a:lnTo>
                    <a:pt x="14" y="15"/>
                  </a:lnTo>
                  <a:lnTo>
                    <a:pt x="21" y="29"/>
                  </a:lnTo>
                  <a:lnTo>
                    <a:pt x="25" y="37"/>
                  </a:lnTo>
                  <a:lnTo>
                    <a:pt x="27" y="44"/>
                  </a:lnTo>
                  <a:lnTo>
                    <a:pt x="28" y="51"/>
                  </a:lnTo>
                  <a:lnTo>
                    <a:pt x="26" y="57"/>
                  </a:lnTo>
                  <a:lnTo>
                    <a:pt x="26" y="57"/>
                  </a:lnTo>
                  <a:lnTo>
                    <a:pt x="24" y="56"/>
                  </a:lnTo>
                  <a:lnTo>
                    <a:pt x="22" y="56"/>
                  </a:lnTo>
                  <a:lnTo>
                    <a:pt x="22" y="57"/>
                  </a:lnTo>
                  <a:lnTo>
                    <a:pt x="22" y="57"/>
                  </a:lnTo>
                  <a:lnTo>
                    <a:pt x="15" y="44"/>
                  </a:lnTo>
                  <a:lnTo>
                    <a:pt x="7" y="30"/>
                  </a:lnTo>
                  <a:lnTo>
                    <a:pt x="4" y="23"/>
                  </a:lnTo>
                  <a:lnTo>
                    <a:pt x="1" y="15"/>
                  </a:lnTo>
                  <a:lnTo>
                    <a:pt x="0" y="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167" name="Freeform 32">
              <a:extLst>
                <a:ext uri="{FF2B5EF4-FFF2-40B4-BE49-F238E27FC236}">
                  <a16:creationId xmlns:a16="http://schemas.microsoft.com/office/drawing/2014/main" id="{FAFD7478-46F1-4F71-BD48-6FDE07B8BC50}"/>
                </a:ext>
              </a:extLst>
            </p:cNvPr>
            <p:cNvSpPr/>
            <p:nvPr/>
          </p:nvSpPr>
          <p:spPr bwMode="auto">
            <a:xfrm>
              <a:off x="4792663" y="77788"/>
              <a:ext cx="11113" cy="28575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0" y="0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20" y="16"/>
                </a:cxn>
                <a:cxn ang="0">
                  <a:pos x="19" y="24"/>
                </a:cxn>
                <a:cxn ang="0">
                  <a:pos x="18" y="33"/>
                </a:cxn>
                <a:cxn ang="0">
                  <a:pos x="15" y="40"/>
                </a:cxn>
                <a:cxn ang="0">
                  <a:pos x="12" y="47"/>
                </a:cxn>
                <a:cxn ang="0">
                  <a:pos x="6" y="51"/>
                </a:cxn>
                <a:cxn ang="0">
                  <a:pos x="0" y="54"/>
                </a:cxn>
                <a:cxn ang="0">
                  <a:pos x="0" y="54"/>
                </a:cxn>
                <a:cxn ang="0">
                  <a:pos x="0" y="48"/>
                </a:cxn>
                <a:cxn ang="0">
                  <a:pos x="1" y="42"/>
                </a:cxn>
                <a:cxn ang="0">
                  <a:pos x="5" y="30"/>
                </a:cxn>
                <a:cxn ang="0">
                  <a:pos x="9" y="16"/>
                </a:cxn>
                <a:cxn ang="0">
                  <a:pos x="10" y="8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20" h="54">
                  <a:moveTo>
                    <a:pt x="10" y="0"/>
                  </a:moveTo>
                  <a:lnTo>
                    <a:pt x="10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0" y="16"/>
                  </a:lnTo>
                  <a:lnTo>
                    <a:pt x="19" y="24"/>
                  </a:lnTo>
                  <a:lnTo>
                    <a:pt x="18" y="33"/>
                  </a:lnTo>
                  <a:lnTo>
                    <a:pt x="15" y="40"/>
                  </a:lnTo>
                  <a:lnTo>
                    <a:pt x="12" y="47"/>
                  </a:lnTo>
                  <a:lnTo>
                    <a:pt x="6" y="51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48"/>
                  </a:lnTo>
                  <a:lnTo>
                    <a:pt x="1" y="42"/>
                  </a:lnTo>
                  <a:lnTo>
                    <a:pt x="5" y="30"/>
                  </a:lnTo>
                  <a:lnTo>
                    <a:pt x="9" y="16"/>
                  </a:lnTo>
                  <a:lnTo>
                    <a:pt x="10" y="8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168" name="Freeform 33">
              <a:extLst>
                <a:ext uri="{FF2B5EF4-FFF2-40B4-BE49-F238E27FC236}">
                  <a16:creationId xmlns:a16="http://schemas.microsoft.com/office/drawing/2014/main" id="{36327EFB-565D-4DEC-9715-CA0577D94527}"/>
                </a:ext>
              </a:extLst>
            </p:cNvPr>
            <p:cNvSpPr/>
            <p:nvPr/>
          </p:nvSpPr>
          <p:spPr bwMode="auto">
            <a:xfrm>
              <a:off x="4656138" y="82550"/>
              <a:ext cx="14288" cy="23813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13" y="10"/>
                </a:cxn>
                <a:cxn ang="0">
                  <a:pos x="18" y="16"/>
                </a:cxn>
                <a:cxn ang="0">
                  <a:pos x="21" y="23"/>
                </a:cxn>
                <a:cxn ang="0">
                  <a:pos x="25" y="29"/>
                </a:cxn>
                <a:cxn ang="0">
                  <a:pos x="25" y="35"/>
                </a:cxn>
                <a:cxn ang="0">
                  <a:pos x="24" y="38"/>
                </a:cxn>
                <a:cxn ang="0">
                  <a:pos x="23" y="40"/>
                </a:cxn>
                <a:cxn ang="0">
                  <a:pos x="20" y="42"/>
                </a:cxn>
                <a:cxn ang="0">
                  <a:pos x="17" y="43"/>
                </a:cxn>
                <a:cxn ang="0">
                  <a:pos x="17" y="43"/>
                </a:cxn>
                <a:cxn ang="0">
                  <a:pos x="11" y="35"/>
                </a:cxn>
                <a:cxn ang="0">
                  <a:pos x="4" y="24"/>
                </a:cxn>
                <a:cxn ang="0">
                  <a:pos x="2" y="19"/>
                </a:cxn>
                <a:cxn ang="0">
                  <a:pos x="1" y="12"/>
                </a:cxn>
                <a:cxn ang="0">
                  <a:pos x="0" y="7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25" h="43">
                  <a:moveTo>
                    <a:pt x="1" y="0"/>
                  </a:moveTo>
                  <a:lnTo>
                    <a:pt x="1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3" y="10"/>
                  </a:lnTo>
                  <a:lnTo>
                    <a:pt x="18" y="16"/>
                  </a:lnTo>
                  <a:lnTo>
                    <a:pt x="21" y="23"/>
                  </a:lnTo>
                  <a:lnTo>
                    <a:pt x="25" y="29"/>
                  </a:lnTo>
                  <a:lnTo>
                    <a:pt x="25" y="35"/>
                  </a:lnTo>
                  <a:lnTo>
                    <a:pt x="24" y="38"/>
                  </a:lnTo>
                  <a:lnTo>
                    <a:pt x="23" y="40"/>
                  </a:lnTo>
                  <a:lnTo>
                    <a:pt x="20" y="42"/>
                  </a:lnTo>
                  <a:lnTo>
                    <a:pt x="17" y="43"/>
                  </a:lnTo>
                  <a:lnTo>
                    <a:pt x="17" y="43"/>
                  </a:lnTo>
                  <a:lnTo>
                    <a:pt x="11" y="35"/>
                  </a:lnTo>
                  <a:lnTo>
                    <a:pt x="4" y="24"/>
                  </a:lnTo>
                  <a:lnTo>
                    <a:pt x="2" y="19"/>
                  </a:lnTo>
                  <a:lnTo>
                    <a:pt x="1" y="12"/>
                  </a:lnTo>
                  <a:lnTo>
                    <a:pt x="0" y="7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169" name="Freeform 34">
              <a:extLst>
                <a:ext uri="{FF2B5EF4-FFF2-40B4-BE49-F238E27FC236}">
                  <a16:creationId xmlns:a16="http://schemas.microsoft.com/office/drawing/2014/main" id="{B0939A39-CE64-4F0E-821F-7CB0535057F9}"/>
                </a:ext>
              </a:extLst>
            </p:cNvPr>
            <p:cNvSpPr/>
            <p:nvPr/>
          </p:nvSpPr>
          <p:spPr bwMode="auto">
            <a:xfrm>
              <a:off x="4810126" y="84138"/>
              <a:ext cx="11113" cy="26988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21" y="0"/>
                </a:cxn>
                <a:cxn ang="0">
                  <a:pos x="23" y="6"/>
                </a:cxn>
                <a:cxn ang="0">
                  <a:pos x="23" y="13"/>
                </a:cxn>
                <a:cxn ang="0">
                  <a:pos x="23" y="22"/>
                </a:cxn>
                <a:cxn ang="0">
                  <a:pos x="21" y="31"/>
                </a:cxn>
                <a:cxn ang="0">
                  <a:pos x="17" y="38"/>
                </a:cxn>
                <a:cxn ang="0">
                  <a:pos x="13" y="45"/>
                </a:cxn>
                <a:cxn ang="0">
                  <a:pos x="10" y="47"/>
                </a:cxn>
                <a:cxn ang="0">
                  <a:pos x="8" y="49"/>
                </a:cxn>
                <a:cxn ang="0">
                  <a:pos x="3" y="50"/>
                </a:cxn>
                <a:cxn ang="0">
                  <a:pos x="0" y="50"/>
                </a:cxn>
                <a:cxn ang="0">
                  <a:pos x="0" y="50"/>
                </a:cxn>
                <a:cxn ang="0">
                  <a:pos x="3" y="45"/>
                </a:cxn>
                <a:cxn ang="0">
                  <a:pos x="6" y="38"/>
                </a:cxn>
                <a:cxn ang="0">
                  <a:pos x="9" y="24"/>
                </a:cxn>
                <a:cxn ang="0">
                  <a:pos x="13" y="10"/>
                </a:cxn>
                <a:cxn ang="0">
                  <a:pos x="16" y="5"/>
                </a:cxn>
                <a:cxn ang="0">
                  <a:pos x="21" y="0"/>
                </a:cxn>
                <a:cxn ang="0">
                  <a:pos x="21" y="0"/>
                </a:cxn>
              </a:cxnLst>
              <a:rect l="0" t="0" r="r" b="b"/>
              <a:pathLst>
                <a:path w="23" h="50">
                  <a:moveTo>
                    <a:pt x="21" y="0"/>
                  </a:moveTo>
                  <a:lnTo>
                    <a:pt x="21" y="0"/>
                  </a:lnTo>
                  <a:lnTo>
                    <a:pt x="23" y="6"/>
                  </a:lnTo>
                  <a:lnTo>
                    <a:pt x="23" y="13"/>
                  </a:lnTo>
                  <a:lnTo>
                    <a:pt x="23" y="22"/>
                  </a:lnTo>
                  <a:lnTo>
                    <a:pt x="21" y="31"/>
                  </a:lnTo>
                  <a:lnTo>
                    <a:pt x="17" y="38"/>
                  </a:lnTo>
                  <a:lnTo>
                    <a:pt x="13" y="45"/>
                  </a:lnTo>
                  <a:lnTo>
                    <a:pt x="10" y="47"/>
                  </a:lnTo>
                  <a:lnTo>
                    <a:pt x="8" y="49"/>
                  </a:lnTo>
                  <a:lnTo>
                    <a:pt x="3" y="50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3" y="45"/>
                  </a:lnTo>
                  <a:lnTo>
                    <a:pt x="6" y="38"/>
                  </a:lnTo>
                  <a:lnTo>
                    <a:pt x="9" y="24"/>
                  </a:lnTo>
                  <a:lnTo>
                    <a:pt x="13" y="10"/>
                  </a:lnTo>
                  <a:lnTo>
                    <a:pt x="16" y="5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170" name="Freeform 35">
              <a:extLst>
                <a:ext uri="{FF2B5EF4-FFF2-40B4-BE49-F238E27FC236}">
                  <a16:creationId xmlns:a16="http://schemas.microsoft.com/office/drawing/2014/main" id="{680B493E-93F6-4245-BE4B-992D6C36D53E}"/>
                </a:ext>
              </a:extLst>
            </p:cNvPr>
            <p:cNvSpPr/>
            <p:nvPr/>
          </p:nvSpPr>
          <p:spPr bwMode="auto">
            <a:xfrm>
              <a:off x="4827588" y="90488"/>
              <a:ext cx="17463" cy="26988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3" y="0"/>
                </a:cxn>
                <a:cxn ang="0">
                  <a:pos x="31" y="9"/>
                </a:cxn>
                <a:cxn ang="0">
                  <a:pos x="28" y="16"/>
                </a:cxn>
                <a:cxn ang="0">
                  <a:pos x="25" y="24"/>
                </a:cxn>
                <a:cxn ang="0">
                  <a:pos x="22" y="30"/>
                </a:cxn>
                <a:cxn ang="0">
                  <a:pos x="18" y="37"/>
                </a:cxn>
                <a:cxn ang="0">
                  <a:pos x="12" y="42"/>
                </a:cxn>
                <a:cxn ang="0">
                  <a:pos x="7" y="46"/>
                </a:cxn>
                <a:cxn ang="0">
                  <a:pos x="0" y="51"/>
                </a:cxn>
                <a:cxn ang="0">
                  <a:pos x="0" y="51"/>
                </a:cxn>
                <a:cxn ang="0">
                  <a:pos x="6" y="35"/>
                </a:cxn>
                <a:cxn ang="0">
                  <a:pos x="9" y="26"/>
                </a:cxn>
                <a:cxn ang="0">
                  <a:pos x="12" y="19"/>
                </a:cxn>
                <a:cxn ang="0">
                  <a:pos x="16" y="12"/>
                </a:cxn>
                <a:cxn ang="0">
                  <a:pos x="22" y="7"/>
                </a:cxn>
                <a:cxn ang="0">
                  <a:pos x="27" y="3"/>
                </a:cxn>
                <a:cxn ang="0">
                  <a:pos x="33" y="0"/>
                </a:cxn>
                <a:cxn ang="0">
                  <a:pos x="33" y="0"/>
                </a:cxn>
              </a:cxnLst>
              <a:rect l="0" t="0" r="r" b="b"/>
              <a:pathLst>
                <a:path w="33" h="51">
                  <a:moveTo>
                    <a:pt x="33" y="0"/>
                  </a:moveTo>
                  <a:lnTo>
                    <a:pt x="33" y="0"/>
                  </a:lnTo>
                  <a:lnTo>
                    <a:pt x="31" y="9"/>
                  </a:lnTo>
                  <a:lnTo>
                    <a:pt x="28" y="16"/>
                  </a:lnTo>
                  <a:lnTo>
                    <a:pt x="25" y="24"/>
                  </a:lnTo>
                  <a:lnTo>
                    <a:pt x="22" y="30"/>
                  </a:lnTo>
                  <a:lnTo>
                    <a:pt x="18" y="37"/>
                  </a:lnTo>
                  <a:lnTo>
                    <a:pt x="12" y="42"/>
                  </a:lnTo>
                  <a:lnTo>
                    <a:pt x="7" y="46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6" y="35"/>
                  </a:lnTo>
                  <a:lnTo>
                    <a:pt x="9" y="26"/>
                  </a:lnTo>
                  <a:lnTo>
                    <a:pt x="12" y="19"/>
                  </a:lnTo>
                  <a:lnTo>
                    <a:pt x="16" y="12"/>
                  </a:lnTo>
                  <a:lnTo>
                    <a:pt x="22" y="7"/>
                  </a:lnTo>
                  <a:lnTo>
                    <a:pt x="27" y="3"/>
                  </a:lnTo>
                  <a:lnTo>
                    <a:pt x="33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171" name="Freeform 36">
              <a:extLst>
                <a:ext uri="{FF2B5EF4-FFF2-40B4-BE49-F238E27FC236}">
                  <a16:creationId xmlns:a16="http://schemas.microsoft.com/office/drawing/2014/main" id="{CF8BA551-5F4E-4A3F-AF03-C516F91C0916}"/>
                </a:ext>
              </a:extLst>
            </p:cNvPr>
            <p:cNvSpPr/>
            <p:nvPr/>
          </p:nvSpPr>
          <p:spPr bwMode="auto">
            <a:xfrm>
              <a:off x="4605338" y="92075"/>
              <a:ext cx="22225" cy="2857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0"/>
                </a:cxn>
                <a:cxn ang="0">
                  <a:pos x="21" y="12"/>
                </a:cxn>
                <a:cxn ang="0">
                  <a:pos x="30" y="25"/>
                </a:cxn>
                <a:cxn ang="0">
                  <a:pos x="37" y="38"/>
                </a:cxn>
                <a:cxn ang="0">
                  <a:pos x="39" y="44"/>
                </a:cxn>
                <a:cxn ang="0">
                  <a:pos x="40" y="52"/>
                </a:cxn>
                <a:cxn ang="0">
                  <a:pos x="40" y="52"/>
                </a:cxn>
                <a:cxn ang="0">
                  <a:pos x="34" y="48"/>
                </a:cxn>
                <a:cxn ang="0">
                  <a:pos x="28" y="42"/>
                </a:cxn>
                <a:cxn ang="0">
                  <a:pos x="22" y="37"/>
                </a:cxn>
                <a:cxn ang="0">
                  <a:pos x="18" y="31"/>
                </a:cxn>
                <a:cxn ang="0">
                  <a:pos x="9" y="18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3"/>
                </a:cxn>
                <a:cxn ang="0">
                  <a:pos x="1" y="2"/>
                </a:cxn>
                <a:cxn ang="0">
                  <a:pos x="4" y="0"/>
                </a:cxn>
                <a:cxn ang="0">
                  <a:pos x="9" y="0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40" h="52">
                  <a:moveTo>
                    <a:pt x="14" y="0"/>
                  </a:moveTo>
                  <a:lnTo>
                    <a:pt x="14" y="0"/>
                  </a:lnTo>
                  <a:lnTo>
                    <a:pt x="21" y="12"/>
                  </a:lnTo>
                  <a:lnTo>
                    <a:pt x="30" y="25"/>
                  </a:lnTo>
                  <a:lnTo>
                    <a:pt x="37" y="38"/>
                  </a:lnTo>
                  <a:lnTo>
                    <a:pt x="39" y="44"/>
                  </a:lnTo>
                  <a:lnTo>
                    <a:pt x="40" y="52"/>
                  </a:lnTo>
                  <a:lnTo>
                    <a:pt x="40" y="52"/>
                  </a:lnTo>
                  <a:lnTo>
                    <a:pt x="34" y="48"/>
                  </a:lnTo>
                  <a:lnTo>
                    <a:pt x="28" y="42"/>
                  </a:lnTo>
                  <a:lnTo>
                    <a:pt x="22" y="37"/>
                  </a:lnTo>
                  <a:lnTo>
                    <a:pt x="18" y="31"/>
                  </a:lnTo>
                  <a:lnTo>
                    <a:pt x="9" y="18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1" y="2"/>
                  </a:lnTo>
                  <a:lnTo>
                    <a:pt x="4" y="0"/>
                  </a:lnTo>
                  <a:lnTo>
                    <a:pt x="9" y="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172" name="Freeform 37">
              <a:extLst>
                <a:ext uri="{FF2B5EF4-FFF2-40B4-BE49-F238E27FC236}">
                  <a16:creationId xmlns:a16="http://schemas.microsoft.com/office/drawing/2014/main" id="{44E2BD77-803B-4558-B436-30ED0571E2EB}"/>
                </a:ext>
              </a:extLst>
            </p:cNvPr>
            <p:cNvSpPr/>
            <p:nvPr/>
          </p:nvSpPr>
          <p:spPr bwMode="auto">
            <a:xfrm>
              <a:off x="4591051" y="107950"/>
              <a:ext cx="17463" cy="19050"/>
            </a:xfrm>
            <a:custGeom>
              <a:avLst/>
              <a:gdLst/>
              <a:ahLst/>
              <a:cxnLst>
                <a:cxn ang="0">
                  <a:pos x="34" y="34"/>
                </a:cxn>
                <a:cxn ang="0">
                  <a:pos x="34" y="34"/>
                </a:cxn>
                <a:cxn ang="0">
                  <a:pos x="30" y="33"/>
                </a:cxn>
                <a:cxn ang="0">
                  <a:pos x="24" y="31"/>
                </a:cxn>
                <a:cxn ang="0">
                  <a:pos x="18" y="27"/>
                </a:cxn>
                <a:cxn ang="0">
                  <a:pos x="13" y="24"/>
                </a:cxn>
                <a:cxn ang="0">
                  <a:pos x="7" y="20"/>
                </a:cxn>
                <a:cxn ang="0">
                  <a:pos x="3" y="16"/>
                </a:cxn>
                <a:cxn ang="0">
                  <a:pos x="1" y="11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4"/>
                </a:cxn>
                <a:cxn ang="0">
                  <a:pos x="1" y="1"/>
                </a:cxn>
                <a:cxn ang="0">
                  <a:pos x="3" y="0"/>
                </a:cxn>
                <a:cxn ang="0">
                  <a:pos x="5" y="0"/>
                </a:cxn>
                <a:cxn ang="0">
                  <a:pos x="8" y="0"/>
                </a:cxn>
                <a:cxn ang="0">
                  <a:pos x="12" y="2"/>
                </a:cxn>
                <a:cxn ang="0">
                  <a:pos x="18" y="7"/>
                </a:cxn>
                <a:cxn ang="0">
                  <a:pos x="24" y="13"/>
                </a:cxn>
                <a:cxn ang="0">
                  <a:pos x="30" y="21"/>
                </a:cxn>
                <a:cxn ang="0">
                  <a:pos x="33" y="28"/>
                </a:cxn>
                <a:cxn ang="0">
                  <a:pos x="34" y="32"/>
                </a:cxn>
                <a:cxn ang="0">
                  <a:pos x="34" y="34"/>
                </a:cxn>
                <a:cxn ang="0">
                  <a:pos x="34" y="34"/>
                </a:cxn>
              </a:cxnLst>
              <a:rect l="0" t="0" r="r" b="b"/>
              <a:pathLst>
                <a:path w="34" h="34">
                  <a:moveTo>
                    <a:pt x="34" y="34"/>
                  </a:moveTo>
                  <a:lnTo>
                    <a:pt x="34" y="34"/>
                  </a:lnTo>
                  <a:lnTo>
                    <a:pt x="30" y="33"/>
                  </a:lnTo>
                  <a:lnTo>
                    <a:pt x="24" y="31"/>
                  </a:lnTo>
                  <a:lnTo>
                    <a:pt x="18" y="27"/>
                  </a:lnTo>
                  <a:lnTo>
                    <a:pt x="13" y="24"/>
                  </a:lnTo>
                  <a:lnTo>
                    <a:pt x="7" y="20"/>
                  </a:lnTo>
                  <a:lnTo>
                    <a:pt x="3" y="16"/>
                  </a:lnTo>
                  <a:lnTo>
                    <a:pt x="1" y="11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1"/>
                  </a:lnTo>
                  <a:lnTo>
                    <a:pt x="3" y="0"/>
                  </a:lnTo>
                  <a:lnTo>
                    <a:pt x="5" y="0"/>
                  </a:lnTo>
                  <a:lnTo>
                    <a:pt x="8" y="0"/>
                  </a:lnTo>
                  <a:lnTo>
                    <a:pt x="12" y="2"/>
                  </a:lnTo>
                  <a:lnTo>
                    <a:pt x="18" y="7"/>
                  </a:lnTo>
                  <a:lnTo>
                    <a:pt x="24" y="13"/>
                  </a:lnTo>
                  <a:lnTo>
                    <a:pt x="30" y="21"/>
                  </a:lnTo>
                  <a:lnTo>
                    <a:pt x="33" y="28"/>
                  </a:lnTo>
                  <a:lnTo>
                    <a:pt x="34" y="32"/>
                  </a:lnTo>
                  <a:lnTo>
                    <a:pt x="34" y="34"/>
                  </a:lnTo>
                  <a:lnTo>
                    <a:pt x="34" y="34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173" name="Freeform 38">
              <a:extLst>
                <a:ext uri="{FF2B5EF4-FFF2-40B4-BE49-F238E27FC236}">
                  <a16:creationId xmlns:a16="http://schemas.microsoft.com/office/drawing/2014/main" id="{AF487C08-6C2E-4DF5-8DAB-16B03E148866}"/>
                </a:ext>
              </a:extLst>
            </p:cNvPr>
            <p:cNvSpPr/>
            <p:nvPr/>
          </p:nvSpPr>
          <p:spPr bwMode="auto">
            <a:xfrm>
              <a:off x="4575176" y="119063"/>
              <a:ext cx="22225" cy="19050"/>
            </a:xfrm>
            <a:custGeom>
              <a:avLst/>
              <a:gdLst/>
              <a:ahLst/>
              <a:cxnLst>
                <a:cxn ang="0">
                  <a:pos x="42" y="37"/>
                </a:cxn>
                <a:cxn ang="0">
                  <a:pos x="42" y="37"/>
                </a:cxn>
                <a:cxn ang="0">
                  <a:pos x="35" y="36"/>
                </a:cxn>
                <a:cxn ang="0">
                  <a:pos x="29" y="34"/>
                </a:cxn>
                <a:cxn ang="0">
                  <a:pos x="23" y="30"/>
                </a:cxn>
                <a:cxn ang="0">
                  <a:pos x="18" y="25"/>
                </a:cxn>
                <a:cxn ang="0">
                  <a:pos x="8" y="15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3" y="2"/>
                </a:cxn>
                <a:cxn ang="0">
                  <a:pos x="6" y="1"/>
                </a:cxn>
                <a:cxn ang="0">
                  <a:pos x="10" y="0"/>
                </a:cxn>
                <a:cxn ang="0">
                  <a:pos x="13" y="1"/>
                </a:cxn>
                <a:cxn ang="0">
                  <a:pos x="16" y="2"/>
                </a:cxn>
                <a:cxn ang="0">
                  <a:pos x="19" y="4"/>
                </a:cxn>
                <a:cxn ang="0">
                  <a:pos x="25" y="9"/>
                </a:cxn>
                <a:cxn ang="0">
                  <a:pos x="30" y="16"/>
                </a:cxn>
                <a:cxn ang="0">
                  <a:pos x="34" y="23"/>
                </a:cxn>
                <a:cxn ang="0">
                  <a:pos x="42" y="37"/>
                </a:cxn>
                <a:cxn ang="0">
                  <a:pos x="42" y="37"/>
                </a:cxn>
              </a:cxnLst>
              <a:rect l="0" t="0" r="r" b="b"/>
              <a:pathLst>
                <a:path w="42" h="37">
                  <a:moveTo>
                    <a:pt x="42" y="37"/>
                  </a:moveTo>
                  <a:lnTo>
                    <a:pt x="42" y="37"/>
                  </a:lnTo>
                  <a:lnTo>
                    <a:pt x="35" y="36"/>
                  </a:lnTo>
                  <a:lnTo>
                    <a:pt x="29" y="34"/>
                  </a:lnTo>
                  <a:lnTo>
                    <a:pt x="23" y="30"/>
                  </a:lnTo>
                  <a:lnTo>
                    <a:pt x="18" y="25"/>
                  </a:lnTo>
                  <a:lnTo>
                    <a:pt x="8" y="15"/>
                  </a:lnTo>
                  <a:lnTo>
                    <a:pt x="0" y="4"/>
                  </a:lnTo>
                  <a:lnTo>
                    <a:pt x="0" y="4"/>
                  </a:lnTo>
                  <a:lnTo>
                    <a:pt x="3" y="2"/>
                  </a:lnTo>
                  <a:lnTo>
                    <a:pt x="6" y="1"/>
                  </a:lnTo>
                  <a:lnTo>
                    <a:pt x="10" y="0"/>
                  </a:lnTo>
                  <a:lnTo>
                    <a:pt x="13" y="1"/>
                  </a:lnTo>
                  <a:lnTo>
                    <a:pt x="16" y="2"/>
                  </a:lnTo>
                  <a:lnTo>
                    <a:pt x="19" y="4"/>
                  </a:lnTo>
                  <a:lnTo>
                    <a:pt x="25" y="9"/>
                  </a:lnTo>
                  <a:lnTo>
                    <a:pt x="30" y="16"/>
                  </a:lnTo>
                  <a:lnTo>
                    <a:pt x="34" y="23"/>
                  </a:lnTo>
                  <a:lnTo>
                    <a:pt x="42" y="37"/>
                  </a:lnTo>
                  <a:lnTo>
                    <a:pt x="42" y="37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174" name="Freeform 39">
              <a:extLst>
                <a:ext uri="{FF2B5EF4-FFF2-40B4-BE49-F238E27FC236}">
                  <a16:creationId xmlns:a16="http://schemas.microsoft.com/office/drawing/2014/main" id="{6C0459A3-9780-4BC1-847E-E2E04F51BDF1}"/>
                </a:ext>
              </a:extLst>
            </p:cNvPr>
            <p:cNvSpPr/>
            <p:nvPr/>
          </p:nvSpPr>
          <p:spPr bwMode="auto">
            <a:xfrm>
              <a:off x="4864101" y="119063"/>
              <a:ext cx="20638" cy="26988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38" y="0"/>
                </a:cxn>
                <a:cxn ang="0">
                  <a:pos x="38" y="7"/>
                </a:cxn>
                <a:cxn ang="0">
                  <a:pos x="36" y="15"/>
                </a:cxn>
                <a:cxn ang="0">
                  <a:pos x="32" y="21"/>
                </a:cxn>
                <a:cxn ang="0">
                  <a:pos x="27" y="28"/>
                </a:cxn>
                <a:cxn ang="0">
                  <a:pos x="20" y="34"/>
                </a:cxn>
                <a:cxn ang="0">
                  <a:pos x="14" y="39"/>
                </a:cxn>
                <a:cxn ang="0">
                  <a:pos x="0" y="50"/>
                </a:cxn>
                <a:cxn ang="0">
                  <a:pos x="0" y="50"/>
                </a:cxn>
                <a:cxn ang="0">
                  <a:pos x="5" y="35"/>
                </a:cxn>
                <a:cxn ang="0">
                  <a:pos x="9" y="28"/>
                </a:cxn>
                <a:cxn ang="0">
                  <a:pos x="13" y="20"/>
                </a:cxn>
                <a:cxn ang="0">
                  <a:pos x="17" y="13"/>
                </a:cxn>
                <a:cxn ang="0">
                  <a:pos x="24" y="7"/>
                </a:cxn>
                <a:cxn ang="0">
                  <a:pos x="30" y="2"/>
                </a:cxn>
                <a:cxn ang="0">
                  <a:pos x="38" y="0"/>
                </a:cxn>
                <a:cxn ang="0">
                  <a:pos x="38" y="0"/>
                </a:cxn>
              </a:cxnLst>
              <a:rect l="0" t="0" r="r" b="b"/>
              <a:pathLst>
                <a:path w="38" h="50">
                  <a:moveTo>
                    <a:pt x="38" y="0"/>
                  </a:moveTo>
                  <a:lnTo>
                    <a:pt x="38" y="0"/>
                  </a:lnTo>
                  <a:lnTo>
                    <a:pt x="38" y="7"/>
                  </a:lnTo>
                  <a:lnTo>
                    <a:pt x="36" y="15"/>
                  </a:lnTo>
                  <a:lnTo>
                    <a:pt x="32" y="21"/>
                  </a:lnTo>
                  <a:lnTo>
                    <a:pt x="27" y="28"/>
                  </a:lnTo>
                  <a:lnTo>
                    <a:pt x="20" y="34"/>
                  </a:lnTo>
                  <a:lnTo>
                    <a:pt x="14" y="39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5" y="35"/>
                  </a:lnTo>
                  <a:lnTo>
                    <a:pt x="9" y="28"/>
                  </a:lnTo>
                  <a:lnTo>
                    <a:pt x="13" y="20"/>
                  </a:lnTo>
                  <a:lnTo>
                    <a:pt x="17" y="13"/>
                  </a:lnTo>
                  <a:lnTo>
                    <a:pt x="24" y="7"/>
                  </a:lnTo>
                  <a:lnTo>
                    <a:pt x="30" y="2"/>
                  </a:lnTo>
                  <a:lnTo>
                    <a:pt x="38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175" name="Freeform 40">
              <a:extLst>
                <a:ext uri="{FF2B5EF4-FFF2-40B4-BE49-F238E27FC236}">
                  <a16:creationId xmlns:a16="http://schemas.microsoft.com/office/drawing/2014/main" id="{9BA9E6BF-D7BA-4B02-AE92-D75350F317B7}"/>
                </a:ext>
              </a:extLst>
            </p:cNvPr>
            <p:cNvSpPr/>
            <p:nvPr/>
          </p:nvSpPr>
          <p:spPr bwMode="auto">
            <a:xfrm>
              <a:off x="4564063" y="127000"/>
              <a:ext cx="23813" cy="20638"/>
            </a:xfrm>
            <a:custGeom>
              <a:avLst/>
              <a:gdLst/>
              <a:ahLst/>
              <a:cxnLst>
                <a:cxn ang="0">
                  <a:pos x="43" y="40"/>
                </a:cxn>
                <a:cxn ang="0">
                  <a:pos x="43" y="40"/>
                </a:cxn>
                <a:cxn ang="0">
                  <a:pos x="37" y="38"/>
                </a:cxn>
                <a:cxn ang="0">
                  <a:pos x="31" y="35"/>
                </a:cxn>
                <a:cxn ang="0">
                  <a:pos x="25" y="32"/>
                </a:cxn>
                <a:cxn ang="0">
                  <a:pos x="19" y="27"/>
                </a:cxn>
                <a:cxn ang="0">
                  <a:pos x="13" y="21"/>
                </a:cxn>
                <a:cxn ang="0">
                  <a:pos x="8" y="16"/>
                </a:cxn>
                <a:cxn ang="0">
                  <a:pos x="3" y="9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1" y="3"/>
                </a:cxn>
                <a:cxn ang="0">
                  <a:pos x="3" y="2"/>
                </a:cxn>
                <a:cxn ang="0">
                  <a:pos x="4" y="1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12" y="2"/>
                </a:cxn>
                <a:cxn ang="0">
                  <a:pos x="19" y="6"/>
                </a:cxn>
                <a:cxn ang="0">
                  <a:pos x="25" y="12"/>
                </a:cxn>
                <a:cxn ang="0">
                  <a:pos x="31" y="17"/>
                </a:cxn>
                <a:cxn ang="0">
                  <a:pos x="35" y="22"/>
                </a:cxn>
                <a:cxn ang="0">
                  <a:pos x="38" y="29"/>
                </a:cxn>
                <a:cxn ang="0">
                  <a:pos x="41" y="34"/>
                </a:cxn>
                <a:cxn ang="0">
                  <a:pos x="43" y="40"/>
                </a:cxn>
                <a:cxn ang="0">
                  <a:pos x="43" y="40"/>
                </a:cxn>
              </a:cxnLst>
              <a:rect l="0" t="0" r="r" b="b"/>
              <a:pathLst>
                <a:path w="43" h="40">
                  <a:moveTo>
                    <a:pt x="43" y="40"/>
                  </a:moveTo>
                  <a:lnTo>
                    <a:pt x="43" y="40"/>
                  </a:lnTo>
                  <a:lnTo>
                    <a:pt x="37" y="38"/>
                  </a:lnTo>
                  <a:lnTo>
                    <a:pt x="31" y="35"/>
                  </a:lnTo>
                  <a:lnTo>
                    <a:pt x="25" y="32"/>
                  </a:lnTo>
                  <a:lnTo>
                    <a:pt x="19" y="27"/>
                  </a:lnTo>
                  <a:lnTo>
                    <a:pt x="13" y="21"/>
                  </a:lnTo>
                  <a:lnTo>
                    <a:pt x="8" y="16"/>
                  </a:lnTo>
                  <a:lnTo>
                    <a:pt x="3" y="9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3"/>
                  </a:lnTo>
                  <a:lnTo>
                    <a:pt x="3" y="2"/>
                  </a:lnTo>
                  <a:lnTo>
                    <a:pt x="4" y="1"/>
                  </a:lnTo>
                  <a:lnTo>
                    <a:pt x="5" y="0"/>
                  </a:lnTo>
                  <a:lnTo>
                    <a:pt x="5" y="0"/>
                  </a:lnTo>
                  <a:lnTo>
                    <a:pt x="12" y="2"/>
                  </a:lnTo>
                  <a:lnTo>
                    <a:pt x="19" y="6"/>
                  </a:lnTo>
                  <a:lnTo>
                    <a:pt x="25" y="12"/>
                  </a:lnTo>
                  <a:lnTo>
                    <a:pt x="31" y="17"/>
                  </a:lnTo>
                  <a:lnTo>
                    <a:pt x="35" y="22"/>
                  </a:lnTo>
                  <a:lnTo>
                    <a:pt x="38" y="29"/>
                  </a:lnTo>
                  <a:lnTo>
                    <a:pt x="41" y="34"/>
                  </a:lnTo>
                  <a:lnTo>
                    <a:pt x="43" y="40"/>
                  </a:lnTo>
                  <a:lnTo>
                    <a:pt x="43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176" name="Freeform 41">
              <a:extLst>
                <a:ext uri="{FF2B5EF4-FFF2-40B4-BE49-F238E27FC236}">
                  <a16:creationId xmlns:a16="http://schemas.microsoft.com/office/drawing/2014/main" id="{4FA2E7A0-7E61-4578-81E6-944012A1CA35}"/>
                </a:ext>
              </a:extLst>
            </p:cNvPr>
            <p:cNvSpPr/>
            <p:nvPr/>
          </p:nvSpPr>
          <p:spPr bwMode="auto">
            <a:xfrm>
              <a:off x="4881563" y="136525"/>
              <a:ext cx="22225" cy="23813"/>
            </a:xfrm>
            <a:custGeom>
              <a:avLst/>
              <a:gdLst/>
              <a:ahLst/>
              <a:cxnLst>
                <a:cxn ang="0">
                  <a:pos x="43" y="7"/>
                </a:cxn>
                <a:cxn ang="0">
                  <a:pos x="43" y="7"/>
                </a:cxn>
                <a:cxn ang="0">
                  <a:pos x="35" y="21"/>
                </a:cxn>
                <a:cxn ang="0">
                  <a:pos x="31" y="28"/>
                </a:cxn>
                <a:cxn ang="0">
                  <a:pos x="26" y="33"/>
                </a:cxn>
                <a:cxn ang="0">
                  <a:pos x="19" y="39"/>
                </a:cxn>
                <a:cxn ang="0">
                  <a:pos x="14" y="43"/>
                </a:cxn>
                <a:cxn ang="0">
                  <a:pos x="8" y="45"/>
                </a:cxn>
                <a:cxn ang="0">
                  <a:pos x="0" y="46"/>
                </a:cxn>
                <a:cxn ang="0">
                  <a:pos x="0" y="46"/>
                </a:cxn>
                <a:cxn ang="0">
                  <a:pos x="2" y="41"/>
                </a:cxn>
                <a:cxn ang="0">
                  <a:pos x="6" y="35"/>
                </a:cxn>
                <a:cxn ang="0">
                  <a:pos x="15" y="24"/>
                </a:cxn>
                <a:cxn ang="0">
                  <a:pos x="24" y="12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36" y="1"/>
                </a:cxn>
                <a:cxn ang="0">
                  <a:pos x="39" y="2"/>
                </a:cxn>
                <a:cxn ang="0">
                  <a:pos x="43" y="7"/>
                </a:cxn>
                <a:cxn ang="0">
                  <a:pos x="43" y="7"/>
                </a:cxn>
              </a:cxnLst>
              <a:rect l="0" t="0" r="r" b="b"/>
              <a:pathLst>
                <a:path w="43" h="46">
                  <a:moveTo>
                    <a:pt x="43" y="7"/>
                  </a:moveTo>
                  <a:lnTo>
                    <a:pt x="43" y="7"/>
                  </a:lnTo>
                  <a:lnTo>
                    <a:pt x="35" y="21"/>
                  </a:lnTo>
                  <a:lnTo>
                    <a:pt x="31" y="28"/>
                  </a:lnTo>
                  <a:lnTo>
                    <a:pt x="26" y="33"/>
                  </a:lnTo>
                  <a:lnTo>
                    <a:pt x="19" y="39"/>
                  </a:lnTo>
                  <a:lnTo>
                    <a:pt x="14" y="43"/>
                  </a:lnTo>
                  <a:lnTo>
                    <a:pt x="8" y="45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2" y="41"/>
                  </a:lnTo>
                  <a:lnTo>
                    <a:pt x="6" y="35"/>
                  </a:lnTo>
                  <a:lnTo>
                    <a:pt x="15" y="24"/>
                  </a:lnTo>
                  <a:lnTo>
                    <a:pt x="24" y="12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6" y="1"/>
                  </a:lnTo>
                  <a:lnTo>
                    <a:pt x="39" y="2"/>
                  </a:lnTo>
                  <a:lnTo>
                    <a:pt x="43" y="7"/>
                  </a:lnTo>
                  <a:lnTo>
                    <a:pt x="43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177" name="Freeform 42">
              <a:extLst>
                <a:ext uri="{FF2B5EF4-FFF2-40B4-BE49-F238E27FC236}">
                  <a16:creationId xmlns:a16="http://schemas.microsoft.com/office/drawing/2014/main" id="{5885D4E8-F56D-4C22-8DAB-C8FB35FAA2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92638" y="139700"/>
              <a:ext cx="298450" cy="228600"/>
            </a:xfrm>
            <a:custGeom>
              <a:avLst/>
              <a:gdLst/>
              <a:ahLst/>
              <a:cxnLst>
                <a:cxn ang="0">
                  <a:pos x="493" y="423"/>
                </a:cxn>
                <a:cxn ang="0">
                  <a:pos x="432" y="388"/>
                </a:cxn>
                <a:cxn ang="0">
                  <a:pos x="318" y="335"/>
                </a:cxn>
                <a:cxn ang="0">
                  <a:pos x="229" y="285"/>
                </a:cxn>
                <a:cxn ang="0">
                  <a:pos x="175" y="261"/>
                </a:cxn>
                <a:cxn ang="0">
                  <a:pos x="152" y="244"/>
                </a:cxn>
                <a:cxn ang="0">
                  <a:pos x="105" y="224"/>
                </a:cxn>
                <a:cxn ang="0">
                  <a:pos x="73" y="203"/>
                </a:cxn>
                <a:cxn ang="0">
                  <a:pos x="50" y="196"/>
                </a:cxn>
                <a:cxn ang="0">
                  <a:pos x="27" y="181"/>
                </a:cxn>
                <a:cxn ang="0">
                  <a:pos x="14" y="176"/>
                </a:cxn>
                <a:cxn ang="0">
                  <a:pos x="0" y="176"/>
                </a:cxn>
                <a:cxn ang="0">
                  <a:pos x="7" y="153"/>
                </a:cxn>
                <a:cxn ang="0">
                  <a:pos x="33" y="120"/>
                </a:cxn>
                <a:cxn ang="0">
                  <a:pos x="76" y="71"/>
                </a:cxn>
                <a:cxn ang="0">
                  <a:pos x="131" y="34"/>
                </a:cxn>
                <a:cxn ang="0">
                  <a:pos x="196" y="11"/>
                </a:cxn>
                <a:cxn ang="0">
                  <a:pos x="252" y="7"/>
                </a:cxn>
                <a:cxn ang="0">
                  <a:pos x="260" y="0"/>
                </a:cxn>
                <a:cxn ang="0">
                  <a:pos x="325" y="6"/>
                </a:cxn>
                <a:cxn ang="0">
                  <a:pos x="401" y="25"/>
                </a:cxn>
                <a:cxn ang="0">
                  <a:pos x="422" y="38"/>
                </a:cxn>
                <a:cxn ang="0">
                  <a:pos x="440" y="52"/>
                </a:cxn>
                <a:cxn ang="0">
                  <a:pos x="495" y="99"/>
                </a:cxn>
                <a:cxn ang="0">
                  <a:pos x="538" y="159"/>
                </a:cxn>
                <a:cxn ang="0">
                  <a:pos x="562" y="229"/>
                </a:cxn>
                <a:cxn ang="0">
                  <a:pos x="562" y="285"/>
                </a:cxn>
                <a:cxn ang="0">
                  <a:pos x="546" y="359"/>
                </a:cxn>
                <a:cxn ang="0">
                  <a:pos x="516" y="431"/>
                </a:cxn>
                <a:cxn ang="0">
                  <a:pos x="541" y="305"/>
                </a:cxn>
                <a:cxn ang="0">
                  <a:pos x="547" y="245"/>
                </a:cxn>
                <a:cxn ang="0">
                  <a:pos x="541" y="210"/>
                </a:cxn>
                <a:cxn ang="0">
                  <a:pos x="532" y="199"/>
                </a:cxn>
                <a:cxn ang="0">
                  <a:pos x="523" y="166"/>
                </a:cxn>
                <a:cxn ang="0">
                  <a:pos x="501" y="133"/>
                </a:cxn>
                <a:cxn ang="0">
                  <a:pos x="464" y="93"/>
                </a:cxn>
                <a:cxn ang="0">
                  <a:pos x="434" y="75"/>
                </a:cxn>
                <a:cxn ang="0">
                  <a:pos x="404" y="59"/>
                </a:cxn>
                <a:cxn ang="0">
                  <a:pos x="377" y="41"/>
                </a:cxn>
                <a:cxn ang="0">
                  <a:pos x="314" y="28"/>
                </a:cxn>
                <a:cxn ang="0">
                  <a:pos x="244" y="27"/>
                </a:cxn>
                <a:cxn ang="0">
                  <a:pos x="200" y="35"/>
                </a:cxn>
                <a:cxn ang="0">
                  <a:pos x="105" y="75"/>
                </a:cxn>
                <a:cxn ang="0">
                  <a:pos x="53" y="121"/>
                </a:cxn>
                <a:cxn ang="0">
                  <a:pos x="45" y="174"/>
                </a:cxn>
                <a:cxn ang="0">
                  <a:pos x="144" y="223"/>
                </a:cxn>
                <a:cxn ang="0">
                  <a:pos x="191" y="247"/>
                </a:cxn>
                <a:cxn ang="0">
                  <a:pos x="237" y="269"/>
                </a:cxn>
                <a:cxn ang="0">
                  <a:pos x="284" y="294"/>
                </a:cxn>
                <a:cxn ang="0">
                  <a:pos x="328" y="320"/>
                </a:cxn>
                <a:cxn ang="0">
                  <a:pos x="375" y="340"/>
                </a:cxn>
                <a:cxn ang="0">
                  <a:pos x="389" y="352"/>
                </a:cxn>
                <a:cxn ang="0">
                  <a:pos x="410" y="357"/>
                </a:cxn>
                <a:cxn ang="0">
                  <a:pos x="427" y="368"/>
                </a:cxn>
                <a:cxn ang="0">
                  <a:pos x="441" y="377"/>
                </a:cxn>
                <a:cxn ang="0">
                  <a:pos x="454" y="381"/>
                </a:cxn>
                <a:cxn ang="0">
                  <a:pos x="502" y="407"/>
                </a:cxn>
                <a:cxn ang="0">
                  <a:pos x="526" y="373"/>
                </a:cxn>
                <a:cxn ang="0">
                  <a:pos x="532" y="331"/>
                </a:cxn>
              </a:cxnLst>
              <a:rect l="0" t="0" r="r" b="b"/>
              <a:pathLst>
                <a:path w="564" h="431">
                  <a:moveTo>
                    <a:pt x="516" y="431"/>
                  </a:moveTo>
                  <a:lnTo>
                    <a:pt x="516" y="431"/>
                  </a:lnTo>
                  <a:lnTo>
                    <a:pt x="504" y="428"/>
                  </a:lnTo>
                  <a:lnTo>
                    <a:pt x="493" y="423"/>
                  </a:lnTo>
                  <a:lnTo>
                    <a:pt x="482" y="418"/>
                  </a:lnTo>
                  <a:lnTo>
                    <a:pt x="472" y="413"/>
                  </a:lnTo>
                  <a:lnTo>
                    <a:pt x="452" y="400"/>
                  </a:lnTo>
                  <a:lnTo>
                    <a:pt x="432" y="388"/>
                  </a:lnTo>
                  <a:lnTo>
                    <a:pt x="432" y="388"/>
                  </a:lnTo>
                  <a:lnTo>
                    <a:pt x="394" y="370"/>
                  </a:lnTo>
                  <a:lnTo>
                    <a:pt x="356" y="353"/>
                  </a:lnTo>
                  <a:lnTo>
                    <a:pt x="318" y="335"/>
                  </a:lnTo>
                  <a:lnTo>
                    <a:pt x="280" y="315"/>
                  </a:lnTo>
                  <a:lnTo>
                    <a:pt x="280" y="315"/>
                  </a:lnTo>
                  <a:lnTo>
                    <a:pt x="255" y="300"/>
                  </a:lnTo>
                  <a:lnTo>
                    <a:pt x="229" y="285"/>
                  </a:lnTo>
                  <a:lnTo>
                    <a:pt x="216" y="278"/>
                  </a:lnTo>
                  <a:lnTo>
                    <a:pt x="204" y="271"/>
                  </a:lnTo>
                  <a:lnTo>
                    <a:pt x="190" y="265"/>
                  </a:lnTo>
                  <a:lnTo>
                    <a:pt x="175" y="261"/>
                  </a:lnTo>
                  <a:lnTo>
                    <a:pt x="175" y="261"/>
                  </a:lnTo>
                  <a:lnTo>
                    <a:pt x="168" y="254"/>
                  </a:lnTo>
                  <a:lnTo>
                    <a:pt x="161" y="249"/>
                  </a:lnTo>
                  <a:lnTo>
                    <a:pt x="152" y="244"/>
                  </a:lnTo>
                  <a:lnTo>
                    <a:pt x="143" y="240"/>
                  </a:lnTo>
                  <a:lnTo>
                    <a:pt x="123" y="233"/>
                  </a:lnTo>
                  <a:lnTo>
                    <a:pt x="114" y="230"/>
                  </a:lnTo>
                  <a:lnTo>
                    <a:pt x="105" y="224"/>
                  </a:lnTo>
                  <a:lnTo>
                    <a:pt x="105" y="224"/>
                  </a:lnTo>
                  <a:lnTo>
                    <a:pt x="92" y="217"/>
                  </a:lnTo>
                  <a:lnTo>
                    <a:pt x="79" y="207"/>
                  </a:lnTo>
                  <a:lnTo>
                    <a:pt x="73" y="203"/>
                  </a:lnTo>
                  <a:lnTo>
                    <a:pt x="65" y="200"/>
                  </a:lnTo>
                  <a:lnTo>
                    <a:pt x="58" y="197"/>
                  </a:lnTo>
                  <a:lnTo>
                    <a:pt x="50" y="196"/>
                  </a:lnTo>
                  <a:lnTo>
                    <a:pt x="50" y="196"/>
                  </a:lnTo>
                  <a:lnTo>
                    <a:pt x="47" y="193"/>
                  </a:lnTo>
                  <a:lnTo>
                    <a:pt x="44" y="190"/>
                  </a:lnTo>
                  <a:lnTo>
                    <a:pt x="35" y="186"/>
                  </a:lnTo>
                  <a:lnTo>
                    <a:pt x="27" y="181"/>
                  </a:lnTo>
                  <a:lnTo>
                    <a:pt x="24" y="179"/>
                  </a:lnTo>
                  <a:lnTo>
                    <a:pt x="19" y="176"/>
                  </a:lnTo>
                  <a:lnTo>
                    <a:pt x="19" y="176"/>
                  </a:lnTo>
                  <a:lnTo>
                    <a:pt x="14" y="176"/>
                  </a:lnTo>
                  <a:lnTo>
                    <a:pt x="9" y="177"/>
                  </a:lnTo>
                  <a:lnTo>
                    <a:pt x="4" y="178"/>
                  </a:lnTo>
                  <a:lnTo>
                    <a:pt x="0" y="176"/>
                  </a:lnTo>
                  <a:lnTo>
                    <a:pt x="0" y="176"/>
                  </a:lnTo>
                  <a:lnTo>
                    <a:pt x="0" y="170"/>
                  </a:lnTo>
                  <a:lnTo>
                    <a:pt x="1" y="163"/>
                  </a:lnTo>
                  <a:lnTo>
                    <a:pt x="3" y="158"/>
                  </a:lnTo>
                  <a:lnTo>
                    <a:pt x="7" y="153"/>
                  </a:lnTo>
                  <a:lnTo>
                    <a:pt x="15" y="143"/>
                  </a:lnTo>
                  <a:lnTo>
                    <a:pt x="24" y="134"/>
                  </a:lnTo>
                  <a:lnTo>
                    <a:pt x="24" y="134"/>
                  </a:lnTo>
                  <a:lnTo>
                    <a:pt x="33" y="120"/>
                  </a:lnTo>
                  <a:lnTo>
                    <a:pt x="43" y="108"/>
                  </a:lnTo>
                  <a:lnTo>
                    <a:pt x="53" y="95"/>
                  </a:lnTo>
                  <a:lnTo>
                    <a:pt x="64" y="83"/>
                  </a:lnTo>
                  <a:lnTo>
                    <a:pt x="76" y="71"/>
                  </a:lnTo>
                  <a:lnTo>
                    <a:pt x="89" y="61"/>
                  </a:lnTo>
                  <a:lnTo>
                    <a:pt x="102" y="51"/>
                  </a:lnTo>
                  <a:lnTo>
                    <a:pt x="116" y="42"/>
                  </a:lnTo>
                  <a:lnTo>
                    <a:pt x="131" y="34"/>
                  </a:lnTo>
                  <a:lnTo>
                    <a:pt x="146" y="27"/>
                  </a:lnTo>
                  <a:lnTo>
                    <a:pt x="162" y="21"/>
                  </a:lnTo>
                  <a:lnTo>
                    <a:pt x="179" y="15"/>
                  </a:lnTo>
                  <a:lnTo>
                    <a:pt x="196" y="11"/>
                  </a:lnTo>
                  <a:lnTo>
                    <a:pt x="214" y="9"/>
                  </a:lnTo>
                  <a:lnTo>
                    <a:pt x="232" y="7"/>
                  </a:lnTo>
                  <a:lnTo>
                    <a:pt x="252" y="7"/>
                  </a:lnTo>
                  <a:lnTo>
                    <a:pt x="252" y="7"/>
                  </a:lnTo>
                  <a:lnTo>
                    <a:pt x="254" y="6"/>
                  </a:lnTo>
                  <a:lnTo>
                    <a:pt x="256" y="4"/>
                  </a:lnTo>
                  <a:lnTo>
                    <a:pt x="257" y="2"/>
                  </a:lnTo>
                  <a:lnTo>
                    <a:pt x="260" y="0"/>
                  </a:lnTo>
                  <a:lnTo>
                    <a:pt x="260" y="0"/>
                  </a:lnTo>
                  <a:lnTo>
                    <a:pt x="283" y="2"/>
                  </a:lnTo>
                  <a:lnTo>
                    <a:pt x="304" y="4"/>
                  </a:lnTo>
                  <a:lnTo>
                    <a:pt x="325" y="6"/>
                  </a:lnTo>
                  <a:lnTo>
                    <a:pt x="344" y="9"/>
                  </a:lnTo>
                  <a:lnTo>
                    <a:pt x="363" y="13"/>
                  </a:lnTo>
                  <a:lnTo>
                    <a:pt x="381" y="19"/>
                  </a:lnTo>
                  <a:lnTo>
                    <a:pt x="401" y="25"/>
                  </a:lnTo>
                  <a:lnTo>
                    <a:pt x="419" y="33"/>
                  </a:lnTo>
                  <a:lnTo>
                    <a:pt x="419" y="33"/>
                  </a:lnTo>
                  <a:lnTo>
                    <a:pt x="421" y="36"/>
                  </a:lnTo>
                  <a:lnTo>
                    <a:pt x="422" y="38"/>
                  </a:lnTo>
                  <a:lnTo>
                    <a:pt x="423" y="41"/>
                  </a:lnTo>
                  <a:lnTo>
                    <a:pt x="425" y="43"/>
                  </a:lnTo>
                  <a:lnTo>
                    <a:pt x="425" y="43"/>
                  </a:lnTo>
                  <a:lnTo>
                    <a:pt x="440" y="52"/>
                  </a:lnTo>
                  <a:lnTo>
                    <a:pt x="454" y="63"/>
                  </a:lnTo>
                  <a:lnTo>
                    <a:pt x="468" y="73"/>
                  </a:lnTo>
                  <a:lnTo>
                    <a:pt x="482" y="86"/>
                  </a:lnTo>
                  <a:lnTo>
                    <a:pt x="495" y="99"/>
                  </a:lnTo>
                  <a:lnTo>
                    <a:pt x="508" y="113"/>
                  </a:lnTo>
                  <a:lnTo>
                    <a:pt x="518" y="128"/>
                  </a:lnTo>
                  <a:lnTo>
                    <a:pt x="529" y="143"/>
                  </a:lnTo>
                  <a:lnTo>
                    <a:pt x="538" y="159"/>
                  </a:lnTo>
                  <a:lnTo>
                    <a:pt x="546" y="176"/>
                  </a:lnTo>
                  <a:lnTo>
                    <a:pt x="553" y="193"/>
                  </a:lnTo>
                  <a:lnTo>
                    <a:pt x="558" y="210"/>
                  </a:lnTo>
                  <a:lnTo>
                    <a:pt x="562" y="229"/>
                  </a:lnTo>
                  <a:lnTo>
                    <a:pt x="564" y="248"/>
                  </a:lnTo>
                  <a:lnTo>
                    <a:pt x="564" y="266"/>
                  </a:lnTo>
                  <a:lnTo>
                    <a:pt x="562" y="285"/>
                  </a:lnTo>
                  <a:lnTo>
                    <a:pt x="562" y="285"/>
                  </a:lnTo>
                  <a:lnTo>
                    <a:pt x="560" y="303"/>
                  </a:lnTo>
                  <a:lnTo>
                    <a:pt x="556" y="322"/>
                  </a:lnTo>
                  <a:lnTo>
                    <a:pt x="552" y="341"/>
                  </a:lnTo>
                  <a:lnTo>
                    <a:pt x="546" y="359"/>
                  </a:lnTo>
                  <a:lnTo>
                    <a:pt x="540" y="377"/>
                  </a:lnTo>
                  <a:lnTo>
                    <a:pt x="533" y="396"/>
                  </a:lnTo>
                  <a:lnTo>
                    <a:pt x="525" y="414"/>
                  </a:lnTo>
                  <a:lnTo>
                    <a:pt x="516" y="431"/>
                  </a:lnTo>
                  <a:lnTo>
                    <a:pt x="516" y="431"/>
                  </a:lnTo>
                  <a:close/>
                  <a:moveTo>
                    <a:pt x="532" y="331"/>
                  </a:moveTo>
                  <a:lnTo>
                    <a:pt x="532" y="331"/>
                  </a:lnTo>
                  <a:lnTo>
                    <a:pt x="541" y="305"/>
                  </a:lnTo>
                  <a:lnTo>
                    <a:pt x="544" y="290"/>
                  </a:lnTo>
                  <a:lnTo>
                    <a:pt x="546" y="275"/>
                  </a:lnTo>
                  <a:lnTo>
                    <a:pt x="547" y="260"/>
                  </a:lnTo>
                  <a:lnTo>
                    <a:pt x="547" y="245"/>
                  </a:lnTo>
                  <a:lnTo>
                    <a:pt x="546" y="230"/>
                  </a:lnTo>
                  <a:lnTo>
                    <a:pt x="542" y="215"/>
                  </a:lnTo>
                  <a:lnTo>
                    <a:pt x="542" y="215"/>
                  </a:lnTo>
                  <a:lnTo>
                    <a:pt x="541" y="210"/>
                  </a:lnTo>
                  <a:lnTo>
                    <a:pt x="538" y="206"/>
                  </a:lnTo>
                  <a:lnTo>
                    <a:pt x="534" y="203"/>
                  </a:lnTo>
                  <a:lnTo>
                    <a:pt x="532" y="199"/>
                  </a:lnTo>
                  <a:lnTo>
                    <a:pt x="532" y="199"/>
                  </a:lnTo>
                  <a:lnTo>
                    <a:pt x="529" y="191"/>
                  </a:lnTo>
                  <a:lnTo>
                    <a:pt x="528" y="182"/>
                  </a:lnTo>
                  <a:lnTo>
                    <a:pt x="526" y="174"/>
                  </a:lnTo>
                  <a:lnTo>
                    <a:pt x="523" y="166"/>
                  </a:lnTo>
                  <a:lnTo>
                    <a:pt x="523" y="166"/>
                  </a:lnTo>
                  <a:lnTo>
                    <a:pt x="516" y="156"/>
                  </a:lnTo>
                  <a:lnTo>
                    <a:pt x="509" y="144"/>
                  </a:lnTo>
                  <a:lnTo>
                    <a:pt x="501" y="133"/>
                  </a:lnTo>
                  <a:lnTo>
                    <a:pt x="492" y="121"/>
                  </a:lnTo>
                  <a:lnTo>
                    <a:pt x="483" y="111"/>
                  </a:lnTo>
                  <a:lnTo>
                    <a:pt x="473" y="101"/>
                  </a:lnTo>
                  <a:lnTo>
                    <a:pt x="464" y="93"/>
                  </a:lnTo>
                  <a:lnTo>
                    <a:pt x="454" y="85"/>
                  </a:lnTo>
                  <a:lnTo>
                    <a:pt x="454" y="85"/>
                  </a:lnTo>
                  <a:lnTo>
                    <a:pt x="444" y="81"/>
                  </a:lnTo>
                  <a:lnTo>
                    <a:pt x="434" y="75"/>
                  </a:lnTo>
                  <a:lnTo>
                    <a:pt x="423" y="71"/>
                  </a:lnTo>
                  <a:lnTo>
                    <a:pt x="413" y="66"/>
                  </a:lnTo>
                  <a:lnTo>
                    <a:pt x="413" y="66"/>
                  </a:lnTo>
                  <a:lnTo>
                    <a:pt x="404" y="59"/>
                  </a:lnTo>
                  <a:lnTo>
                    <a:pt x="395" y="52"/>
                  </a:lnTo>
                  <a:lnTo>
                    <a:pt x="386" y="45"/>
                  </a:lnTo>
                  <a:lnTo>
                    <a:pt x="377" y="41"/>
                  </a:lnTo>
                  <a:lnTo>
                    <a:pt x="377" y="41"/>
                  </a:lnTo>
                  <a:lnTo>
                    <a:pt x="364" y="37"/>
                  </a:lnTo>
                  <a:lnTo>
                    <a:pt x="349" y="34"/>
                  </a:lnTo>
                  <a:lnTo>
                    <a:pt x="332" y="30"/>
                  </a:lnTo>
                  <a:lnTo>
                    <a:pt x="314" y="28"/>
                  </a:lnTo>
                  <a:lnTo>
                    <a:pt x="296" y="27"/>
                  </a:lnTo>
                  <a:lnTo>
                    <a:pt x="277" y="26"/>
                  </a:lnTo>
                  <a:lnTo>
                    <a:pt x="260" y="26"/>
                  </a:lnTo>
                  <a:lnTo>
                    <a:pt x="244" y="27"/>
                  </a:lnTo>
                  <a:lnTo>
                    <a:pt x="244" y="27"/>
                  </a:lnTo>
                  <a:lnTo>
                    <a:pt x="232" y="28"/>
                  </a:lnTo>
                  <a:lnTo>
                    <a:pt x="222" y="29"/>
                  </a:lnTo>
                  <a:lnTo>
                    <a:pt x="200" y="35"/>
                  </a:lnTo>
                  <a:lnTo>
                    <a:pt x="180" y="41"/>
                  </a:lnTo>
                  <a:lnTo>
                    <a:pt x="161" y="50"/>
                  </a:lnTo>
                  <a:lnTo>
                    <a:pt x="123" y="67"/>
                  </a:lnTo>
                  <a:lnTo>
                    <a:pt x="105" y="75"/>
                  </a:lnTo>
                  <a:lnTo>
                    <a:pt x="87" y="84"/>
                  </a:lnTo>
                  <a:lnTo>
                    <a:pt x="87" y="84"/>
                  </a:lnTo>
                  <a:lnTo>
                    <a:pt x="69" y="102"/>
                  </a:lnTo>
                  <a:lnTo>
                    <a:pt x="53" y="121"/>
                  </a:lnTo>
                  <a:lnTo>
                    <a:pt x="38" y="143"/>
                  </a:lnTo>
                  <a:lnTo>
                    <a:pt x="24" y="166"/>
                  </a:lnTo>
                  <a:lnTo>
                    <a:pt x="24" y="166"/>
                  </a:lnTo>
                  <a:lnTo>
                    <a:pt x="45" y="174"/>
                  </a:lnTo>
                  <a:lnTo>
                    <a:pt x="65" y="184"/>
                  </a:lnTo>
                  <a:lnTo>
                    <a:pt x="104" y="204"/>
                  </a:lnTo>
                  <a:lnTo>
                    <a:pt x="124" y="215"/>
                  </a:lnTo>
                  <a:lnTo>
                    <a:pt x="144" y="223"/>
                  </a:lnTo>
                  <a:lnTo>
                    <a:pt x="163" y="232"/>
                  </a:lnTo>
                  <a:lnTo>
                    <a:pt x="183" y="239"/>
                  </a:lnTo>
                  <a:lnTo>
                    <a:pt x="183" y="239"/>
                  </a:lnTo>
                  <a:lnTo>
                    <a:pt x="191" y="247"/>
                  </a:lnTo>
                  <a:lnTo>
                    <a:pt x="199" y="252"/>
                  </a:lnTo>
                  <a:lnTo>
                    <a:pt x="208" y="257"/>
                  </a:lnTo>
                  <a:lnTo>
                    <a:pt x="218" y="262"/>
                  </a:lnTo>
                  <a:lnTo>
                    <a:pt x="237" y="269"/>
                  </a:lnTo>
                  <a:lnTo>
                    <a:pt x="256" y="277"/>
                  </a:lnTo>
                  <a:lnTo>
                    <a:pt x="256" y="277"/>
                  </a:lnTo>
                  <a:lnTo>
                    <a:pt x="270" y="285"/>
                  </a:lnTo>
                  <a:lnTo>
                    <a:pt x="284" y="294"/>
                  </a:lnTo>
                  <a:lnTo>
                    <a:pt x="298" y="302"/>
                  </a:lnTo>
                  <a:lnTo>
                    <a:pt x="313" y="311"/>
                  </a:lnTo>
                  <a:lnTo>
                    <a:pt x="313" y="311"/>
                  </a:lnTo>
                  <a:lnTo>
                    <a:pt x="328" y="320"/>
                  </a:lnTo>
                  <a:lnTo>
                    <a:pt x="344" y="326"/>
                  </a:lnTo>
                  <a:lnTo>
                    <a:pt x="360" y="332"/>
                  </a:lnTo>
                  <a:lnTo>
                    <a:pt x="375" y="340"/>
                  </a:lnTo>
                  <a:lnTo>
                    <a:pt x="375" y="340"/>
                  </a:lnTo>
                  <a:lnTo>
                    <a:pt x="378" y="342"/>
                  </a:lnTo>
                  <a:lnTo>
                    <a:pt x="381" y="346"/>
                  </a:lnTo>
                  <a:lnTo>
                    <a:pt x="386" y="350"/>
                  </a:lnTo>
                  <a:lnTo>
                    <a:pt x="389" y="352"/>
                  </a:lnTo>
                  <a:lnTo>
                    <a:pt x="389" y="352"/>
                  </a:lnTo>
                  <a:lnTo>
                    <a:pt x="396" y="354"/>
                  </a:lnTo>
                  <a:lnTo>
                    <a:pt x="403" y="356"/>
                  </a:lnTo>
                  <a:lnTo>
                    <a:pt x="410" y="357"/>
                  </a:lnTo>
                  <a:lnTo>
                    <a:pt x="418" y="360"/>
                  </a:lnTo>
                  <a:lnTo>
                    <a:pt x="418" y="360"/>
                  </a:lnTo>
                  <a:lnTo>
                    <a:pt x="422" y="363"/>
                  </a:lnTo>
                  <a:lnTo>
                    <a:pt x="427" y="368"/>
                  </a:lnTo>
                  <a:lnTo>
                    <a:pt x="432" y="372"/>
                  </a:lnTo>
                  <a:lnTo>
                    <a:pt x="437" y="376"/>
                  </a:lnTo>
                  <a:lnTo>
                    <a:pt x="437" y="376"/>
                  </a:lnTo>
                  <a:lnTo>
                    <a:pt x="441" y="377"/>
                  </a:lnTo>
                  <a:lnTo>
                    <a:pt x="446" y="378"/>
                  </a:lnTo>
                  <a:lnTo>
                    <a:pt x="450" y="378"/>
                  </a:lnTo>
                  <a:lnTo>
                    <a:pt x="454" y="381"/>
                  </a:lnTo>
                  <a:lnTo>
                    <a:pt x="454" y="381"/>
                  </a:lnTo>
                  <a:lnTo>
                    <a:pt x="468" y="388"/>
                  </a:lnTo>
                  <a:lnTo>
                    <a:pt x="482" y="397"/>
                  </a:lnTo>
                  <a:lnTo>
                    <a:pt x="496" y="404"/>
                  </a:lnTo>
                  <a:lnTo>
                    <a:pt x="502" y="407"/>
                  </a:lnTo>
                  <a:lnTo>
                    <a:pt x="510" y="411"/>
                  </a:lnTo>
                  <a:lnTo>
                    <a:pt x="510" y="411"/>
                  </a:lnTo>
                  <a:lnTo>
                    <a:pt x="517" y="392"/>
                  </a:lnTo>
                  <a:lnTo>
                    <a:pt x="526" y="373"/>
                  </a:lnTo>
                  <a:lnTo>
                    <a:pt x="529" y="363"/>
                  </a:lnTo>
                  <a:lnTo>
                    <a:pt x="531" y="354"/>
                  </a:lnTo>
                  <a:lnTo>
                    <a:pt x="532" y="343"/>
                  </a:lnTo>
                  <a:lnTo>
                    <a:pt x="532" y="331"/>
                  </a:lnTo>
                  <a:lnTo>
                    <a:pt x="532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178" name="Freeform 43">
              <a:extLst>
                <a:ext uri="{FF2B5EF4-FFF2-40B4-BE49-F238E27FC236}">
                  <a16:creationId xmlns:a16="http://schemas.microsoft.com/office/drawing/2014/main" id="{FC1685B4-2603-497F-8EA7-D364281B36A6}"/>
                </a:ext>
              </a:extLst>
            </p:cNvPr>
            <p:cNvSpPr/>
            <p:nvPr/>
          </p:nvSpPr>
          <p:spPr bwMode="auto">
            <a:xfrm>
              <a:off x="4532313" y="152400"/>
              <a:ext cx="20638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6" y="1"/>
                </a:cxn>
                <a:cxn ang="0">
                  <a:pos x="12" y="3"/>
                </a:cxn>
                <a:cxn ang="0">
                  <a:pos x="18" y="6"/>
                </a:cxn>
                <a:cxn ang="0">
                  <a:pos x="23" y="10"/>
                </a:cxn>
                <a:cxn ang="0">
                  <a:pos x="32" y="16"/>
                </a:cxn>
                <a:cxn ang="0">
                  <a:pos x="40" y="25"/>
                </a:cxn>
                <a:cxn ang="0">
                  <a:pos x="40" y="25"/>
                </a:cxn>
                <a:cxn ang="0">
                  <a:pos x="35" y="26"/>
                </a:cxn>
                <a:cxn ang="0">
                  <a:pos x="29" y="26"/>
                </a:cxn>
                <a:cxn ang="0">
                  <a:pos x="23" y="22"/>
                </a:cxn>
                <a:cxn ang="0">
                  <a:pos x="18" y="19"/>
                </a:cxn>
                <a:cxn ang="0">
                  <a:pos x="12" y="15"/>
                </a:cxn>
                <a:cxn ang="0">
                  <a:pos x="8" y="1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0" h="26">
                  <a:moveTo>
                    <a:pt x="0" y="0"/>
                  </a:moveTo>
                  <a:lnTo>
                    <a:pt x="0" y="0"/>
                  </a:lnTo>
                  <a:lnTo>
                    <a:pt x="6" y="1"/>
                  </a:lnTo>
                  <a:lnTo>
                    <a:pt x="12" y="3"/>
                  </a:lnTo>
                  <a:lnTo>
                    <a:pt x="18" y="6"/>
                  </a:lnTo>
                  <a:lnTo>
                    <a:pt x="23" y="10"/>
                  </a:lnTo>
                  <a:lnTo>
                    <a:pt x="32" y="16"/>
                  </a:lnTo>
                  <a:lnTo>
                    <a:pt x="40" y="25"/>
                  </a:lnTo>
                  <a:lnTo>
                    <a:pt x="40" y="25"/>
                  </a:lnTo>
                  <a:lnTo>
                    <a:pt x="35" y="26"/>
                  </a:lnTo>
                  <a:lnTo>
                    <a:pt x="29" y="26"/>
                  </a:lnTo>
                  <a:lnTo>
                    <a:pt x="23" y="22"/>
                  </a:lnTo>
                  <a:lnTo>
                    <a:pt x="18" y="19"/>
                  </a:lnTo>
                  <a:lnTo>
                    <a:pt x="12" y="15"/>
                  </a:lnTo>
                  <a:lnTo>
                    <a:pt x="8" y="1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179" name="Freeform 44">
              <a:extLst>
                <a:ext uri="{FF2B5EF4-FFF2-40B4-BE49-F238E27FC236}">
                  <a16:creationId xmlns:a16="http://schemas.microsoft.com/office/drawing/2014/main" id="{C290886C-EB72-4E60-9E9D-9F67B2873FBF}"/>
                </a:ext>
              </a:extLst>
            </p:cNvPr>
            <p:cNvSpPr/>
            <p:nvPr/>
          </p:nvSpPr>
          <p:spPr bwMode="auto">
            <a:xfrm>
              <a:off x="4897438" y="152400"/>
              <a:ext cx="20638" cy="20638"/>
            </a:xfrm>
            <a:custGeom>
              <a:avLst/>
              <a:gdLst/>
              <a:ahLst/>
              <a:cxnLst>
                <a:cxn ang="0">
                  <a:pos x="38" y="4"/>
                </a:cxn>
                <a:cxn ang="0">
                  <a:pos x="38" y="4"/>
                </a:cxn>
                <a:cxn ang="0">
                  <a:pos x="37" y="11"/>
                </a:cxn>
                <a:cxn ang="0">
                  <a:pos x="33" y="18"/>
                </a:cxn>
                <a:cxn ang="0">
                  <a:pos x="29" y="24"/>
                </a:cxn>
                <a:cxn ang="0">
                  <a:pos x="24" y="29"/>
                </a:cxn>
                <a:cxn ang="0">
                  <a:pos x="18" y="33"/>
                </a:cxn>
                <a:cxn ang="0">
                  <a:pos x="13" y="36"/>
                </a:cxn>
                <a:cxn ang="0">
                  <a:pos x="7" y="38"/>
                </a:cxn>
                <a:cxn ang="0">
                  <a:pos x="0" y="39"/>
                </a:cxn>
                <a:cxn ang="0">
                  <a:pos x="0" y="39"/>
                </a:cxn>
                <a:cxn ang="0">
                  <a:pos x="2" y="32"/>
                </a:cxn>
                <a:cxn ang="0">
                  <a:pos x="5" y="27"/>
                </a:cxn>
                <a:cxn ang="0">
                  <a:pos x="13" y="18"/>
                </a:cxn>
                <a:cxn ang="0">
                  <a:pos x="20" y="10"/>
                </a:cxn>
                <a:cxn ang="0">
                  <a:pos x="28" y="0"/>
                </a:cxn>
                <a:cxn ang="0">
                  <a:pos x="28" y="0"/>
                </a:cxn>
                <a:cxn ang="0">
                  <a:pos x="31" y="0"/>
                </a:cxn>
                <a:cxn ang="0">
                  <a:pos x="34" y="1"/>
                </a:cxn>
                <a:cxn ang="0">
                  <a:pos x="35" y="3"/>
                </a:cxn>
                <a:cxn ang="0">
                  <a:pos x="38" y="4"/>
                </a:cxn>
                <a:cxn ang="0">
                  <a:pos x="38" y="4"/>
                </a:cxn>
              </a:cxnLst>
              <a:rect l="0" t="0" r="r" b="b"/>
              <a:pathLst>
                <a:path w="38" h="39">
                  <a:moveTo>
                    <a:pt x="38" y="4"/>
                  </a:moveTo>
                  <a:lnTo>
                    <a:pt x="38" y="4"/>
                  </a:lnTo>
                  <a:lnTo>
                    <a:pt x="37" y="11"/>
                  </a:lnTo>
                  <a:lnTo>
                    <a:pt x="33" y="18"/>
                  </a:lnTo>
                  <a:lnTo>
                    <a:pt x="29" y="24"/>
                  </a:lnTo>
                  <a:lnTo>
                    <a:pt x="24" y="29"/>
                  </a:lnTo>
                  <a:lnTo>
                    <a:pt x="18" y="33"/>
                  </a:lnTo>
                  <a:lnTo>
                    <a:pt x="13" y="36"/>
                  </a:lnTo>
                  <a:lnTo>
                    <a:pt x="7" y="38"/>
                  </a:lnTo>
                  <a:lnTo>
                    <a:pt x="0" y="39"/>
                  </a:lnTo>
                  <a:lnTo>
                    <a:pt x="0" y="39"/>
                  </a:lnTo>
                  <a:lnTo>
                    <a:pt x="2" y="32"/>
                  </a:lnTo>
                  <a:lnTo>
                    <a:pt x="5" y="27"/>
                  </a:lnTo>
                  <a:lnTo>
                    <a:pt x="13" y="18"/>
                  </a:lnTo>
                  <a:lnTo>
                    <a:pt x="20" y="1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1" y="0"/>
                  </a:lnTo>
                  <a:lnTo>
                    <a:pt x="34" y="1"/>
                  </a:lnTo>
                  <a:lnTo>
                    <a:pt x="35" y="3"/>
                  </a:lnTo>
                  <a:lnTo>
                    <a:pt x="38" y="4"/>
                  </a:lnTo>
                  <a:lnTo>
                    <a:pt x="38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180" name="Freeform 45">
              <a:extLst>
                <a:ext uri="{FF2B5EF4-FFF2-40B4-BE49-F238E27FC236}">
                  <a16:creationId xmlns:a16="http://schemas.microsoft.com/office/drawing/2014/main" id="{794C6301-F9CE-4F81-AB9D-CA7166E0BFEE}"/>
                </a:ext>
              </a:extLst>
            </p:cNvPr>
            <p:cNvSpPr/>
            <p:nvPr/>
          </p:nvSpPr>
          <p:spPr bwMode="auto">
            <a:xfrm>
              <a:off x="4527551" y="165100"/>
              <a:ext cx="20638" cy="111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2" y="2"/>
                </a:cxn>
                <a:cxn ang="0">
                  <a:pos x="23" y="6"/>
                </a:cxn>
                <a:cxn ang="0">
                  <a:pos x="28" y="9"/>
                </a:cxn>
                <a:cxn ang="0">
                  <a:pos x="32" y="12"/>
                </a:cxn>
                <a:cxn ang="0">
                  <a:pos x="35" y="17"/>
                </a:cxn>
                <a:cxn ang="0">
                  <a:pos x="37" y="21"/>
                </a:cxn>
                <a:cxn ang="0">
                  <a:pos x="37" y="21"/>
                </a:cxn>
                <a:cxn ang="0">
                  <a:pos x="32" y="22"/>
                </a:cxn>
                <a:cxn ang="0">
                  <a:pos x="27" y="21"/>
                </a:cxn>
                <a:cxn ang="0">
                  <a:pos x="21" y="19"/>
                </a:cxn>
                <a:cxn ang="0">
                  <a:pos x="16" y="16"/>
                </a:cxn>
                <a:cxn ang="0">
                  <a:pos x="11" y="12"/>
                </a:cxn>
                <a:cxn ang="0">
                  <a:pos x="6" y="8"/>
                </a:cxn>
                <a:cxn ang="0">
                  <a:pos x="2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7" h="22">
                  <a:moveTo>
                    <a:pt x="0" y="0"/>
                  </a:moveTo>
                  <a:lnTo>
                    <a:pt x="0" y="0"/>
                  </a:lnTo>
                  <a:lnTo>
                    <a:pt x="12" y="2"/>
                  </a:lnTo>
                  <a:lnTo>
                    <a:pt x="23" y="6"/>
                  </a:lnTo>
                  <a:lnTo>
                    <a:pt x="28" y="9"/>
                  </a:lnTo>
                  <a:lnTo>
                    <a:pt x="32" y="12"/>
                  </a:lnTo>
                  <a:lnTo>
                    <a:pt x="35" y="17"/>
                  </a:lnTo>
                  <a:lnTo>
                    <a:pt x="37" y="21"/>
                  </a:lnTo>
                  <a:lnTo>
                    <a:pt x="37" y="21"/>
                  </a:lnTo>
                  <a:lnTo>
                    <a:pt x="32" y="22"/>
                  </a:lnTo>
                  <a:lnTo>
                    <a:pt x="27" y="21"/>
                  </a:lnTo>
                  <a:lnTo>
                    <a:pt x="21" y="19"/>
                  </a:lnTo>
                  <a:lnTo>
                    <a:pt x="16" y="16"/>
                  </a:lnTo>
                  <a:lnTo>
                    <a:pt x="11" y="12"/>
                  </a:lnTo>
                  <a:lnTo>
                    <a:pt x="6" y="8"/>
                  </a:lnTo>
                  <a:lnTo>
                    <a:pt x="2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181" name="Freeform 46">
              <a:extLst>
                <a:ext uri="{FF2B5EF4-FFF2-40B4-BE49-F238E27FC236}">
                  <a16:creationId xmlns:a16="http://schemas.microsoft.com/office/drawing/2014/main" id="{43E61928-D9B7-482B-B613-C1B0C426F1A8}"/>
                </a:ext>
              </a:extLst>
            </p:cNvPr>
            <p:cNvSpPr/>
            <p:nvPr/>
          </p:nvSpPr>
          <p:spPr bwMode="auto">
            <a:xfrm>
              <a:off x="4525963" y="174625"/>
              <a:ext cx="17463" cy="11113"/>
            </a:xfrm>
            <a:custGeom>
              <a:avLst/>
              <a:gdLst/>
              <a:ahLst/>
              <a:cxnLst>
                <a:cxn ang="0">
                  <a:pos x="34" y="21"/>
                </a:cxn>
                <a:cxn ang="0">
                  <a:pos x="34" y="21"/>
                </a:cxn>
                <a:cxn ang="0">
                  <a:pos x="28" y="21"/>
                </a:cxn>
                <a:cxn ang="0">
                  <a:pos x="23" y="19"/>
                </a:cxn>
                <a:cxn ang="0">
                  <a:pos x="19" y="17"/>
                </a:cxn>
                <a:cxn ang="0">
                  <a:pos x="15" y="14"/>
                </a:cxn>
                <a:cxn ang="0">
                  <a:pos x="8" y="8"/>
                </a:cxn>
                <a:cxn ang="0">
                  <a:pos x="4" y="5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1" y="2"/>
                </a:cxn>
                <a:cxn ang="0">
                  <a:pos x="3" y="1"/>
                </a:cxn>
                <a:cxn ang="0">
                  <a:pos x="8" y="0"/>
                </a:cxn>
                <a:cxn ang="0">
                  <a:pos x="14" y="0"/>
                </a:cxn>
                <a:cxn ang="0">
                  <a:pos x="20" y="2"/>
                </a:cxn>
                <a:cxn ang="0">
                  <a:pos x="25" y="5"/>
                </a:cxn>
                <a:cxn ang="0">
                  <a:pos x="30" y="10"/>
                </a:cxn>
                <a:cxn ang="0">
                  <a:pos x="33" y="16"/>
                </a:cxn>
                <a:cxn ang="0">
                  <a:pos x="34" y="18"/>
                </a:cxn>
                <a:cxn ang="0">
                  <a:pos x="34" y="21"/>
                </a:cxn>
                <a:cxn ang="0">
                  <a:pos x="34" y="21"/>
                </a:cxn>
              </a:cxnLst>
              <a:rect l="0" t="0" r="r" b="b"/>
              <a:pathLst>
                <a:path w="34" h="21">
                  <a:moveTo>
                    <a:pt x="34" y="21"/>
                  </a:moveTo>
                  <a:lnTo>
                    <a:pt x="34" y="21"/>
                  </a:lnTo>
                  <a:lnTo>
                    <a:pt x="28" y="21"/>
                  </a:lnTo>
                  <a:lnTo>
                    <a:pt x="23" y="19"/>
                  </a:lnTo>
                  <a:lnTo>
                    <a:pt x="19" y="17"/>
                  </a:lnTo>
                  <a:lnTo>
                    <a:pt x="15" y="14"/>
                  </a:lnTo>
                  <a:lnTo>
                    <a:pt x="8" y="8"/>
                  </a:lnTo>
                  <a:lnTo>
                    <a:pt x="4" y="5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2"/>
                  </a:lnTo>
                  <a:lnTo>
                    <a:pt x="3" y="1"/>
                  </a:lnTo>
                  <a:lnTo>
                    <a:pt x="8" y="0"/>
                  </a:lnTo>
                  <a:lnTo>
                    <a:pt x="14" y="0"/>
                  </a:lnTo>
                  <a:lnTo>
                    <a:pt x="20" y="2"/>
                  </a:lnTo>
                  <a:lnTo>
                    <a:pt x="25" y="5"/>
                  </a:lnTo>
                  <a:lnTo>
                    <a:pt x="30" y="10"/>
                  </a:lnTo>
                  <a:lnTo>
                    <a:pt x="33" y="16"/>
                  </a:lnTo>
                  <a:lnTo>
                    <a:pt x="34" y="18"/>
                  </a:lnTo>
                  <a:lnTo>
                    <a:pt x="34" y="21"/>
                  </a:lnTo>
                  <a:lnTo>
                    <a:pt x="34" y="21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182" name="Freeform 47">
              <a:extLst>
                <a:ext uri="{FF2B5EF4-FFF2-40B4-BE49-F238E27FC236}">
                  <a16:creationId xmlns:a16="http://schemas.microsoft.com/office/drawing/2014/main" id="{845425B3-34D2-4CD8-847D-9F1936A1BD47}"/>
                </a:ext>
              </a:extLst>
            </p:cNvPr>
            <p:cNvSpPr/>
            <p:nvPr/>
          </p:nvSpPr>
          <p:spPr bwMode="auto">
            <a:xfrm>
              <a:off x="4927601" y="206375"/>
              <a:ext cx="22225" cy="14288"/>
            </a:xfrm>
            <a:custGeom>
              <a:avLst/>
              <a:gdLst/>
              <a:ahLst/>
              <a:cxnLst>
                <a:cxn ang="0">
                  <a:pos x="43" y="5"/>
                </a:cxn>
                <a:cxn ang="0">
                  <a:pos x="43" y="5"/>
                </a:cxn>
                <a:cxn ang="0">
                  <a:pos x="39" y="9"/>
                </a:cxn>
                <a:cxn ang="0">
                  <a:pos x="36" y="14"/>
                </a:cxn>
                <a:cxn ang="0">
                  <a:pos x="31" y="17"/>
                </a:cxn>
                <a:cxn ang="0">
                  <a:pos x="25" y="19"/>
                </a:cxn>
                <a:cxn ang="0">
                  <a:pos x="14" y="22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8" y="15"/>
                </a:cxn>
                <a:cxn ang="0">
                  <a:pos x="14" y="9"/>
                </a:cxn>
                <a:cxn ang="0">
                  <a:pos x="20" y="4"/>
                </a:cxn>
                <a:cxn ang="0">
                  <a:pos x="27" y="1"/>
                </a:cxn>
                <a:cxn ang="0">
                  <a:pos x="33" y="0"/>
                </a:cxn>
                <a:cxn ang="0">
                  <a:pos x="35" y="0"/>
                </a:cxn>
                <a:cxn ang="0">
                  <a:pos x="38" y="1"/>
                </a:cxn>
                <a:cxn ang="0">
                  <a:pos x="40" y="2"/>
                </a:cxn>
                <a:cxn ang="0">
                  <a:pos x="43" y="5"/>
                </a:cxn>
                <a:cxn ang="0">
                  <a:pos x="43" y="5"/>
                </a:cxn>
              </a:cxnLst>
              <a:rect l="0" t="0" r="r" b="b"/>
              <a:pathLst>
                <a:path w="43" h="26">
                  <a:moveTo>
                    <a:pt x="43" y="5"/>
                  </a:moveTo>
                  <a:lnTo>
                    <a:pt x="43" y="5"/>
                  </a:lnTo>
                  <a:lnTo>
                    <a:pt x="39" y="9"/>
                  </a:lnTo>
                  <a:lnTo>
                    <a:pt x="36" y="14"/>
                  </a:lnTo>
                  <a:lnTo>
                    <a:pt x="31" y="17"/>
                  </a:lnTo>
                  <a:lnTo>
                    <a:pt x="25" y="19"/>
                  </a:lnTo>
                  <a:lnTo>
                    <a:pt x="14" y="22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8" y="15"/>
                  </a:lnTo>
                  <a:lnTo>
                    <a:pt x="14" y="9"/>
                  </a:lnTo>
                  <a:lnTo>
                    <a:pt x="20" y="4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35" y="0"/>
                  </a:lnTo>
                  <a:lnTo>
                    <a:pt x="38" y="1"/>
                  </a:lnTo>
                  <a:lnTo>
                    <a:pt x="40" y="2"/>
                  </a:lnTo>
                  <a:lnTo>
                    <a:pt x="43" y="5"/>
                  </a:lnTo>
                  <a:lnTo>
                    <a:pt x="43" y="5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183" name="Freeform 48">
              <a:extLst>
                <a:ext uri="{FF2B5EF4-FFF2-40B4-BE49-F238E27FC236}">
                  <a16:creationId xmlns:a16="http://schemas.microsoft.com/office/drawing/2014/main" id="{82F68D2C-075A-4A33-905D-111037420AE4}"/>
                </a:ext>
              </a:extLst>
            </p:cNvPr>
            <p:cNvSpPr/>
            <p:nvPr/>
          </p:nvSpPr>
          <p:spPr bwMode="auto">
            <a:xfrm>
              <a:off x="4932363" y="222250"/>
              <a:ext cx="22225" cy="11113"/>
            </a:xfrm>
            <a:custGeom>
              <a:avLst/>
              <a:gdLst/>
              <a:ahLst/>
              <a:cxnLst>
                <a:cxn ang="0">
                  <a:pos x="41" y="11"/>
                </a:cxn>
                <a:cxn ang="0">
                  <a:pos x="41" y="11"/>
                </a:cxn>
                <a:cxn ang="0">
                  <a:pos x="32" y="16"/>
                </a:cxn>
                <a:cxn ang="0">
                  <a:pos x="20" y="20"/>
                </a:cxn>
                <a:cxn ang="0">
                  <a:pos x="14" y="22"/>
                </a:cxn>
                <a:cxn ang="0">
                  <a:pos x="9" y="22"/>
                </a:cxn>
                <a:cxn ang="0">
                  <a:pos x="4" y="22"/>
                </a:cxn>
                <a:cxn ang="0">
                  <a:pos x="0" y="19"/>
                </a:cxn>
                <a:cxn ang="0">
                  <a:pos x="0" y="19"/>
                </a:cxn>
                <a:cxn ang="0">
                  <a:pos x="9" y="11"/>
                </a:cxn>
                <a:cxn ang="0">
                  <a:pos x="16" y="7"/>
                </a:cxn>
                <a:cxn ang="0">
                  <a:pos x="22" y="3"/>
                </a:cxn>
                <a:cxn ang="0">
                  <a:pos x="28" y="1"/>
                </a:cxn>
                <a:cxn ang="0">
                  <a:pos x="31" y="0"/>
                </a:cxn>
                <a:cxn ang="0">
                  <a:pos x="34" y="1"/>
                </a:cxn>
                <a:cxn ang="0">
                  <a:pos x="36" y="2"/>
                </a:cxn>
                <a:cxn ang="0">
                  <a:pos x="38" y="4"/>
                </a:cxn>
                <a:cxn ang="0">
                  <a:pos x="40" y="7"/>
                </a:cxn>
                <a:cxn ang="0">
                  <a:pos x="41" y="11"/>
                </a:cxn>
                <a:cxn ang="0">
                  <a:pos x="41" y="11"/>
                </a:cxn>
              </a:cxnLst>
              <a:rect l="0" t="0" r="r" b="b"/>
              <a:pathLst>
                <a:path w="41" h="22">
                  <a:moveTo>
                    <a:pt x="41" y="11"/>
                  </a:moveTo>
                  <a:lnTo>
                    <a:pt x="41" y="11"/>
                  </a:lnTo>
                  <a:lnTo>
                    <a:pt x="32" y="16"/>
                  </a:lnTo>
                  <a:lnTo>
                    <a:pt x="20" y="20"/>
                  </a:lnTo>
                  <a:lnTo>
                    <a:pt x="14" y="22"/>
                  </a:lnTo>
                  <a:lnTo>
                    <a:pt x="9" y="22"/>
                  </a:lnTo>
                  <a:lnTo>
                    <a:pt x="4" y="22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9" y="11"/>
                  </a:lnTo>
                  <a:lnTo>
                    <a:pt x="16" y="7"/>
                  </a:lnTo>
                  <a:lnTo>
                    <a:pt x="22" y="3"/>
                  </a:lnTo>
                  <a:lnTo>
                    <a:pt x="28" y="1"/>
                  </a:lnTo>
                  <a:lnTo>
                    <a:pt x="31" y="0"/>
                  </a:lnTo>
                  <a:lnTo>
                    <a:pt x="34" y="1"/>
                  </a:lnTo>
                  <a:lnTo>
                    <a:pt x="36" y="2"/>
                  </a:lnTo>
                  <a:lnTo>
                    <a:pt x="38" y="4"/>
                  </a:lnTo>
                  <a:lnTo>
                    <a:pt x="40" y="7"/>
                  </a:lnTo>
                  <a:lnTo>
                    <a:pt x="41" y="11"/>
                  </a:lnTo>
                  <a:lnTo>
                    <a:pt x="41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184" name="Freeform 49">
              <a:extLst>
                <a:ext uri="{FF2B5EF4-FFF2-40B4-BE49-F238E27FC236}">
                  <a16:creationId xmlns:a16="http://schemas.microsoft.com/office/drawing/2014/main" id="{D4FF45A8-D51A-421A-BC0F-910BEC5487AA}"/>
                </a:ext>
              </a:extLst>
            </p:cNvPr>
            <p:cNvSpPr/>
            <p:nvPr/>
          </p:nvSpPr>
          <p:spPr bwMode="auto">
            <a:xfrm>
              <a:off x="4935538" y="238125"/>
              <a:ext cx="23813" cy="14288"/>
            </a:xfrm>
            <a:custGeom>
              <a:avLst/>
              <a:gdLst/>
              <a:ahLst/>
              <a:cxnLst>
                <a:cxn ang="0">
                  <a:pos x="45" y="1"/>
                </a:cxn>
                <a:cxn ang="0">
                  <a:pos x="45" y="1"/>
                </a:cxn>
                <a:cxn ang="0">
                  <a:pos x="44" y="4"/>
                </a:cxn>
                <a:cxn ang="0">
                  <a:pos x="43" y="7"/>
                </a:cxn>
                <a:cxn ang="0">
                  <a:pos x="42" y="10"/>
                </a:cxn>
                <a:cxn ang="0">
                  <a:pos x="39" y="13"/>
                </a:cxn>
                <a:cxn ang="0">
                  <a:pos x="34" y="17"/>
                </a:cxn>
                <a:cxn ang="0">
                  <a:pos x="28" y="19"/>
                </a:cxn>
                <a:cxn ang="0">
                  <a:pos x="14" y="22"/>
                </a:cxn>
                <a:cxn ang="0">
                  <a:pos x="6" y="24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4" y="21"/>
                </a:cxn>
                <a:cxn ang="0">
                  <a:pos x="8" y="16"/>
                </a:cxn>
                <a:cxn ang="0">
                  <a:pos x="13" y="11"/>
                </a:cxn>
                <a:cxn ang="0">
                  <a:pos x="18" y="7"/>
                </a:cxn>
                <a:cxn ang="0">
                  <a:pos x="24" y="3"/>
                </a:cxn>
                <a:cxn ang="0">
                  <a:pos x="31" y="1"/>
                </a:cxn>
                <a:cxn ang="0">
                  <a:pos x="37" y="0"/>
                </a:cxn>
                <a:cxn ang="0">
                  <a:pos x="45" y="1"/>
                </a:cxn>
                <a:cxn ang="0">
                  <a:pos x="45" y="1"/>
                </a:cxn>
              </a:cxnLst>
              <a:rect l="0" t="0" r="r" b="b"/>
              <a:pathLst>
                <a:path w="45" h="26">
                  <a:moveTo>
                    <a:pt x="45" y="1"/>
                  </a:moveTo>
                  <a:lnTo>
                    <a:pt x="45" y="1"/>
                  </a:lnTo>
                  <a:lnTo>
                    <a:pt x="44" y="4"/>
                  </a:lnTo>
                  <a:lnTo>
                    <a:pt x="43" y="7"/>
                  </a:lnTo>
                  <a:lnTo>
                    <a:pt x="42" y="10"/>
                  </a:lnTo>
                  <a:lnTo>
                    <a:pt x="39" y="13"/>
                  </a:lnTo>
                  <a:lnTo>
                    <a:pt x="34" y="17"/>
                  </a:lnTo>
                  <a:lnTo>
                    <a:pt x="28" y="19"/>
                  </a:lnTo>
                  <a:lnTo>
                    <a:pt x="14" y="22"/>
                  </a:lnTo>
                  <a:lnTo>
                    <a:pt x="6" y="24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4" y="21"/>
                  </a:lnTo>
                  <a:lnTo>
                    <a:pt x="8" y="16"/>
                  </a:lnTo>
                  <a:lnTo>
                    <a:pt x="13" y="11"/>
                  </a:lnTo>
                  <a:lnTo>
                    <a:pt x="18" y="7"/>
                  </a:lnTo>
                  <a:lnTo>
                    <a:pt x="24" y="3"/>
                  </a:lnTo>
                  <a:lnTo>
                    <a:pt x="31" y="1"/>
                  </a:lnTo>
                  <a:lnTo>
                    <a:pt x="37" y="0"/>
                  </a:lnTo>
                  <a:lnTo>
                    <a:pt x="45" y="1"/>
                  </a:lnTo>
                  <a:lnTo>
                    <a:pt x="45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185" name="Freeform 50">
              <a:extLst>
                <a:ext uri="{FF2B5EF4-FFF2-40B4-BE49-F238E27FC236}">
                  <a16:creationId xmlns:a16="http://schemas.microsoft.com/office/drawing/2014/main" id="{1BB38723-B7FB-425D-8373-DFDE4924656C}"/>
                </a:ext>
              </a:extLst>
            </p:cNvPr>
            <p:cNvSpPr/>
            <p:nvPr/>
          </p:nvSpPr>
          <p:spPr bwMode="auto">
            <a:xfrm>
              <a:off x="4464051" y="241300"/>
              <a:ext cx="30163" cy="61913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54" y="0"/>
                </a:cxn>
                <a:cxn ang="0">
                  <a:pos x="56" y="5"/>
                </a:cxn>
                <a:cxn ang="0">
                  <a:pos x="55" y="11"/>
                </a:cxn>
                <a:cxn ang="0">
                  <a:pos x="54" y="16"/>
                </a:cxn>
                <a:cxn ang="0">
                  <a:pos x="50" y="22"/>
                </a:cxn>
                <a:cxn ang="0">
                  <a:pos x="48" y="27"/>
                </a:cxn>
                <a:cxn ang="0">
                  <a:pos x="47" y="32"/>
                </a:cxn>
                <a:cxn ang="0">
                  <a:pos x="46" y="38"/>
                </a:cxn>
                <a:cxn ang="0">
                  <a:pos x="48" y="43"/>
                </a:cxn>
                <a:cxn ang="0">
                  <a:pos x="48" y="43"/>
                </a:cxn>
                <a:cxn ang="0">
                  <a:pos x="42" y="53"/>
                </a:cxn>
                <a:cxn ang="0">
                  <a:pos x="38" y="64"/>
                </a:cxn>
                <a:cxn ang="0">
                  <a:pos x="30" y="87"/>
                </a:cxn>
                <a:cxn ang="0">
                  <a:pos x="26" y="98"/>
                </a:cxn>
                <a:cxn ang="0">
                  <a:pos x="24" y="103"/>
                </a:cxn>
                <a:cxn ang="0">
                  <a:pos x="20" y="106"/>
                </a:cxn>
                <a:cxn ang="0">
                  <a:pos x="17" y="110"/>
                </a:cxn>
                <a:cxn ang="0">
                  <a:pos x="13" y="114"/>
                </a:cxn>
                <a:cxn ang="0">
                  <a:pos x="8" y="116"/>
                </a:cxn>
                <a:cxn ang="0">
                  <a:pos x="2" y="118"/>
                </a:cxn>
                <a:cxn ang="0">
                  <a:pos x="2" y="118"/>
                </a:cxn>
                <a:cxn ang="0">
                  <a:pos x="0" y="113"/>
                </a:cxn>
                <a:cxn ang="0">
                  <a:pos x="1" y="108"/>
                </a:cxn>
                <a:cxn ang="0">
                  <a:pos x="2" y="103"/>
                </a:cxn>
                <a:cxn ang="0">
                  <a:pos x="4" y="99"/>
                </a:cxn>
                <a:cxn ang="0">
                  <a:pos x="10" y="91"/>
                </a:cxn>
                <a:cxn ang="0">
                  <a:pos x="16" y="85"/>
                </a:cxn>
                <a:cxn ang="0">
                  <a:pos x="16" y="85"/>
                </a:cxn>
                <a:cxn ang="0">
                  <a:pos x="32" y="44"/>
                </a:cxn>
                <a:cxn ang="0">
                  <a:pos x="40" y="23"/>
                </a:cxn>
                <a:cxn ang="0">
                  <a:pos x="46" y="0"/>
                </a:cxn>
                <a:cxn ang="0">
                  <a:pos x="46" y="0"/>
                </a:cxn>
                <a:cxn ang="0">
                  <a:pos x="54" y="0"/>
                </a:cxn>
                <a:cxn ang="0">
                  <a:pos x="54" y="0"/>
                </a:cxn>
              </a:cxnLst>
              <a:rect l="0" t="0" r="r" b="b"/>
              <a:pathLst>
                <a:path w="56" h="118">
                  <a:moveTo>
                    <a:pt x="54" y="0"/>
                  </a:moveTo>
                  <a:lnTo>
                    <a:pt x="54" y="0"/>
                  </a:lnTo>
                  <a:lnTo>
                    <a:pt x="56" y="5"/>
                  </a:lnTo>
                  <a:lnTo>
                    <a:pt x="55" y="11"/>
                  </a:lnTo>
                  <a:lnTo>
                    <a:pt x="54" y="16"/>
                  </a:lnTo>
                  <a:lnTo>
                    <a:pt x="50" y="22"/>
                  </a:lnTo>
                  <a:lnTo>
                    <a:pt x="48" y="27"/>
                  </a:lnTo>
                  <a:lnTo>
                    <a:pt x="47" y="32"/>
                  </a:lnTo>
                  <a:lnTo>
                    <a:pt x="46" y="38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2" y="53"/>
                  </a:lnTo>
                  <a:lnTo>
                    <a:pt x="38" y="64"/>
                  </a:lnTo>
                  <a:lnTo>
                    <a:pt x="30" y="87"/>
                  </a:lnTo>
                  <a:lnTo>
                    <a:pt x="26" y="98"/>
                  </a:lnTo>
                  <a:lnTo>
                    <a:pt x="24" y="103"/>
                  </a:lnTo>
                  <a:lnTo>
                    <a:pt x="20" y="106"/>
                  </a:lnTo>
                  <a:lnTo>
                    <a:pt x="17" y="110"/>
                  </a:lnTo>
                  <a:lnTo>
                    <a:pt x="13" y="114"/>
                  </a:lnTo>
                  <a:lnTo>
                    <a:pt x="8" y="116"/>
                  </a:lnTo>
                  <a:lnTo>
                    <a:pt x="2" y="118"/>
                  </a:lnTo>
                  <a:lnTo>
                    <a:pt x="2" y="118"/>
                  </a:lnTo>
                  <a:lnTo>
                    <a:pt x="0" y="113"/>
                  </a:lnTo>
                  <a:lnTo>
                    <a:pt x="1" y="108"/>
                  </a:lnTo>
                  <a:lnTo>
                    <a:pt x="2" y="103"/>
                  </a:lnTo>
                  <a:lnTo>
                    <a:pt x="4" y="99"/>
                  </a:lnTo>
                  <a:lnTo>
                    <a:pt x="10" y="91"/>
                  </a:lnTo>
                  <a:lnTo>
                    <a:pt x="16" y="85"/>
                  </a:lnTo>
                  <a:lnTo>
                    <a:pt x="16" y="85"/>
                  </a:lnTo>
                  <a:lnTo>
                    <a:pt x="32" y="44"/>
                  </a:lnTo>
                  <a:lnTo>
                    <a:pt x="40" y="23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54" y="0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186" name="Freeform 51">
              <a:extLst>
                <a:ext uri="{FF2B5EF4-FFF2-40B4-BE49-F238E27FC236}">
                  <a16:creationId xmlns:a16="http://schemas.microsoft.com/office/drawing/2014/main" id="{18AFB4D2-1B8A-46E0-ABF2-B2AC2D0F77A0}"/>
                </a:ext>
              </a:extLst>
            </p:cNvPr>
            <p:cNvSpPr/>
            <p:nvPr/>
          </p:nvSpPr>
          <p:spPr bwMode="auto">
            <a:xfrm>
              <a:off x="4941888" y="254000"/>
              <a:ext cx="23813" cy="11113"/>
            </a:xfrm>
            <a:custGeom>
              <a:avLst/>
              <a:gdLst/>
              <a:ahLst/>
              <a:cxnLst>
                <a:cxn ang="0">
                  <a:pos x="46" y="9"/>
                </a:cxn>
                <a:cxn ang="0">
                  <a:pos x="46" y="9"/>
                </a:cxn>
                <a:cxn ang="0">
                  <a:pos x="42" y="13"/>
                </a:cxn>
                <a:cxn ang="0">
                  <a:pos x="37" y="15"/>
                </a:cxn>
                <a:cxn ang="0">
                  <a:pos x="32" y="17"/>
                </a:cxn>
                <a:cxn ang="0">
                  <a:pos x="25" y="18"/>
                </a:cxn>
                <a:cxn ang="0">
                  <a:pos x="12" y="19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4" y="14"/>
                </a:cxn>
                <a:cxn ang="0">
                  <a:pos x="9" y="9"/>
                </a:cxn>
                <a:cxn ang="0">
                  <a:pos x="17" y="5"/>
                </a:cxn>
                <a:cxn ang="0">
                  <a:pos x="23" y="2"/>
                </a:cxn>
                <a:cxn ang="0">
                  <a:pos x="31" y="0"/>
                </a:cxn>
                <a:cxn ang="0">
                  <a:pos x="34" y="0"/>
                </a:cxn>
                <a:cxn ang="0">
                  <a:pos x="37" y="0"/>
                </a:cxn>
                <a:cxn ang="0">
                  <a:pos x="39" y="2"/>
                </a:cxn>
                <a:cxn ang="0">
                  <a:pos x="42" y="3"/>
                </a:cxn>
                <a:cxn ang="0">
                  <a:pos x="45" y="6"/>
                </a:cxn>
                <a:cxn ang="0">
                  <a:pos x="46" y="9"/>
                </a:cxn>
                <a:cxn ang="0">
                  <a:pos x="46" y="9"/>
                </a:cxn>
              </a:cxnLst>
              <a:rect l="0" t="0" r="r" b="b"/>
              <a:pathLst>
                <a:path w="46" h="19">
                  <a:moveTo>
                    <a:pt x="46" y="9"/>
                  </a:moveTo>
                  <a:lnTo>
                    <a:pt x="46" y="9"/>
                  </a:lnTo>
                  <a:lnTo>
                    <a:pt x="42" y="13"/>
                  </a:lnTo>
                  <a:lnTo>
                    <a:pt x="37" y="15"/>
                  </a:lnTo>
                  <a:lnTo>
                    <a:pt x="32" y="17"/>
                  </a:lnTo>
                  <a:lnTo>
                    <a:pt x="25" y="18"/>
                  </a:lnTo>
                  <a:lnTo>
                    <a:pt x="12" y="19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7" y="5"/>
                  </a:lnTo>
                  <a:lnTo>
                    <a:pt x="23" y="2"/>
                  </a:lnTo>
                  <a:lnTo>
                    <a:pt x="31" y="0"/>
                  </a:lnTo>
                  <a:lnTo>
                    <a:pt x="34" y="0"/>
                  </a:lnTo>
                  <a:lnTo>
                    <a:pt x="37" y="0"/>
                  </a:lnTo>
                  <a:lnTo>
                    <a:pt x="39" y="2"/>
                  </a:lnTo>
                  <a:lnTo>
                    <a:pt x="42" y="3"/>
                  </a:lnTo>
                  <a:lnTo>
                    <a:pt x="45" y="6"/>
                  </a:lnTo>
                  <a:lnTo>
                    <a:pt x="46" y="9"/>
                  </a:lnTo>
                  <a:lnTo>
                    <a:pt x="46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187" name="Freeform 52">
              <a:extLst>
                <a:ext uri="{FF2B5EF4-FFF2-40B4-BE49-F238E27FC236}">
                  <a16:creationId xmlns:a16="http://schemas.microsoft.com/office/drawing/2014/main" id="{737DA278-045B-4946-9806-0994122CD6F4}"/>
                </a:ext>
              </a:extLst>
            </p:cNvPr>
            <p:cNvSpPr/>
            <p:nvPr/>
          </p:nvSpPr>
          <p:spPr bwMode="auto">
            <a:xfrm>
              <a:off x="4446588" y="269875"/>
              <a:ext cx="14288" cy="17463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6" y="0"/>
                </a:cxn>
                <a:cxn ang="0">
                  <a:pos x="25" y="0"/>
                </a:cxn>
                <a:cxn ang="0">
                  <a:pos x="25" y="0"/>
                </a:cxn>
                <a:cxn ang="0">
                  <a:pos x="27" y="2"/>
                </a:cxn>
                <a:cxn ang="0">
                  <a:pos x="28" y="4"/>
                </a:cxn>
                <a:cxn ang="0">
                  <a:pos x="28" y="9"/>
                </a:cxn>
                <a:cxn ang="0">
                  <a:pos x="25" y="17"/>
                </a:cxn>
                <a:cxn ang="0">
                  <a:pos x="22" y="23"/>
                </a:cxn>
                <a:cxn ang="0">
                  <a:pos x="18" y="29"/>
                </a:cxn>
                <a:cxn ang="0">
                  <a:pos x="12" y="32"/>
                </a:cxn>
                <a:cxn ang="0">
                  <a:pos x="9" y="33"/>
                </a:cxn>
                <a:cxn ang="0">
                  <a:pos x="6" y="33"/>
                </a:cxn>
                <a:cxn ang="0">
                  <a:pos x="3" y="32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8" y="16"/>
                </a:cxn>
                <a:cxn ang="0">
                  <a:pos x="13" y="8"/>
                </a:cxn>
                <a:cxn ang="0">
                  <a:pos x="16" y="0"/>
                </a:cxn>
                <a:cxn ang="0">
                  <a:pos x="16" y="0"/>
                </a:cxn>
              </a:cxnLst>
              <a:rect l="0" t="0" r="r" b="b"/>
              <a:pathLst>
                <a:path w="28" h="33">
                  <a:moveTo>
                    <a:pt x="16" y="0"/>
                  </a:moveTo>
                  <a:lnTo>
                    <a:pt x="16" y="0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2"/>
                  </a:lnTo>
                  <a:lnTo>
                    <a:pt x="28" y="4"/>
                  </a:lnTo>
                  <a:lnTo>
                    <a:pt x="28" y="9"/>
                  </a:lnTo>
                  <a:lnTo>
                    <a:pt x="25" y="17"/>
                  </a:lnTo>
                  <a:lnTo>
                    <a:pt x="22" y="23"/>
                  </a:lnTo>
                  <a:lnTo>
                    <a:pt x="18" y="29"/>
                  </a:lnTo>
                  <a:lnTo>
                    <a:pt x="12" y="32"/>
                  </a:lnTo>
                  <a:lnTo>
                    <a:pt x="9" y="33"/>
                  </a:lnTo>
                  <a:lnTo>
                    <a:pt x="6" y="33"/>
                  </a:lnTo>
                  <a:lnTo>
                    <a:pt x="3" y="32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8" y="16"/>
                  </a:lnTo>
                  <a:lnTo>
                    <a:pt x="13" y="8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188" name="Freeform 53">
              <a:extLst>
                <a:ext uri="{FF2B5EF4-FFF2-40B4-BE49-F238E27FC236}">
                  <a16:creationId xmlns:a16="http://schemas.microsoft.com/office/drawing/2014/main" id="{75825B33-CE0F-4F33-A360-A6561CB3FCA3}"/>
                </a:ext>
              </a:extLst>
            </p:cNvPr>
            <p:cNvSpPr/>
            <p:nvPr/>
          </p:nvSpPr>
          <p:spPr bwMode="auto">
            <a:xfrm>
              <a:off x="4551363" y="292100"/>
              <a:ext cx="30163" cy="58738"/>
            </a:xfrm>
            <a:custGeom>
              <a:avLst/>
              <a:gdLst/>
              <a:ahLst/>
              <a:cxnLst>
                <a:cxn ang="0">
                  <a:pos x="57" y="0"/>
                </a:cxn>
                <a:cxn ang="0">
                  <a:pos x="57" y="0"/>
                </a:cxn>
                <a:cxn ang="0">
                  <a:pos x="38" y="55"/>
                </a:cxn>
                <a:cxn ang="0">
                  <a:pos x="29" y="83"/>
                </a:cxn>
                <a:cxn ang="0">
                  <a:pos x="18" y="110"/>
                </a:cxn>
                <a:cxn ang="0">
                  <a:pos x="18" y="110"/>
                </a:cxn>
                <a:cxn ang="0">
                  <a:pos x="13" y="111"/>
                </a:cxn>
                <a:cxn ang="0">
                  <a:pos x="7" y="111"/>
                </a:cxn>
                <a:cxn ang="0">
                  <a:pos x="3" y="110"/>
                </a:cxn>
                <a:cxn ang="0">
                  <a:pos x="1" y="107"/>
                </a:cxn>
                <a:cxn ang="0">
                  <a:pos x="0" y="105"/>
                </a:cxn>
                <a:cxn ang="0">
                  <a:pos x="0" y="105"/>
                </a:cxn>
                <a:cxn ang="0">
                  <a:pos x="5" y="100"/>
                </a:cxn>
                <a:cxn ang="0">
                  <a:pos x="10" y="94"/>
                </a:cxn>
                <a:cxn ang="0">
                  <a:pos x="13" y="86"/>
                </a:cxn>
                <a:cxn ang="0">
                  <a:pos x="16" y="79"/>
                </a:cxn>
                <a:cxn ang="0">
                  <a:pos x="20" y="63"/>
                </a:cxn>
                <a:cxn ang="0">
                  <a:pos x="25" y="45"/>
                </a:cxn>
                <a:cxn ang="0">
                  <a:pos x="30" y="28"/>
                </a:cxn>
                <a:cxn ang="0">
                  <a:pos x="33" y="22"/>
                </a:cxn>
                <a:cxn ang="0">
                  <a:pos x="36" y="15"/>
                </a:cxn>
                <a:cxn ang="0">
                  <a:pos x="40" y="9"/>
                </a:cxn>
                <a:cxn ang="0">
                  <a:pos x="45" y="5"/>
                </a:cxn>
                <a:cxn ang="0">
                  <a:pos x="50" y="1"/>
                </a:cxn>
                <a:cxn ang="0">
                  <a:pos x="57" y="0"/>
                </a:cxn>
                <a:cxn ang="0">
                  <a:pos x="57" y="0"/>
                </a:cxn>
              </a:cxnLst>
              <a:rect l="0" t="0" r="r" b="b"/>
              <a:pathLst>
                <a:path w="57" h="111">
                  <a:moveTo>
                    <a:pt x="57" y="0"/>
                  </a:moveTo>
                  <a:lnTo>
                    <a:pt x="57" y="0"/>
                  </a:lnTo>
                  <a:lnTo>
                    <a:pt x="38" y="55"/>
                  </a:lnTo>
                  <a:lnTo>
                    <a:pt x="29" y="83"/>
                  </a:lnTo>
                  <a:lnTo>
                    <a:pt x="18" y="110"/>
                  </a:lnTo>
                  <a:lnTo>
                    <a:pt x="18" y="110"/>
                  </a:lnTo>
                  <a:lnTo>
                    <a:pt x="13" y="111"/>
                  </a:lnTo>
                  <a:lnTo>
                    <a:pt x="7" y="111"/>
                  </a:lnTo>
                  <a:lnTo>
                    <a:pt x="3" y="110"/>
                  </a:lnTo>
                  <a:lnTo>
                    <a:pt x="1" y="107"/>
                  </a:lnTo>
                  <a:lnTo>
                    <a:pt x="0" y="105"/>
                  </a:lnTo>
                  <a:lnTo>
                    <a:pt x="0" y="105"/>
                  </a:lnTo>
                  <a:lnTo>
                    <a:pt x="5" y="100"/>
                  </a:lnTo>
                  <a:lnTo>
                    <a:pt x="10" y="94"/>
                  </a:lnTo>
                  <a:lnTo>
                    <a:pt x="13" y="86"/>
                  </a:lnTo>
                  <a:lnTo>
                    <a:pt x="16" y="79"/>
                  </a:lnTo>
                  <a:lnTo>
                    <a:pt x="20" y="63"/>
                  </a:lnTo>
                  <a:lnTo>
                    <a:pt x="25" y="45"/>
                  </a:lnTo>
                  <a:lnTo>
                    <a:pt x="30" y="28"/>
                  </a:lnTo>
                  <a:lnTo>
                    <a:pt x="33" y="22"/>
                  </a:lnTo>
                  <a:lnTo>
                    <a:pt x="36" y="15"/>
                  </a:lnTo>
                  <a:lnTo>
                    <a:pt x="40" y="9"/>
                  </a:lnTo>
                  <a:lnTo>
                    <a:pt x="45" y="5"/>
                  </a:lnTo>
                  <a:lnTo>
                    <a:pt x="50" y="1"/>
                  </a:lnTo>
                  <a:lnTo>
                    <a:pt x="57" y="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189" name="Freeform 54">
              <a:extLst>
                <a:ext uri="{FF2B5EF4-FFF2-40B4-BE49-F238E27FC236}">
                  <a16:creationId xmlns:a16="http://schemas.microsoft.com/office/drawing/2014/main" id="{523E1AE2-3C28-413C-A3E0-71698AA34784}"/>
                </a:ext>
              </a:extLst>
            </p:cNvPr>
            <p:cNvSpPr/>
            <p:nvPr/>
          </p:nvSpPr>
          <p:spPr bwMode="auto">
            <a:xfrm>
              <a:off x="4486276" y="295275"/>
              <a:ext cx="14288" cy="20638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27" y="0"/>
                </a:cxn>
                <a:cxn ang="0">
                  <a:pos x="27" y="6"/>
                </a:cxn>
                <a:cxn ang="0">
                  <a:pos x="25" y="12"/>
                </a:cxn>
                <a:cxn ang="0">
                  <a:pos x="22" y="20"/>
                </a:cxn>
                <a:cxn ang="0">
                  <a:pos x="14" y="36"/>
                </a:cxn>
                <a:cxn ang="0">
                  <a:pos x="14" y="36"/>
                </a:cxn>
                <a:cxn ang="0">
                  <a:pos x="9" y="36"/>
                </a:cxn>
                <a:cxn ang="0">
                  <a:pos x="6" y="37"/>
                </a:cxn>
                <a:cxn ang="0">
                  <a:pos x="0" y="38"/>
                </a:cxn>
                <a:cxn ang="0">
                  <a:pos x="0" y="38"/>
                </a:cxn>
                <a:cxn ang="0">
                  <a:pos x="3" y="28"/>
                </a:cxn>
                <a:cxn ang="0">
                  <a:pos x="8" y="17"/>
                </a:cxn>
                <a:cxn ang="0">
                  <a:pos x="12" y="12"/>
                </a:cxn>
                <a:cxn ang="0">
                  <a:pos x="16" y="6"/>
                </a:cxn>
                <a:cxn ang="0">
                  <a:pos x="20" y="3"/>
                </a:cxn>
                <a:cxn ang="0">
                  <a:pos x="27" y="0"/>
                </a:cxn>
                <a:cxn ang="0">
                  <a:pos x="27" y="0"/>
                </a:cxn>
              </a:cxnLst>
              <a:rect l="0" t="0" r="r" b="b"/>
              <a:pathLst>
                <a:path w="27" h="38">
                  <a:moveTo>
                    <a:pt x="27" y="0"/>
                  </a:moveTo>
                  <a:lnTo>
                    <a:pt x="27" y="0"/>
                  </a:lnTo>
                  <a:lnTo>
                    <a:pt x="27" y="6"/>
                  </a:lnTo>
                  <a:lnTo>
                    <a:pt x="25" y="12"/>
                  </a:lnTo>
                  <a:lnTo>
                    <a:pt x="22" y="20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9" y="36"/>
                  </a:lnTo>
                  <a:lnTo>
                    <a:pt x="6" y="3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3" y="28"/>
                  </a:lnTo>
                  <a:lnTo>
                    <a:pt x="8" y="17"/>
                  </a:lnTo>
                  <a:lnTo>
                    <a:pt x="12" y="12"/>
                  </a:lnTo>
                  <a:lnTo>
                    <a:pt x="16" y="6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190" name="Freeform 55">
              <a:extLst>
                <a:ext uri="{FF2B5EF4-FFF2-40B4-BE49-F238E27FC236}">
                  <a16:creationId xmlns:a16="http://schemas.microsoft.com/office/drawing/2014/main" id="{5101B9B3-FFBF-4949-A2F1-B2F6C61F6717}"/>
                </a:ext>
              </a:extLst>
            </p:cNvPr>
            <p:cNvSpPr/>
            <p:nvPr/>
          </p:nvSpPr>
          <p:spPr bwMode="auto">
            <a:xfrm>
              <a:off x="4933951" y="303213"/>
              <a:ext cx="33338" cy="6350"/>
            </a:xfrm>
            <a:custGeom>
              <a:avLst/>
              <a:gdLst/>
              <a:ahLst/>
              <a:cxnLst>
                <a:cxn ang="0">
                  <a:pos x="61" y="6"/>
                </a:cxn>
                <a:cxn ang="0">
                  <a:pos x="61" y="6"/>
                </a:cxn>
                <a:cxn ang="0">
                  <a:pos x="59" y="8"/>
                </a:cxn>
                <a:cxn ang="0">
                  <a:pos x="55" y="11"/>
                </a:cxn>
                <a:cxn ang="0">
                  <a:pos x="49" y="12"/>
                </a:cxn>
                <a:cxn ang="0">
                  <a:pos x="41" y="13"/>
                </a:cxn>
                <a:cxn ang="0">
                  <a:pos x="33" y="12"/>
                </a:cxn>
                <a:cxn ang="0">
                  <a:pos x="15" y="11"/>
                </a:cxn>
                <a:cxn ang="0">
                  <a:pos x="7" y="9"/>
                </a:cxn>
                <a:cxn ang="0">
                  <a:pos x="0" y="11"/>
                </a:cxn>
                <a:cxn ang="0">
                  <a:pos x="0" y="11"/>
                </a:cxn>
                <a:cxn ang="0">
                  <a:pos x="6" y="6"/>
                </a:cxn>
                <a:cxn ang="0">
                  <a:pos x="14" y="4"/>
                </a:cxn>
                <a:cxn ang="0">
                  <a:pos x="21" y="1"/>
                </a:cxn>
                <a:cxn ang="0">
                  <a:pos x="30" y="0"/>
                </a:cxn>
                <a:cxn ang="0">
                  <a:pos x="38" y="0"/>
                </a:cxn>
                <a:cxn ang="0">
                  <a:pos x="47" y="1"/>
                </a:cxn>
                <a:cxn ang="0">
                  <a:pos x="54" y="3"/>
                </a:cxn>
                <a:cxn ang="0">
                  <a:pos x="61" y="6"/>
                </a:cxn>
                <a:cxn ang="0">
                  <a:pos x="61" y="6"/>
                </a:cxn>
              </a:cxnLst>
              <a:rect l="0" t="0" r="r" b="b"/>
              <a:pathLst>
                <a:path w="61" h="13">
                  <a:moveTo>
                    <a:pt x="61" y="6"/>
                  </a:moveTo>
                  <a:lnTo>
                    <a:pt x="61" y="6"/>
                  </a:lnTo>
                  <a:lnTo>
                    <a:pt x="59" y="8"/>
                  </a:lnTo>
                  <a:lnTo>
                    <a:pt x="55" y="11"/>
                  </a:lnTo>
                  <a:lnTo>
                    <a:pt x="49" y="12"/>
                  </a:lnTo>
                  <a:lnTo>
                    <a:pt x="41" y="13"/>
                  </a:lnTo>
                  <a:lnTo>
                    <a:pt x="33" y="12"/>
                  </a:lnTo>
                  <a:lnTo>
                    <a:pt x="15" y="11"/>
                  </a:lnTo>
                  <a:lnTo>
                    <a:pt x="7" y="9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6" y="6"/>
                  </a:lnTo>
                  <a:lnTo>
                    <a:pt x="14" y="4"/>
                  </a:lnTo>
                  <a:lnTo>
                    <a:pt x="21" y="1"/>
                  </a:lnTo>
                  <a:lnTo>
                    <a:pt x="30" y="0"/>
                  </a:lnTo>
                  <a:lnTo>
                    <a:pt x="38" y="0"/>
                  </a:lnTo>
                  <a:lnTo>
                    <a:pt x="47" y="1"/>
                  </a:lnTo>
                  <a:lnTo>
                    <a:pt x="54" y="3"/>
                  </a:lnTo>
                  <a:lnTo>
                    <a:pt x="61" y="6"/>
                  </a:lnTo>
                  <a:lnTo>
                    <a:pt x="61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191" name="Freeform 56">
              <a:extLst>
                <a:ext uri="{FF2B5EF4-FFF2-40B4-BE49-F238E27FC236}">
                  <a16:creationId xmlns:a16="http://schemas.microsoft.com/office/drawing/2014/main" id="{CDB7BF89-9960-47FA-98E2-A6AA22E33E27}"/>
                </a:ext>
              </a:extLst>
            </p:cNvPr>
            <p:cNvSpPr/>
            <p:nvPr/>
          </p:nvSpPr>
          <p:spPr bwMode="auto">
            <a:xfrm>
              <a:off x="4502151" y="304800"/>
              <a:ext cx="17463" cy="20638"/>
            </a:xfrm>
            <a:custGeom>
              <a:avLst/>
              <a:gdLst/>
              <a:ahLst/>
              <a:cxnLst>
                <a:cxn ang="0">
                  <a:pos x="33" y="4"/>
                </a:cxn>
                <a:cxn ang="0">
                  <a:pos x="33" y="4"/>
                </a:cxn>
                <a:cxn ang="0">
                  <a:pos x="28" y="15"/>
                </a:cxn>
                <a:cxn ang="0">
                  <a:pos x="21" y="26"/>
                </a:cxn>
                <a:cxn ang="0">
                  <a:pos x="18" y="30"/>
                </a:cxn>
                <a:cxn ang="0">
                  <a:pos x="13" y="33"/>
                </a:cxn>
                <a:cxn ang="0">
                  <a:pos x="7" y="35"/>
                </a:cxn>
                <a:cxn ang="0">
                  <a:pos x="0" y="37"/>
                </a:cxn>
                <a:cxn ang="0">
                  <a:pos x="0" y="37"/>
                </a:cxn>
                <a:cxn ang="0">
                  <a:pos x="5" y="24"/>
                </a:cxn>
                <a:cxn ang="0">
                  <a:pos x="8" y="15"/>
                </a:cxn>
                <a:cxn ang="0">
                  <a:pos x="12" y="9"/>
                </a:cxn>
                <a:cxn ang="0">
                  <a:pos x="16" y="3"/>
                </a:cxn>
                <a:cxn ang="0">
                  <a:pos x="18" y="1"/>
                </a:cxn>
                <a:cxn ang="0">
                  <a:pos x="20" y="0"/>
                </a:cxn>
                <a:cxn ang="0">
                  <a:pos x="23" y="0"/>
                </a:cxn>
                <a:cxn ang="0">
                  <a:pos x="25" y="0"/>
                </a:cxn>
                <a:cxn ang="0">
                  <a:pos x="29" y="2"/>
                </a:cxn>
                <a:cxn ang="0">
                  <a:pos x="33" y="4"/>
                </a:cxn>
                <a:cxn ang="0">
                  <a:pos x="33" y="4"/>
                </a:cxn>
              </a:cxnLst>
              <a:rect l="0" t="0" r="r" b="b"/>
              <a:pathLst>
                <a:path w="33" h="37">
                  <a:moveTo>
                    <a:pt x="33" y="4"/>
                  </a:moveTo>
                  <a:lnTo>
                    <a:pt x="33" y="4"/>
                  </a:lnTo>
                  <a:lnTo>
                    <a:pt x="28" y="15"/>
                  </a:lnTo>
                  <a:lnTo>
                    <a:pt x="21" y="26"/>
                  </a:lnTo>
                  <a:lnTo>
                    <a:pt x="18" y="30"/>
                  </a:lnTo>
                  <a:lnTo>
                    <a:pt x="13" y="33"/>
                  </a:lnTo>
                  <a:lnTo>
                    <a:pt x="7" y="35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5" y="24"/>
                  </a:lnTo>
                  <a:lnTo>
                    <a:pt x="8" y="15"/>
                  </a:lnTo>
                  <a:lnTo>
                    <a:pt x="12" y="9"/>
                  </a:lnTo>
                  <a:lnTo>
                    <a:pt x="16" y="3"/>
                  </a:lnTo>
                  <a:lnTo>
                    <a:pt x="18" y="1"/>
                  </a:lnTo>
                  <a:lnTo>
                    <a:pt x="20" y="0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9" y="2"/>
                  </a:lnTo>
                  <a:lnTo>
                    <a:pt x="33" y="4"/>
                  </a:lnTo>
                  <a:lnTo>
                    <a:pt x="33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192" name="Freeform 57">
              <a:extLst>
                <a:ext uri="{FF2B5EF4-FFF2-40B4-BE49-F238E27FC236}">
                  <a16:creationId xmlns:a16="http://schemas.microsoft.com/office/drawing/2014/main" id="{F7A37BA3-749C-4997-AC63-3214E0FC1BAC}"/>
                </a:ext>
              </a:extLst>
            </p:cNvPr>
            <p:cNvSpPr/>
            <p:nvPr/>
          </p:nvSpPr>
          <p:spPr bwMode="auto">
            <a:xfrm>
              <a:off x="4518026" y="311150"/>
              <a:ext cx="12700" cy="20638"/>
            </a:xfrm>
            <a:custGeom>
              <a:avLst/>
              <a:gdLst/>
              <a:ahLst/>
              <a:cxnLst>
                <a:cxn ang="0">
                  <a:pos x="21" y="1"/>
                </a:cxn>
                <a:cxn ang="0">
                  <a:pos x="21" y="1"/>
                </a:cxn>
                <a:cxn ang="0">
                  <a:pos x="22" y="7"/>
                </a:cxn>
                <a:cxn ang="0">
                  <a:pos x="21" y="13"/>
                </a:cxn>
                <a:cxn ang="0">
                  <a:pos x="20" y="19"/>
                </a:cxn>
                <a:cxn ang="0">
                  <a:pos x="18" y="25"/>
                </a:cxn>
                <a:cxn ang="0">
                  <a:pos x="15" y="29"/>
                </a:cxn>
                <a:cxn ang="0">
                  <a:pos x="12" y="33"/>
                </a:cxn>
                <a:cxn ang="0">
                  <a:pos x="6" y="36"/>
                </a:cxn>
                <a:cxn ang="0">
                  <a:pos x="2" y="38"/>
                </a:cxn>
                <a:cxn ang="0">
                  <a:pos x="2" y="38"/>
                </a:cxn>
                <a:cxn ang="0">
                  <a:pos x="0" y="34"/>
                </a:cxn>
                <a:cxn ang="0">
                  <a:pos x="0" y="28"/>
                </a:cxn>
                <a:cxn ang="0">
                  <a:pos x="1" y="21"/>
                </a:cxn>
                <a:cxn ang="0">
                  <a:pos x="3" y="14"/>
                </a:cxn>
                <a:cxn ang="0">
                  <a:pos x="6" y="7"/>
                </a:cxn>
                <a:cxn ang="0">
                  <a:pos x="11" y="3"/>
                </a:cxn>
                <a:cxn ang="0">
                  <a:pos x="13" y="1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1" y="1"/>
                </a:cxn>
                <a:cxn ang="0">
                  <a:pos x="21" y="1"/>
                </a:cxn>
              </a:cxnLst>
              <a:rect l="0" t="0" r="r" b="b"/>
              <a:pathLst>
                <a:path w="22" h="38">
                  <a:moveTo>
                    <a:pt x="21" y="1"/>
                  </a:moveTo>
                  <a:lnTo>
                    <a:pt x="21" y="1"/>
                  </a:lnTo>
                  <a:lnTo>
                    <a:pt x="22" y="7"/>
                  </a:lnTo>
                  <a:lnTo>
                    <a:pt x="21" y="13"/>
                  </a:lnTo>
                  <a:lnTo>
                    <a:pt x="20" y="19"/>
                  </a:lnTo>
                  <a:lnTo>
                    <a:pt x="18" y="25"/>
                  </a:lnTo>
                  <a:lnTo>
                    <a:pt x="15" y="29"/>
                  </a:lnTo>
                  <a:lnTo>
                    <a:pt x="12" y="33"/>
                  </a:lnTo>
                  <a:lnTo>
                    <a:pt x="6" y="36"/>
                  </a:lnTo>
                  <a:lnTo>
                    <a:pt x="2" y="38"/>
                  </a:lnTo>
                  <a:lnTo>
                    <a:pt x="2" y="38"/>
                  </a:lnTo>
                  <a:lnTo>
                    <a:pt x="0" y="34"/>
                  </a:lnTo>
                  <a:lnTo>
                    <a:pt x="0" y="28"/>
                  </a:lnTo>
                  <a:lnTo>
                    <a:pt x="1" y="21"/>
                  </a:lnTo>
                  <a:lnTo>
                    <a:pt x="3" y="14"/>
                  </a:lnTo>
                  <a:lnTo>
                    <a:pt x="6" y="7"/>
                  </a:lnTo>
                  <a:lnTo>
                    <a:pt x="11" y="3"/>
                  </a:lnTo>
                  <a:lnTo>
                    <a:pt x="13" y="1"/>
                  </a:lnTo>
                  <a:lnTo>
                    <a:pt x="16" y="0"/>
                  </a:lnTo>
                  <a:lnTo>
                    <a:pt x="19" y="0"/>
                  </a:lnTo>
                  <a:lnTo>
                    <a:pt x="21" y="1"/>
                  </a:lnTo>
                  <a:lnTo>
                    <a:pt x="21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193" name="Freeform 58">
              <a:extLst>
                <a:ext uri="{FF2B5EF4-FFF2-40B4-BE49-F238E27FC236}">
                  <a16:creationId xmlns:a16="http://schemas.microsoft.com/office/drawing/2014/main" id="{457F25F7-5851-48B0-9E8C-777AB9001B17}"/>
                </a:ext>
              </a:extLst>
            </p:cNvPr>
            <p:cNvSpPr/>
            <p:nvPr/>
          </p:nvSpPr>
          <p:spPr bwMode="auto">
            <a:xfrm>
              <a:off x="4932363" y="319088"/>
              <a:ext cx="28575" cy="7938"/>
            </a:xfrm>
            <a:custGeom>
              <a:avLst/>
              <a:gdLst/>
              <a:ahLst/>
              <a:cxnLst>
                <a:cxn ang="0">
                  <a:pos x="52" y="8"/>
                </a:cxn>
                <a:cxn ang="0">
                  <a:pos x="52" y="8"/>
                </a:cxn>
                <a:cxn ang="0">
                  <a:pos x="50" y="10"/>
                </a:cxn>
                <a:cxn ang="0">
                  <a:pos x="48" y="12"/>
                </a:cxn>
                <a:cxn ang="0">
                  <a:pos x="42" y="14"/>
                </a:cxn>
                <a:cxn ang="0">
                  <a:pos x="36" y="15"/>
                </a:cxn>
                <a:cxn ang="0">
                  <a:pos x="28" y="15"/>
                </a:cxn>
                <a:cxn ang="0">
                  <a:pos x="13" y="12"/>
                </a:cxn>
                <a:cxn ang="0">
                  <a:pos x="6" y="10"/>
                </a:cxn>
                <a:cxn ang="0">
                  <a:pos x="0" y="9"/>
                </a:cxn>
                <a:cxn ang="0">
                  <a:pos x="0" y="9"/>
                </a:cxn>
                <a:cxn ang="0">
                  <a:pos x="5" y="6"/>
                </a:cxn>
                <a:cxn ang="0">
                  <a:pos x="11" y="3"/>
                </a:cxn>
                <a:cxn ang="0">
                  <a:pos x="19" y="1"/>
                </a:cxn>
                <a:cxn ang="0">
                  <a:pos x="26" y="0"/>
                </a:cxn>
                <a:cxn ang="0">
                  <a:pos x="34" y="0"/>
                </a:cxn>
                <a:cxn ang="0">
                  <a:pos x="41" y="1"/>
                </a:cxn>
                <a:cxn ang="0">
                  <a:pos x="47" y="3"/>
                </a:cxn>
                <a:cxn ang="0">
                  <a:pos x="52" y="8"/>
                </a:cxn>
                <a:cxn ang="0">
                  <a:pos x="52" y="8"/>
                </a:cxn>
              </a:cxnLst>
              <a:rect l="0" t="0" r="r" b="b"/>
              <a:pathLst>
                <a:path w="52" h="15">
                  <a:moveTo>
                    <a:pt x="52" y="8"/>
                  </a:moveTo>
                  <a:lnTo>
                    <a:pt x="52" y="8"/>
                  </a:lnTo>
                  <a:lnTo>
                    <a:pt x="50" y="10"/>
                  </a:lnTo>
                  <a:lnTo>
                    <a:pt x="48" y="12"/>
                  </a:lnTo>
                  <a:lnTo>
                    <a:pt x="42" y="14"/>
                  </a:lnTo>
                  <a:lnTo>
                    <a:pt x="36" y="15"/>
                  </a:lnTo>
                  <a:lnTo>
                    <a:pt x="28" y="15"/>
                  </a:lnTo>
                  <a:lnTo>
                    <a:pt x="13" y="12"/>
                  </a:lnTo>
                  <a:lnTo>
                    <a:pt x="6" y="10"/>
                  </a:lnTo>
                  <a:lnTo>
                    <a:pt x="0" y="9"/>
                  </a:lnTo>
                  <a:lnTo>
                    <a:pt x="0" y="9"/>
                  </a:lnTo>
                  <a:lnTo>
                    <a:pt x="5" y="6"/>
                  </a:lnTo>
                  <a:lnTo>
                    <a:pt x="11" y="3"/>
                  </a:lnTo>
                  <a:lnTo>
                    <a:pt x="19" y="1"/>
                  </a:lnTo>
                  <a:lnTo>
                    <a:pt x="26" y="0"/>
                  </a:lnTo>
                  <a:lnTo>
                    <a:pt x="34" y="0"/>
                  </a:lnTo>
                  <a:lnTo>
                    <a:pt x="41" y="1"/>
                  </a:lnTo>
                  <a:lnTo>
                    <a:pt x="47" y="3"/>
                  </a:lnTo>
                  <a:lnTo>
                    <a:pt x="52" y="8"/>
                  </a:lnTo>
                  <a:lnTo>
                    <a:pt x="52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194" name="Freeform 59">
              <a:extLst>
                <a:ext uri="{FF2B5EF4-FFF2-40B4-BE49-F238E27FC236}">
                  <a16:creationId xmlns:a16="http://schemas.microsoft.com/office/drawing/2014/main" id="{F95FB161-A69B-40A1-970A-BF89716D5061}"/>
                </a:ext>
              </a:extLst>
            </p:cNvPr>
            <p:cNvSpPr/>
            <p:nvPr/>
          </p:nvSpPr>
          <p:spPr bwMode="auto">
            <a:xfrm>
              <a:off x="4533901" y="319088"/>
              <a:ext cx="12700" cy="19050"/>
            </a:xfrm>
            <a:custGeom>
              <a:avLst/>
              <a:gdLst/>
              <a:ahLst/>
              <a:cxnLst>
                <a:cxn ang="0">
                  <a:pos x="26" y="1"/>
                </a:cxn>
                <a:cxn ang="0">
                  <a:pos x="26" y="1"/>
                </a:cxn>
                <a:cxn ang="0">
                  <a:pos x="24" y="14"/>
                </a:cxn>
                <a:cxn ang="0">
                  <a:pos x="22" y="20"/>
                </a:cxn>
                <a:cxn ang="0">
                  <a:pos x="21" y="27"/>
                </a:cxn>
                <a:cxn ang="0">
                  <a:pos x="18" y="32"/>
                </a:cxn>
                <a:cxn ang="0">
                  <a:pos x="14" y="35"/>
                </a:cxn>
                <a:cxn ang="0">
                  <a:pos x="10" y="37"/>
                </a:cxn>
                <a:cxn ang="0">
                  <a:pos x="7" y="37"/>
                </a:cxn>
                <a:cxn ang="0">
                  <a:pos x="0" y="37"/>
                </a:cxn>
                <a:cxn ang="0">
                  <a:pos x="0" y="37"/>
                </a:cxn>
                <a:cxn ang="0">
                  <a:pos x="3" y="32"/>
                </a:cxn>
                <a:cxn ang="0">
                  <a:pos x="5" y="26"/>
                </a:cxn>
                <a:cxn ang="0">
                  <a:pos x="9" y="13"/>
                </a:cxn>
                <a:cxn ang="0">
                  <a:pos x="11" y="6"/>
                </a:cxn>
                <a:cxn ang="0">
                  <a:pos x="15" y="2"/>
                </a:cxn>
                <a:cxn ang="0">
                  <a:pos x="17" y="1"/>
                </a:cxn>
                <a:cxn ang="0">
                  <a:pos x="20" y="0"/>
                </a:cxn>
                <a:cxn ang="0">
                  <a:pos x="22" y="0"/>
                </a:cxn>
                <a:cxn ang="0">
                  <a:pos x="26" y="1"/>
                </a:cxn>
                <a:cxn ang="0">
                  <a:pos x="26" y="1"/>
                </a:cxn>
              </a:cxnLst>
              <a:rect l="0" t="0" r="r" b="b"/>
              <a:pathLst>
                <a:path w="26" h="37">
                  <a:moveTo>
                    <a:pt x="26" y="1"/>
                  </a:moveTo>
                  <a:lnTo>
                    <a:pt x="26" y="1"/>
                  </a:lnTo>
                  <a:lnTo>
                    <a:pt x="24" y="14"/>
                  </a:lnTo>
                  <a:lnTo>
                    <a:pt x="22" y="20"/>
                  </a:lnTo>
                  <a:lnTo>
                    <a:pt x="21" y="27"/>
                  </a:lnTo>
                  <a:lnTo>
                    <a:pt x="18" y="32"/>
                  </a:lnTo>
                  <a:lnTo>
                    <a:pt x="14" y="35"/>
                  </a:lnTo>
                  <a:lnTo>
                    <a:pt x="10" y="37"/>
                  </a:lnTo>
                  <a:lnTo>
                    <a:pt x="7" y="37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3" y="32"/>
                  </a:lnTo>
                  <a:lnTo>
                    <a:pt x="5" y="26"/>
                  </a:lnTo>
                  <a:lnTo>
                    <a:pt x="9" y="13"/>
                  </a:lnTo>
                  <a:lnTo>
                    <a:pt x="11" y="6"/>
                  </a:lnTo>
                  <a:lnTo>
                    <a:pt x="15" y="2"/>
                  </a:lnTo>
                  <a:lnTo>
                    <a:pt x="17" y="1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6" y="1"/>
                  </a:lnTo>
                  <a:lnTo>
                    <a:pt x="26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195" name="Freeform 60">
              <a:extLst>
                <a:ext uri="{FF2B5EF4-FFF2-40B4-BE49-F238E27FC236}">
                  <a16:creationId xmlns:a16="http://schemas.microsoft.com/office/drawing/2014/main" id="{1079F801-6DC6-4166-A800-56A2F22166CB}"/>
                </a:ext>
              </a:extLst>
            </p:cNvPr>
            <p:cNvSpPr/>
            <p:nvPr/>
          </p:nvSpPr>
          <p:spPr bwMode="auto">
            <a:xfrm>
              <a:off x="4640263" y="333375"/>
              <a:ext cx="26988" cy="55563"/>
            </a:xfrm>
            <a:custGeom>
              <a:avLst/>
              <a:gdLst/>
              <a:ahLst/>
              <a:cxnLst>
                <a:cxn ang="0">
                  <a:pos x="51" y="3"/>
                </a:cxn>
                <a:cxn ang="0">
                  <a:pos x="51" y="3"/>
                </a:cxn>
                <a:cxn ang="0">
                  <a:pos x="46" y="16"/>
                </a:cxn>
                <a:cxn ang="0">
                  <a:pos x="42" y="30"/>
                </a:cxn>
                <a:cxn ang="0">
                  <a:pos x="34" y="55"/>
                </a:cxn>
                <a:cxn ang="0">
                  <a:pos x="31" y="68"/>
                </a:cxn>
                <a:cxn ang="0">
                  <a:pos x="27" y="81"/>
                </a:cxn>
                <a:cxn ang="0">
                  <a:pos x="20" y="93"/>
                </a:cxn>
                <a:cxn ang="0">
                  <a:pos x="14" y="104"/>
                </a:cxn>
                <a:cxn ang="0">
                  <a:pos x="14" y="104"/>
                </a:cxn>
                <a:cxn ang="0">
                  <a:pos x="9" y="104"/>
                </a:cxn>
                <a:cxn ang="0">
                  <a:pos x="5" y="102"/>
                </a:cxn>
                <a:cxn ang="0">
                  <a:pos x="2" y="99"/>
                </a:cxn>
                <a:cxn ang="0">
                  <a:pos x="0" y="98"/>
                </a:cxn>
                <a:cxn ang="0">
                  <a:pos x="0" y="98"/>
                </a:cxn>
                <a:cxn ang="0">
                  <a:pos x="5" y="87"/>
                </a:cxn>
                <a:cxn ang="0">
                  <a:pos x="11" y="77"/>
                </a:cxn>
                <a:cxn ang="0">
                  <a:pos x="16" y="65"/>
                </a:cxn>
                <a:cxn ang="0">
                  <a:pos x="20" y="52"/>
                </a:cxn>
                <a:cxn ang="0">
                  <a:pos x="28" y="26"/>
                </a:cxn>
                <a:cxn ang="0">
                  <a:pos x="34" y="3"/>
                </a:cxn>
                <a:cxn ang="0">
                  <a:pos x="34" y="3"/>
                </a:cxn>
                <a:cxn ang="0">
                  <a:pos x="39" y="1"/>
                </a:cxn>
                <a:cxn ang="0">
                  <a:pos x="43" y="0"/>
                </a:cxn>
                <a:cxn ang="0">
                  <a:pos x="48" y="0"/>
                </a:cxn>
                <a:cxn ang="0">
                  <a:pos x="50" y="1"/>
                </a:cxn>
                <a:cxn ang="0">
                  <a:pos x="51" y="3"/>
                </a:cxn>
                <a:cxn ang="0">
                  <a:pos x="51" y="3"/>
                </a:cxn>
              </a:cxnLst>
              <a:rect l="0" t="0" r="r" b="b"/>
              <a:pathLst>
                <a:path w="51" h="104">
                  <a:moveTo>
                    <a:pt x="51" y="3"/>
                  </a:moveTo>
                  <a:lnTo>
                    <a:pt x="51" y="3"/>
                  </a:lnTo>
                  <a:lnTo>
                    <a:pt x="46" y="16"/>
                  </a:lnTo>
                  <a:lnTo>
                    <a:pt x="42" y="30"/>
                  </a:lnTo>
                  <a:lnTo>
                    <a:pt x="34" y="55"/>
                  </a:lnTo>
                  <a:lnTo>
                    <a:pt x="31" y="68"/>
                  </a:lnTo>
                  <a:lnTo>
                    <a:pt x="27" y="81"/>
                  </a:lnTo>
                  <a:lnTo>
                    <a:pt x="20" y="93"/>
                  </a:lnTo>
                  <a:lnTo>
                    <a:pt x="14" y="104"/>
                  </a:lnTo>
                  <a:lnTo>
                    <a:pt x="14" y="104"/>
                  </a:lnTo>
                  <a:lnTo>
                    <a:pt x="9" y="104"/>
                  </a:lnTo>
                  <a:lnTo>
                    <a:pt x="5" y="102"/>
                  </a:lnTo>
                  <a:lnTo>
                    <a:pt x="2" y="99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5" y="87"/>
                  </a:lnTo>
                  <a:lnTo>
                    <a:pt x="11" y="77"/>
                  </a:lnTo>
                  <a:lnTo>
                    <a:pt x="16" y="65"/>
                  </a:lnTo>
                  <a:lnTo>
                    <a:pt x="20" y="52"/>
                  </a:lnTo>
                  <a:lnTo>
                    <a:pt x="28" y="26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39" y="1"/>
                  </a:lnTo>
                  <a:lnTo>
                    <a:pt x="43" y="0"/>
                  </a:lnTo>
                  <a:lnTo>
                    <a:pt x="48" y="0"/>
                  </a:lnTo>
                  <a:lnTo>
                    <a:pt x="50" y="1"/>
                  </a:lnTo>
                  <a:lnTo>
                    <a:pt x="51" y="3"/>
                  </a:lnTo>
                  <a:lnTo>
                    <a:pt x="51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196" name="Freeform 61">
              <a:extLst>
                <a:ext uri="{FF2B5EF4-FFF2-40B4-BE49-F238E27FC236}">
                  <a16:creationId xmlns:a16="http://schemas.microsoft.com/office/drawing/2014/main" id="{B13C7314-381F-465F-ACA6-D6EE34CEA4AC}"/>
                </a:ext>
              </a:extLst>
            </p:cNvPr>
            <p:cNvSpPr/>
            <p:nvPr/>
          </p:nvSpPr>
          <p:spPr bwMode="auto">
            <a:xfrm>
              <a:off x="4575176" y="334963"/>
              <a:ext cx="14288" cy="23813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7" y="7"/>
                </a:cxn>
                <a:cxn ang="0">
                  <a:pos x="27" y="14"/>
                </a:cxn>
                <a:cxn ang="0">
                  <a:pos x="25" y="20"/>
                </a:cxn>
                <a:cxn ang="0">
                  <a:pos x="22" y="26"/>
                </a:cxn>
                <a:cxn ang="0">
                  <a:pos x="18" y="32"/>
                </a:cxn>
                <a:cxn ang="0">
                  <a:pos x="14" y="37"/>
                </a:cxn>
                <a:cxn ang="0">
                  <a:pos x="7" y="41"/>
                </a:cxn>
                <a:cxn ang="0">
                  <a:pos x="0" y="45"/>
                </a:cxn>
                <a:cxn ang="0">
                  <a:pos x="0" y="45"/>
                </a:cxn>
                <a:cxn ang="0">
                  <a:pos x="1" y="32"/>
                </a:cxn>
                <a:cxn ang="0">
                  <a:pos x="3" y="24"/>
                </a:cxn>
                <a:cxn ang="0">
                  <a:pos x="6" y="18"/>
                </a:cxn>
                <a:cxn ang="0">
                  <a:pos x="10" y="13"/>
                </a:cxn>
                <a:cxn ang="0">
                  <a:pos x="14" y="7"/>
                </a:cxn>
                <a:cxn ang="0">
                  <a:pos x="19" y="3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27" h="45">
                  <a:moveTo>
                    <a:pt x="26" y="0"/>
                  </a:moveTo>
                  <a:lnTo>
                    <a:pt x="26" y="0"/>
                  </a:lnTo>
                  <a:lnTo>
                    <a:pt x="27" y="7"/>
                  </a:lnTo>
                  <a:lnTo>
                    <a:pt x="27" y="14"/>
                  </a:lnTo>
                  <a:lnTo>
                    <a:pt x="25" y="20"/>
                  </a:lnTo>
                  <a:lnTo>
                    <a:pt x="22" y="26"/>
                  </a:lnTo>
                  <a:lnTo>
                    <a:pt x="18" y="32"/>
                  </a:lnTo>
                  <a:lnTo>
                    <a:pt x="14" y="37"/>
                  </a:lnTo>
                  <a:lnTo>
                    <a:pt x="7" y="41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1" y="32"/>
                  </a:lnTo>
                  <a:lnTo>
                    <a:pt x="3" y="24"/>
                  </a:lnTo>
                  <a:lnTo>
                    <a:pt x="6" y="18"/>
                  </a:lnTo>
                  <a:lnTo>
                    <a:pt x="10" y="13"/>
                  </a:lnTo>
                  <a:lnTo>
                    <a:pt x="14" y="7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197" name="Freeform 62">
              <a:extLst>
                <a:ext uri="{FF2B5EF4-FFF2-40B4-BE49-F238E27FC236}">
                  <a16:creationId xmlns:a16="http://schemas.microsoft.com/office/drawing/2014/main" id="{B6209552-AC4D-433D-96E2-A46CE1BF7054}"/>
                </a:ext>
              </a:extLst>
            </p:cNvPr>
            <p:cNvSpPr/>
            <p:nvPr/>
          </p:nvSpPr>
          <p:spPr bwMode="auto">
            <a:xfrm>
              <a:off x="4926013" y="334963"/>
              <a:ext cx="30163" cy="9525"/>
            </a:xfrm>
            <a:custGeom>
              <a:avLst/>
              <a:gdLst/>
              <a:ahLst/>
              <a:cxnLst>
                <a:cxn ang="0">
                  <a:pos x="52" y="1"/>
                </a:cxn>
                <a:cxn ang="0">
                  <a:pos x="52" y="1"/>
                </a:cxn>
                <a:cxn ang="0">
                  <a:pos x="54" y="4"/>
                </a:cxn>
                <a:cxn ang="0">
                  <a:pos x="56" y="7"/>
                </a:cxn>
                <a:cxn ang="0">
                  <a:pos x="56" y="12"/>
                </a:cxn>
                <a:cxn ang="0">
                  <a:pos x="56" y="17"/>
                </a:cxn>
                <a:cxn ang="0">
                  <a:pos x="56" y="17"/>
                </a:cxn>
                <a:cxn ang="0">
                  <a:pos x="49" y="18"/>
                </a:cxn>
                <a:cxn ang="0">
                  <a:pos x="42" y="18"/>
                </a:cxn>
                <a:cxn ang="0">
                  <a:pos x="35" y="16"/>
                </a:cxn>
                <a:cxn ang="0">
                  <a:pos x="29" y="14"/>
                </a:cxn>
                <a:cxn ang="0">
                  <a:pos x="15" y="8"/>
                </a:cxn>
                <a:cxn ang="0">
                  <a:pos x="7" y="6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5" y="2"/>
                </a:cxn>
                <a:cxn ang="0">
                  <a:pos x="10" y="0"/>
                </a:cxn>
                <a:cxn ang="0">
                  <a:pos x="17" y="0"/>
                </a:cxn>
                <a:cxn ang="0">
                  <a:pos x="23" y="1"/>
                </a:cxn>
                <a:cxn ang="0">
                  <a:pos x="38" y="2"/>
                </a:cxn>
                <a:cxn ang="0">
                  <a:pos x="45" y="2"/>
                </a:cxn>
                <a:cxn ang="0">
                  <a:pos x="52" y="1"/>
                </a:cxn>
                <a:cxn ang="0">
                  <a:pos x="52" y="1"/>
                </a:cxn>
              </a:cxnLst>
              <a:rect l="0" t="0" r="r" b="b"/>
              <a:pathLst>
                <a:path w="56" h="18">
                  <a:moveTo>
                    <a:pt x="52" y="1"/>
                  </a:moveTo>
                  <a:lnTo>
                    <a:pt x="52" y="1"/>
                  </a:lnTo>
                  <a:lnTo>
                    <a:pt x="54" y="4"/>
                  </a:lnTo>
                  <a:lnTo>
                    <a:pt x="56" y="7"/>
                  </a:lnTo>
                  <a:lnTo>
                    <a:pt x="56" y="12"/>
                  </a:lnTo>
                  <a:lnTo>
                    <a:pt x="56" y="17"/>
                  </a:lnTo>
                  <a:lnTo>
                    <a:pt x="56" y="17"/>
                  </a:lnTo>
                  <a:lnTo>
                    <a:pt x="49" y="18"/>
                  </a:lnTo>
                  <a:lnTo>
                    <a:pt x="42" y="18"/>
                  </a:lnTo>
                  <a:lnTo>
                    <a:pt x="35" y="16"/>
                  </a:lnTo>
                  <a:lnTo>
                    <a:pt x="29" y="14"/>
                  </a:lnTo>
                  <a:lnTo>
                    <a:pt x="15" y="8"/>
                  </a:lnTo>
                  <a:lnTo>
                    <a:pt x="7" y="6"/>
                  </a:lnTo>
                  <a:lnTo>
                    <a:pt x="0" y="5"/>
                  </a:lnTo>
                  <a:lnTo>
                    <a:pt x="0" y="5"/>
                  </a:lnTo>
                  <a:lnTo>
                    <a:pt x="5" y="2"/>
                  </a:lnTo>
                  <a:lnTo>
                    <a:pt x="10" y="0"/>
                  </a:lnTo>
                  <a:lnTo>
                    <a:pt x="17" y="0"/>
                  </a:lnTo>
                  <a:lnTo>
                    <a:pt x="23" y="1"/>
                  </a:lnTo>
                  <a:lnTo>
                    <a:pt x="38" y="2"/>
                  </a:lnTo>
                  <a:lnTo>
                    <a:pt x="45" y="2"/>
                  </a:lnTo>
                  <a:lnTo>
                    <a:pt x="52" y="1"/>
                  </a:lnTo>
                  <a:lnTo>
                    <a:pt x="52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198" name="Freeform 63">
              <a:extLst>
                <a:ext uri="{FF2B5EF4-FFF2-40B4-BE49-F238E27FC236}">
                  <a16:creationId xmlns:a16="http://schemas.microsoft.com/office/drawing/2014/main" id="{C27C6E38-FC76-4C39-8C71-A2A7CA2E4157}"/>
                </a:ext>
              </a:extLst>
            </p:cNvPr>
            <p:cNvSpPr/>
            <p:nvPr/>
          </p:nvSpPr>
          <p:spPr bwMode="auto">
            <a:xfrm>
              <a:off x="4589463" y="346075"/>
              <a:ext cx="15875" cy="23813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8" y="0"/>
                </a:cxn>
                <a:cxn ang="0">
                  <a:pos x="22" y="2"/>
                </a:cxn>
                <a:cxn ang="0">
                  <a:pos x="25" y="4"/>
                </a:cxn>
                <a:cxn ang="0">
                  <a:pos x="26" y="8"/>
                </a:cxn>
                <a:cxn ang="0">
                  <a:pos x="28" y="11"/>
                </a:cxn>
                <a:cxn ang="0">
                  <a:pos x="29" y="14"/>
                </a:cxn>
                <a:cxn ang="0">
                  <a:pos x="28" y="17"/>
                </a:cxn>
                <a:cxn ang="0">
                  <a:pos x="25" y="25"/>
                </a:cxn>
                <a:cxn ang="0">
                  <a:pos x="20" y="32"/>
                </a:cxn>
                <a:cxn ang="0">
                  <a:pos x="14" y="38"/>
                </a:cxn>
                <a:cxn ang="0">
                  <a:pos x="7" y="42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0" y="40"/>
                </a:cxn>
                <a:cxn ang="0">
                  <a:pos x="2" y="34"/>
                </a:cxn>
                <a:cxn ang="0">
                  <a:pos x="8" y="24"/>
                </a:cxn>
                <a:cxn ang="0">
                  <a:pos x="14" y="13"/>
                </a:cxn>
                <a:cxn ang="0">
                  <a:pos x="17" y="7"/>
                </a:cxn>
                <a:cxn ang="0">
                  <a:pos x="18" y="0"/>
                </a:cxn>
                <a:cxn ang="0">
                  <a:pos x="18" y="0"/>
                </a:cxn>
              </a:cxnLst>
              <a:rect l="0" t="0" r="r" b="b"/>
              <a:pathLst>
                <a:path w="29" h="44">
                  <a:moveTo>
                    <a:pt x="18" y="0"/>
                  </a:moveTo>
                  <a:lnTo>
                    <a:pt x="18" y="0"/>
                  </a:lnTo>
                  <a:lnTo>
                    <a:pt x="22" y="2"/>
                  </a:lnTo>
                  <a:lnTo>
                    <a:pt x="25" y="4"/>
                  </a:lnTo>
                  <a:lnTo>
                    <a:pt x="26" y="8"/>
                  </a:lnTo>
                  <a:lnTo>
                    <a:pt x="28" y="11"/>
                  </a:lnTo>
                  <a:lnTo>
                    <a:pt x="29" y="14"/>
                  </a:lnTo>
                  <a:lnTo>
                    <a:pt x="28" y="17"/>
                  </a:lnTo>
                  <a:lnTo>
                    <a:pt x="25" y="25"/>
                  </a:lnTo>
                  <a:lnTo>
                    <a:pt x="20" y="32"/>
                  </a:lnTo>
                  <a:lnTo>
                    <a:pt x="14" y="38"/>
                  </a:lnTo>
                  <a:lnTo>
                    <a:pt x="7" y="42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0"/>
                  </a:lnTo>
                  <a:lnTo>
                    <a:pt x="2" y="34"/>
                  </a:lnTo>
                  <a:lnTo>
                    <a:pt x="8" y="24"/>
                  </a:lnTo>
                  <a:lnTo>
                    <a:pt x="14" y="13"/>
                  </a:lnTo>
                  <a:lnTo>
                    <a:pt x="17" y="7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199" name="Freeform 64">
              <a:extLst>
                <a:ext uri="{FF2B5EF4-FFF2-40B4-BE49-F238E27FC236}">
                  <a16:creationId xmlns:a16="http://schemas.microsoft.com/office/drawing/2014/main" id="{62A8FD8B-09C9-40A3-A4D2-246B309E6176}"/>
                </a:ext>
              </a:extLst>
            </p:cNvPr>
            <p:cNvSpPr/>
            <p:nvPr/>
          </p:nvSpPr>
          <p:spPr bwMode="auto">
            <a:xfrm>
              <a:off x="4605338" y="350838"/>
              <a:ext cx="12700" cy="22225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8" y="0"/>
                </a:cxn>
                <a:cxn ang="0">
                  <a:pos x="22" y="5"/>
                </a:cxn>
                <a:cxn ang="0">
                  <a:pos x="24" y="10"/>
                </a:cxn>
                <a:cxn ang="0">
                  <a:pos x="25" y="16"/>
                </a:cxn>
                <a:cxn ang="0">
                  <a:pos x="25" y="22"/>
                </a:cxn>
                <a:cxn ang="0">
                  <a:pos x="24" y="28"/>
                </a:cxn>
                <a:cxn ang="0">
                  <a:pos x="21" y="33"/>
                </a:cxn>
                <a:cxn ang="0">
                  <a:pos x="18" y="38"/>
                </a:cxn>
                <a:cxn ang="0">
                  <a:pos x="15" y="43"/>
                </a:cxn>
                <a:cxn ang="0">
                  <a:pos x="15" y="43"/>
                </a:cxn>
                <a:cxn ang="0">
                  <a:pos x="9" y="43"/>
                </a:cxn>
                <a:cxn ang="0">
                  <a:pos x="5" y="40"/>
                </a:cxn>
                <a:cxn ang="0">
                  <a:pos x="0" y="35"/>
                </a:cxn>
                <a:cxn ang="0">
                  <a:pos x="0" y="35"/>
                </a:cxn>
                <a:cxn ang="0">
                  <a:pos x="5" y="33"/>
                </a:cxn>
                <a:cxn ang="0">
                  <a:pos x="7" y="29"/>
                </a:cxn>
                <a:cxn ang="0">
                  <a:pos x="9" y="24"/>
                </a:cxn>
                <a:cxn ang="0">
                  <a:pos x="10" y="19"/>
                </a:cxn>
                <a:cxn ang="0">
                  <a:pos x="12" y="8"/>
                </a:cxn>
                <a:cxn ang="0">
                  <a:pos x="15" y="4"/>
                </a:cxn>
                <a:cxn ang="0">
                  <a:pos x="18" y="0"/>
                </a:cxn>
                <a:cxn ang="0">
                  <a:pos x="18" y="0"/>
                </a:cxn>
              </a:cxnLst>
              <a:rect l="0" t="0" r="r" b="b"/>
              <a:pathLst>
                <a:path w="25" h="43">
                  <a:moveTo>
                    <a:pt x="18" y="0"/>
                  </a:moveTo>
                  <a:lnTo>
                    <a:pt x="18" y="0"/>
                  </a:lnTo>
                  <a:lnTo>
                    <a:pt x="22" y="5"/>
                  </a:lnTo>
                  <a:lnTo>
                    <a:pt x="24" y="10"/>
                  </a:lnTo>
                  <a:lnTo>
                    <a:pt x="25" y="16"/>
                  </a:lnTo>
                  <a:lnTo>
                    <a:pt x="25" y="22"/>
                  </a:lnTo>
                  <a:lnTo>
                    <a:pt x="24" y="28"/>
                  </a:lnTo>
                  <a:lnTo>
                    <a:pt x="21" y="33"/>
                  </a:lnTo>
                  <a:lnTo>
                    <a:pt x="18" y="38"/>
                  </a:lnTo>
                  <a:lnTo>
                    <a:pt x="15" y="43"/>
                  </a:lnTo>
                  <a:lnTo>
                    <a:pt x="15" y="43"/>
                  </a:lnTo>
                  <a:lnTo>
                    <a:pt x="9" y="43"/>
                  </a:lnTo>
                  <a:lnTo>
                    <a:pt x="5" y="40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5" y="33"/>
                  </a:lnTo>
                  <a:lnTo>
                    <a:pt x="7" y="29"/>
                  </a:lnTo>
                  <a:lnTo>
                    <a:pt x="9" y="24"/>
                  </a:lnTo>
                  <a:lnTo>
                    <a:pt x="10" y="19"/>
                  </a:lnTo>
                  <a:lnTo>
                    <a:pt x="12" y="8"/>
                  </a:lnTo>
                  <a:lnTo>
                    <a:pt x="15" y="4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200" name="Freeform 65">
              <a:extLst>
                <a:ext uri="{FF2B5EF4-FFF2-40B4-BE49-F238E27FC236}">
                  <a16:creationId xmlns:a16="http://schemas.microsoft.com/office/drawing/2014/main" id="{E4FBC213-72A9-4928-A1D2-60D133F0D5DF}"/>
                </a:ext>
              </a:extLst>
            </p:cNvPr>
            <p:cNvSpPr/>
            <p:nvPr/>
          </p:nvSpPr>
          <p:spPr bwMode="auto">
            <a:xfrm>
              <a:off x="4924426" y="350838"/>
              <a:ext cx="26988" cy="11113"/>
            </a:xfrm>
            <a:custGeom>
              <a:avLst/>
              <a:gdLst/>
              <a:ahLst/>
              <a:cxnLst>
                <a:cxn ang="0">
                  <a:pos x="53" y="11"/>
                </a:cxn>
                <a:cxn ang="0">
                  <a:pos x="53" y="11"/>
                </a:cxn>
                <a:cxn ang="0">
                  <a:pos x="51" y="15"/>
                </a:cxn>
                <a:cxn ang="0">
                  <a:pos x="49" y="17"/>
                </a:cxn>
                <a:cxn ang="0">
                  <a:pos x="45" y="19"/>
                </a:cxn>
                <a:cxn ang="0">
                  <a:pos x="42" y="20"/>
                </a:cxn>
                <a:cxn ang="0">
                  <a:pos x="39" y="20"/>
                </a:cxn>
                <a:cxn ang="0">
                  <a:pos x="36" y="20"/>
                </a:cxn>
                <a:cxn ang="0">
                  <a:pos x="28" y="17"/>
                </a:cxn>
                <a:cxn ang="0">
                  <a:pos x="20" y="14"/>
                </a:cxn>
                <a:cxn ang="0">
                  <a:pos x="12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7" y="0"/>
                </a:cxn>
                <a:cxn ang="0">
                  <a:pos x="13" y="0"/>
                </a:cxn>
                <a:cxn ang="0">
                  <a:pos x="27" y="2"/>
                </a:cxn>
                <a:cxn ang="0">
                  <a:pos x="41" y="5"/>
                </a:cxn>
                <a:cxn ang="0">
                  <a:pos x="53" y="11"/>
                </a:cxn>
                <a:cxn ang="0">
                  <a:pos x="53" y="11"/>
                </a:cxn>
              </a:cxnLst>
              <a:rect l="0" t="0" r="r" b="b"/>
              <a:pathLst>
                <a:path w="53" h="20">
                  <a:moveTo>
                    <a:pt x="53" y="11"/>
                  </a:moveTo>
                  <a:lnTo>
                    <a:pt x="53" y="11"/>
                  </a:lnTo>
                  <a:lnTo>
                    <a:pt x="51" y="15"/>
                  </a:lnTo>
                  <a:lnTo>
                    <a:pt x="49" y="17"/>
                  </a:lnTo>
                  <a:lnTo>
                    <a:pt x="45" y="19"/>
                  </a:lnTo>
                  <a:lnTo>
                    <a:pt x="42" y="20"/>
                  </a:lnTo>
                  <a:lnTo>
                    <a:pt x="39" y="20"/>
                  </a:lnTo>
                  <a:lnTo>
                    <a:pt x="36" y="20"/>
                  </a:lnTo>
                  <a:lnTo>
                    <a:pt x="28" y="17"/>
                  </a:lnTo>
                  <a:lnTo>
                    <a:pt x="20" y="14"/>
                  </a:lnTo>
                  <a:lnTo>
                    <a:pt x="12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7" y="0"/>
                  </a:lnTo>
                  <a:lnTo>
                    <a:pt x="13" y="0"/>
                  </a:lnTo>
                  <a:lnTo>
                    <a:pt x="27" y="2"/>
                  </a:lnTo>
                  <a:lnTo>
                    <a:pt x="41" y="5"/>
                  </a:lnTo>
                  <a:lnTo>
                    <a:pt x="53" y="11"/>
                  </a:lnTo>
                  <a:lnTo>
                    <a:pt x="53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201" name="Freeform 66">
              <a:extLst>
                <a:ext uri="{FF2B5EF4-FFF2-40B4-BE49-F238E27FC236}">
                  <a16:creationId xmlns:a16="http://schemas.microsoft.com/office/drawing/2014/main" id="{CD03237A-12DB-4726-8CA7-9EF187DEC466}"/>
                </a:ext>
              </a:extLst>
            </p:cNvPr>
            <p:cNvSpPr/>
            <p:nvPr/>
          </p:nvSpPr>
          <p:spPr bwMode="auto">
            <a:xfrm>
              <a:off x="4622801" y="363538"/>
              <a:ext cx="11113" cy="14288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20" y="11"/>
                </a:cxn>
                <a:cxn ang="0">
                  <a:pos x="19" y="16"/>
                </a:cxn>
                <a:cxn ang="0">
                  <a:pos x="17" y="22"/>
                </a:cxn>
                <a:cxn ang="0">
                  <a:pos x="14" y="25"/>
                </a:cxn>
                <a:cxn ang="0">
                  <a:pos x="11" y="28"/>
                </a:cxn>
                <a:cxn ang="0">
                  <a:pos x="6" y="28"/>
                </a:cxn>
                <a:cxn ang="0">
                  <a:pos x="0" y="27"/>
                </a:cxn>
                <a:cxn ang="0">
                  <a:pos x="0" y="27"/>
                </a:cxn>
                <a:cxn ang="0">
                  <a:pos x="4" y="17"/>
                </a:cxn>
                <a:cxn ang="0">
                  <a:pos x="8" y="9"/>
                </a:cxn>
                <a:cxn ang="0">
                  <a:pos x="12" y="5"/>
                </a:cxn>
                <a:cxn ang="0">
                  <a:pos x="15" y="1"/>
                </a:cxn>
                <a:cxn ang="0">
                  <a:pos x="18" y="0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22" h="28">
                  <a:moveTo>
                    <a:pt x="22" y="0"/>
                  </a:moveTo>
                  <a:lnTo>
                    <a:pt x="22" y="0"/>
                  </a:lnTo>
                  <a:lnTo>
                    <a:pt x="20" y="11"/>
                  </a:lnTo>
                  <a:lnTo>
                    <a:pt x="19" y="16"/>
                  </a:lnTo>
                  <a:lnTo>
                    <a:pt x="17" y="22"/>
                  </a:lnTo>
                  <a:lnTo>
                    <a:pt x="14" y="25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4" y="17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5" y="1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202" name="Freeform 67">
              <a:extLst>
                <a:ext uri="{FF2B5EF4-FFF2-40B4-BE49-F238E27FC236}">
                  <a16:creationId xmlns:a16="http://schemas.microsoft.com/office/drawing/2014/main" id="{49B89843-DCB4-4815-9E42-3F02E12FDDAE}"/>
                </a:ext>
              </a:extLst>
            </p:cNvPr>
            <p:cNvSpPr/>
            <p:nvPr/>
          </p:nvSpPr>
          <p:spPr bwMode="auto">
            <a:xfrm>
              <a:off x="4733926" y="374650"/>
              <a:ext cx="25400" cy="57150"/>
            </a:xfrm>
            <a:custGeom>
              <a:avLst/>
              <a:gdLst/>
              <a:ahLst/>
              <a:cxnLst>
                <a:cxn ang="0">
                  <a:pos x="48" y="6"/>
                </a:cxn>
                <a:cxn ang="0">
                  <a:pos x="48" y="6"/>
                </a:cxn>
                <a:cxn ang="0">
                  <a:pos x="47" y="11"/>
                </a:cxn>
                <a:cxn ang="0">
                  <a:pos x="44" y="17"/>
                </a:cxn>
                <a:cxn ang="0">
                  <a:pos x="38" y="25"/>
                </a:cxn>
                <a:cxn ang="0">
                  <a:pos x="38" y="25"/>
                </a:cxn>
                <a:cxn ang="0">
                  <a:pos x="38" y="30"/>
                </a:cxn>
                <a:cxn ang="0">
                  <a:pos x="39" y="33"/>
                </a:cxn>
                <a:cxn ang="0">
                  <a:pos x="39" y="35"/>
                </a:cxn>
                <a:cxn ang="0">
                  <a:pos x="40" y="38"/>
                </a:cxn>
                <a:cxn ang="0">
                  <a:pos x="40" y="38"/>
                </a:cxn>
                <a:cxn ang="0">
                  <a:pos x="35" y="53"/>
                </a:cxn>
                <a:cxn ang="0">
                  <a:pos x="32" y="62"/>
                </a:cxn>
                <a:cxn ang="0">
                  <a:pos x="31" y="72"/>
                </a:cxn>
                <a:cxn ang="0">
                  <a:pos x="31" y="72"/>
                </a:cxn>
                <a:cxn ang="0">
                  <a:pos x="25" y="76"/>
                </a:cxn>
                <a:cxn ang="0">
                  <a:pos x="22" y="81"/>
                </a:cxn>
                <a:cxn ang="0">
                  <a:pos x="17" y="92"/>
                </a:cxn>
                <a:cxn ang="0">
                  <a:pos x="15" y="98"/>
                </a:cxn>
                <a:cxn ang="0">
                  <a:pos x="10" y="102"/>
                </a:cxn>
                <a:cxn ang="0">
                  <a:pos x="6" y="107"/>
                </a:cxn>
                <a:cxn ang="0">
                  <a:pos x="0" y="109"/>
                </a:cxn>
                <a:cxn ang="0">
                  <a:pos x="0" y="109"/>
                </a:cxn>
                <a:cxn ang="0">
                  <a:pos x="0" y="101"/>
                </a:cxn>
                <a:cxn ang="0">
                  <a:pos x="0" y="95"/>
                </a:cxn>
                <a:cxn ang="0">
                  <a:pos x="1" y="89"/>
                </a:cxn>
                <a:cxn ang="0">
                  <a:pos x="2" y="82"/>
                </a:cxn>
                <a:cxn ang="0">
                  <a:pos x="7" y="69"/>
                </a:cxn>
                <a:cxn ang="0">
                  <a:pos x="13" y="56"/>
                </a:cxn>
                <a:cxn ang="0">
                  <a:pos x="19" y="44"/>
                </a:cxn>
                <a:cxn ang="0">
                  <a:pos x="24" y="30"/>
                </a:cxn>
                <a:cxn ang="0">
                  <a:pos x="29" y="16"/>
                </a:cxn>
                <a:cxn ang="0">
                  <a:pos x="30" y="7"/>
                </a:cxn>
                <a:cxn ang="0">
                  <a:pos x="31" y="0"/>
                </a:cxn>
                <a:cxn ang="0">
                  <a:pos x="31" y="0"/>
                </a:cxn>
                <a:cxn ang="0">
                  <a:pos x="34" y="0"/>
                </a:cxn>
                <a:cxn ang="0">
                  <a:pos x="36" y="0"/>
                </a:cxn>
                <a:cxn ang="0">
                  <a:pos x="40" y="1"/>
                </a:cxn>
                <a:cxn ang="0">
                  <a:pos x="45" y="4"/>
                </a:cxn>
                <a:cxn ang="0">
                  <a:pos x="48" y="6"/>
                </a:cxn>
                <a:cxn ang="0">
                  <a:pos x="48" y="6"/>
                </a:cxn>
              </a:cxnLst>
              <a:rect l="0" t="0" r="r" b="b"/>
              <a:pathLst>
                <a:path w="48" h="109">
                  <a:moveTo>
                    <a:pt x="48" y="6"/>
                  </a:moveTo>
                  <a:lnTo>
                    <a:pt x="48" y="6"/>
                  </a:lnTo>
                  <a:lnTo>
                    <a:pt x="47" y="11"/>
                  </a:lnTo>
                  <a:lnTo>
                    <a:pt x="44" y="17"/>
                  </a:lnTo>
                  <a:lnTo>
                    <a:pt x="38" y="25"/>
                  </a:lnTo>
                  <a:lnTo>
                    <a:pt x="38" y="25"/>
                  </a:lnTo>
                  <a:lnTo>
                    <a:pt x="38" y="30"/>
                  </a:lnTo>
                  <a:lnTo>
                    <a:pt x="39" y="33"/>
                  </a:lnTo>
                  <a:lnTo>
                    <a:pt x="39" y="35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35" y="53"/>
                  </a:lnTo>
                  <a:lnTo>
                    <a:pt x="32" y="62"/>
                  </a:lnTo>
                  <a:lnTo>
                    <a:pt x="31" y="72"/>
                  </a:lnTo>
                  <a:lnTo>
                    <a:pt x="31" y="72"/>
                  </a:lnTo>
                  <a:lnTo>
                    <a:pt x="25" y="76"/>
                  </a:lnTo>
                  <a:lnTo>
                    <a:pt x="22" y="81"/>
                  </a:lnTo>
                  <a:lnTo>
                    <a:pt x="17" y="92"/>
                  </a:lnTo>
                  <a:lnTo>
                    <a:pt x="15" y="98"/>
                  </a:lnTo>
                  <a:lnTo>
                    <a:pt x="10" y="102"/>
                  </a:lnTo>
                  <a:lnTo>
                    <a:pt x="6" y="107"/>
                  </a:lnTo>
                  <a:lnTo>
                    <a:pt x="0" y="109"/>
                  </a:lnTo>
                  <a:lnTo>
                    <a:pt x="0" y="109"/>
                  </a:lnTo>
                  <a:lnTo>
                    <a:pt x="0" y="101"/>
                  </a:lnTo>
                  <a:lnTo>
                    <a:pt x="0" y="95"/>
                  </a:lnTo>
                  <a:lnTo>
                    <a:pt x="1" y="89"/>
                  </a:lnTo>
                  <a:lnTo>
                    <a:pt x="2" y="82"/>
                  </a:lnTo>
                  <a:lnTo>
                    <a:pt x="7" y="69"/>
                  </a:lnTo>
                  <a:lnTo>
                    <a:pt x="13" y="56"/>
                  </a:lnTo>
                  <a:lnTo>
                    <a:pt x="19" y="44"/>
                  </a:lnTo>
                  <a:lnTo>
                    <a:pt x="24" y="30"/>
                  </a:lnTo>
                  <a:lnTo>
                    <a:pt x="29" y="16"/>
                  </a:lnTo>
                  <a:lnTo>
                    <a:pt x="30" y="7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4" y="0"/>
                  </a:lnTo>
                  <a:lnTo>
                    <a:pt x="36" y="0"/>
                  </a:lnTo>
                  <a:lnTo>
                    <a:pt x="40" y="1"/>
                  </a:lnTo>
                  <a:lnTo>
                    <a:pt x="45" y="4"/>
                  </a:lnTo>
                  <a:lnTo>
                    <a:pt x="48" y="6"/>
                  </a:lnTo>
                  <a:lnTo>
                    <a:pt x="48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203" name="Freeform 68">
              <a:extLst>
                <a:ext uri="{FF2B5EF4-FFF2-40B4-BE49-F238E27FC236}">
                  <a16:creationId xmlns:a16="http://schemas.microsoft.com/office/drawing/2014/main" id="{CF6EA359-2356-4F59-8AB6-2E8710A23237}"/>
                </a:ext>
              </a:extLst>
            </p:cNvPr>
            <p:cNvSpPr/>
            <p:nvPr/>
          </p:nvSpPr>
          <p:spPr bwMode="auto">
            <a:xfrm>
              <a:off x="4659313" y="377825"/>
              <a:ext cx="12700" cy="19050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5" y="0"/>
                </a:cxn>
                <a:cxn ang="0">
                  <a:pos x="17" y="1"/>
                </a:cxn>
                <a:cxn ang="0">
                  <a:pos x="21" y="3"/>
                </a:cxn>
                <a:cxn ang="0">
                  <a:pos x="23" y="9"/>
                </a:cxn>
                <a:cxn ang="0">
                  <a:pos x="24" y="15"/>
                </a:cxn>
                <a:cxn ang="0">
                  <a:pos x="23" y="20"/>
                </a:cxn>
                <a:cxn ang="0">
                  <a:pos x="20" y="27"/>
                </a:cxn>
                <a:cxn ang="0">
                  <a:pos x="15" y="32"/>
                </a:cxn>
                <a:cxn ang="0">
                  <a:pos x="10" y="35"/>
                </a:cxn>
                <a:cxn ang="0">
                  <a:pos x="2" y="38"/>
                </a:cxn>
                <a:cxn ang="0">
                  <a:pos x="2" y="38"/>
                </a:cxn>
                <a:cxn ang="0">
                  <a:pos x="0" y="33"/>
                </a:cxn>
                <a:cxn ang="0">
                  <a:pos x="0" y="29"/>
                </a:cxn>
                <a:cxn ang="0">
                  <a:pos x="2" y="24"/>
                </a:cxn>
                <a:cxn ang="0">
                  <a:pos x="5" y="19"/>
                </a:cxn>
                <a:cxn ang="0">
                  <a:pos x="10" y="10"/>
                </a:cxn>
                <a:cxn ang="0">
                  <a:pos x="13" y="4"/>
                </a:cxn>
                <a:cxn ang="0">
                  <a:pos x="15" y="0"/>
                </a:cxn>
                <a:cxn ang="0">
                  <a:pos x="15" y="0"/>
                </a:cxn>
              </a:cxnLst>
              <a:rect l="0" t="0" r="r" b="b"/>
              <a:pathLst>
                <a:path w="24" h="38">
                  <a:moveTo>
                    <a:pt x="15" y="0"/>
                  </a:moveTo>
                  <a:lnTo>
                    <a:pt x="15" y="0"/>
                  </a:lnTo>
                  <a:lnTo>
                    <a:pt x="17" y="1"/>
                  </a:lnTo>
                  <a:lnTo>
                    <a:pt x="21" y="3"/>
                  </a:lnTo>
                  <a:lnTo>
                    <a:pt x="23" y="9"/>
                  </a:lnTo>
                  <a:lnTo>
                    <a:pt x="24" y="15"/>
                  </a:lnTo>
                  <a:lnTo>
                    <a:pt x="23" y="20"/>
                  </a:lnTo>
                  <a:lnTo>
                    <a:pt x="20" y="27"/>
                  </a:lnTo>
                  <a:lnTo>
                    <a:pt x="15" y="32"/>
                  </a:lnTo>
                  <a:lnTo>
                    <a:pt x="10" y="35"/>
                  </a:lnTo>
                  <a:lnTo>
                    <a:pt x="2" y="38"/>
                  </a:lnTo>
                  <a:lnTo>
                    <a:pt x="2" y="38"/>
                  </a:lnTo>
                  <a:lnTo>
                    <a:pt x="0" y="33"/>
                  </a:lnTo>
                  <a:lnTo>
                    <a:pt x="0" y="29"/>
                  </a:lnTo>
                  <a:lnTo>
                    <a:pt x="2" y="24"/>
                  </a:lnTo>
                  <a:lnTo>
                    <a:pt x="5" y="19"/>
                  </a:lnTo>
                  <a:lnTo>
                    <a:pt x="10" y="10"/>
                  </a:lnTo>
                  <a:lnTo>
                    <a:pt x="13" y="4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204" name="Freeform 69">
              <a:extLst>
                <a:ext uri="{FF2B5EF4-FFF2-40B4-BE49-F238E27FC236}">
                  <a16:creationId xmlns:a16="http://schemas.microsoft.com/office/drawing/2014/main" id="{4ED01F1F-0698-461C-8CE9-695D198616D5}"/>
                </a:ext>
              </a:extLst>
            </p:cNvPr>
            <p:cNvSpPr/>
            <p:nvPr/>
          </p:nvSpPr>
          <p:spPr bwMode="auto">
            <a:xfrm>
              <a:off x="4676776" y="384175"/>
              <a:ext cx="9525" cy="20638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11" y="0"/>
                </a:cxn>
                <a:cxn ang="0">
                  <a:pos x="16" y="4"/>
                </a:cxn>
                <a:cxn ang="0">
                  <a:pos x="18" y="10"/>
                </a:cxn>
                <a:cxn ang="0">
                  <a:pos x="19" y="15"/>
                </a:cxn>
                <a:cxn ang="0">
                  <a:pos x="19" y="21"/>
                </a:cxn>
                <a:cxn ang="0">
                  <a:pos x="17" y="27"/>
                </a:cxn>
                <a:cxn ang="0">
                  <a:pos x="13" y="32"/>
                </a:cxn>
                <a:cxn ang="0">
                  <a:pos x="8" y="36"/>
                </a:cxn>
                <a:cxn ang="0">
                  <a:pos x="1" y="39"/>
                </a:cxn>
                <a:cxn ang="0">
                  <a:pos x="1" y="39"/>
                </a:cxn>
                <a:cxn ang="0">
                  <a:pos x="0" y="34"/>
                </a:cxn>
                <a:cxn ang="0">
                  <a:pos x="0" y="30"/>
                </a:cxn>
                <a:cxn ang="0">
                  <a:pos x="1" y="25"/>
                </a:cxn>
                <a:cxn ang="0">
                  <a:pos x="3" y="19"/>
                </a:cxn>
                <a:cxn ang="0">
                  <a:pos x="7" y="10"/>
                </a:cxn>
                <a:cxn ang="0">
                  <a:pos x="11" y="0"/>
                </a:cxn>
                <a:cxn ang="0">
                  <a:pos x="11" y="0"/>
                </a:cxn>
              </a:cxnLst>
              <a:rect l="0" t="0" r="r" b="b"/>
              <a:pathLst>
                <a:path w="19" h="39">
                  <a:moveTo>
                    <a:pt x="11" y="0"/>
                  </a:moveTo>
                  <a:lnTo>
                    <a:pt x="11" y="0"/>
                  </a:lnTo>
                  <a:lnTo>
                    <a:pt x="16" y="4"/>
                  </a:lnTo>
                  <a:lnTo>
                    <a:pt x="18" y="10"/>
                  </a:lnTo>
                  <a:lnTo>
                    <a:pt x="19" y="15"/>
                  </a:lnTo>
                  <a:lnTo>
                    <a:pt x="19" y="21"/>
                  </a:lnTo>
                  <a:lnTo>
                    <a:pt x="17" y="27"/>
                  </a:lnTo>
                  <a:lnTo>
                    <a:pt x="13" y="32"/>
                  </a:lnTo>
                  <a:lnTo>
                    <a:pt x="8" y="36"/>
                  </a:lnTo>
                  <a:lnTo>
                    <a:pt x="1" y="39"/>
                  </a:lnTo>
                  <a:lnTo>
                    <a:pt x="1" y="39"/>
                  </a:lnTo>
                  <a:lnTo>
                    <a:pt x="0" y="34"/>
                  </a:lnTo>
                  <a:lnTo>
                    <a:pt x="0" y="30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7" y="10"/>
                  </a:lnTo>
                  <a:lnTo>
                    <a:pt x="11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205" name="Freeform 70">
              <a:extLst>
                <a:ext uri="{FF2B5EF4-FFF2-40B4-BE49-F238E27FC236}">
                  <a16:creationId xmlns:a16="http://schemas.microsoft.com/office/drawing/2014/main" id="{ED0D04F1-7A52-4C42-8ED3-85BEFACB8014}"/>
                </a:ext>
              </a:extLst>
            </p:cNvPr>
            <p:cNvSpPr/>
            <p:nvPr/>
          </p:nvSpPr>
          <p:spPr bwMode="auto">
            <a:xfrm>
              <a:off x="4918076" y="387350"/>
              <a:ext cx="28575" cy="15875"/>
            </a:xfrm>
            <a:custGeom>
              <a:avLst/>
              <a:gdLst/>
              <a:ahLst/>
              <a:cxnLst>
                <a:cxn ang="0">
                  <a:pos x="54" y="31"/>
                </a:cxn>
                <a:cxn ang="0">
                  <a:pos x="54" y="31"/>
                </a:cxn>
                <a:cxn ang="0">
                  <a:pos x="51" y="31"/>
                </a:cxn>
                <a:cxn ang="0">
                  <a:pos x="48" y="31"/>
                </a:cxn>
                <a:cxn ang="0">
                  <a:pos x="40" y="29"/>
                </a:cxn>
                <a:cxn ang="0">
                  <a:pos x="34" y="26"/>
                </a:cxn>
                <a:cxn ang="0">
                  <a:pos x="26" y="22"/>
                </a:cxn>
                <a:cxn ang="0">
                  <a:pos x="12" y="10"/>
                </a:cxn>
                <a:cxn ang="0">
                  <a:pos x="6" y="5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7" y="1"/>
                </a:cxn>
                <a:cxn ang="0">
                  <a:pos x="16" y="4"/>
                </a:cxn>
                <a:cxn ang="0">
                  <a:pos x="23" y="6"/>
                </a:cxn>
                <a:cxn ang="0">
                  <a:pos x="32" y="9"/>
                </a:cxn>
                <a:cxn ang="0">
                  <a:pos x="39" y="13"/>
                </a:cxn>
                <a:cxn ang="0">
                  <a:pos x="46" y="19"/>
                </a:cxn>
                <a:cxn ang="0">
                  <a:pos x="51" y="24"/>
                </a:cxn>
                <a:cxn ang="0">
                  <a:pos x="54" y="31"/>
                </a:cxn>
                <a:cxn ang="0">
                  <a:pos x="54" y="31"/>
                </a:cxn>
              </a:cxnLst>
              <a:rect l="0" t="0" r="r" b="b"/>
              <a:pathLst>
                <a:path w="54" h="31">
                  <a:moveTo>
                    <a:pt x="54" y="31"/>
                  </a:moveTo>
                  <a:lnTo>
                    <a:pt x="54" y="31"/>
                  </a:lnTo>
                  <a:lnTo>
                    <a:pt x="51" y="31"/>
                  </a:lnTo>
                  <a:lnTo>
                    <a:pt x="48" y="31"/>
                  </a:lnTo>
                  <a:lnTo>
                    <a:pt x="40" y="29"/>
                  </a:lnTo>
                  <a:lnTo>
                    <a:pt x="34" y="26"/>
                  </a:lnTo>
                  <a:lnTo>
                    <a:pt x="26" y="22"/>
                  </a:lnTo>
                  <a:lnTo>
                    <a:pt x="12" y="10"/>
                  </a:lnTo>
                  <a:lnTo>
                    <a:pt x="6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7" y="1"/>
                  </a:lnTo>
                  <a:lnTo>
                    <a:pt x="16" y="4"/>
                  </a:lnTo>
                  <a:lnTo>
                    <a:pt x="23" y="6"/>
                  </a:lnTo>
                  <a:lnTo>
                    <a:pt x="32" y="9"/>
                  </a:lnTo>
                  <a:lnTo>
                    <a:pt x="39" y="13"/>
                  </a:lnTo>
                  <a:lnTo>
                    <a:pt x="46" y="19"/>
                  </a:lnTo>
                  <a:lnTo>
                    <a:pt x="51" y="24"/>
                  </a:lnTo>
                  <a:lnTo>
                    <a:pt x="54" y="31"/>
                  </a:lnTo>
                  <a:lnTo>
                    <a:pt x="54" y="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206" name="Freeform 71">
              <a:extLst>
                <a:ext uri="{FF2B5EF4-FFF2-40B4-BE49-F238E27FC236}">
                  <a16:creationId xmlns:a16="http://schemas.microsoft.com/office/drawing/2014/main" id="{6A387DDE-BCFF-4476-9023-E049571AD15F}"/>
                </a:ext>
              </a:extLst>
            </p:cNvPr>
            <p:cNvSpPr/>
            <p:nvPr/>
          </p:nvSpPr>
          <p:spPr bwMode="auto">
            <a:xfrm>
              <a:off x="4689476" y="393700"/>
              <a:ext cx="14288" cy="22225"/>
            </a:xfrm>
            <a:custGeom>
              <a:avLst/>
              <a:gdLst/>
              <a:ahLst/>
              <a:cxnLst>
                <a:cxn ang="0">
                  <a:pos x="29" y="1"/>
                </a:cxn>
                <a:cxn ang="0">
                  <a:pos x="29" y="1"/>
                </a:cxn>
                <a:cxn ang="0">
                  <a:pos x="26" y="14"/>
                </a:cxn>
                <a:cxn ang="0">
                  <a:pos x="22" y="25"/>
                </a:cxn>
                <a:cxn ang="0">
                  <a:pos x="16" y="33"/>
                </a:cxn>
                <a:cxn ang="0">
                  <a:pos x="9" y="41"/>
                </a:cxn>
                <a:cxn ang="0">
                  <a:pos x="9" y="41"/>
                </a:cxn>
                <a:cxn ang="0">
                  <a:pos x="0" y="38"/>
                </a:cxn>
                <a:cxn ang="0">
                  <a:pos x="0" y="38"/>
                </a:cxn>
                <a:cxn ang="0">
                  <a:pos x="5" y="25"/>
                </a:cxn>
                <a:cxn ang="0">
                  <a:pos x="11" y="13"/>
                </a:cxn>
                <a:cxn ang="0">
                  <a:pos x="14" y="8"/>
                </a:cxn>
                <a:cxn ang="0">
                  <a:pos x="17" y="3"/>
                </a:cxn>
                <a:cxn ang="0">
                  <a:pos x="23" y="1"/>
                </a:cxn>
                <a:cxn ang="0">
                  <a:pos x="26" y="0"/>
                </a:cxn>
                <a:cxn ang="0">
                  <a:pos x="29" y="1"/>
                </a:cxn>
                <a:cxn ang="0">
                  <a:pos x="29" y="1"/>
                </a:cxn>
              </a:cxnLst>
              <a:rect l="0" t="0" r="r" b="b"/>
              <a:pathLst>
                <a:path w="29" h="41">
                  <a:moveTo>
                    <a:pt x="29" y="1"/>
                  </a:moveTo>
                  <a:lnTo>
                    <a:pt x="29" y="1"/>
                  </a:lnTo>
                  <a:lnTo>
                    <a:pt x="26" y="14"/>
                  </a:lnTo>
                  <a:lnTo>
                    <a:pt x="22" y="25"/>
                  </a:lnTo>
                  <a:lnTo>
                    <a:pt x="16" y="33"/>
                  </a:lnTo>
                  <a:lnTo>
                    <a:pt x="9" y="41"/>
                  </a:lnTo>
                  <a:lnTo>
                    <a:pt x="9" y="41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5" y="25"/>
                  </a:lnTo>
                  <a:lnTo>
                    <a:pt x="11" y="13"/>
                  </a:lnTo>
                  <a:lnTo>
                    <a:pt x="14" y="8"/>
                  </a:lnTo>
                  <a:lnTo>
                    <a:pt x="17" y="3"/>
                  </a:lnTo>
                  <a:lnTo>
                    <a:pt x="23" y="1"/>
                  </a:lnTo>
                  <a:lnTo>
                    <a:pt x="26" y="0"/>
                  </a:lnTo>
                  <a:lnTo>
                    <a:pt x="29" y="1"/>
                  </a:lnTo>
                  <a:lnTo>
                    <a:pt x="29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207" name="Freeform 72">
              <a:extLst>
                <a:ext uri="{FF2B5EF4-FFF2-40B4-BE49-F238E27FC236}">
                  <a16:creationId xmlns:a16="http://schemas.microsoft.com/office/drawing/2014/main" id="{995C08D2-BDA1-4BB8-9655-AB53FA5C69A6}"/>
                </a:ext>
              </a:extLst>
            </p:cNvPr>
            <p:cNvSpPr/>
            <p:nvPr/>
          </p:nvSpPr>
          <p:spPr bwMode="auto">
            <a:xfrm>
              <a:off x="4705351" y="400050"/>
              <a:ext cx="17463" cy="22225"/>
            </a:xfrm>
            <a:custGeom>
              <a:avLst/>
              <a:gdLst/>
              <a:ahLst/>
              <a:cxnLst>
                <a:cxn ang="0">
                  <a:pos x="31" y="1"/>
                </a:cxn>
                <a:cxn ang="0">
                  <a:pos x="31" y="1"/>
                </a:cxn>
                <a:cxn ang="0">
                  <a:pos x="28" y="7"/>
                </a:cxn>
                <a:cxn ang="0">
                  <a:pos x="26" y="15"/>
                </a:cxn>
                <a:cxn ang="0">
                  <a:pos x="21" y="30"/>
                </a:cxn>
                <a:cxn ang="0">
                  <a:pos x="17" y="36"/>
                </a:cxn>
                <a:cxn ang="0">
                  <a:pos x="15" y="40"/>
                </a:cxn>
                <a:cxn ang="0">
                  <a:pos x="13" y="41"/>
                </a:cxn>
                <a:cxn ang="0">
                  <a:pos x="11" y="42"/>
                </a:cxn>
                <a:cxn ang="0">
                  <a:pos x="8" y="42"/>
                </a:cxn>
                <a:cxn ang="0">
                  <a:pos x="5" y="42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3" y="34"/>
                </a:cxn>
                <a:cxn ang="0">
                  <a:pos x="7" y="28"/>
                </a:cxn>
                <a:cxn ang="0">
                  <a:pos x="11" y="14"/>
                </a:cxn>
                <a:cxn ang="0">
                  <a:pos x="14" y="7"/>
                </a:cxn>
                <a:cxn ang="0">
                  <a:pos x="18" y="3"/>
                </a:cxn>
                <a:cxn ang="0">
                  <a:pos x="21" y="1"/>
                </a:cxn>
                <a:cxn ang="0">
                  <a:pos x="24" y="0"/>
                </a:cxn>
                <a:cxn ang="0">
                  <a:pos x="27" y="0"/>
                </a:cxn>
                <a:cxn ang="0">
                  <a:pos x="31" y="1"/>
                </a:cxn>
                <a:cxn ang="0">
                  <a:pos x="31" y="1"/>
                </a:cxn>
              </a:cxnLst>
              <a:rect l="0" t="0" r="r" b="b"/>
              <a:pathLst>
                <a:path w="31" h="42">
                  <a:moveTo>
                    <a:pt x="31" y="1"/>
                  </a:moveTo>
                  <a:lnTo>
                    <a:pt x="31" y="1"/>
                  </a:lnTo>
                  <a:lnTo>
                    <a:pt x="28" y="7"/>
                  </a:lnTo>
                  <a:lnTo>
                    <a:pt x="26" y="15"/>
                  </a:lnTo>
                  <a:lnTo>
                    <a:pt x="21" y="30"/>
                  </a:lnTo>
                  <a:lnTo>
                    <a:pt x="17" y="36"/>
                  </a:lnTo>
                  <a:lnTo>
                    <a:pt x="15" y="40"/>
                  </a:lnTo>
                  <a:lnTo>
                    <a:pt x="13" y="41"/>
                  </a:lnTo>
                  <a:lnTo>
                    <a:pt x="11" y="42"/>
                  </a:lnTo>
                  <a:lnTo>
                    <a:pt x="8" y="42"/>
                  </a:lnTo>
                  <a:lnTo>
                    <a:pt x="5" y="42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3" y="34"/>
                  </a:lnTo>
                  <a:lnTo>
                    <a:pt x="7" y="28"/>
                  </a:lnTo>
                  <a:lnTo>
                    <a:pt x="11" y="14"/>
                  </a:lnTo>
                  <a:lnTo>
                    <a:pt x="14" y="7"/>
                  </a:lnTo>
                  <a:lnTo>
                    <a:pt x="18" y="3"/>
                  </a:lnTo>
                  <a:lnTo>
                    <a:pt x="21" y="1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31" y="1"/>
                  </a:lnTo>
                  <a:lnTo>
                    <a:pt x="31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208" name="Freeform 73">
              <a:extLst>
                <a:ext uri="{FF2B5EF4-FFF2-40B4-BE49-F238E27FC236}">
                  <a16:creationId xmlns:a16="http://schemas.microsoft.com/office/drawing/2014/main" id="{8C5A3FDE-E688-4FE4-8002-E9F11E915CF7}"/>
                </a:ext>
              </a:extLst>
            </p:cNvPr>
            <p:cNvSpPr/>
            <p:nvPr/>
          </p:nvSpPr>
          <p:spPr bwMode="auto">
            <a:xfrm>
              <a:off x="4752976" y="425450"/>
              <a:ext cx="14288" cy="22225"/>
            </a:xfrm>
            <a:custGeom>
              <a:avLst/>
              <a:gdLst/>
              <a:ahLst/>
              <a:cxnLst>
                <a:cxn ang="0">
                  <a:pos x="27" y="3"/>
                </a:cxn>
                <a:cxn ang="0">
                  <a:pos x="27" y="3"/>
                </a:cxn>
                <a:cxn ang="0">
                  <a:pos x="24" y="9"/>
                </a:cxn>
                <a:cxn ang="0">
                  <a:pos x="20" y="15"/>
                </a:cxn>
                <a:cxn ang="0">
                  <a:pos x="17" y="28"/>
                </a:cxn>
                <a:cxn ang="0">
                  <a:pos x="14" y="34"/>
                </a:cxn>
                <a:cxn ang="0">
                  <a:pos x="11" y="40"/>
                </a:cxn>
                <a:cxn ang="0">
                  <a:pos x="9" y="41"/>
                </a:cxn>
                <a:cxn ang="0">
                  <a:pos x="7" y="42"/>
                </a:cxn>
                <a:cxn ang="0">
                  <a:pos x="3" y="42"/>
                </a:cxn>
                <a:cxn ang="0">
                  <a:pos x="0" y="42"/>
                </a:cxn>
                <a:cxn ang="0">
                  <a:pos x="0" y="42"/>
                </a:cxn>
                <a:cxn ang="0">
                  <a:pos x="3" y="32"/>
                </a:cxn>
                <a:cxn ang="0">
                  <a:pos x="5" y="22"/>
                </a:cxn>
                <a:cxn ang="0">
                  <a:pos x="8" y="11"/>
                </a:cxn>
                <a:cxn ang="0">
                  <a:pos x="11" y="1"/>
                </a:cxn>
                <a:cxn ang="0">
                  <a:pos x="11" y="1"/>
                </a:cxn>
                <a:cxn ang="0">
                  <a:pos x="15" y="0"/>
                </a:cxn>
                <a:cxn ang="0">
                  <a:pos x="19" y="0"/>
                </a:cxn>
                <a:cxn ang="0">
                  <a:pos x="23" y="1"/>
                </a:cxn>
                <a:cxn ang="0">
                  <a:pos x="27" y="3"/>
                </a:cxn>
                <a:cxn ang="0">
                  <a:pos x="27" y="3"/>
                </a:cxn>
              </a:cxnLst>
              <a:rect l="0" t="0" r="r" b="b"/>
              <a:pathLst>
                <a:path w="27" h="42">
                  <a:moveTo>
                    <a:pt x="27" y="3"/>
                  </a:moveTo>
                  <a:lnTo>
                    <a:pt x="27" y="3"/>
                  </a:lnTo>
                  <a:lnTo>
                    <a:pt x="24" y="9"/>
                  </a:lnTo>
                  <a:lnTo>
                    <a:pt x="20" y="15"/>
                  </a:lnTo>
                  <a:lnTo>
                    <a:pt x="17" y="28"/>
                  </a:lnTo>
                  <a:lnTo>
                    <a:pt x="14" y="34"/>
                  </a:lnTo>
                  <a:lnTo>
                    <a:pt x="11" y="40"/>
                  </a:lnTo>
                  <a:lnTo>
                    <a:pt x="9" y="41"/>
                  </a:lnTo>
                  <a:lnTo>
                    <a:pt x="7" y="42"/>
                  </a:lnTo>
                  <a:lnTo>
                    <a:pt x="3" y="42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3" y="32"/>
                  </a:lnTo>
                  <a:lnTo>
                    <a:pt x="5" y="22"/>
                  </a:lnTo>
                  <a:lnTo>
                    <a:pt x="8" y="11"/>
                  </a:lnTo>
                  <a:lnTo>
                    <a:pt x="11" y="1"/>
                  </a:lnTo>
                  <a:lnTo>
                    <a:pt x="11" y="1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3" y="1"/>
                  </a:lnTo>
                  <a:lnTo>
                    <a:pt x="27" y="3"/>
                  </a:lnTo>
                  <a:lnTo>
                    <a:pt x="27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209" name="Freeform 74">
              <a:extLst>
                <a:ext uri="{FF2B5EF4-FFF2-40B4-BE49-F238E27FC236}">
                  <a16:creationId xmlns:a16="http://schemas.microsoft.com/office/drawing/2014/main" id="{31AC1568-726F-4764-9AFC-4F9936055A5D}"/>
                </a:ext>
              </a:extLst>
            </p:cNvPr>
            <p:cNvSpPr/>
            <p:nvPr/>
          </p:nvSpPr>
          <p:spPr bwMode="auto">
            <a:xfrm>
              <a:off x="4768851" y="430213"/>
              <a:ext cx="14288" cy="20638"/>
            </a:xfrm>
            <a:custGeom>
              <a:avLst/>
              <a:gdLst/>
              <a:ahLst/>
              <a:cxnLst>
                <a:cxn ang="0">
                  <a:pos x="27" y="2"/>
                </a:cxn>
                <a:cxn ang="0">
                  <a:pos x="27" y="2"/>
                </a:cxn>
                <a:cxn ang="0">
                  <a:pos x="24" y="15"/>
                </a:cxn>
                <a:cxn ang="0">
                  <a:pos x="21" y="21"/>
                </a:cxn>
                <a:cxn ang="0">
                  <a:pos x="18" y="27"/>
                </a:cxn>
                <a:cxn ang="0">
                  <a:pos x="15" y="32"/>
                </a:cxn>
                <a:cxn ang="0">
                  <a:pos x="11" y="35"/>
                </a:cxn>
                <a:cxn ang="0">
                  <a:pos x="6" y="37"/>
                </a:cxn>
                <a:cxn ang="0">
                  <a:pos x="0" y="38"/>
                </a:cxn>
                <a:cxn ang="0">
                  <a:pos x="0" y="38"/>
                </a:cxn>
                <a:cxn ang="0">
                  <a:pos x="2" y="27"/>
                </a:cxn>
                <a:cxn ang="0">
                  <a:pos x="4" y="19"/>
                </a:cxn>
                <a:cxn ang="0">
                  <a:pos x="6" y="13"/>
                </a:cxn>
                <a:cxn ang="0">
                  <a:pos x="10" y="6"/>
                </a:cxn>
                <a:cxn ang="0">
                  <a:pos x="14" y="2"/>
                </a:cxn>
                <a:cxn ang="0">
                  <a:pos x="17" y="1"/>
                </a:cxn>
                <a:cxn ang="0">
                  <a:pos x="19" y="0"/>
                </a:cxn>
                <a:cxn ang="0">
                  <a:pos x="24" y="1"/>
                </a:cxn>
                <a:cxn ang="0">
                  <a:pos x="27" y="2"/>
                </a:cxn>
                <a:cxn ang="0">
                  <a:pos x="27" y="2"/>
                </a:cxn>
              </a:cxnLst>
              <a:rect l="0" t="0" r="r" b="b"/>
              <a:pathLst>
                <a:path w="27" h="38">
                  <a:moveTo>
                    <a:pt x="27" y="2"/>
                  </a:moveTo>
                  <a:lnTo>
                    <a:pt x="27" y="2"/>
                  </a:lnTo>
                  <a:lnTo>
                    <a:pt x="24" y="15"/>
                  </a:lnTo>
                  <a:lnTo>
                    <a:pt x="21" y="21"/>
                  </a:lnTo>
                  <a:lnTo>
                    <a:pt x="18" y="27"/>
                  </a:lnTo>
                  <a:lnTo>
                    <a:pt x="15" y="32"/>
                  </a:lnTo>
                  <a:lnTo>
                    <a:pt x="11" y="35"/>
                  </a:lnTo>
                  <a:lnTo>
                    <a:pt x="6" y="3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2" y="27"/>
                  </a:lnTo>
                  <a:lnTo>
                    <a:pt x="4" y="19"/>
                  </a:lnTo>
                  <a:lnTo>
                    <a:pt x="6" y="13"/>
                  </a:lnTo>
                  <a:lnTo>
                    <a:pt x="10" y="6"/>
                  </a:lnTo>
                  <a:lnTo>
                    <a:pt x="14" y="2"/>
                  </a:lnTo>
                  <a:lnTo>
                    <a:pt x="17" y="1"/>
                  </a:lnTo>
                  <a:lnTo>
                    <a:pt x="19" y="0"/>
                  </a:lnTo>
                  <a:lnTo>
                    <a:pt x="24" y="1"/>
                  </a:lnTo>
                  <a:lnTo>
                    <a:pt x="27" y="2"/>
                  </a:lnTo>
                  <a:lnTo>
                    <a:pt x="27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210" name="Freeform 75">
              <a:extLst>
                <a:ext uri="{FF2B5EF4-FFF2-40B4-BE49-F238E27FC236}">
                  <a16:creationId xmlns:a16="http://schemas.microsoft.com/office/drawing/2014/main" id="{F694CDFD-0498-44BC-A8E9-7617B97092B0}"/>
                </a:ext>
              </a:extLst>
            </p:cNvPr>
            <p:cNvSpPr/>
            <p:nvPr/>
          </p:nvSpPr>
          <p:spPr bwMode="auto">
            <a:xfrm>
              <a:off x="4786313" y="438150"/>
              <a:ext cx="11113" cy="22225"/>
            </a:xfrm>
            <a:custGeom>
              <a:avLst/>
              <a:gdLst/>
              <a:ahLst/>
              <a:cxnLst>
                <a:cxn ang="0">
                  <a:pos x="23" y="2"/>
                </a:cxn>
                <a:cxn ang="0">
                  <a:pos x="23" y="2"/>
                </a:cxn>
                <a:cxn ang="0">
                  <a:pos x="21" y="15"/>
                </a:cxn>
                <a:cxn ang="0">
                  <a:pos x="16" y="26"/>
                </a:cxn>
                <a:cxn ang="0">
                  <a:pos x="13" y="32"/>
                </a:cxn>
                <a:cxn ang="0">
                  <a:pos x="10" y="36"/>
                </a:cxn>
                <a:cxn ang="0">
                  <a:pos x="6" y="39"/>
                </a:cxn>
                <a:cxn ang="0">
                  <a:pos x="1" y="42"/>
                </a:cxn>
                <a:cxn ang="0">
                  <a:pos x="1" y="42"/>
                </a:cxn>
                <a:cxn ang="0">
                  <a:pos x="0" y="36"/>
                </a:cxn>
                <a:cxn ang="0">
                  <a:pos x="1" y="29"/>
                </a:cxn>
                <a:cxn ang="0">
                  <a:pos x="2" y="20"/>
                </a:cxn>
                <a:cxn ang="0">
                  <a:pos x="4" y="13"/>
                </a:cxn>
                <a:cxn ang="0">
                  <a:pos x="8" y="5"/>
                </a:cxn>
                <a:cxn ang="0">
                  <a:pos x="12" y="1"/>
                </a:cxn>
                <a:cxn ang="0">
                  <a:pos x="14" y="0"/>
                </a:cxn>
                <a:cxn ang="0">
                  <a:pos x="17" y="0"/>
                </a:cxn>
                <a:cxn ang="0">
                  <a:pos x="19" y="0"/>
                </a:cxn>
                <a:cxn ang="0">
                  <a:pos x="23" y="2"/>
                </a:cxn>
                <a:cxn ang="0">
                  <a:pos x="23" y="2"/>
                </a:cxn>
              </a:cxnLst>
              <a:rect l="0" t="0" r="r" b="b"/>
              <a:pathLst>
                <a:path w="23" h="42">
                  <a:moveTo>
                    <a:pt x="23" y="2"/>
                  </a:moveTo>
                  <a:lnTo>
                    <a:pt x="23" y="2"/>
                  </a:lnTo>
                  <a:lnTo>
                    <a:pt x="21" y="15"/>
                  </a:lnTo>
                  <a:lnTo>
                    <a:pt x="16" y="26"/>
                  </a:lnTo>
                  <a:lnTo>
                    <a:pt x="13" y="32"/>
                  </a:lnTo>
                  <a:lnTo>
                    <a:pt x="10" y="36"/>
                  </a:lnTo>
                  <a:lnTo>
                    <a:pt x="6" y="39"/>
                  </a:lnTo>
                  <a:lnTo>
                    <a:pt x="1" y="42"/>
                  </a:lnTo>
                  <a:lnTo>
                    <a:pt x="1" y="42"/>
                  </a:lnTo>
                  <a:lnTo>
                    <a:pt x="0" y="36"/>
                  </a:lnTo>
                  <a:lnTo>
                    <a:pt x="1" y="29"/>
                  </a:lnTo>
                  <a:lnTo>
                    <a:pt x="2" y="20"/>
                  </a:lnTo>
                  <a:lnTo>
                    <a:pt x="4" y="13"/>
                  </a:lnTo>
                  <a:lnTo>
                    <a:pt x="8" y="5"/>
                  </a:lnTo>
                  <a:lnTo>
                    <a:pt x="12" y="1"/>
                  </a:lnTo>
                  <a:lnTo>
                    <a:pt x="14" y="0"/>
                  </a:lnTo>
                  <a:lnTo>
                    <a:pt x="17" y="0"/>
                  </a:lnTo>
                  <a:lnTo>
                    <a:pt x="19" y="0"/>
                  </a:lnTo>
                  <a:lnTo>
                    <a:pt x="23" y="2"/>
                  </a:lnTo>
                  <a:lnTo>
                    <a:pt x="2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211" name="Freeform 76">
              <a:extLst>
                <a:ext uri="{FF2B5EF4-FFF2-40B4-BE49-F238E27FC236}">
                  <a16:creationId xmlns:a16="http://schemas.microsoft.com/office/drawing/2014/main" id="{A86106A3-1116-45E2-B11F-6F8E307642CD}"/>
                </a:ext>
              </a:extLst>
            </p:cNvPr>
            <p:cNvSpPr/>
            <p:nvPr/>
          </p:nvSpPr>
          <p:spPr bwMode="auto">
            <a:xfrm>
              <a:off x="4803776" y="449263"/>
              <a:ext cx="14288" cy="20638"/>
            </a:xfrm>
            <a:custGeom>
              <a:avLst/>
              <a:gdLst/>
              <a:ahLst/>
              <a:cxnLst>
                <a:cxn ang="0">
                  <a:pos x="28" y="2"/>
                </a:cxn>
                <a:cxn ang="0">
                  <a:pos x="28" y="2"/>
                </a:cxn>
                <a:cxn ang="0">
                  <a:pos x="24" y="15"/>
                </a:cxn>
                <a:cxn ang="0">
                  <a:pos x="23" y="20"/>
                </a:cxn>
                <a:cxn ang="0">
                  <a:pos x="20" y="27"/>
                </a:cxn>
                <a:cxn ang="0">
                  <a:pos x="16" y="32"/>
                </a:cxn>
                <a:cxn ang="0">
                  <a:pos x="13" y="36"/>
                </a:cxn>
                <a:cxn ang="0">
                  <a:pos x="7" y="39"/>
                </a:cxn>
                <a:cxn ang="0">
                  <a:pos x="0" y="41"/>
                </a:cxn>
                <a:cxn ang="0">
                  <a:pos x="0" y="41"/>
                </a:cxn>
                <a:cxn ang="0">
                  <a:pos x="5" y="27"/>
                </a:cxn>
                <a:cxn ang="0">
                  <a:pos x="7" y="18"/>
                </a:cxn>
                <a:cxn ang="0">
                  <a:pos x="9" y="12"/>
                </a:cxn>
                <a:cxn ang="0">
                  <a:pos x="12" y="5"/>
                </a:cxn>
                <a:cxn ang="0">
                  <a:pos x="16" y="1"/>
                </a:cxn>
                <a:cxn ang="0">
                  <a:pos x="19" y="0"/>
                </a:cxn>
                <a:cxn ang="0">
                  <a:pos x="22" y="0"/>
                </a:cxn>
                <a:cxn ang="0">
                  <a:pos x="25" y="0"/>
                </a:cxn>
                <a:cxn ang="0">
                  <a:pos x="28" y="2"/>
                </a:cxn>
                <a:cxn ang="0">
                  <a:pos x="28" y="2"/>
                </a:cxn>
              </a:cxnLst>
              <a:rect l="0" t="0" r="r" b="b"/>
              <a:pathLst>
                <a:path w="28" h="41">
                  <a:moveTo>
                    <a:pt x="28" y="2"/>
                  </a:moveTo>
                  <a:lnTo>
                    <a:pt x="28" y="2"/>
                  </a:lnTo>
                  <a:lnTo>
                    <a:pt x="24" y="15"/>
                  </a:lnTo>
                  <a:lnTo>
                    <a:pt x="23" y="20"/>
                  </a:lnTo>
                  <a:lnTo>
                    <a:pt x="20" y="27"/>
                  </a:lnTo>
                  <a:lnTo>
                    <a:pt x="16" y="32"/>
                  </a:lnTo>
                  <a:lnTo>
                    <a:pt x="13" y="36"/>
                  </a:lnTo>
                  <a:lnTo>
                    <a:pt x="7" y="39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5" y="27"/>
                  </a:lnTo>
                  <a:lnTo>
                    <a:pt x="7" y="18"/>
                  </a:lnTo>
                  <a:lnTo>
                    <a:pt x="9" y="12"/>
                  </a:lnTo>
                  <a:lnTo>
                    <a:pt x="12" y="5"/>
                  </a:lnTo>
                  <a:lnTo>
                    <a:pt x="16" y="1"/>
                  </a:lnTo>
                  <a:lnTo>
                    <a:pt x="19" y="0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8" y="2"/>
                  </a:lnTo>
                  <a:lnTo>
                    <a:pt x="28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212" name="Freeform 77">
              <a:extLst>
                <a:ext uri="{FF2B5EF4-FFF2-40B4-BE49-F238E27FC236}">
                  <a16:creationId xmlns:a16="http://schemas.microsoft.com/office/drawing/2014/main" id="{58A8FD56-BC72-482E-90D3-EB633F348842}"/>
                </a:ext>
              </a:extLst>
            </p:cNvPr>
            <p:cNvSpPr/>
            <p:nvPr/>
          </p:nvSpPr>
          <p:spPr bwMode="auto">
            <a:xfrm>
              <a:off x="4906963" y="466725"/>
              <a:ext cx="26988" cy="57150"/>
            </a:xfrm>
            <a:custGeom>
              <a:avLst/>
              <a:gdLst/>
              <a:ahLst/>
              <a:cxnLst>
                <a:cxn ang="0">
                  <a:pos x="52" y="2"/>
                </a:cxn>
                <a:cxn ang="0">
                  <a:pos x="52" y="2"/>
                </a:cxn>
                <a:cxn ang="0">
                  <a:pos x="52" y="12"/>
                </a:cxn>
                <a:cxn ang="0">
                  <a:pos x="49" y="22"/>
                </a:cxn>
                <a:cxn ang="0">
                  <a:pos x="45" y="31"/>
                </a:cxn>
                <a:cxn ang="0">
                  <a:pos x="40" y="41"/>
                </a:cxn>
                <a:cxn ang="0">
                  <a:pos x="36" y="50"/>
                </a:cxn>
                <a:cxn ang="0">
                  <a:pos x="31" y="59"/>
                </a:cxn>
                <a:cxn ang="0">
                  <a:pos x="29" y="69"/>
                </a:cxn>
                <a:cxn ang="0">
                  <a:pos x="28" y="78"/>
                </a:cxn>
                <a:cxn ang="0">
                  <a:pos x="28" y="78"/>
                </a:cxn>
                <a:cxn ang="0">
                  <a:pos x="24" y="82"/>
                </a:cxn>
                <a:cxn ang="0">
                  <a:pos x="21" y="86"/>
                </a:cxn>
                <a:cxn ang="0">
                  <a:pos x="16" y="96"/>
                </a:cxn>
                <a:cxn ang="0">
                  <a:pos x="14" y="100"/>
                </a:cxn>
                <a:cxn ang="0">
                  <a:pos x="11" y="104"/>
                </a:cxn>
                <a:cxn ang="0">
                  <a:pos x="7" y="106"/>
                </a:cxn>
                <a:cxn ang="0">
                  <a:pos x="0" y="107"/>
                </a:cxn>
                <a:cxn ang="0">
                  <a:pos x="0" y="107"/>
                </a:cxn>
                <a:cxn ang="0">
                  <a:pos x="22" y="52"/>
                </a:cxn>
                <a:cxn ang="0">
                  <a:pos x="32" y="25"/>
                </a:cxn>
                <a:cxn ang="0">
                  <a:pos x="39" y="12"/>
                </a:cxn>
                <a:cxn ang="0">
                  <a:pos x="46" y="0"/>
                </a:cxn>
                <a:cxn ang="0">
                  <a:pos x="46" y="0"/>
                </a:cxn>
                <a:cxn ang="0">
                  <a:pos x="49" y="0"/>
                </a:cxn>
                <a:cxn ang="0">
                  <a:pos x="50" y="1"/>
                </a:cxn>
                <a:cxn ang="0">
                  <a:pos x="51" y="1"/>
                </a:cxn>
                <a:cxn ang="0">
                  <a:pos x="52" y="2"/>
                </a:cxn>
                <a:cxn ang="0">
                  <a:pos x="52" y="2"/>
                </a:cxn>
              </a:cxnLst>
              <a:rect l="0" t="0" r="r" b="b"/>
              <a:pathLst>
                <a:path w="52" h="107">
                  <a:moveTo>
                    <a:pt x="52" y="2"/>
                  </a:moveTo>
                  <a:lnTo>
                    <a:pt x="52" y="2"/>
                  </a:lnTo>
                  <a:lnTo>
                    <a:pt x="52" y="12"/>
                  </a:lnTo>
                  <a:lnTo>
                    <a:pt x="49" y="22"/>
                  </a:lnTo>
                  <a:lnTo>
                    <a:pt x="45" y="31"/>
                  </a:lnTo>
                  <a:lnTo>
                    <a:pt x="40" y="41"/>
                  </a:lnTo>
                  <a:lnTo>
                    <a:pt x="36" y="50"/>
                  </a:lnTo>
                  <a:lnTo>
                    <a:pt x="31" y="59"/>
                  </a:lnTo>
                  <a:lnTo>
                    <a:pt x="29" y="69"/>
                  </a:lnTo>
                  <a:lnTo>
                    <a:pt x="28" y="78"/>
                  </a:lnTo>
                  <a:lnTo>
                    <a:pt x="28" y="78"/>
                  </a:lnTo>
                  <a:lnTo>
                    <a:pt x="24" y="82"/>
                  </a:lnTo>
                  <a:lnTo>
                    <a:pt x="21" y="86"/>
                  </a:lnTo>
                  <a:lnTo>
                    <a:pt x="16" y="96"/>
                  </a:lnTo>
                  <a:lnTo>
                    <a:pt x="14" y="100"/>
                  </a:lnTo>
                  <a:lnTo>
                    <a:pt x="11" y="104"/>
                  </a:lnTo>
                  <a:lnTo>
                    <a:pt x="7" y="106"/>
                  </a:lnTo>
                  <a:lnTo>
                    <a:pt x="0" y="107"/>
                  </a:lnTo>
                  <a:lnTo>
                    <a:pt x="0" y="107"/>
                  </a:lnTo>
                  <a:lnTo>
                    <a:pt x="22" y="52"/>
                  </a:lnTo>
                  <a:lnTo>
                    <a:pt x="32" y="25"/>
                  </a:lnTo>
                  <a:lnTo>
                    <a:pt x="39" y="12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9" y="0"/>
                  </a:lnTo>
                  <a:lnTo>
                    <a:pt x="50" y="1"/>
                  </a:lnTo>
                  <a:lnTo>
                    <a:pt x="51" y="1"/>
                  </a:lnTo>
                  <a:lnTo>
                    <a:pt x="52" y="2"/>
                  </a:lnTo>
                  <a:lnTo>
                    <a:pt x="52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213" name="Freeform 78">
              <a:extLst>
                <a:ext uri="{FF2B5EF4-FFF2-40B4-BE49-F238E27FC236}">
                  <a16:creationId xmlns:a16="http://schemas.microsoft.com/office/drawing/2014/main" id="{1A1A2265-AF00-4E99-BFE2-6B221BAF1F5D}"/>
                </a:ext>
              </a:extLst>
            </p:cNvPr>
            <p:cNvSpPr/>
            <p:nvPr/>
          </p:nvSpPr>
          <p:spPr bwMode="auto">
            <a:xfrm>
              <a:off x="4851401" y="471488"/>
              <a:ext cx="14288" cy="19050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3" y="12"/>
                </a:cxn>
                <a:cxn ang="0">
                  <a:pos x="21" y="17"/>
                </a:cxn>
                <a:cxn ang="0">
                  <a:pos x="18" y="22"/>
                </a:cxn>
                <a:cxn ang="0">
                  <a:pos x="14" y="27"/>
                </a:cxn>
                <a:cxn ang="0">
                  <a:pos x="10" y="30"/>
                </a:cxn>
                <a:cxn ang="0">
                  <a:pos x="6" y="33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0" y="30"/>
                </a:cxn>
                <a:cxn ang="0">
                  <a:pos x="0" y="25"/>
                </a:cxn>
                <a:cxn ang="0">
                  <a:pos x="3" y="18"/>
                </a:cxn>
                <a:cxn ang="0">
                  <a:pos x="6" y="12"/>
                </a:cxn>
                <a:cxn ang="0">
                  <a:pos x="9" y="6"/>
                </a:cxn>
                <a:cxn ang="0">
                  <a:pos x="14" y="2"/>
                </a:cxn>
                <a:cxn ang="0">
                  <a:pos x="20" y="0"/>
                </a:cxn>
                <a:cxn ang="0">
                  <a:pos x="23" y="0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26" h="34">
                  <a:moveTo>
                    <a:pt x="26" y="0"/>
                  </a:moveTo>
                  <a:lnTo>
                    <a:pt x="26" y="0"/>
                  </a:lnTo>
                  <a:lnTo>
                    <a:pt x="23" y="12"/>
                  </a:lnTo>
                  <a:lnTo>
                    <a:pt x="21" y="17"/>
                  </a:lnTo>
                  <a:lnTo>
                    <a:pt x="18" y="22"/>
                  </a:lnTo>
                  <a:lnTo>
                    <a:pt x="14" y="27"/>
                  </a:lnTo>
                  <a:lnTo>
                    <a:pt x="10" y="30"/>
                  </a:lnTo>
                  <a:lnTo>
                    <a:pt x="6" y="33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0"/>
                  </a:lnTo>
                  <a:lnTo>
                    <a:pt x="0" y="25"/>
                  </a:lnTo>
                  <a:lnTo>
                    <a:pt x="3" y="18"/>
                  </a:lnTo>
                  <a:lnTo>
                    <a:pt x="6" y="12"/>
                  </a:lnTo>
                  <a:lnTo>
                    <a:pt x="9" y="6"/>
                  </a:lnTo>
                  <a:lnTo>
                    <a:pt x="14" y="2"/>
                  </a:lnTo>
                  <a:lnTo>
                    <a:pt x="20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214" name="Freeform 79">
              <a:extLst>
                <a:ext uri="{FF2B5EF4-FFF2-40B4-BE49-F238E27FC236}">
                  <a16:creationId xmlns:a16="http://schemas.microsoft.com/office/drawing/2014/main" id="{1D8417AC-BCA2-4D4D-9A59-B5A3A3AF43EA}"/>
                </a:ext>
              </a:extLst>
            </p:cNvPr>
            <p:cNvSpPr/>
            <p:nvPr/>
          </p:nvSpPr>
          <p:spPr bwMode="auto">
            <a:xfrm>
              <a:off x="4865688" y="482600"/>
              <a:ext cx="12700" cy="15875"/>
            </a:xfrm>
            <a:custGeom>
              <a:avLst/>
              <a:gdLst/>
              <a:ahLst/>
              <a:cxnLst>
                <a:cxn ang="0">
                  <a:pos x="25" y="3"/>
                </a:cxn>
                <a:cxn ang="0">
                  <a:pos x="25" y="3"/>
                </a:cxn>
                <a:cxn ang="0">
                  <a:pos x="23" y="14"/>
                </a:cxn>
                <a:cxn ang="0">
                  <a:pos x="20" y="19"/>
                </a:cxn>
                <a:cxn ang="0">
                  <a:pos x="18" y="23"/>
                </a:cxn>
                <a:cxn ang="0">
                  <a:pos x="15" y="27"/>
                </a:cxn>
                <a:cxn ang="0">
                  <a:pos x="11" y="29"/>
                </a:cxn>
                <a:cxn ang="0">
                  <a:pos x="5" y="31"/>
                </a:cxn>
                <a:cxn ang="0">
                  <a:pos x="0" y="31"/>
                </a:cxn>
                <a:cxn ang="0">
                  <a:pos x="0" y="31"/>
                </a:cxn>
                <a:cxn ang="0">
                  <a:pos x="0" y="26"/>
                </a:cxn>
                <a:cxn ang="0">
                  <a:pos x="0" y="21"/>
                </a:cxn>
                <a:cxn ang="0">
                  <a:pos x="2" y="14"/>
                </a:cxn>
                <a:cxn ang="0">
                  <a:pos x="5" y="9"/>
                </a:cxn>
                <a:cxn ang="0">
                  <a:pos x="10" y="4"/>
                </a:cxn>
                <a:cxn ang="0">
                  <a:pos x="14" y="1"/>
                </a:cxn>
                <a:cxn ang="0">
                  <a:pos x="16" y="0"/>
                </a:cxn>
                <a:cxn ang="0">
                  <a:pos x="19" y="1"/>
                </a:cxn>
                <a:cxn ang="0">
                  <a:pos x="22" y="1"/>
                </a:cxn>
                <a:cxn ang="0">
                  <a:pos x="25" y="3"/>
                </a:cxn>
                <a:cxn ang="0">
                  <a:pos x="25" y="3"/>
                </a:cxn>
              </a:cxnLst>
              <a:rect l="0" t="0" r="r" b="b"/>
              <a:pathLst>
                <a:path w="25" h="31">
                  <a:moveTo>
                    <a:pt x="25" y="3"/>
                  </a:moveTo>
                  <a:lnTo>
                    <a:pt x="25" y="3"/>
                  </a:lnTo>
                  <a:lnTo>
                    <a:pt x="23" y="14"/>
                  </a:lnTo>
                  <a:lnTo>
                    <a:pt x="20" y="19"/>
                  </a:lnTo>
                  <a:lnTo>
                    <a:pt x="18" y="23"/>
                  </a:lnTo>
                  <a:lnTo>
                    <a:pt x="15" y="27"/>
                  </a:lnTo>
                  <a:lnTo>
                    <a:pt x="11" y="29"/>
                  </a:lnTo>
                  <a:lnTo>
                    <a:pt x="5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6"/>
                  </a:lnTo>
                  <a:lnTo>
                    <a:pt x="0" y="21"/>
                  </a:lnTo>
                  <a:lnTo>
                    <a:pt x="2" y="14"/>
                  </a:lnTo>
                  <a:lnTo>
                    <a:pt x="5" y="9"/>
                  </a:lnTo>
                  <a:lnTo>
                    <a:pt x="10" y="4"/>
                  </a:lnTo>
                  <a:lnTo>
                    <a:pt x="14" y="1"/>
                  </a:lnTo>
                  <a:lnTo>
                    <a:pt x="16" y="0"/>
                  </a:lnTo>
                  <a:lnTo>
                    <a:pt x="19" y="1"/>
                  </a:lnTo>
                  <a:lnTo>
                    <a:pt x="22" y="1"/>
                  </a:lnTo>
                  <a:lnTo>
                    <a:pt x="25" y="3"/>
                  </a:lnTo>
                  <a:lnTo>
                    <a:pt x="25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215" name="Freeform 80">
              <a:extLst>
                <a:ext uri="{FF2B5EF4-FFF2-40B4-BE49-F238E27FC236}">
                  <a16:creationId xmlns:a16="http://schemas.microsoft.com/office/drawing/2014/main" id="{BDE36B4B-B314-4A66-AFB5-7B7BB6046229}"/>
                </a:ext>
              </a:extLst>
            </p:cNvPr>
            <p:cNvSpPr/>
            <p:nvPr/>
          </p:nvSpPr>
          <p:spPr bwMode="auto">
            <a:xfrm>
              <a:off x="4876801" y="487363"/>
              <a:ext cx="14288" cy="17463"/>
            </a:xfrm>
            <a:custGeom>
              <a:avLst/>
              <a:gdLst/>
              <a:ahLst/>
              <a:cxnLst>
                <a:cxn ang="0">
                  <a:pos x="16" y="1"/>
                </a:cxn>
                <a:cxn ang="0">
                  <a:pos x="16" y="1"/>
                </a:cxn>
                <a:cxn ang="0">
                  <a:pos x="19" y="0"/>
                </a:cxn>
                <a:cxn ang="0">
                  <a:pos x="21" y="1"/>
                </a:cxn>
                <a:cxn ang="0">
                  <a:pos x="23" y="2"/>
                </a:cxn>
                <a:cxn ang="0">
                  <a:pos x="25" y="3"/>
                </a:cxn>
                <a:cxn ang="0">
                  <a:pos x="25" y="3"/>
                </a:cxn>
                <a:cxn ang="0">
                  <a:pos x="22" y="14"/>
                </a:cxn>
                <a:cxn ang="0">
                  <a:pos x="19" y="23"/>
                </a:cxn>
                <a:cxn ang="0">
                  <a:pos x="16" y="29"/>
                </a:cxn>
                <a:cxn ang="0">
                  <a:pos x="12" y="32"/>
                </a:cxn>
                <a:cxn ang="0">
                  <a:pos x="7" y="34"/>
                </a:cxn>
                <a:cxn ang="0">
                  <a:pos x="2" y="35"/>
                </a:cxn>
                <a:cxn ang="0">
                  <a:pos x="2" y="35"/>
                </a:cxn>
                <a:cxn ang="0">
                  <a:pos x="0" y="30"/>
                </a:cxn>
                <a:cxn ang="0">
                  <a:pos x="1" y="25"/>
                </a:cxn>
                <a:cxn ang="0">
                  <a:pos x="3" y="21"/>
                </a:cxn>
                <a:cxn ang="0">
                  <a:pos x="5" y="17"/>
                </a:cxn>
                <a:cxn ang="0">
                  <a:pos x="11" y="9"/>
                </a:cxn>
                <a:cxn ang="0">
                  <a:pos x="13" y="5"/>
                </a:cxn>
                <a:cxn ang="0">
                  <a:pos x="16" y="1"/>
                </a:cxn>
                <a:cxn ang="0">
                  <a:pos x="16" y="1"/>
                </a:cxn>
              </a:cxnLst>
              <a:rect l="0" t="0" r="r" b="b"/>
              <a:pathLst>
                <a:path w="25" h="35">
                  <a:moveTo>
                    <a:pt x="16" y="1"/>
                  </a:moveTo>
                  <a:lnTo>
                    <a:pt x="16" y="1"/>
                  </a:lnTo>
                  <a:lnTo>
                    <a:pt x="19" y="0"/>
                  </a:lnTo>
                  <a:lnTo>
                    <a:pt x="21" y="1"/>
                  </a:lnTo>
                  <a:lnTo>
                    <a:pt x="23" y="2"/>
                  </a:lnTo>
                  <a:lnTo>
                    <a:pt x="25" y="3"/>
                  </a:lnTo>
                  <a:lnTo>
                    <a:pt x="25" y="3"/>
                  </a:lnTo>
                  <a:lnTo>
                    <a:pt x="22" y="14"/>
                  </a:lnTo>
                  <a:lnTo>
                    <a:pt x="19" y="23"/>
                  </a:lnTo>
                  <a:lnTo>
                    <a:pt x="16" y="29"/>
                  </a:lnTo>
                  <a:lnTo>
                    <a:pt x="12" y="32"/>
                  </a:lnTo>
                  <a:lnTo>
                    <a:pt x="7" y="34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0" y="30"/>
                  </a:lnTo>
                  <a:lnTo>
                    <a:pt x="1" y="25"/>
                  </a:lnTo>
                  <a:lnTo>
                    <a:pt x="3" y="21"/>
                  </a:lnTo>
                  <a:lnTo>
                    <a:pt x="5" y="17"/>
                  </a:lnTo>
                  <a:lnTo>
                    <a:pt x="11" y="9"/>
                  </a:lnTo>
                  <a:lnTo>
                    <a:pt x="13" y="5"/>
                  </a:lnTo>
                  <a:lnTo>
                    <a:pt x="16" y="1"/>
                  </a:lnTo>
                  <a:lnTo>
                    <a:pt x="16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216" name="Freeform 81">
              <a:extLst>
                <a:ext uri="{FF2B5EF4-FFF2-40B4-BE49-F238E27FC236}">
                  <a16:creationId xmlns:a16="http://schemas.microsoft.com/office/drawing/2014/main" id="{AE99D5D8-4F0B-4176-AD92-291FE0402323}"/>
                </a:ext>
              </a:extLst>
            </p:cNvPr>
            <p:cNvSpPr/>
            <p:nvPr/>
          </p:nvSpPr>
          <p:spPr bwMode="auto">
            <a:xfrm>
              <a:off x="4891088" y="492125"/>
              <a:ext cx="14288" cy="22225"/>
            </a:xfrm>
            <a:custGeom>
              <a:avLst/>
              <a:gdLst/>
              <a:ahLst/>
              <a:cxnLst>
                <a:cxn ang="0">
                  <a:pos x="28" y="3"/>
                </a:cxn>
                <a:cxn ang="0">
                  <a:pos x="28" y="3"/>
                </a:cxn>
                <a:cxn ang="0">
                  <a:pos x="23" y="13"/>
                </a:cxn>
                <a:cxn ang="0">
                  <a:pos x="16" y="23"/>
                </a:cxn>
                <a:cxn ang="0">
                  <a:pos x="10" y="33"/>
                </a:cxn>
                <a:cxn ang="0">
                  <a:pos x="4" y="41"/>
                </a:cxn>
                <a:cxn ang="0">
                  <a:pos x="4" y="41"/>
                </a:cxn>
                <a:cxn ang="0">
                  <a:pos x="1" y="39"/>
                </a:cxn>
                <a:cxn ang="0">
                  <a:pos x="0" y="37"/>
                </a:cxn>
                <a:cxn ang="0">
                  <a:pos x="0" y="29"/>
                </a:cxn>
                <a:cxn ang="0">
                  <a:pos x="2" y="22"/>
                </a:cxn>
                <a:cxn ang="0">
                  <a:pos x="6" y="14"/>
                </a:cxn>
                <a:cxn ang="0">
                  <a:pos x="10" y="7"/>
                </a:cxn>
                <a:cxn ang="0">
                  <a:pos x="15" y="2"/>
                </a:cxn>
                <a:cxn ang="0">
                  <a:pos x="19" y="0"/>
                </a:cxn>
                <a:cxn ang="0">
                  <a:pos x="22" y="0"/>
                </a:cxn>
                <a:cxn ang="0">
                  <a:pos x="25" y="0"/>
                </a:cxn>
                <a:cxn ang="0">
                  <a:pos x="28" y="3"/>
                </a:cxn>
                <a:cxn ang="0">
                  <a:pos x="28" y="3"/>
                </a:cxn>
              </a:cxnLst>
              <a:rect l="0" t="0" r="r" b="b"/>
              <a:pathLst>
                <a:path w="28" h="41">
                  <a:moveTo>
                    <a:pt x="28" y="3"/>
                  </a:moveTo>
                  <a:lnTo>
                    <a:pt x="28" y="3"/>
                  </a:lnTo>
                  <a:lnTo>
                    <a:pt x="23" y="13"/>
                  </a:lnTo>
                  <a:lnTo>
                    <a:pt x="16" y="23"/>
                  </a:lnTo>
                  <a:lnTo>
                    <a:pt x="10" y="33"/>
                  </a:lnTo>
                  <a:lnTo>
                    <a:pt x="4" y="41"/>
                  </a:lnTo>
                  <a:lnTo>
                    <a:pt x="4" y="41"/>
                  </a:lnTo>
                  <a:lnTo>
                    <a:pt x="1" y="39"/>
                  </a:lnTo>
                  <a:lnTo>
                    <a:pt x="0" y="37"/>
                  </a:lnTo>
                  <a:lnTo>
                    <a:pt x="0" y="29"/>
                  </a:lnTo>
                  <a:lnTo>
                    <a:pt x="2" y="22"/>
                  </a:lnTo>
                  <a:lnTo>
                    <a:pt x="6" y="14"/>
                  </a:lnTo>
                  <a:lnTo>
                    <a:pt x="10" y="7"/>
                  </a:lnTo>
                  <a:lnTo>
                    <a:pt x="15" y="2"/>
                  </a:lnTo>
                  <a:lnTo>
                    <a:pt x="19" y="0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8" y="3"/>
                  </a:lnTo>
                  <a:lnTo>
                    <a:pt x="28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217" name="Freeform 82">
              <a:extLst>
                <a:ext uri="{FF2B5EF4-FFF2-40B4-BE49-F238E27FC236}">
                  <a16:creationId xmlns:a16="http://schemas.microsoft.com/office/drawing/2014/main" id="{491EB666-B15F-498C-9177-446634F4665D}"/>
                </a:ext>
              </a:extLst>
            </p:cNvPr>
            <p:cNvSpPr/>
            <p:nvPr/>
          </p:nvSpPr>
          <p:spPr bwMode="auto">
            <a:xfrm>
              <a:off x="4924426" y="500063"/>
              <a:ext cx="15875" cy="34925"/>
            </a:xfrm>
            <a:custGeom>
              <a:avLst/>
              <a:gdLst/>
              <a:ahLst/>
              <a:cxnLst>
                <a:cxn ang="0">
                  <a:pos x="17" y="35"/>
                </a:cxn>
                <a:cxn ang="0">
                  <a:pos x="17" y="35"/>
                </a:cxn>
                <a:cxn ang="0">
                  <a:pos x="14" y="36"/>
                </a:cxn>
                <a:cxn ang="0">
                  <a:pos x="12" y="38"/>
                </a:cxn>
                <a:cxn ang="0">
                  <a:pos x="10" y="43"/>
                </a:cxn>
                <a:cxn ang="0">
                  <a:pos x="9" y="45"/>
                </a:cxn>
                <a:cxn ang="0">
                  <a:pos x="8" y="47"/>
                </a:cxn>
                <a:cxn ang="0">
                  <a:pos x="6" y="49"/>
                </a:cxn>
                <a:cxn ang="0">
                  <a:pos x="3" y="49"/>
                </a:cxn>
                <a:cxn ang="0">
                  <a:pos x="3" y="49"/>
                </a:cxn>
                <a:cxn ang="0">
                  <a:pos x="0" y="44"/>
                </a:cxn>
                <a:cxn ang="0">
                  <a:pos x="2" y="39"/>
                </a:cxn>
                <a:cxn ang="0">
                  <a:pos x="3" y="32"/>
                </a:cxn>
                <a:cxn ang="0">
                  <a:pos x="4" y="26"/>
                </a:cxn>
                <a:cxn ang="0">
                  <a:pos x="9" y="13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5" y="0"/>
                </a:cxn>
                <a:cxn ang="0">
                  <a:pos x="19" y="1"/>
                </a:cxn>
                <a:cxn ang="0">
                  <a:pos x="20" y="4"/>
                </a:cxn>
                <a:cxn ang="0">
                  <a:pos x="22" y="5"/>
                </a:cxn>
                <a:cxn ang="0">
                  <a:pos x="22" y="5"/>
                </a:cxn>
                <a:cxn ang="0">
                  <a:pos x="21" y="10"/>
                </a:cxn>
                <a:cxn ang="0">
                  <a:pos x="19" y="14"/>
                </a:cxn>
                <a:cxn ang="0">
                  <a:pos x="18" y="20"/>
                </a:cxn>
                <a:cxn ang="0">
                  <a:pos x="19" y="27"/>
                </a:cxn>
                <a:cxn ang="0">
                  <a:pos x="19" y="27"/>
                </a:cxn>
                <a:cxn ang="0">
                  <a:pos x="21" y="25"/>
                </a:cxn>
                <a:cxn ang="0">
                  <a:pos x="22" y="22"/>
                </a:cxn>
                <a:cxn ang="0">
                  <a:pos x="24" y="20"/>
                </a:cxn>
                <a:cxn ang="0">
                  <a:pos x="26" y="19"/>
                </a:cxn>
                <a:cxn ang="0">
                  <a:pos x="28" y="19"/>
                </a:cxn>
                <a:cxn ang="0">
                  <a:pos x="28" y="19"/>
                </a:cxn>
                <a:cxn ang="0">
                  <a:pos x="29" y="24"/>
                </a:cxn>
                <a:cxn ang="0">
                  <a:pos x="30" y="30"/>
                </a:cxn>
                <a:cxn ang="0">
                  <a:pos x="29" y="38"/>
                </a:cxn>
                <a:cxn ang="0">
                  <a:pos x="28" y="45"/>
                </a:cxn>
                <a:cxn ang="0">
                  <a:pos x="26" y="52"/>
                </a:cxn>
                <a:cxn ang="0">
                  <a:pos x="22" y="58"/>
                </a:cxn>
                <a:cxn ang="0">
                  <a:pos x="17" y="62"/>
                </a:cxn>
                <a:cxn ang="0">
                  <a:pos x="13" y="65"/>
                </a:cxn>
                <a:cxn ang="0">
                  <a:pos x="10" y="66"/>
                </a:cxn>
                <a:cxn ang="0">
                  <a:pos x="10" y="66"/>
                </a:cxn>
                <a:cxn ang="0">
                  <a:pos x="9" y="61"/>
                </a:cxn>
                <a:cxn ang="0">
                  <a:pos x="9" y="57"/>
                </a:cxn>
                <a:cxn ang="0">
                  <a:pos x="9" y="54"/>
                </a:cxn>
                <a:cxn ang="0">
                  <a:pos x="11" y="51"/>
                </a:cxn>
                <a:cxn ang="0">
                  <a:pos x="14" y="43"/>
                </a:cxn>
                <a:cxn ang="0">
                  <a:pos x="15" y="39"/>
                </a:cxn>
                <a:cxn ang="0">
                  <a:pos x="17" y="35"/>
                </a:cxn>
                <a:cxn ang="0">
                  <a:pos x="17" y="35"/>
                </a:cxn>
              </a:cxnLst>
              <a:rect l="0" t="0" r="r" b="b"/>
              <a:pathLst>
                <a:path w="30" h="66">
                  <a:moveTo>
                    <a:pt x="17" y="35"/>
                  </a:moveTo>
                  <a:lnTo>
                    <a:pt x="17" y="35"/>
                  </a:lnTo>
                  <a:lnTo>
                    <a:pt x="14" y="36"/>
                  </a:lnTo>
                  <a:lnTo>
                    <a:pt x="12" y="38"/>
                  </a:lnTo>
                  <a:lnTo>
                    <a:pt x="10" y="43"/>
                  </a:lnTo>
                  <a:lnTo>
                    <a:pt x="9" y="45"/>
                  </a:lnTo>
                  <a:lnTo>
                    <a:pt x="8" y="47"/>
                  </a:lnTo>
                  <a:lnTo>
                    <a:pt x="6" y="49"/>
                  </a:lnTo>
                  <a:lnTo>
                    <a:pt x="3" y="49"/>
                  </a:lnTo>
                  <a:lnTo>
                    <a:pt x="3" y="49"/>
                  </a:lnTo>
                  <a:lnTo>
                    <a:pt x="0" y="44"/>
                  </a:lnTo>
                  <a:lnTo>
                    <a:pt x="2" y="39"/>
                  </a:lnTo>
                  <a:lnTo>
                    <a:pt x="3" y="32"/>
                  </a:lnTo>
                  <a:lnTo>
                    <a:pt x="4" y="26"/>
                  </a:lnTo>
                  <a:lnTo>
                    <a:pt x="9" y="13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9" y="1"/>
                  </a:lnTo>
                  <a:lnTo>
                    <a:pt x="20" y="4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1" y="10"/>
                  </a:lnTo>
                  <a:lnTo>
                    <a:pt x="19" y="14"/>
                  </a:lnTo>
                  <a:lnTo>
                    <a:pt x="18" y="20"/>
                  </a:lnTo>
                  <a:lnTo>
                    <a:pt x="19" y="27"/>
                  </a:lnTo>
                  <a:lnTo>
                    <a:pt x="19" y="27"/>
                  </a:lnTo>
                  <a:lnTo>
                    <a:pt x="21" y="25"/>
                  </a:lnTo>
                  <a:lnTo>
                    <a:pt x="22" y="22"/>
                  </a:lnTo>
                  <a:lnTo>
                    <a:pt x="24" y="20"/>
                  </a:lnTo>
                  <a:lnTo>
                    <a:pt x="26" y="19"/>
                  </a:lnTo>
                  <a:lnTo>
                    <a:pt x="28" y="19"/>
                  </a:lnTo>
                  <a:lnTo>
                    <a:pt x="28" y="19"/>
                  </a:lnTo>
                  <a:lnTo>
                    <a:pt x="29" y="24"/>
                  </a:lnTo>
                  <a:lnTo>
                    <a:pt x="30" y="30"/>
                  </a:lnTo>
                  <a:lnTo>
                    <a:pt x="29" y="38"/>
                  </a:lnTo>
                  <a:lnTo>
                    <a:pt x="28" y="45"/>
                  </a:lnTo>
                  <a:lnTo>
                    <a:pt x="26" y="52"/>
                  </a:lnTo>
                  <a:lnTo>
                    <a:pt x="22" y="58"/>
                  </a:lnTo>
                  <a:lnTo>
                    <a:pt x="17" y="62"/>
                  </a:lnTo>
                  <a:lnTo>
                    <a:pt x="13" y="65"/>
                  </a:lnTo>
                  <a:lnTo>
                    <a:pt x="10" y="66"/>
                  </a:lnTo>
                  <a:lnTo>
                    <a:pt x="10" y="66"/>
                  </a:lnTo>
                  <a:lnTo>
                    <a:pt x="9" y="61"/>
                  </a:lnTo>
                  <a:lnTo>
                    <a:pt x="9" y="57"/>
                  </a:lnTo>
                  <a:lnTo>
                    <a:pt x="9" y="54"/>
                  </a:lnTo>
                  <a:lnTo>
                    <a:pt x="11" y="51"/>
                  </a:lnTo>
                  <a:lnTo>
                    <a:pt x="14" y="43"/>
                  </a:lnTo>
                  <a:lnTo>
                    <a:pt x="15" y="39"/>
                  </a:lnTo>
                  <a:lnTo>
                    <a:pt x="17" y="35"/>
                  </a:lnTo>
                  <a:lnTo>
                    <a:pt x="17" y="35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218" name="Freeform 83">
              <a:extLst>
                <a:ext uri="{FF2B5EF4-FFF2-40B4-BE49-F238E27FC236}">
                  <a16:creationId xmlns:a16="http://schemas.microsoft.com/office/drawing/2014/main" id="{F6E2565C-729A-4DAC-AF85-71FF52AA6E6D}"/>
                </a:ext>
              </a:extLst>
            </p:cNvPr>
            <p:cNvSpPr/>
            <p:nvPr/>
          </p:nvSpPr>
          <p:spPr bwMode="auto">
            <a:xfrm>
              <a:off x="4941888" y="515938"/>
              <a:ext cx="11113" cy="19050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0"/>
                </a:cxn>
                <a:cxn ang="0">
                  <a:pos x="16" y="0"/>
                </a:cxn>
                <a:cxn ang="0">
                  <a:pos x="17" y="2"/>
                </a:cxn>
                <a:cxn ang="0">
                  <a:pos x="18" y="3"/>
                </a:cxn>
                <a:cxn ang="0">
                  <a:pos x="20" y="3"/>
                </a:cxn>
                <a:cxn ang="0">
                  <a:pos x="20" y="3"/>
                </a:cxn>
                <a:cxn ang="0">
                  <a:pos x="19" y="11"/>
                </a:cxn>
                <a:cxn ang="0">
                  <a:pos x="18" y="20"/>
                </a:cxn>
                <a:cxn ang="0">
                  <a:pos x="16" y="27"/>
                </a:cxn>
                <a:cxn ang="0">
                  <a:pos x="11" y="35"/>
                </a:cxn>
                <a:cxn ang="0">
                  <a:pos x="11" y="35"/>
                </a:cxn>
                <a:cxn ang="0">
                  <a:pos x="0" y="35"/>
                </a:cxn>
                <a:cxn ang="0">
                  <a:pos x="0" y="35"/>
                </a:cxn>
                <a:cxn ang="0">
                  <a:pos x="2" y="26"/>
                </a:cxn>
                <a:cxn ang="0">
                  <a:pos x="6" y="18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20" h="35">
                  <a:moveTo>
                    <a:pt x="14" y="0"/>
                  </a:moveTo>
                  <a:lnTo>
                    <a:pt x="14" y="0"/>
                  </a:lnTo>
                  <a:lnTo>
                    <a:pt x="16" y="0"/>
                  </a:lnTo>
                  <a:lnTo>
                    <a:pt x="17" y="2"/>
                  </a:lnTo>
                  <a:lnTo>
                    <a:pt x="18" y="3"/>
                  </a:lnTo>
                  <a:lnTo>
                    <a:pt x="20" y="3"/>
                  </a:lnTo>
                  <a:lnTo>
                    <a:pt x="20" y="3"/>
                  </a:lnTo>
                  <a:lnTo>
                    <a:pt x="19" y="11"/>
                  </a:lnTo>
                  <a:lnTo>
                    <a:pt x="18" y="20"/>
                  </a:lnTo>
                  <a:lnTo>
                    <a:pt x="16" y="27"/>
                  </a:lnTo>
                  <a:lnTo>
                    <a:pt x="11" y="35"/>
                  </a:lnTo>
                  <a:lnTo>
                    <a:pt x="11" y="35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2" y="26"/>
                  </a:lnTo>
                  <a:lnTo>
                    <a:pt x="6" y="18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219" name="Freeform 84">
              <a:extLst>
                <a:ext uri="{FF2B5EF4-FFF2-40B4-BE49-F238E27FC236}">
                  <a16:creationId xmlns:a16="http://schemas.microsoft.com/office/drawing/2014/main" id="{CDF66AFA-E07D-47E3-9556-02FD4A33461C}"/>
                </a:ext>
              </a:extLst>
            </p:cNvPr>
            <p:cNvSpPr/>
            <p:nvPr/>
          </p:nvSpPr>
          <p:spPr bwMode="auto">
            <a:xfrm>
              <a:off x="4300538" y="546100"/>
              <a:ext cx="211138" cy="60325"/>
            </a:xfrm>
            <a:custGeom>
              <a:avLst/>
              <a:gdLst/>
              <a:ahLst/>
              <a:cxnLst>
                <a:cxn ang="0">
                  <a:pos x="399" y="18"/>
                </a:cxn>
                <a:cxn ang="0">
                  <a:pos x="398" y="22"/>
                </a:cxn>
                <a:cxn ang="0">
                  <a:pos x="399" y="23"/>
                </a:cxn>
                <a:cxn ang="0">
                  <a:pos x="391" y="33"/>
                </a:cxn>
                <a:cxn ang="0">
                  <a:pos x="381" y="42"/>
                </a:cxn>
                <a:cxn ang="0">
                  <a:pos x="355" y="57"/>
                </a:cxn>
                <a:cxn ang="0">
                  <a:pos x="334" y="68"/>
                </a:cxn>
                <a:cxn ang="0">
                  <a:pos x="287" y="87"/>
                </a:cxn>
                <a:cxn ang="0">
                  <a:pos x="236" y="102"/>
                </a:cxn>
                <a:cxn ang="0">
                  <a:pos x="183" y="110"/>
                </a:cxn>
                <a:cxn ang="0">
                  <a:pos x="155" y="114"/>
                </a:cxn>
                <a:cxn ang="0">
                  <a:pos x="129" y="114"/>
                </a:cxn>
                <a:cxn ang="0">
                  <a:pos x="80" y="106"/>
                </a:cxn>
                <a:cxn ang="0">
                  <a:pos x="56" y="101"/>
                </a:cxn>
                <a:cxn ang="0">
                  <a:pos x="27" y="95"/>
                </a:cxn>
                <a:cxn ang="0">
                  <a:pos x="6" y="87"/>
                </a:cxn>
                <a:cxn ang="0">
                  <a:pos x="0" y="84"/>
                </a:cxn>
                <a:cxn ang="0">
                  <a:pos x="85" y="93"/>
                </a:cxn>
                <a:cxn ang="0">
                  <a:pos x="141" y="98"/>
                </a:cxn>
                <a:cxn ang="0">
                  <a:pos x="194" y="95"/>
                </a:cxn>
                <a:cxn ang="0">
                  <a:pos x="220" y="93"/>
                </a:cxn>
                <a:cxn ang="0">
                  <a:pos x="248" y="87"/>
                </a:cxn>
                <a:cxn ang="0">
                  <a:pos x="255" y="84"/>
                </a:cxn>
                <a:cxn ang="0">
                  <a:pos x="269" y="75"/>
                </a:cxn>
                <a:cxn ang="0">
                  <a:pos x="276" y="71"/>
                </a:cxn>
                <a:cxn ang="0">
                  <a:pos x="292" y="68"/>
                </a:cxn>
                <a:cxn ang="0">
                  <a:pos x="309" y="65"/>
                </a:cxn>
                <a:cxn ang="0">
                  <a:pos x="318" y="61"/>
                </a:cxn>
                <a:cxn ang="0">
                  <a:pos x="344" y="48"/>
                </a:cxn>
                <a:cxn ang="0">
                  <a:pos x="378" y="29"/>
                </a:cxn>
                <a:cxn ang="0">
                  <a:pos x="373" y="23"/>
                </a:cxn>
                <a:cxn ang="0">
                  <a:pos x="364" y="15"/>
                </a:cxn>
                <a:cxn ang="0">
                  <a:pos x="344" y="7"/>
                </a:cxn>
                <a:cxn ang="0">
                  <a:pos x="330" y="2"/>
                </a:cxn>
                <a:cxn ang="0">
                  <a:pos x="333" y="0"/>
                </a:cxn>
                <a:cxn ang="0">
                  <a:pos x="342" y="0"/>
                </a:cxn>
                <a:cxn ang="0">
                  <a:pos x="359" y="2"/>
                </a:cxn>
                <a:cxn ang="0">
                  <a:pos x="384" y="12"/>
                </a:cxn>
                <a:cxn ang="0">
                  <a:pos x="399" y="18"/>
                </a:cxn>
              </a:cxnLst>
              <a:rect l="0" t="0" r="r" b="b"/>
              <a:pathLst>
                <a:path w="399" h="114">
                  <a:moveTo>
                    <a:pt x="399" y="18"/>
                  </a:moveTo>
                  <a:lnTo>
                    <a:pt x="399" y="18"/>
                  </a:lnTo>
                  <a:lnTo>
                    <a:pt x="398" y="22"/>
                  </a:lnTo>
                  <a:lnTo>
                    <a:pt x="398" y="22"/>
                  </a:lnTo>
                  <a:lnTo>
                    <a:pt x="399" y="23"/>
                  </a:lnTo>
                  <a:lnTo>
                    <a:pt x="399" y="23"/>
                  </a:lnTo>
                  <a:lnTo>
                    <a:pt x="396" y="28"/>
                  </a:lnTo>
                  <a:lnTo>
                    <a:pt x="391" y="33"/>
                  </a:lnTo>
                  <a:lnTo>
                    <a:pt x="387" y="38"/>
                  </a:lnTo>
                  <a:lnTo>
                    <a:pt x="381" y="42"/>
                  </a:lnTo>
                  <a:lnTo>
                    <a:pt x="368" y="49"/>
                  </a:lnTo>
                  <a:lnTo>
                    <a:pt x="355" y="57"/>
                  </a:lnTo>
                  <a:lnTo>
                    <a:pt x="355" y="57"/>
                  </a:lnTo>
                  <a:lnTo>
                    <a:pt x="334" y="68"/>
                  </a:lnTo>
                  <a:lnTo>
                    <a:pt x="310" y="78"/>
                  </a:lnTo>
                  <a:lnTo>
                    <a:pt x="287" y="87"/>
                  </a:lnTo>
                  <a:lnTo>
                    <a:pt x="262" y="94"/>
                  </a:lnTo>
                  <a:lnTo>
                    <a:pt x="236" y="102"/>
                  </a:lnTo>
                  <a:lnTo>
                    <a:pt x="209" y="107"/>
                  </a:lnTo>
                  <a:lnTo>
                    <a:pt x="183" y="110"/>
                  </a:lnTo>
                  <a:lnTo>
                    <a:pt x="155" y="114"/>
                  </a:lnTo>
                  <a:lnTo>
                    <a:pt x="155" y="114"/>
                  </a:lnTo>
                  <a:lnTo>
                    <a:pt x="142" y="114"/>
                  </a:lnTo>
                  <a:lnTo>
                    <a:pt x="129" y="114"/>
                  </a:lnTo>
                  <a:lnTo>
                    <a:pt x="105" y="110"/>
                  </a:lnTo>
                  <a:lnTo>
                    <a:pt x="80" y="106"/>
                  </a:lnTo>
                  <a:lnTo>
                    <a:pt x="56" y="101"/>
                  </a:lnTo>
                  <a:lnTo>
                    <a:pt x="56" y="101"/>
                  </a:lnTo>
                  <a:lnTo>
                    <a:pt x="41" y="99"/>
                  </a:lnTo>
                  <a:lnTo>
                    <a:pt x="27" y="95"/>
                  </a:lnTo>
                  <a:lnTo>
                    <a:pt x="12" y="90"/>
                  </a:lnTo>
                  <a:lnTo>
                    <a:pt x="6" y="87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57" y="91"/>
                  </a:lnTo>
                  <a:lnTo>
                    <a:pt x="85" y="93"/>
                  </a:lnTo>
                  <a:lnTo>
                    <a:pt x="113" y="95"/>
                  </a:lnTo>
                  <a:lnTo>
                    <a:pt x="141" y="98"/>
                  </a:lnTo>
                  <a:lnTo>
                    <a:pt x="168" y="98"/>
                  </a:lnTo>
                  <a:lnTo>
                    <a:pt x="194" y="95"/>
                  </a:lnTo>
                  <a:lnTo>
                    <a:pt x="220" y="93"/>
                  </a:lnTo>
                  <a:lnTo>
                    <a:pt x="220" y="93"/>
                  </a:lnTo>
                  <a:lnTo>
                    <a:pt x="234" y="91"/>
                  </a:lnTo>
                  <a:lnTo>
                    <a:pt x="248" y="87"/>
                  </a:lnTo>
                  <a:lnTo>
                    <a:pt x="248" y="87"/>
                  </a:lnTo>
                  <a:lnTo>
                    <a:pt x="255" y="84"/>
                  </a:lnTo>
                  <a:lnTo>
                    <a:pt x="262" y="79"/>
                  </a:lnTo>
                  <a:lnTo>
                    <a:pt x="269" y="75"/>
                  </a:lnTo>
                  <a:lnTo>
                    <a:pt x="276" y="71"/>
                  </a:lnTo>
                  <a:lnTo>
                    <a:pt x="276" y="71"/>
                  </a:lnTo>
                  <a:lnTo>
                    <a:pt x="284" y="69"/>
                  </a:lnTo>
                  <a:lnTo>
                    <a:pt x="292" y="68"/>
                  </a:lnTo>
                  <a:lnTo>
                    <a:pt x="300" y="66"/>
                  </a:lnTo>
                  <a:lnTo>
                    <a:pt x="309" y="65"/>
                  </a:lnTo>
                  <a:lnTo>
                    <a:pt x="309" y="65"/>
                  </a:lnTo>
                  <a:lnTo>
                    <a:pt x="318" y="61"/>
                  </a:lnTo>
                  <a:lnTo>
                    <a:pt x="326" y="58"/>
                  </a:lnTo>
                  <a:lnTo>
                    <a:pt x="344" y="48"/>
                  </a:lnTo>
                  <a:lnTo>
                    <a:pt x="360" y="38"/>
                  </a:lnTo>
                  <a:lnTo>
                    <a:pt x="378" y="29"/>
                  </a:lnTo>
                  <a:lnTo>
                    <a:pt x="378" y="29"/>
                  </a:lnTo>
                  <a:lnTo>
                    <a:pt x="373" y="23"/>
                  </a:lnTo>
                  <a:lnTo>
                    <a:pt x="369" y="18"/>
                  </a:lnTo>
                  <a:lnTo>
                    <a:pt x="364" y="15"/>
                  </a:lnTo>
                  <a:lnTo>
                    <a:pt x="358" y="12"/>
                  </a:lnTo>
                  <a:lnTo>
                    <a:pt x="344" y="7"/>
                  </a:lnTo>
                  <a:lnTo>
                    <a:pt x="330" y="2"/>
                  </a:lnTo>
                  <a:lnTo>
                    <a:pt x="330" y="2"/>
                  </a:lnTo>
                  <a:lnTo>
                    <a:pt x="332" y="1"/>
                  </a:lnTo>
                  <a:lnTo>
                    <a:pt x="333" y="0"/>
                  </a:lnTo>
                  <a:lnTo>
                    <a:pt x="333" y="0"/>
                  </a:lnTo>
                  <a:lnTo>
                    <a:pt x="342" y="0"/>
                  </a:lnTo>
                  <a:lnTo>
                    <a:pt x="351" y="0"/>
                  </a:lnTo>
                  <a:lnTo>
                    <a:pt x="359" y="2"/>
                  </a:lnTo>
                  <a:lnTo>
                    <a:pt x="368" y="5"/>
                  </a:lnTo>
                  <a:lnTo>
                    <a:pt x="384" y="12"/>
                  </a:lnTo>
                  <a:lnTo>
                    <a:pt x="399" y="18"/>
                  </a:lnTo>
                  <a:lnTo>
                    <a:pt x="399" y="18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220" name="Freeform 85">
              <a:extLst>
                <a:ext uri="{FF2B5EF4-FFF2-40B4-BE49-F238E27FC236}">
                  <a16:creationId xmlns:a16="http://schemas.microsoft.com/office/drawing/2014/main" id="{525E1079-9122-4928-B471-2064014E6CF4}"/>
                </a:ext>
              </a:extLst>
            </p:cNvPr>
            <p:cNvSpPr/>
            <p:nvPr/>
          </p:nvSpPr>
          <p:spPr bwMode="auto">
            <a:xfrm>
              <a:off x="4260851" y="577850"/>
              <a:ext cx="28575" cy="12700"/>
            </a:xfrm>
            <a:custGeom>
              <a:avLst/>
              <a:gdLst/>
              <a:ahLst/>
              <a:cxnLst>
                <a:cxn ang="0">
                  <a:pos x="54" y="12"/>
                </a:cxn>
                <a:cxn ang="0">
                  <a:pos x="54" y="12"/>
                </a:cxn>
                <a:cxn ang="0">
                  <a:pos x="52" y="16"/>
                </a:cxn>
                <a:cxn ang="0">
                  <a:pos x="50" y="20"/>
                </a:cxn>
                <a:cxn ang="0">
                  <a:pos x="48" y="22"/>
                </a:cxn>
                <a:cxn ang="0">
                  <a:pos x="45" y="23"/>
                </a:cxn>
                <a:cxn ang="0">
                  <a:pos x="41" y="23"/>
                </a:cxn>
                <a:cxn ang="0">
                  <a:pos x="38" y="23"/>
                </a:cxn>
                <a:cxn ang="0">
                  <a:pos x="31" y="19"/>
                </a:cxn>
                <a:cxn ang="0">
                  <a:pos x="15" y="10"/>
                </a:cxn>
                <a:cxn ang="0">
                  <a:pos x="7" y="7"/>
                </a:cxn>
                <a:cxn ang="0">
                  <a:pos x="3" y="5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2" y="3"/>
                </a:cxn>
                <a:cxn ang="0">
                  <a:pos x="5" y="2"/>
                </a:cxn>
                <a:cxn ang="0">
                  <a:pos x="11" y="0"/>
                </a:cxn>
                <a:cxn ang="0">
                  <a:pos x="19" y="0"/>
                </a:cxn>
                <a:cxn ang="0">
                  <a:pos x="26" y="1"/>
                </a:cxn>
                <a:cxn ang="0">
                  <a:pos x="34" y="4"/>
                </a:cxn>
                <a:cxn ang="0">
                  <a:pos x="41" y="7"/>
                </a:cxn>
                <a:cxn ang="0">
                  <a:pos x="54" y="12"/>
                </a:cxn>
                <a:cxn ang="0">
                  <a:pos x="54" y="12"/>
                </a:cxn>
              </a:cxnLst>
              <a:rect l="0" t="0" r="r" b="b"/>
              <a:pathLst>
                <a:path w="54" h="23">
                  <a:moveTo>
                    <a:pt x="54" y="12"/>
                  </a:moveTo>
                  <a:lnTo>
                    <a:pt x="54" y="12"/>
                  </a:lnTo>
                  <a:lnTo>
                    <a:pt x="52" y="16"/>
                  </a:lnTo>
                  <a:lnTo>
                    <a:pt x="50" y="20"/>
                  </a:lnTo>
                  <a:lnTo>
                    <a:pt x="48" y="22"/>
                  </a:lnTo>
                  <a:lnTo>
                    <a:pt x="45" y="23"/>
                  </a:lnTo>
                  <a:lnTo>
                    <a:pt x="41" y="23"/>
                  </a:lnTo>
                  <a:lnTo>
                    <a:pt x="38" y="23"/>
                  </a:lnTo>
                  <a:lnTo>
                    <a:pt x="31" y="19"/>
                  </a:lnTo>
                  <a:lnTo>
                    <a:pt x="15" y="10"/>
                  </a:lnTo>
                  <a:lnTo>
                    <a:pt x="7" y="7"/>
                  </a:lnTo>
                  <a:lnTo>
                    <a:pt x="3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3"/>
                  </a:lnTo>
                  <a:lnTo>
                    <a:pt x="5" y="2"/>
                  </a:lnTo>
                  <a:lnTo>
                    <a:pt x="11" y="0"/>
                  </a:lnTo>
                  <a:lnTo>
                    <a:pt x="19" y="0"/>
                  </a:lnTo>
                  <a:lnTo>
                    <a:pt x="26" y="1"/>
                  </a:lnTo>
                  <a:lnTo>
                    <a:pt x="34" y="4"/>
                  </a:lnTo>
                  <a:lnTo>
                    <a:pt x="41" y="7"/>
                  </a:lnTo>
                  <a:lnTo>
                    <a:pt x="54" y="12"/>
                  </a:lnTo>
                  <a:lnTo>
                    <a:pt x="54" y="12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221" name="Freeform 86">
              <a:extLst>
                <a:ext uri="{FF2B5EF4-FFF2-40B4-BE49-F238E27FC236}">
                  <a16:creationId xmlns:a16="http://schemas.microsoft.com/office/drawing/2014/main" id="{24395946-3B90-47CC-AE65-E49D0BC40E82}"/>
                </a:ext>
              </a:extLst>
            </p:cNvPr>
            <p:cNvSpPr/>
            <p:nvPr/>
          </p:nvSpPr>
          <p:spPr bwMode="auto">
            <a:xfrm>
              <a:off x="4789488" y="650875"/>
              <a:ext cx="7938" cy="7938"/>
            </a:xfrm>
            <a:custGeom>
              <a:avLst/>
              <a:gdLst/>
              <a:ahLst/>
              <a:cxnLst>
                <a:cxn ang="0">
                  <a:pos x="14" y="2"/>
                </a:cxn>
                <a:cxn ang="0">
                  <a:pos x="14" y="2"/>
                </a:cxn>
                <a:cxn ang="0">
                  <a:pos x="14" y="9"/>
                </a:cxn>
                <a:cxn ang="0">
                  <a:pos x="14" y="12"/>
                </a:cxn>
                <a:cxn ang="0">
                  <a:pos x="12" y="14"/>
                </a:cxn>
                <a:cxn ang="0">
                  <a:pos x="12" y="14"/>
                </a:cxn>
                <a:cxn ang="0">
                  <a:pos x="6" y="14"/>
                </a:cxn>
                <a:cxn ang="0">
                  <a:pos x="2" y="12"/>
                </a:cxn>
                <a:cxn ang="0">
                  <a:pos x="0" y="9"/>
                </a:cxn>
                <a:cxn ang="0">
                  <a:pos x="0" y="6"/>
                </a:cxn>
                <a:cxn ang="0">
                  <a:pos x="1" y="2"/>
                </a:cxn>
                <a:cxn ang="0">
                  <a:pos x="4" y="0"/>
                </a:cxn>
                <a:cxn ang="0">
                  <a:pos x="8" y="0"/>
                </a:cxn>
                <a:cxn ang="0">
                  <a:pos x="14" y="2"/>
                </a:cxn>
                <a:cxn ang="0">
                  <a:pos x="14" y="2"/>
                </a:cxn>
              </a:cxnLst>
              <a:rect l="0" t="0" r="r" b="b"/>
              <a:pathLst>
                <a:path w="14" h="14">
                  <a:moveTo>
                    <a:pt x="14" y="2"/>
                  </a:moveTo>
                  <a:lnTo>
                    <a:pt x="14" y="2"/>
                  </a:lnTo>
                  <a:lnTo>
                    <a:pt x="14" y="9"/>
                  </a:lnTo>
                  <a:lnTo>
                    <a:pt x="14" y="12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6" y="14"/>
                  </a:lnTo>
                  <a:lnTo>
                    <a:pt x="2" y="12"/>
                  </a:lnTo>
                  <a:lnTo>
                    <a:pt x="0" y="9"/>
                  </a:lnTo>
                  <a:lnTo>
                    <a:pt x="0" y="6"/>
                  </a:lnTo>
                  <a:lnTo>
                    <a:pt x="1" y="2"/>
                  </a:lnTo>
                  <a:lnTo>
                    <a:pt x="4" y="0"/>
                  </a:lnTo>
                  <a:lnTo>
                    <a:pt x="8" y="0"/>
                  </a:lnTo>
                  <a:lnTo>
                    <a:pt x="14" y="2"/>
                  </a:lnTo>
                  <a:lnTo>
                    <a:pt x="14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222" name="Freeform 87">
              <a:extLst>
                <a:ext uri="{FF2B5EF4-FFF2-40B4-BE49-F238E27FC236}">
                  <a16:creationId xmlns:a16="http://schemas.microsoft.com/office/drawing/2014/main" id="{E09F4B3D-1E42-45AB-A30D-45B734520DA5}"/>
                </a:ext>
              </a:extLst>
            </p:cNvPr>
            <p:cNvSpPr/>
            <p:nvPr/>
          </p:nvSpPr>
          <p:spPr bwMode="auto">
            <a:xfrm>
              <a:off x="4772026" y="660400"/>
              <a:ext cx="11113" cy="7938"/>
            </a:xfrm>
            <a:custGeom>
              <a:avLst/>
              <a:gdLst/>
              <a:ahLst/>
              <a:cxnLst>
                <a:cxn ang="0">
                  <a:pos x="21" y="5"/>
                </a:cxn>
                <a:cxn ang="0">
                  <a:pos x="21" y="5"/>
                </a:cxn>
                <a:cxn ang="0">
                  <a:pos x="20" y="10"/>
                </a:cxn>
                <a:cxn ang="0">
                  <a:pos x="17" y="14"/>
                </a:cxn>
                <a:cxn ang="0">
                  <a:pos x="14" y="15"/>
                </a:cxn>
                <a:cxn ang="0">
                  <a:pos x="11" y="16"/>
                </a:cxn>
                <a:cxn ang="0">
                  <a:pos x="8" y="16"/>
                </a:cxn>
                <a:cxn ang="0">
                  <a:pos x="5" y="16"/>
                </a:cxn>
                <a:cxn ang="0">
                  <a:pos x="5" y="16"/>
                </a:cxn>
                <a:cxn ang="0">
                  <a:pos x="3" y="14"/>
                </a:cxn>
                <a:cxn ang="0">
                  <a:pos x="2" y="11"/>
                </a:cxn>
                <a:cxn ang="0">
                  <a:pos x="0" y="7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3" y="1"/>
                </a:cxn>
                <a:cxn ang="0">
                  <a:pos x="6" y="0"/>
                </a:cxn>
                <a:cxn ang="0">
                  <a:pos x="11" y="0"/>
                </a:cxn>
                <a:cxn ang="0">
                  <a:pos x="18" y="1"/>
                </a:cxn>
                <a:cxn ang="0">
                  <a:pos x="20" y="3"/>
                </a:cxn>
                <a:cxn ang="0">
                  <a:pos x="21" y="5"/>
                </a:cxn>
                <a:cxn ang="0">
                  <a:pos x="21" y="5"/>
                </a:cxn>
              </a:cxnLst>
              <a:rect l="0" t="0" r="r" b="b"/>
              <a:pathLst>
                <a:path w="21" h="16">
                  <a:moveTo>
                    <a:pt x="21" y="5"/>
                  </a:moveTo>
                  <a:lnTo>
                    <a:pt x="21" y="5"/>
                  </a:lnTo>
                  <a:lnTo>
                    <a:pt x="20" y="10"/>
                  </a:lnTo>
                  <a:lnTo>
                    <a:pt x="17" y="14"/>
                  </a:lnTo>
                  <a:lnTo>
                    <a:pt x="14" y="15"/>
                  </a:lnTo>
                  <a:lnTo>
                    <a:pt x="11" y="16"/>
                  </a:lnTo>
                  <a:lnTo>
                    <a:pt x="8" y="16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3" y="14"/>
                  </a:lnTo>
                  <a:lnTo>
                    <a:pt x="2" y="11"/>
                  </a:lnTo>
                  <a:lnTo>
                    <a:pt x="0" y="7"/>
                  </a:lnTo>
                  <a:lnTo>
                    <a:pt x="0" y="3"/>
                  </a:lnTo>
                  <a:lnTo>
                    <a:pt x="0" y="3"/>
                  </a:lnTo>
                  <a:lnTo>
                    <a:pt x="3" y="1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8" y="1"/>
                  </a:lnTo>
                  <a:lnTo>
                    <a:pt x="20" y="3"/>
                  </a:lnTo>
                  <a:lnTo>
                    <a:pt x="21" y="5"/>
                  </a:lnTo>
                  <a:lnTo>
                    <a:pt x="21" y="5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223" name="Freeform 88">
              <a:extLst>
                <a:ext uri="{FF2B5EF4-FFF2-40B4-BE49-F238E27FC236}">
                  <a16:creationId xmlns:a16="http://schemas.microsoft.com/office/drawing/2014/main" id="{AC18C4E2-5C91-4DC1-8937-84CD9B90EB4A}"/>
                </a:ext>
              </a:extLst>
            </p:cNvPr>
            <p:cNvSpPr/>
            <p:nvPr/>
          </p:nvSpPr>
          <p:spPr bwMode="auto">
            <a:xfrm>
              <a:off x="4786313" y="665163"/>
              <a:ext cx="11113" cy="9525"/>
            </a:xfrm>
            <a:custGeom>
              <a:avLst/>
              <a:gdLst/>
              <a:ahLst/>
              <a:cxnLst>
                <a:cxn ang="0">
                  <a:pos x="21" y="5"/>
                </a:cxn>
                <a:cxn ang="0">
                  <a:pos x="21" y="5"/>
                </a:cxn>
                <a:cxn ang="0">
                  <a:pos x="20" y="10"/>
                </a:cxn>
                <a:cxn ang="0">
                  <a:pos x="19" y="15"/>
                </a:cxn>
                <a:cxn ang="0">
                  <a:pos x="19" y="15"/>
                </a:cxn>
                <a:cxn ang="0">
                  <a:pos x="14" y="17"/>
                </a:cxn>
                <a:cxn ang="0">
                  <a:pos x="7" y="17"/>
                </a:cxn>
                <a:cxn ang="0">
                  <a:pos x="7" y="17"/>
                </a:cxn>
                <a:cxn ang="0">
                  <a:pos x="5" y="13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1" y="5"/>
                </a:cxn>
                <a:cxn ang="0">
                  <a:pos x="4" y="2"/>
                </a:cxn>
                <a:cxn ang="0">
                  <a:pos x="6" y="1"/>
                </a:cxn>
                <a:cxn ang="0">
                  <a:pos x="9" y="0"/>
                </a:cxn>
                <a:cxn ang="0">
                  <a:pos x="12" y="0"/>
                </a:cxn>
                <a:cxn ang="0">
                  <a:pos x="15" y="1"/>
                </a:cxn>
                <a:cxn ang="0">
                  <a:pos x="19" y="3"/>
                </a:cxn>
                <a:cxn ang="0">
                  <a:pos x="21" y="5"/>
                </a:cxn>
                <a:cxn ang="0">
                  <a:pos x="21" y="5"/>
                </a:cxn>
              </a:cxnLst>
              <a:rect l="0" t="0" r="r" b="b"/>
              <a:pathLst>
                <a:path w="21" h="17">
                  <a:moveTo>
                    <a:pt x="21" y="5"/>
                  </a:moveTo>
                  <a:lnTo>
                    <a:pt x="21" y="5"/>
                  </a:lnTo>
                  <a:lnTo>
                    <a:pt x="20" y="10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14" y="17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5" y="13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" y="5"/>
                  </a:lnTo>
                  <a:lnTo>
                    <a:pt x="4" y="2"/>
                  </a:lnTo>
                  <a:lnTo>
                    <a:pt x="6" y="1"/>
                  </a:lnTo>
                  <a:lnTo>
                    <a:pt x="9" y="0"/>
                  </a:lnTo>
                  <a:lnTo>
                    <a:pt x="12" y="0"/>
                  </a:lnTo>
                  <a:lnTo>
                    <a:pt x="15" y="1"/>
                  </a:lnTo>
                  <a:lnTo>
                    <a:pt x="19" y="3"/>
                  </a:lnTo>
                  <a:lnTo>
                    <a:pt x="21" y="5"/>
                  </a:lnTo>
                  <a:lnTo>
                    <a:pt x="21" y="5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224" name="Freeform 89">
              <a:extLst>
                <a:ext uri="{FF2B5EF4-FFF2-40B4-BE49-F238E27FC236}">
                  <a16:creationId xmlns:a16="http://schemas.microsoft.com/office/drawing/2014/main" id="{CD3BB67D-BBEB-4BDB-A86A-05D9118CED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87813" y="0"/>
              <a:ext cx="938213" cy="690563"/>
            </a:xfrm>
            <a:custGeom>
              <a:avLst/>
              <a:gdLst/>
              <a:ahLst/>
              <a:cxnLst>
                <a:cxn ang="0">
                  <a:pos x="257" y="160"/>
                </a:cxn>
                <a:cxn ang="0">
                  <a:pos x="584" y="373"/>
                </a:cxn>
                <a:cxn ang="0">
                  <a:pos x="940" y="162"/>
                </a:cxn>
                <a:cxn ang="0">
                  <a:pos x="1139" y="96"/>
                </a:cxn>
                <a:cxn ang="0">
                  <a:pos x="1416" y="132"/>
                </a:cxn>
                <a:cxn ang="0">
                  <a:pos x="1620" y="302"/>
                </a:cxn>
                <a:cxn ang="0">
                  <a:pos x="1660" y="735"/>
                </a:cxn>
                <a:cxn ang="0">
                  <a:pos x="1625" y="1065"/>
                </a:cxn>
                <a:cxn ang="0">
                  <a:pos x="1215" y="865"/>
                </a:cxn>
                <a:cxn ang="0">
                  <a:pos x="887" y="698"/>
                </a:cxn>
                <a:cxn ang="0">
                  <a:pos x="880" y="738"/>
                </a:cxn>
                <a:cxn ang="0">
                  <a:pos x="1185" y="1026"/>
                </a:cxn>
                <a:cxn ang="0">
                  <a:pos x="1329" y="1140"/>
                </a:cxn>
                <a:cxn ang="0">
                  <a:pos x="1340" y="1299"/>
                </a:cxn>
                <a:cxn ang="0">
                  <a:pos x="1192" y="1231"/>
                </a:cxn>
                <a:cxn ang="0">
                  <a:pos x="1067" y="1104"/>
                </a:cxn>
                <a:cxn ang="0">
                  <a:pos x="347" y="440"/>
                </a:cxn>
                <a:cxn ang="0">
                  <a:pos x="108" y="225"/>
                </a:cxn>
                <a:cxn ang="0">
                  <a:pos x="13" y="5"/>
                </a:cxn>
                <a:cxn ang="0">
                  <a:pos x="1004" y="729"/>
                </a:cxn>
                <a:cxn ang="0">
                  <a:pos x="1589" y="1031"/>
                </a:cxn>
                <a:cxn ang="0">
                  <a:pos x="1569" y="706"/>
                </a:cxn>
                <a:cxn ang="0">
                  <a:pos x="1637" y="541"/>
                </a:cxn>
                <a:cxn ang="0">
                  <a:pos x="1648" y="399"/>
                </a:cxn>
                <a:cxn ang="0">
                  <a:pos x="1609" y="325"/>
                </a:cxn>
                <a:cxn ang="0">
                  <a:pos x="1409" y="284"/>
                </a:cxn>
                <a:cxn ang="0">
                  <a:pos x="1250" y="200"/>
                </a:cxn>
                <a:cxn ang="0">
                  <a:pos x="1080" y="128"/>
                </a:cxn>
                <a:cxn ang="0">
                  <a:pos x="984" y="161"/>
                </a:cxn>
                <a:cxn ang="0">
                  <a:pos x="827" y="288"/>
                </a:cxn>
                <a:cxn ang="0">
                  <a:pos x="907" y="419"/>
                </a:cxn>
                <a:cxn ang="0">
                  <a:pos x="743" y="329"/>
                </a:cxn>
                <a:cxn ang="0">
                  <a:pos x="587" y="408"/>
                </a:cxn>
                <a:cxn ang="0">
                  <a:pos x="628" y="473"/>
                </a:cxn>
                <a:cxn ang="0">
                  <a:pos x="675" y="501"/>
                </a:cxn>
                <a:cxn ang="0">
                  <a:pos x="129" y="176"/>
                </a:cxn>
                <a:cxn ang="0">
                  <a:pos x="125" y="126"/>
                </a:cxn>
                <a:cxn ang="0">
                  <a:pos x="171" y="125"/>
                </a:cxn>
                <a:cxn ang="0">
                  <a:pos x="279" y="234"/>
                </a:cxn>
                <a:cxn ang="0">
                  <a:pos x="661" y="586"/>
                </a:cxn>
                <a:cxn ang="0">
                  <a:pos x="1027" y="923"/>
                </a:cxn>
                <a:cxn ang="0">
                  <a:pos x="1125" y="1013"/>
                </a:cxn>
                <a:cxn ang="0">
                  <a:pos x="1158" y="1019"/>
                </a:cxn>
                <a:cxn ang="0">
                  <a:pos x="654" y="550"/>
                </a:cxn>
                <a:cxn ang="0">
                  <a:pos x="199" y="225"/>
                </a:cxn>
                <a:cxn ang="0">
                  <a:pos x="632" y="622"/>
                </a:cxn>
                <a:cxn ang="0">
                  <a:pos x="1144" y="1097"/>
                </a:cxn>
                <a:cxn ang="0">
                  <a:pos x="379" y="346"/>
                </a:cxn>
                <a:cxn ang="0">
                  <a:pos x="907" y="898"/>
                </a:cxn>
                <a:cxn ang="0">
                  <a:pos x="154" y="224"/>
                </a:cxn>
                <a:cxn ang="0">
                  <a:pos x="346" y="408"/>
                </a:cxn>
                <a:cxn ang="0">
                  <a:pos x="1080" y="1088"/>
                </a:cxn>
                <a:cxn ang="0">
                  <a:pos x="1123" y="1145"/>
                </a:cxn>
                <a:cxn ang="0">
                  <a:pos x="1199" y="1044"/>
                </a:cxn>
                <a:cxn ang="0">
                  <a:pos x="1167" y="1178"/>
                </a:cxn>
                <a:cxn ang="0">
                  <a:pos x="1218" y="1081"/>
                </a:cxn>
                <a:cxn ang="0">
                  <a:pos x="1199" y="1190"/>
                </a:cxn>
                <a:cxn ang="0">
                  <a:pos x="1271" y="1171"/>
                </a:cxn>
                <a:cxn ang="0">
                  <a:pos x="1214" y="1245"/>
                </a:cxn>
                <a:cxn ang="0">
                  <a:pos x="1309" y="1211"/>
                </a:cxn>
                <a:cxn ang="0">
                  <a:pos x="1327" y="1287"/>
                </a:cxn>
              </a:cxnLst>
              <a:rect l="0" t="0" r="r" b="b"/>
              <a:pathLst>
                <a:path w="1771" h="1306">
                  <a:moveTo>
                    <a:pt x="32" y="1"/>
                  </a:moveTo>
                  <a:lnTo>
                    <a:pt x="32" y="1"/>
                  </a:lnTo>
                  <a:lnTo>
                    <a:pt x="42" y="12"/>
                  </a:lnTo>
                  <a:lnTo>
                    <a:pt x="52" y="22"/>
                  </a:lnTo>
                  <a:lnTo>
                    <a:pt x="58" y="28"/>
                  </a:lnTo>
                  <a:lnTo>
                    <a:pt x="63" y="32"/>
                  </a:lnTo>
                  <a:lnTo>
                    <a:pt x="71" y="36"/>
                  </a:lnTo>
                  <a:lnTo>
                    <a:pt x="78" y="39"/>
                  </a:lnTo>
                  <a:lnTo>
                    <a:pt x="78" y="39"/>
                  </a:lnTo>
                  <a:lnTo>
                    <a:pt x="85" y="48"/>
                  </a:lnTo>
                  <a:lnTo>
                    <a:pt x="92" y="57"/>
                  </a:lnTo>
                  <a:lnTo>
                    <a:pt x="100" y="65"/>
                  </a:lnTo>
                  <a:lnTo>
                    <a:pt x="109" y="73"/>
                  </a:lnTo>
                  <a:lnTo>
                    <a:pt x="119" y="80"/>
                  </a:lnTo>
                  <a:lnTo>
                    <a:pt x="130" y="87"/>
                  </a:lnTo>
                  <a:lnTo>
                    <a:pt x="152" y="101"/>
                  </a:lnTo>
                  <a:lnTo>
                    <a:pt x="176" y="112"/>
                  </a:lnTo>
                  <a:lnTo>
                    <a:pt x="199" y="123"/>
                  </a:lnTo>
                  <a:lnTo>
                    <a:pt x="245" y="141"/>
                  </a:lnTo>
                  <a:lnTo>
                    <a:pt x="245" y="141"/>
                  </a:lnTo>
                  <a:lnTo>
                    <a:pt x="247" y="143"/>
                  </a:lnTo>
                  <a:lnTo>
                    <a:pt x="247" y="147"/>
                  </a:lnTo>
                  <a:lnTo>
                    <a:pt x="247" y="154"/>
                  </a:lnTo>
                  <a:lnTo>
                    <a:pt x="247" y="154"/>
                  </a:lnTo>
                  <a:lnTo>
                    <a:pt x="257" y="160"/>
                  </a:lnTo>
                  <a:lnTo>
                    <a:pt x="265" y="166"/>
                  </a:lnTo>
                  <a:lnTo>
                    <a:pt x="272" y="173"/>
                  </a:lnTo>
                  <a:lnTo>
                    <a:pt x="279" y="181"/>
                  </a:lnTo>
                  <a:lnTo>
                    <a:pt x="285" y="188"/>
                  </a:lnTo>
                  <a:lnTo>
                    <a:pt x="292" y="196"/>
                  </a:lnTo>
                  <a:lnTo>
                    <a:pt x="300" y="201"/>
                  </a:lnTo>
                  <a:lnTo>
                    <a:pt x="311" y="207"/>
                  </a:lnTo>
                  <a:lnTo>
                    <a:pt x="311" y="207"/>
                  </a:lnTo>
                  <a:lnTo>
                    <a:pt x="309" y="208"/>
                  </a:lnTo>
                  <a:lnTo>
                    <a:pt x="309" y="209"/>
                  </a:lnTo>
                  <a:lnTo>
                    <a:pt x="310" y="211"/>
                  </a:lnTo>
                  <a:lnTo>
                    <a:pt x="312" y="213"/>
                  </a:lnTo>
                  <a:lnTo>
                    <a:pt x="312" y="214"/>
                  </a:lnTo>
                  <a:lnTo>
                    <a:pt x="312" y="216"/>
                  </a:lnTo>
                  <a:lnTo>
                    <a:pt x="312" y="216"/>
                  </a:lnTo>
                  <a:lnTo>
                    <a:pt x="344" y="243"/>
                  </a:lnTo>
                  <a:lnTo>
                    <a:pt x="375" y="271"/>
                  </a:lnTo>
                  <a:lnTo>
                    <a:pt x="437" y="328"/>
                  </a:lnTo>
                  <a:lnTo>
                    <a:pt x="497" y="384"/>
                  </a:lnTo>
                  <a:lnTo>
                    <a:pt x="528" y="413"/>
                  </a:lnTo>
                  <a:lnTo>
                    <a:pt x="558" y="440"/>
                  </a:lnTo>
                  <a:lnTo>
                    <a:pt x="558" y="440"/>
                  </a:lnTo>
                  <a:lnTo>
                    <a:pt x="565" y="418"/>
                  </a:lnTo>
                  <a:lnTo>
                    <a:pt x="574" y="395"/>
                  </a:lnTo>
                  <a:lnTo>
                    <a:pt x="584" y="373"/>
                  </a:lnTo>
                  <a:lnTo>
                    <a:pt x="594" y="350"/>
                  </a:lnTo>
                  <a:lnTo>
                    <a:pt x="616" y="306"/>
                  </a:lnTo>
                  <a:lnTo>
                    <a:pt x="625" y="284"/>
                  </a:lnTo>
                  <a:lnTo>
                    <a:pt x="635" y="261"/>
                  </a:lnTo>
                  <a:lnTo>
                    <a:pt x="635" y="261"/>
                  </a:lnTo>
                  <a:lnTo>
                    <a:pt x="638" y="260"/>
                  </a:lnTo>
                  <a:lnTo>
                    <a:pt x="643" y="260"/>
                  </a:lnTo>
                  <a:lnTo>
                    <a:pt x="646" y="261"/>
                  </a:lnTo>
                  <a:lnTo>
                    <a:pt x="649" y="262"/>
                  </a:lnTo>
                  <a:lnTo>
                    <a:pt x="655" y="267"/>
                  </a:lnTo>
                  <a:lnTo>
                    <a:pt x="661" y="271"/>
                  </a:lnTo>
                  <a:lnTo>
                    <a:pt x="661" y="271"/>
                  </a:lnTo>
                  <a:lnTo>
                    <a:pt x="690" y="283"/>
                  </a:lnTo>
                  <a:lnTo>
                    <a:pt x="718" y="296"/>
                  </a:lnTo>
                  <a:lnTo>
                    <a:pt x="745" y="309"/>
                  </a:lnTo>
                  <a:lnTo>
                    <a:pt x="774" y="323"/>
                  </a:lnTo>
                  <a:lnTo>
                    <a:pt x="774" y="323"/>
                  </a:lnTo>
                  <a:lnTo>
                    <a:pt x="815" y="273"/>
                  </a:lnTo>
                  <a:lnTo>
                    <a:pt x="839" y="246"/>
                  </a:lnTo>
                  <a:lnTo>
                    <a:pt x="865" y="219"/>
                  </a:lnTo>
                  <a:lnTo>
                    <a:pt x="879" y="207"/>
                  </a:lnTo>
                  <a:lnTo>
                    <a:pt x="893" y="195"/>
                  </a:lnTo>
                  <a:lnTo>
                    <a:pt x="908" y="183"/>
                  </a:lnTo>
                  <a:lnTo>
                    <a:pt x="923" y="171"/>
                  </a:lnTo>
                  <a:lnTo>
                    <a:pt x="940" y="162"/>
                  </a:lnTo>
                  <a:lnTo>
                    <a:pt x="956" y="152"/>
                  </a:lnTo>
                  <a:lnTo>
                    <a:pt x="974" y="145"/>
                  </a:lnTo>
                  <a:lnTo>
                    <a:pt x="992" y="138"/>
                  </a:lnTo>
                  <a:lnTo>
                    <a:pt x="992" y="138"/>
                  </a:lnTo>
                  <a:lnTo>
                    <a:pt x="996" y="136"/>
                  </a:lnTo>
                  <a:lnTo>
                    <a:pt x="999" y="133"/>
                  </a:lnTo>
                  <a:lnTo>
                    <a:pt x="1002" y="131"/>
                  </a:lnTo>
                  <a:lnTo>
                    <a:pt x="1007" y="127"/>
                  </a:lnTo>
                  <a:lnTo>
                    <a:pt x="1007" y="127"/>
                  </a:lnTo>
                  <a:lnTo>
                    <a:pt x="1023" y="121"/>
                  </a:lnTo>
                  <a:lnTo>
                    <a:pt x="1044" y="113"/>
                  </a:lnTo>
                  <a:lnTo>
                    <a:pt x="1083" y="102"/>
                  </a:lnTo>
                  <a:lnTo>
                    <a:pt x="1083" y="102"/>
                  </a:lnTo>
                  <a:lnTo>
                    <a:pt x="1089" y="101"/>
                  </a:lnTo>
                  <a:lnTo>
                    <a:pt x="1094" y="101"/>
                  </a:lnTo>
                  <a:lnTo>
                    <a:pt x="1101" y="102"/>
                  </a:lnTo>
                  <a:lnTo>
                    <a:pt x="1107" y="102"/>
                  </a:lnTo>
                  <a:lnTo>
                    <a:pt x="1107" y="102"/>
                  </a:lnTo>
                  <a:lnTo>
                    <a:pt x="1113" y="101"/>
                  </a:lnTo>
                  <a:lnTo>
                    <a:pt x="1119" y="99"/>
                  </a:lnTo>
                  <a:lnTo>
                    <a:pt x="1124" y="96"/>
                  </a:lnTo>
                  <a:lnTo>
                    <a:pt x="1131" y="95"/>
                  </a:lnTo>
                  <a:lnTo>
                    <a:pt x="1131" y="95"/>
                  </a:lnTo>
                  <a:lnTo>
                    <a:pt x="1136" y="95"/>
                  </a:lnTo>
                  <a:lnTo>
                    <a:pt x="1139" y="96"/>
                  </a:lnTo>
                  <a:lnTo>
                    <a:pt x="1144" y="96"/>
                  </a:lnTo>
                  <a:lnTo>
                    <a:pt x="1149" y="97"/>
                  </a:lnTo>
                  <a:lnTo>
                    <a:pt x="1149" y="97"/>
                  </a:lnTo>
                  <a:lnTo>
                    <a:pt x="1161" y="97"/>
                  </a:lnTo>
                  <a:lnTo>
                    <a:pt x="1173" y="95"/>
                  </a:lnTo>
                  <a:lnTo>
                    <a:pt x="1196" y="92"/>
                  </a:lnTo>
                  <a:lnTo>
                    <a:pt x="1207" y="91"/>
                  </a:lnTo>
                  <a:lnTo>
                    <a:pt x="1218" y="90"/>
                  </a:lnTo>
                  <a:lnTo>
                    <a:pt x="1227" y="92"/>
                  </a:lnTo>
                  <a:lnTo>
                    <a:pt x="1231" y="93"/>
                  </a:lnTo>
                  <a:lnTo>
                    <a:pt x="1236" y="95"/>
                  </a:lnTo>
                  <a:lnTo>
                    <a:pt x="1236" y="95"/>
                  </a:lnTo>
                  <a:lnTo>
                    <a:pt x="1259" y="95"/>
                  </a:lnTo>
                  <a:lnTo>
                    <a:pt x="1282" y="96"/>
                  </a:lnTo>
                  <a:lnTo>
                    <a:pt x="1302" y="99"/>
                  </a:lnTo>
                  <a:lnTo>
                    <a:pt x="1322" y="103"/>
                  </a:lnTo>
                  <a:lnTo>
                    <a:pt x="1360" y="111"/>
                  </a:lnTo>
                  <a:lnTo>
                    <a:pt x="1378" y="115"/>
                  </a:lnTo>
                  <a:lnTo>
                    <a:pt x="1395" y="118"/>
                  </a:lnTo>
                  <a:lnTo>
                    <a:pt x="1395" y="118"/>
                  </a:lnTo>
                  <a:lnTo>
                    <a:pt x="1398" y="121"/>
                  </a:lnTo>
                  <a:lnTo>
                    <a:pt x="1402" y="123"/>
                  </a:lnTo>
                  <a:lnTo>
                    <a:pt x="1409" y="127"/>
                  </a:lnTo>
                  <a:lnTo>
                    <a:pt x="1412" y="130"/>
                  </a:lnTo>
                  <a:lnTo>
                    <a:pt x="1416" y="132"/>
                  </a:lnTo>
                  <a:lnTo>
                    <a:pt x="1418" y="136"/>
                  </a:lnTo>
                  <a:lnTo>
                    <a:pt x="1420" y="140"/>
                  </a:lnTo>
                  <a:lnTo>
                    <a:pt x="1420" y="140"/>
                  </a:lnTo>
                  <a:lnTo>
                    <a:pt x="1432" y="142"/>
                  </a:lnTo>
                  <a:lnTo>
                    <a:pt x="1441" y="147"/>
                  </a:lnTo>
                  <a:lnTo>
                    <a:pt x="1451" y="152"/>
                  </a:lnTo>
                  <a:lnTo>
                    <a:pt x="1461" y="157"/>
                  </a:lnTo>
                  <a:lnTo>
                    <a:pt x="1478" y="171"/>
                  </a:lnTo>
                  <a:lnTo>
                    <a:pt x="1496" y="184"/>
                  </a:lnTo>
                  <a:lnTo>
                    <a:pt x="1496" y="184"/>
                  </a:lnTo>
                  <a:lnTo>
                    <a:pt x="1504" y="188"/>
                  </a:lnTo>
                  <a:lnTo>
                    <a:pt x="1514" y="192"/>
                  </a:lnTo>
                  <a:lnTo>
                    <a:pt x="1523" y="196"/>
                  </a:lnTo>
                  <a:lnTo>
                    <a:pt x="1530" y="200"/>
                  </a:lnTo>
                  <a:lnTo>
                    <a:pt x="1530" y="200"/>
                  </a:lnTo>
                  <a:lnTo>
                    <a:pt x="1540" y="208"/>
                  </a:lnTo>
                  <a:lnTo>
                    <a:pt x="1549" y="218"/>
                  </a:lnTo>
                  <a:lnTo>
                    <a:pt x="1559" y="230"/>
                  </a:lnTo>
                  <a:lnTo>
                    <a:pt x="1571" y="243"/>
                  </a:lnTo>
                  <a:lnTo>
                    <a:pt x="1571" y="243"/>
                  </a:lnTo>
                  <a:lnTo>
                    <a:pt x="1583" y="254"/>
                  </a:lnTo>
                  <a:lnTo>
                    <a:pt x="1593" y="266"/>
                  </a:lnTo>
                  <a:lnTo>
                    <a:pt x="1603" y="277"/>
                  </a:lnTo>
                  <a:lnTo>
                    <a:pt x="1612" y="289"/>
                  </a:lnTo>
                  <a:lnTo>
                    <a:pt x="1620" y="302"/>
                  </a:lnTo>
                  <a:lnTo>
                    <a:pt x="1629" y="315"/>
                  </a:lnTo>
                  <a:lnTo>
                    <a:pt x="1636" y="330"/>
                  </a:lnTo>
                  <a:lnTo>
                    <a:pt x="1644" y="346"/>
                  </a:lnTo>
                  <a:lnTo>
                    <a:pt x="1644" y="346"/>
                  </a:lnTo>
                  <a:lnTo>
                    <a:pt x="1655" y="373"/>
                  </a:lnTo>
                  <a:lnTo>
                    <a:pt x="1667" y="402"/>
                  </a:lnTo>
                  <a:lnTo>
                    <a:pt x="1673" y="417"/>
                  </a:lnTo>
                  <a:lnTo>
                    <a:pt x="1678" y="432"/>
                  </a:lnTo>
                  <a:lnTo>
                    <a:pt x="1681" y="448"/>
                  </a:lnTo>
                  <a:lnTo>
                    <a:pt x="1684" y="463"/>
                  </a:lnTo>
                  <a:lnTo>
                    <a:pt x="1684" y="463"/>
                  </a:lnTo>
                  <a:lnTo>
                    <a:pt x="1684" y="473"/>
                  </a:lnTo>
                  <a:lnTo>
                    <a:pt x="1684" y="484"/>
                  </a:lnTo>
                  <a:lnTo>
                    <a:pt x="1685" y="495"/>
                  </a:lnTo>
                  <a:lnTo>
                    <a:pt x="1687" y="505"/>
                  </a:lnTo>
                  <a:lnTo>
                    <a:pt x="1687" y="505"/>
                  </a:lnTo>
                  <a:lnTo>
                    <a:pt x="1688" y="520"/>
                  </a:lnTo>
                  <a:lnTo>
                    <a:pt x="1689" y="536"/>
                  </a:lnTo>
                  <a:lnTo>
                    <a:pt x="1690" y="552"/>
                  </a:lnTo>
                  <a:lnTo>
                    <a:pt x="1690" y="569"/>
                  </a:lnTo>
                  <a:lnTo>
                    <a:pt x="1687" y="602"/>
                  </a:lnTo>
                  <a:lnTo>
                    <a:pt x="1682" y="634"/>
                  </a:lnTo>
                  <a:lnTo>
                    <a:pt x="1676" y="667"/>
                  </a:lnTo>
                  <a:lnTo>
                    <a:pt x="1668" y="701"/>
                  </a:lnTo>
                  <a:lnTo>
                    <a:pt x="1660" y="735"/>
                  </a:lnTo>
                  <a:lnTo>
                    <a:pt x="1650" y="767"/>
                  </a:lnTo>
                  <a:lnTo>
                    <a:pt x="1650" y="767"/>
                  </a:lnTo>
                  <a:lnTo>
                    <a:pt x="1676" y="783"/>
                  </a:lnTo>
                  <a:lnTo>
                    <a:pt x="1703" y="798"/>
                  </a:lnTo>
                  <a:lnTo>
                    <a:pt x="1731" y="812"/>
                  </a:lnTo>
                  <a:lnTo>
                    <a:pt x="1763" y="826"/>
                  </a:lnTo>
                  <a:lnTo>
                    <a:pt x="1763" y="826"/>
                  </a:lnTo>
                  <a:lnTo>
                    <a:pt x="1766" y="833"/>
                  </a:lnTo>
                  <a:lnTo>
                    <a:pt x="1771" y="839"/>
                  </a:lnTo>
                  <a:lnTo>
                    <a:pt x="1771" y="839"/>
                  </a:lnTo>
                  <a:lnTo>
                    <a:pt x="1754" y="866"/>
                  </a:lnTo>
                  <a:lnTo>
                    <a:pt x="1738" y="895"/>
                  </a:lnTo>
                  <a:lnTo>
                    <a:pt x="1722" y="925"/>
                  </a:lnTo>
                  <a:lnTo>
                    <a:pt x="1706" y="956"/>
                  </a:lnTo>
                  <a:lnTo>
                    <a:pt x="1676" y="1019"/>
                  </a:lnTo>
                  <a:lnTo>
                    <a:pt x="1660" y="1050"/>
                  </a:lnTo>
                  <a:lnTo>
                    <a:pt x="1644" y="1079"/>
                  </a:lnTo>
                  <a:lnTo>
                    <a:pt x="1644" y="1079"/>
                  </a:lnTo>
                  <a:lnTo>
                    <a:pt x="1638" y="1078"/>
                  </a:lnTo>
                  <a:lnTo>
                    <a:pt x="1632" y="1077"/>
                  </a:lnTo>
                  <a:lnTo>
                    <a:pt x="1630" y="1075"/>
                  </a:lnTo>
                  <a:lnTo>
                    <a:pt x="1628" y="1073"/>
                  </a:lnTo>
                  <a:lnTo>
                    <a:pt x="1627" y="1070"/>
                  </a:lnTo>
                  <a:lnTo>
                    <a:pt x="1625" y="1065"/>
                  </a:lnTo>
                  <a:lnTo>
                    <a:pt x="1625" y="1065"/>
                  </a:lnTo>
                  <a:lnTo>
                    <a:pt x="1606" y="1057"/>
                  </a:lnTo>
                  <a:lnTo>
                    <a:pt x="1587" y="1046"/>
                  </a:lnTo>
                  <a:lnTo>
                    <a:pt x="1549" y="1026"/>
                  </a:lnTo>
                  <a:lnTo>
                    <a:pt x="1531" y="1016"/>
                  </a:lnTo>
                  <a:lnTo>
                    <a:pt x="1512" y="1006"/>
                  </a:lnTo>
                  <a:lnTo>
                    <a:pt x="1493" y="999"/>
                  </a:lnTo>
                  <a:lnTo>
                    <a:pt x="1472" y="993"/>
                  </a:lnTo>
                  <a:lnTo>
                    <a:pt x="1472" y="993"/>
                  </a:lnTo>
                  <a:lnTo>
                    <a:pt x="1462" y="985"/>
                  </a:lnTo>
                  <a:lnTo>
                    <a:pt x="1450" y="978"/>
                  </a:lnTo>
                  <a:lnTo>
                    <a:pt x="1445" y="974"/>
                  </a:lnTo>
                  <a:lnTo>
                    <a:pt x="1438" y="971"/>
                  </a:lnTo>
                  <a:lnTo>
                    <a:pt x="1431" y="970"/>
                  </a:lnTo>
                  <a:lnTo>
                    <a:pt x="1422" y="969"/>
                  </a:lnTo>
                  <a:lnTo>
                    <a:pt x="1422" y="969"/>
                  </a:lnTo>
                  <a:lnTo>
                    <a:pt x="1401" y="956"/>
                  </a:lnTo>
                  <a:lnTo>
                    <a:pt x="1379" y="943"/>
                  </a:lnTo>
                  <a:lnTo>
                    <a:pt x="1334" y="921"/>
                  </a:lnTo>
                  <a:lnTo>
                    <a:pt x="1289" y="898"/>
                  </a:lnTo>
                  <a:lnTo>
                    <a:pt x="1267" y="887"/>
                  </a:lnTo>
                  <a:lnTo>
                    <a:pt x="1246" y="874"/>
                  </a:lnTo>
                  <a:lnTo>
                    <a:pt x="1246" y="874"/>
                  </a:lnTo>
                  <a:lnTo>
                    <a:pt x="1236" y="873"/>
                  </a:lnTo>
                  <a:lnTo>
                    <a:pt x="1226" y="869"/>
                  </a:lnTo>
                  <a:lnTo>
                    <a:pt x="1215" y="865"/>
                  </a:lnTo>
                  <a:lnTo>
                    <a:pt x="1204" y="860"/>
                  </a:lnTo>
                  <a:lnTo>
                    <a:pt x="1183" y="847"/>
                  </a:lnTo>
                  <a:lnTo>
                    <a:pt x="1164" y="836"/>
                  </a:lnTo>
                  <a:lnTo>
                    <a:pt x="1164" y="836"/>
                  </a:lnTo>
                  <a:lnTo>
                    <a:pt x="1152" y="831"/>
                  </a:lnTo>
                  <a:lnTo>
                    <a:pt x="1140" y="828"/>
                  </a:lnTo>
                  <a:lnTo>
                    <a:pt x="1129" y="823"/>
                  </a:lnTo>
                  <a:lnTo>
                    <a:pt x="1119" y="819"/>
                  </a:lnTo>
                  <a:lnTo>
                    <a:pt x="1119" y="819"/>
                  </a:lnTo>
                  <a:lnTo>
                    <a:pt x="1074" y="794"/>
                  </a:lnTo>
                  <a:lnTo>
                    <a:pt x="1026" y="769"/>
                  </a:lnTo>
                  <a:lnTo>
                    <a:pt x="1026" y="769"/>
                  </a:lnTo>
                  <a:lnTo>
                    <a:pt x="1009" y="760"/>
                  </a:lnTo>
                  <a:lnTo>
                    <a:pt x="992" y="753"/>
                  </a:lnTo>
                  <a:lnTo>
                    <a:pt x="976" y="745"/>
                  </a:lnTo>
                  <a:lnTo>
                    <a:pt x="969" y="741"/>
                  </a:lnTo>
                  <a:lnTo>
                    <a:pt x="962" y="737"/>
                  </a:lnTo>
                  <a:lnTo>
                    <a:pt x="962" y="737"/>
                  </a:lnTo>
                  <a:lnTo>
                    <a:pt x="940" y="723"/>
                  </a:lnTo>
                  <a:lnTo>
                    <a:pt x="928" y="715"/>
                  </a:lnTo>
                  <a:lnTo>
                    <a:pt x="918" y="709"/>
                  </a:lnTo>
                  <a:lnTo>
                    <a:pt x="918" y="709"/>
                  </a:lnTo>
                  <a:lnTo>
                    <a:pt x="907" y="705"/>
                  </a:lnTo>
                  <a:lnTo>
                    <a:pt x="897" y="701"/>
                  </a:lnTo>
                  <a:lnTo>
                    <a:pt x="887" y="698"/>
                  </a:lnTo>
                  <a:lnTo>
                    <a:pt x="877" y="695"/>
                  </a:lnTo>
                  <a:lnTo>
                    <a:pt x="877" y="695"/>
                  </a:lnTo>
                  <a:lnTo>
                    <a:pt x="874" y="693"/>
                  </a:lnTo>
                  <a:lnTo>
                    <a:pt x="872" y="690"/>
                  </a:lnTo>
                  <a:lnTo>
                    <a:pt x="870" y="686"/>
                  </a:lnTo>
                  <a:lnTo>
                    <a:pt x="867" y="684"/>
                  </a:lnTo>
                  <a:lnTo>
                    <a:pt x="867" y="684"/>
                  </a:lnTo>
                  <a:lnTo>
                    <a:pt x="857" y="679"/>
                  </a:lnTo>
                  <a:lnTo>
                    <a:pt x="846" y="673"/>
                  </a:lnTo>
                  <a:lnTo>
                    <a:pt x="824" y="663"/>
                  </a:lnTo>
                  <a:lnTo>
                    <a:pt x="802" y="653"/>
                  </a:lnTo>
                  <a:lnTo>
                    <a:pt x="790" y="648"/>
                  </a:lnTo>
                  <a:lnTo>
                    <a:pt x="781" y="642"/>
                  </a:lnTo>
                  <a:lnTo>
                    <a:pt x="781" y="642"/>
                  </a:lnTo>
                  <a:lnTo>
                    <a:pt x="790" y="655"/>
                  </a:lnTo>
                  <a:lnTo>
                    <a:pt x="802" y="667"/>
                  </a:lnTo>
                  <a:lnTo>
                    <a:pt x="814" y="678"/>
                  </a:lnTo>
                  <a:lnTo>
                    <a:pt x="827" y="688"/>
                  </a:lnTo>
                  <a:lnTo>
                    <a:pt x="840" y="699"/>
                  </a:lnTo>
                  <a:lnTo>
                    <a:pt x="851" y="710"/>
                  </a:lnTo>
                  <a:lnTo>
                    <a:pt x="863" y="722"/>
                  </a:lnTo>
                  <a:lnTo>
                    <a:pt x="873" y="735"/>
                  </a:lnTo>
                  <a:lnTo>
                    <a:pt x="873" y="735"/>
                  </a:lnTo>
                  <a:lnTo>
                    <a:pt x="877" y="737"/>
                  </a:lnTo>
                  <a:lnTo>
                    <a:pt x="880" y="738"/>
                  </a:lnTo>
                  <a:lnTo>
                    <a:pt x="886" y="742"/>
                  </a:lnTo>
                  <a:lnTo>
                    <a:pt x="892" y="746"/>
                  </a:lnTo>
                  <a:lnTo>
                    <a:pt x="895" y="748"/>
                  </a:lnTo>
                  <a:lnTo>
                    <a:pt x="900" y="750"/>
                  </a:lnTo>
                  <a:lnTo>
                    <a:pt x="900" y="750"/>
                  </a:lnTo>
                  <a:lnTo>
                    <a:pt x="913" y="766"/>
                  </a:lnTo>
                  <a:lnTo>
                    <a:pt x="927" y="781"/>
                  </a:lnTo>
                  <a:lnTo>
                    <a:pt x="958" y="809"/>
                  </a:lnTo>
                  <a:lnTo>
                    <a:pt x="989" y="838"/>
                  </a:lnTo>
                  <a:lnTo>
                    <a:pt x="1004" y="853"/>
                  </a:lnTo>
                  <a:lnTo>
                    <a:pt x="1018" y="870"/>
                  </a:lnTo>
                  <a:lnTo>
                    <a:pt x="1018" y="870"/>
                  </a:lnTo>
                  <a:lnTo>
                    <a:pt x="1022" y="872"/>
                  </a:lnTo>
                  <a:lnTo>
                    <a:pt x="1026" y="873"/>
                  </a:lnTo>
                  <a:lnTo>
                    <a:pt x="1029" y="875"/>
                  </a:lnTo>
                  <a:lnTo>
                    <a:pt x="1032" y="876"/>
                  </a:lnTo>
                  <a:lnTo>
                    <a:pt x="1032" y="876"/>
                  </a:lnTo>
                  <a:lnTo>
                    <a:pt x="1051" y="896"/>
                  </a:lnTo>
                  <a:lnTo>
                    <a:pt x="1070" y="914"/>
                  </a:lnTo>
                  <a:lnTo>
                    <a:pt x="1109" y="950"/>
                  </a:lnTo>
                  <a:lnTo>
                    <a:pt x="1130" y="968"/>
                  </a:lnTo>
                  <a:lnTo>
                    <a:pt x="1149" y="986"/>
                  </a:lnTo>
                  <a:lnTo>
                    <a:pt x="1168" y="1005"/>
                  </a:lnTo>
                  <a:lnTo>
                    <a:pt x="1185" y="1026"/>
                  </a:lnTo>
                  <a:lnTo>
                    <a:pt x="1185" y="1026"/>
                  </a:lnTo>
                  <a:lnTo>
                    <a:pt x="1196" y="1026"/>
                  </a:lnTo>
                  <a:lnTo>
                    <a:pt x="1206" y="1027"/>
                  </a:lnTo>
                  <a:lnTo>
                    <a:pt x="1213" y="1030"/>
                  </a:lnTo>
                  <a:lnTo>
                    <a:pt x="1220" y="1035"/>
                  </a:lnTo>
                  <a:lnTo>
                    <a:pt x="1224" y="1041"/>
                  </a:lnTo>
                  <a:lnTo>
                    <a:pt x="1227" y="1048"/>
                  </a:lnTo>
                  <a:lnTo>
                    <a:pt x="1228" y="1057"/>
                  </a:lnTo>
                  <a:lnTo>
                    <a:pt x="1228" y="1065"/>
                  </a:lnTo>
                  <a:lnTo>
                    <a:pt x="1228" y="1065"/>
                  </a:lnTo>
                  <a:lnTo>
                    <a:pt x="1239" y="1079"/>
                  </a:lnTo>
                  <a:lnTo>
                    <a:pt x="1252" y="1094"/>
                  </a:lnTo>
                  <a:lnTo>
                    <a:pt x="1264" y="1107"/>
                  </a:lnTo>
                  <a:lnTo>
                    <a:pt x="1276" y="1118"/>
                  </a:lnTo>
                  <a:lnTo>
                    <a:pt x="1276" y="1118"/>
                  </a:lnTo>
                  <a:lnTo>
                    <a:pt x="1283" y="1121"/>
                  </a:lnTo>
                  <a:lnTo>
                    <a:pt x="1288" y="1123"/>
                  </a:lnTo>
                  <a:lnTo>
                    <a:pt x="1295" y="1124"/>
                  </a:lnTo>
                  <a:lnTo>
                    <a:pt x="1301" y="1124"/>
                  </a:lnTo>
                  <a:lnTo>
                    <a:pt x="1309" y="1124"/>
                  </a:lnTo>
                  <a:lnTo>
                    <a:pt x="1315" y="1125"/>
                  </a:lnTo>
                  <a:lnTo>
                    <a:pt x="1321" y="1127"/>
                  </a:lnTo>
                  <a:lnTo>
                    <a:pt x="1327" y="1132"/>
                  </a:lnTo>
                  <a:lnTo>
                    <a:pt x="1327" y="1132"/>
                  </a:lnTo>
                  <a:lnTo>
                    <a:pt x="1328" y="1137"/>
                  </a:lnTo>
                  <a:lnTo>
                    <a:pt x="1329" y="1140"/>
                  </a:lnTo>
                  <a:lnTo>
                    <a:pt x="1332" y="1147"/>
                  </a:lnTo>
                  <a:lnTo>
                    <a:pt x="1334" y="1151"/>
                  </a:lnTo>
                  <a:lnTo>
                    <a:pt x="1335" y="1154"/>
                  </a:lnTo>
                  <a:lnTo>
                    <a:pt x="1335" y="1159"/>
                  </a:lnTo>
                  <a:lnTo>
                    <a:pt x="1335" y="1165"/>
                  </a:lnTo>
                  <a:lnTo>
                    <a:pt x="1335" y="1165"/>
                  </a:lnTo>
                  <a:lnTo>
                    <a:pt x="1343" y="1169"/>
                  </a:lnTo>
                  <a:lnTo>
                    <a:pt x="1349" y="1176"/>
                  </a:lnTo>
                  <a:lnTo>
                    <a:pt x="1360" y="1187"/>
                  </a:lnTo>
                  <a:lnTo>
                    <a:pt x="1371" y="1201"/>
                  </a:lnTo>
                  <a:lnTo>
                    <a:pt x="1377" y="1208"/>
                  </a:lnTo>
                  <a:lnTo>
                    <a:pt x="1386" y="1213"/>
                  </a:lnTo>
                  <a:lnTo>
                    <a:pt x="1386" y="1213"/>
                  </a:lnTo>
                  <a:lnTo>
                    <a:pt x="1387" y="1222"/>
                  </a:lnTo>
                  <a:lnTo>
                    <a:pt x="1387" y="1230"/>
                  </a:lnTo>
                  <a:lnTo>
                    <a:pt x="1386" y="1239"/>
                  </a:lnTo>
                  <a:lnTo>
                    <a:pt x="1385" y="1246"/>
                  </a:lnTo>
                  <a:lnTo>
                    <a:pt x="1382" y="1254"/>
                  </a:lnTo>
                  <a:lnTo>
                    <a:pt x="1380" y="1261"/>
                  </a:lnTo>
                  <a:lnTo>
                    <a:pt x="1376" y="1267"/>
                  </a:lnTo>
                  <a:lnTo>
                    <a:pt x="1373" y="1273"/>
                  </a:lnTo>
                  <a:lnTo>
                    <a:pt x="1369" y="1278"/>
                  </a:lnTo>
                  <a:lnTo>
                    <a:pt x="1363" y="1284"/>
                  </a:lnTo>
                  <a:lnTo>
                    <a:pt x="1352" y="1292"/>
                  </a:lnTo>
                  <a:lnTo>
                    <a:pt x="1340" y="1299"/>
                  </a:lnTo>
                  <a:lnTo>
                    <a:pt x="1327" y="1303"/>
                  </a:lnTo>
                  <a:lnTo>
                    <a:pt x="1313" y="1305"/>
                  </a:lnTo>
                  <a:lnTo>
                    <a:pt x="1299" y="1306"/>
                  </a:lnTo>
                  <a:lnTo>
                    <a:pt x="1285" y="1305"/>
                  </a:lnTo>
                  <a:lnTo>
                    <a:pt x="1272" y="1302"/>
                  </a:lnTo>
                  <a:lnTo>
                    <a:pt x="1260" y="1297"/>
                  </a:lnTo>
                  <a:lnTo>
                    <a:pt x="1255" y="1293"/>
                  </a:lnTo>
                  <a:lnTo>
                    <a:pt x="1250" y="1290"/>
                  </a:lnTo>
                  <a:lnTo>
                    <a:pt x="1245" y="1286"/>
                  </a:lnTo>
                  <a:lnTo>
                    <a:pt x="1241" y="1281"/>
                  </a:lnTo>
                  <a:lnTo>
                    <a:pt x="1237" y="1275"/>
                  </a:lnTo>
                  <a:lnTo>
                    <a:pt x="1234" y="1270"/>
                  </a:lnTo>
                  <a:lnTo>
                    <a:pt x="1234" y="1270"/>
                  </a:lnTo>
                  <a:lnTo>
                    <a:pt x="1225" y="1270"/>
                  </a:lnTo>
                  <a:lnTo>
                    <a:pt x="1216" y="1270"/>
                  </a:lnTo>
                  <a:lnTo>
                    <a:pt x="1208" y="1267"/>
                  </a:lnTo>
                  <a:lnTo>
                    <a:pt x="1201" y="1262"/>
                  </a:lnTo>
                  <a:lnTo>
                    <a:pt x="1195" y="1256"/>
                  </a:lnTo>
                  <a:lnTo>
                    <a:pt x="1193" y="1253"/>
                  </a:lnTo>
                  <a:lnTo>
                    <a:pt x="1192" y="1250"/>
                  </a:lnTo>
                  <a:lnTo>
                    <a:pt x="1191" y="1245"/>
                  </a:lnTo>
                  <a:lnTo>
                    <a:pt x="1190" y="1241"/>
                  </a:lnTo>
                  <a:lnTo>
                    <a:pt x="1191" y="1236"/>
                  </a:lnTo>
                  <a:lnTo>
                    <a:pt x="1192" y="1231"/>
                  </a:lnTo>
                  <a:lnTo>
                    <a:pt x="1192" y="1231"/>
                  </a:lnTo>
                  <a:lnTo>
                    <a:pt x="1180" y="1220"/>
                  </a:lnTo>
                  <a:lnTo>
                    <a:pt x="1169" y="1208"/>
                  </a:lnTo>
                  <a:lnTo>
                    <a:pt x="1159" y="1197"/>
                  </a:lnTo>
                  <a:lnTo>
                    <a:pt x="1148" y="1185"/>
                  </a:lnTo>
                  <a:lnTo>
                    <a:pt x="1135" y="1175"/>
                  </a:lnTo>
                  <a:lnTo>
                    <a:pt x="1122" y="1166"/>
                  </a:lnTo>
                  <a:lnTo>
                    <a:pt x="1115" y="1163"/>
                  </a:lnTo>
                  <a:lnTo>
                    <a:pt x="1106" y="1160"/>
                  </a:lnTo>
                  <a:lnTo>
                    <a:pt x="1098" y="1156"/>
                  </a:lnTo>
                  <a:lnTo>
                    <a:pt x="1089" y="1154"/>
                  </a:lnTo>
                  <a:lnTo>
                    <a:pt x="1089" y="1154"/>
                  </a:lnTo>
                  <a:lnTo>
                    <a:pt x="1087" y="1149"/>
                  </a:lnTo>
                  <a:lnTo>
                    <a:pt x="1085" y="1145"/>
                  </a:lnTo>
                  <a:lnTo>
                    <a:pt x="1080" y="1136"/>
                  </a:lnTo>
                  <a:lnTo>
                    <a:pt x="1080" y="1136"/>
                  </a:lnTo>
                  <a:lnTo>
                    <a:pt x="1082" y="1132"/>
                  </a:lnTo>
                  <a:lnTo>
                    <a:pt x="1084" y="1129"/>
                  </a:lnTo>
                  <a:lnTo>
                    <a:pt x="1087" y="1126"/>
                  </a:lnTo>
                  <a:lnTo>
                    <a:pt x="1091" y="1124"/>
                  </a:lnTo>
                  <a:lnTo>
                    <a:pt x="1091" y="1124"/>
                  </a:lnTo>
                  <a:lnTo>
                    <a:pt x="1080" y="1112"/>
                  </a:lnTo>
                  <a:lnTo>
                    <a:pt x="1074" y="1107"/>
                  </a:lnTo>
                  <a:lnTo>
                    <a:pt x="1071" y="1106"/>
                  </a:lnTo>
                  <a:lnTo>
                    <a:pt x="1067" y="1104"/>
                  </a:lnTo>
                  <a:lnTo>
                    <a:pt x="1067" y="1104"/>
                  </a:lnTo>
                  <a:lnTo>
                    <a:pt x="1067" y="1102"/>
                  </a:lnTo>
                  <a:lnTo>
                    <a:pt x="1067" y="1100"/>
                  </a:lnTo>
                  <a:lnTo>
                    <a:pt x="1064" y="1096"/>
                  </a:lnTo>
                  <a:lnTo>
                    <a:pt x="1064" y="1096"/>
                  </a:lnTo>
                  <a:lnTo>
                    <a:pt x="1007" y="1043"/>
                  </a:lnTo>
                  <a:lnTo>
                    <a:pt x="949" y="989"/>
                  </a:lnTo>
                  <a:lnTo>
                    <a:pt x="890" y="936"/>
                  </a:lnTo>
                  <a:lnTo>
                    <a:pt x="833" y="882"/>
                  </a:lnTo>
                  <a:lnTo>
                    <a:pt x="833" y="882"/>
                  </a:lnTo>
                  <a:lnTo>
                    <a:pt x="787" y="839"/>
                  </a:lnTo>
                  <a:lnTo>
                    <a:pt x="741" y="797"/>
                  </a:lnTo>
                  <a:lnTo>
                    <a:pt x="647" y="712"/>
                  </a:lnTo>
                  <a:lnTo>
                    <a:pt x="600" y="670"/>
                  </a:lnTo>
                  <a:lnTo>
                    <a:pt x="553" y="627"/>
                  </a:lnTo>
                  <a:lnTo>
                    <a:pt x="507" y="584"/>
                  </a:lnTo>
                  <a:lnTo>
                    <a:pt x="462" y="540"/>
                  </a:lnTo>
                  <a:lnTo>
                    <a:pt x="462" y="540"/>
                  </a:lnTo>
                  <a:lnTo>
                    <a:pt x="447" y="525"/>
                  </a:lnTo>
                  <a:lnTo>
                    <a:pt x="432" y="511"/>
                  </a:lnTo>
                  <a:lnTo>
                    <a:pt x="432" y="511"/>
                  </a:lnTo>
                  <a:lnTo>
                    <a:pt x="385" y="469"/>
                  </a:lnTo>
                  <a:lnTo>
                    <a:pt x="385" y="469"/>
                  </a:lnTo>
                  <a:lnTo>
                    <a:pt x="373" y="458"/>
                  </a:lnTo>
                  <a:lnTo>
                    <a:pt x="360" y="450"/>
                  </a:lnTo>
                  <a:lnTo>
                    <a:pt x="347" y="440"/>
                  </a:lnTo>
                  <a:lnTo>
                    <a:pt x="334" y="430"/>
                  </a:lnTo>
                  <a:lnTo>
                    <a:pt x="334" y="430"/>
                  </a:lnTo>
                  <a:lnTo>
                    <a:pt x="329" y="424"/>
                  </a:lnTo>
                  <a:lnTo>
                    <a:pt x="325" y="418"/>
                  </a:lnTo>
                  <a:lnTo>
                    <a:pt x="319" y="410"/>
                  </a:lnTo>
                  <a:lnTo>
                    <a:pt x="314" y="404"/>
                  </a:lnTo>
                  <a:lnTo>
                    <a:pt x="314" y="404"/>
                  </a:lnTo>
                  <a:lnTo>
                    <a:pt x="300" y="391"/>
                  </a:lnTo>
                  <a:lnTo>
                    <a:pt x="284" y="378"/>
                  </a:lnTo>
                  <a:lnTo>
                    <a:pt x="268" y="365"/>
                  </a:lnTo>
                  <a:lnTo>
                    <a:pt x="252" y="351"/>
                  </a:lnTo>
                  <a:lnTo>
                    <a:pt x="252" y="351"/>
                  </a:lnTo>
                  <a:lnTo>
                    <a:pt x="224" y="324"/>
                  </a:lnTo>
                  <a:lnTo>
                    <a:pt x="195" y="297"/>
                  </a:lnTo>
                  <a:lnTo>
                    <a:pt x="166" y="270"/>
                  </a:lnTo>
                  <a:lnTo>
                    <a:pt x="151" y="257"/>
                  </a:lnTo>
                  <a:lnTo>
                    <a:pt x="135" y="244"/>
                  </a:lnTo>
                  <a:lnTo>
                    <a:pt x="135" y="244"/>
                  </a:lnTo>
                  <a:lnTo>
                    <a:pt x="129" y="247"/>
                  </a:lnTo>
                  <a:lnTo>
                    <a:pt x="122" y="247"/>
                  </a:lnTo>
                  <a:lnTo>
                    <a:pt x="117" y="245"/>
                  </a:lnTo>
                  <a:lnTo>
                    <a:pt x="113" y="242"/>
                  </a:lnTo>
                  <a:lnTo>
                    <a:pt x="110" y="237"/>
                  </a:lnTo>
                  <a:lnTo>
                    <a:pt x="108" y="231"/>
                  </a:lnTo>
                  <a:lnTo>
                    <a:pt x="108" y="225"/>
                  </a:lnTo>
                  <a:lnTo>
                    <a:pt x="110" y="218"/>
                  </a:lnTo>
                  <a:lnTo>
                    <a:pt x="110" y="218"/>
                  </a:lnTo>
                  <a:lnTo>
                    <a:pt x="99" y="184"/>
                  </a:lnTo>
                  <a:lnTo>
                    <a:pt x="86" y="153"/>
                  </a:lnTo>
                  <a:lnTo>
                    <a:pt x="71" y="123"/>
                  </a:lnTo>
                  <a:lnTo>
                    <a:pt x="54" y="93"/>
                  </a:lnTo>
                  <a:lnTo>
                    <a:pt x="54" y="93"/>
                  </a:lnTo>
                  <a:lnTo>
                    <a:pt x="46" y="88"/>
                  </a:lnTo>
                  <a:lnTo>
                    <a:pt x="40" y="80"/>
                  </a:lnTo>
                  <a:lnTo>
                    <a:pt x="33" y="73"/>
                  </a:lnTo>
                  <a:lnTo>
                    <a:pt x="28" y="64"/>
                  </a:lnTo>
                  <a:lnTo>
                    <a:pt x="17" y="47"/>
                  </a:lnTo>
                  <a:lnTo>
                    <a:pt x="11" y="40"/>
                  </a:lnTo>
                  <a:lnTo>
                    <a:pt x="3" y="33"/>
                  </a:lnTo>
                  <a:lnTo>
                    <a:pt x="3" y="33"/>
                  </a:lnTo>
                  <a:lnTo>
                    <a:pt x="4" y="30"/>
                  </a:lnTo>
                  <a:lnTo>
                    <a:pt x="6" y="28"/>
                  </a:lnTo>
                  <a:lnTo>
                    <a:pt x="4" y="27"/>
                  </a:lnTo>
                  <a:lnTo>
                    <a:pt x="2" y="25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1" y="18"/>
                  </a:lnTo>
                  <a:lnTo>
                    <a:pt x="1" y="18"/>
                  </a:lnTo>
                  <a:lnTo>
                    <a:pt x="7" y="12"/>
                  </a:lnTo>
                  <a:lnTo>
                    <a:pt x="13" y="5"/>
                  </a:lnTo>
                  <a:lnTo>
                    <a:pt x="17" y="3"/>
                  </a:lnTo>
                  <a:lnTo>
                    <a:pt x="22" y="1"/>
                  </a:lnTo>
                  <a:lnTo>
                    <a:pt x="27" y="0"/>
                  </a:lnTo>
                  <a:lnTo>
                    <a:pt x="32" y="1"/>
                  </a:lnTo>
                  <a:lnTo>
                    <a:pt x="32" y="1"/>
                  </a:lnTo>
                  <a:close/>
                  <a:moveTo>
                    <a:pt x="742" y="614"/>
                  </a:moveTo>
                  <a:lnTo>
                    <a:pt x="742" y="614"/>
                  </a:lnTo>
                  <a:lnTo>
                    <a:pt x="753" y="615"/>
                  </a:lnTo>
                  <a:lnTo>
                    <a:pt x="764" y="618"/>
                  </a:lnTo>
                  <a:lnTo>
                    <a:pt x="774" y="622"/>
                  </a:lnTo>
                  <a:lnTo>
                    <a:pt x="785" y="626"/>
                  </a:lnTo>
                  <a:lnTo>
                    <a:pt x="804" y="638"/>
                  </a:lnTo>
                  <a:lnTo>
                    <a:pt x="820" y="648"/>
                  </a:lnTo>
                  <a:lnTo>
                    <a:pt x="820" y="648"/>
                  </a:lnTo>
                  <a:lnTo>
                    <a:pt x="841" y="654"/>
                  </a:lnTo>
                  <a:lnTo>
                    <a:pt x="860" y="662"/>
                  </a:lnTo>
                  <a:lnTo>
                    <a:pt x="878" y="670"/>
                  </a:lnTo>
                  <a:lnTo>
                    <a:pt x="895" y="679"/>
                  </a:lnTo>
                  <a:lnTo>
                    <a:pt x="895" y="679"/>
                  </a:lnTo>
                  <a:lnTo>
                    <a:pt x="920" y="693"/>
                  </a:lnTo>
                  <a:lnTo>
                    <a:pt x="946" y="708"/>
                  </a:lnTo>
                  <a:lnTo>
                    <a:pt x="958" y="714"/>
                  </a:lnTo>
                  <a:lnTo>
                    <a:pt x="973" y="721"/>
                  </a:lnTo>
                  <a:lnTo>
                    <a:pt x="988" y="726"/>
                  </a:lnTo>
                  <a:lnTo>
                    <a:pt x="1004" y="729"/>
                  </a:lnTo>
                  <a:lnTo>
                    <a:pt x="1004" y="729"/>
                  </a:lnTo>
                  <a:lnTo>
                    <a:pt x="1011" y="737"/>
                  </a:lnTo>
                  <a:lnTo>
                    <a:pt x="1018" y="743"/>
                  </a:lnTo>
                  <a:lnTo>
                    <a:pt x="1028" y="748"/>
                  </a:lnTo>
                  <a:lnTo>
                    <a:pt x="1037" y="754"/>
                  </a:lnTo>
                  <a:lnTo>
                    <a:pt x="1057" y="763"/>
                  </a:lnTo>
                  <a:lnTo>
                    <a:pt x="1077" y="773"/>
                  </a:lnTo>
                  <a:lnTo>
                    <a:pt x="1077" y="773"/>
                  </a:lnTo>
                  <a:lnTo>
                    <a:pt x="1106" y="789"/>
                  </a:lnTo>
                  <a:lnTo>
                    <a:pt x="1121" y="797"/>
                  </a:lnTo>
                  <a:lnTo>
                    <a:pt x="1137" y="801"/>
                  </a:lnTo>
                  <a:lnTo>
                    <a:pt x="1137" y="801"/>
                  </a:lnTo>
                  <a:lnTo>
                    <a:pt x="1153" y="812"/>
                  </a:lnTo>
                  <a:lnTo>
                    <a:pt x="1169" y="822"/>
                  </a:lnTo>
                  <a:lnTo>
                    <a:pt x="1186" y="831"/>
                  </a:lnTo>
                  <a:lnTo>
                    <a:pt x="1196" y="834"/>
                  </a:lnTo>
                  <a:lnTo>
                    <a:pt x="1206" y="837"/>
                  </a:lnTo>
                  <a:lnTo>
                    <a:pt x="1206" y="837"/>
                  </a:lnTo>
                  <a:lnTo>
                    <a:pt x="1253" y="863"/>
                  </a:lnTo>
                  <a:lnTo>
                    <a:pt x="1300" y="888"/>
                  </a:lnTo>
                  <a:lnTo>
                    <a:pt x="1397" y="936"/>
                  </a:lnTo>
                  <a:lnTo>
                    <a:pt x="1495" y="983"/>
                  </a:lnTo>
                  <a:lnTo>
                    <a:pt x="1542" y="1006"/>
                  </a:lnTo>
                  <a:lnTo>
                    <a:pt x="1589" y="1031"/>
                  </a:lnTo>
                  <a:lnTo>
                    <a:pt x="1589" y="1031"/>
                  </a:lnTo>
                  <a:lnTo>
                    <a:pt x="1603" y="1039"/>
                  </a:lnTo>
                  <a:lnTo>
                    <a:pt x="1617" y="1046"/>
                  </a:lnTo>
                  <a:lnTo>
                    <a:pt x="1624" y="1049"/>
                  </a:lnTo>
                  <a:lnTo>
                    <a:pt x="1632" y="1051"/>
                  </a:lnTo>
                  <a:lnTo>
                    <a:pt x="1639" y="1051"/>
                  </a:lnTo>
                  <a:lnTo>
                    <a:pt x="1648" y="1051"/>
                  </a:lnTo>
                  <a:lnTo>
                    <a:pt x="1648" y="1051"/>
                  </a:lnTo>
                  <a:lnTo>
                    <a:pt x="1659" y="1025"/>
                  </a:lnTo>
                  <a:lnTo>
                    <a:pt x="1672" y="998"/>
                  </a:lnTo>
                  <a:lnTo>
                    <a:pt x="1696" y="947"/>
                  </a:lnTo>
                  <a:lnTo>
                    <a:pt x="1749" y="844"/>
                  </a:lnTo>
                  <a:lnTo>
                    <a:pt x="1749" y="844"/>
                  </a:lnTo>
                  <a:lnTo>
                    <a:pt x="1687" y="807"/>
                  </a:lnTo>
                  <a:lnTo>
                    <a:pt x="1654" y="789"/>
                  </a:lnTo>
                  <a:lnTo>
                    <a:pt x="1637" y="782"/>
                  </a:lnTo>
                  <a:lnTo>
                    <a:pt x="1619" y="773"/>
                  </a:lnTo>
                  <a:lnTo>
                    <a:pt x="1619" y="773"/>
                  </a:lnTo>
                  <a:lnTo>
                    <a:pt x="1629" y="757"/>
                  </a:lnTo>
                  <a:lnTo>
                    <a:pt x="1633" y="748"/>
                  </a:lnTo>
                  <a:lnTo>
                    <a:pt x="1635" y="739"/>
                  </a:lnTo>
                  <a:lnTo>
                    <a:pt x="1635" y="739"/>
                  </a:lnTo>
                  <a:lnTo>
                    <a:pt x="1623" y="731"/>
                  </a:lnTo>
                  <a:lnTo>
                    <a:pt x="1609" y="725"/>
                  </a:lnTo>
                  <a:lnTo>
                    <a:pt x="1583" y="712"/>
                  </a:lnTo>
                  <a:lnTo>
                    <a:pt x="1569" y="706"/>
                  </a:lnTo>
                  <a:lnTo>
                    <a:pt x="1557" y="698"/>
                  </a:lnTo>
                  <a:lnTo>
                    <a:pt x="1546" y="690"/>
                  </a:lnTo>
                  <a:lnTo>
                    <a:pt x="1542" y="685"/>
                  </a:lnTo>
                  <a:lnTo>
                    <a:pt x="1539" y="680"/>
                  </a:lnTo>
                  <a:lnTo>
                    <a:pt x="1539" y="680"/>
                  </a:lnTo>
                  <a:lnTo>
                    <a:pt x="1553" y="683"/>
                  </a:lnTo>
                  <a:lnTo>
                    <a:pt x="1567" y="687"/>
                  </a:lnTo>
                  <a:lnTo>
                    <a:pt x="1578" y="693"/>
                  </a:lnTo>
                  <a:lnTo>
                    <a:pt x="1590" y="698"/>
                  </a:lnTo>
                  <a:lnTo>
                    <a:pt x="1602" y="705"/>
                  </a:lnTo>
                  <a:lnTo>
                    <a:pt x="1614" y="710"/>
                  </a:lnTo>
                  <a:lnTo>
                    <a:pt x="1628" y="714"/>
                  </a:lnTo>
                  <a:lnTo>
                    <a:pt x="1642" y="716"/>
                  </a:lnTo>
                  <a:lnTo>
                    <a:pt x="1642" y="716"/>
                  </a:lnTo>
                  <a:lnTo>
                    <a:pt x="1648" y="696"/>
                  </a:lnTo>
                  <a:lnTo>
                    <a:pt x="1653" y="676"/>
                  </a:lnTo>
                  <a:lnTo>
                    <a:pt x="1657" y="654"/>
                  </a:lnTo>
                  <a:lnTo>
                    <a:pt x="1659" y="634"/>
                  </a:lnTo>
                  <a:lnTo>
                    <a:pt x="1662" y="592"/>
                  </a:lnTo>
                  <a:lnTo>
                    <a:pt x="1664" y="547"/>
                  </a:lnTo>
                  <a:lnTo>
                    <a:pt x="1664" y="547"/>
                  </a:lnTo>
                  <a:lnTo>
                    <a:pt x="1658" y="544"/>
                  </a:lnTo>
                  <a:lnTo>
                    <a:pt x="1652" y="542"/>
                  </a:lnTo>
                  <a:lnTo>
                    <a:pt x="1645" y="541"/>
                  </a:lnTo>
                  <a:lnTo>
                    <a:pt x="1637" y="541"/>
                  </a:lnTo>
                  <a:lnTo>
                    <a:pt x="1622" y="542"/>
                  </a:lnTo>
                  <a:lnTo>
                    <a:pt x="1607" y="546"/>
                  </a:lnTo>
                  <a:lnTo>
                    <a:pt x="1591" y="549"/>
                  </a:lnTo>
                  <a:lnTo>
                    <a:pt x="1577" y="551"/>
                  </a:lnTo>
                  <a:lnTo>
                    <a:pt x="1571" y="551"/>
                  </a:lnTo>
                  <a:lnTo>
                    <a:pt x="1564" y="550"/>
                  </a:lnTo>
                  <a:lnTo>
                    <a:pt x="1559" y="548"/>
                  </a:lnTo>
                  <a:lnTo>
                    <a:pt x="1555" y="545"/>
                  </a:lnTo>
                  <a:lnTo>
                    <a:pt x="1555" y="545"/>
                  </a:lnTo>
                  <a:lnTo>
                    <a:pt x="1568" y="543"/>
                  </a:lnTo>
                  <a:lnTo>
                    <a:pt x="1581" y="539"/>
                  </a:lnTo>
                  <a:lnTo>
                    <a:pt x="1607" y="530"/>
                  </a:lnTo>
                  <a:lnTo>
                    <a:pt x="1621" y="527"/>
                  </a:lnTo>
                  <a:lnTo>
                    <a:pt x="1635" y="525"/>
                  </a:lnTo>
                  <a:lnTo>
                    <a:pt x="1642" y="525"/>
                  </a:lnTo>
                  <a:lnTo>
                    <a:pt x="1649" y="526"/>
                  </a:lnTo>
                  <a:lnTo>
                    <a:pt x="1657" y="527"/>
                  </a:lnTo>
                  <a:lnTo>
                    <a:pt x="1664" y="529"/>
                  </a:lnTo>
                  <a:lnTo>
                    <a:pt x="1664" y="529"/>
                  </a:lnTo>
                  <a:lnTo>
                    <a:pt x="1664" y="506"/>
                  </a:lnTo>
                  <a:lnTo>
                    <a:pt x="1664" y="484"/>
                  </a:lnTo>
                  <a:lnTo>
                    <a:pt x="1662" y="463"/>
                  </a:lnTo>
                  <a:lnTo>
                    <a:pt x="1659" y="441"/>
                  </a:lnTo>
                  <a:lnTo>
                    <a:pt x="1653" y="420"/>
                  </a:lnTo>
                  <a:lnTo>
                    <a:pt x="1648" y="399"/>
                  </a:lnTo>
                  <a:lnTo>
                    <a:pt x="1639" y="380"/>
                  </a:lnTo>
                  <a:lnTo>
                    <a:pt x="1630" y="362"/>
                  </a:lnTo>
                  <a:lnTo>
                    <a:pt x="1630" y="362"/>
                  </a:lnTo>
                  <a:lnTo>
                    <a:pt x="1618" y="370"/>
                  </a:lnTo>
                  <a:lnTo>
                    <a:pt x="1606" y="380"/>
                  </a:lnTo>
                  <a:lnTo>
                    <a:pt x="1582" y="402"/>
                  </a:lnTo>
                  <a:lnTo>
                    <a:pt x="1582" y="402"/>
                  </a:lnTo>
                  <a:lnTo>
                    <a:pt x="1570" y="413"/>
                  </a:lnTo>
                  <a:lnTo>
                    <a:pt x="1564" y="420"/>
                  </a:lnTo>
                  <a:lnTo>
                    <a:pt x="1558" y="426"/>
                  </a:lnTo>
                  <a:lnTo>
                    <a:pt x="1551" y="429"/>
                  </a:lnTo>
                  <a:lnTo>
                    <a:pt x="1547" y="432"/>
                  </a:lnTo>
                  <a:lnTo>
                    <a:pt x="1544" y="432"/>
                  </a:lnTo>
                  <a:lnTo>
                    <a:pt x="1542" y="432"/>
                  </a:lnTo>
                  <a:lnTo>
                    <a:pt x="1539" y="430"/>
                  </a:lnTo>
                  <a:lnTo>
                    <a:pt x="1536" y="427"/>
                  </a:lnTo>
                  <a:lnTo>
                    <a:pt x="1532" y="424"/>
                  </a:lnTo>
                  <a:lnTo>
                    <a:pt x="1532" y="424"/>
                  </a:lnTo>
                  <a:lnTo>
                    <a:pt x="1555" y="406"/>
                  </a:lnTo>
                  <a:lnTo>
                    <a:pt x="1577" y="385"/>
                  </a:lnTo>
                  <a:lnTo>
                    <a:pt x="1600" y="364"/>
                  </a:lnTo>
                  <a:lnTo>
                    <a:pt x="1621" y="342"/>
                  </a:lnTo>
                  <a:lnTo>
                    <a:pt x="1621" y="342"/>
                  </a:lnTo>
                  <a:lnTo>
                    <a:pt x="1615" y="334"/>
                  </a:lnTo>
                  <a:lnTo>
                    <a:pt x="1609" y="325"/>
                  </a:lnTo>
                  <a:lnTo>
                    <a:pt x="1604" y="317"/>
                  </a:lnTo>
                  <a:lnTo>
                    <a:pt x="1603" y="312"/>
                  </a:lnTo>
                  <a:lnTo>
                    <a:pt x="1603" y="307"/>
                  </a:lnTo>
                  <a:lnTo>
                    <a:pt x="1603" y="307"/>
                  </a:lnTo>
                  <a:lnTo>
                    <a:pt x="1590" y="290"/>
                  </a:lnTo>
                  <a:lnTo>
                    <a:pt x="1576" y="274"/>
                  </a:lnTo>
                  <a:lnTo>
                    <a:pt x="1561" y="259"/>
                  </a:lnTo>
                  <a:lnTo>
                    <a:pt x="1545" y="245"/>
                  </a:lnTo>
                  <a:lnTo>
                    <a:pt x="1529" y="231"/>
                  </a:lnTo>
                  <a:lnTo>
                    <a:pt x="1512" y="218"/>
                  </a:lnTo>
                  <a:lnTo>
                    <a:pt x="1494" y="207"/>
                  </a:lnTo>
                  <a:lnTo>
                    <a:pt x="1475" y="196"/>
                  </a:lnTo>
                  <a:lnTo>
                    <a:pt x="1475" y="196"/>
                  </a:lnTo>
                  <a:lnTo>
                    <a:pt x="1466" y="207"/>
                  </a:lnTo>
                  <a:lnTo>
                    <a:pt x="1457" y="219"/>
                  </a:lnTo>
                  <a:lnTo>
                    <a:pt x="1450" y="232"/>
                  </a:lnTo>
                  <a:lnTo>
                    <a:pt x="1442" y="246"/>
                  </a:lnTo>
                  <a:lnTo>
                    <a:pt x="1442" y="246"/>
                  </a:lnTo>
                  <a:lnTo>
                    <a:pt x="1435" y="260"/>
                  </a:lnTo>
                  <a:lnTo>
                    <a:pt x="1431" y="268"/>
                  </a:lnTo>
                  <a:lnTo>
                    <a:pt x="1426" y="274"/>
                  </a:lnTo>
                  <a:lnTo>
                    <a:pt x="1421" y="279"/>
                  </a:lnTo>
                  <a:lnTo>
                    <a:pt x="1416" y="283"/>
                  </a:lnTo>
                  <a:lnTo>
                    <a:pt x="1412" y="284"/>
                  </a:lnTo>
                  <a:lnTo>
                    <a:pt x="1409" y="284"/>
                  </a:lnTo>
                  <a:lnTo>
                    <a:pt x="1405" y="284"/>
                  </a:lnTo>
                  <a:lnTo>
                    <a:pt x="1402" y="283"/>
                  </a:lnTo>
                  <a:lnTo>
                    <a:pt x="1402" y="283"/>
                  </a:lnTo>
                  <a:lnTo>
                    <a:pt x="1416" y="259"/>
                  </a:lnTo>
                  <a:lnTo>
                    <a:pt x="1431" y="233"/>
                  </a:lnTo>
                  <a:lnTo>
                    <a:pt x="1445" y="210"/>
                  </a:lnTo>
                  <a:lnTo>
                    <a:pt x="1452" y="197"/>
                  </a:lnTo>
                  <a:lnTo>
                    <a:pt x="1460" y="186"/>
                  </a:lnTo>
                  <a:lnTo>
                    <a:pt x="1460" y="186"/>
                  </a:lnTo>
                  <a:lnTo>
                    <a:pt x="1450" y="178"/>
                  </a:lnTo>
                  <a:lnTo>
                    <a:pt x="1440" y="171"/>
                  </a:lnTo>
                  <a:lnTo>
                    <a:pt x="1428" y="164"/>
                  </a:lnTo>
                  <a:lnTo>
                    <a:pt x="1418" y="157"/>
                  </a:lnTo>
                  <a:lnTo>
                    <a:pt x="1394" y="147"/>
                  </a:lnTo>
                  <a:lnTo>
                    <a:pt x="1369" y="137"/>
                  </a:lnTo>
                  <a:lnTo>
                    <a:pt x="1342" y="130"/>
                  </a:lnTo>
                  <a:lnTo>
                    <a:pt x="1313" y="123"/>
                  </a:lnTo>
                  <a:lnTo>
                    <a:pt x="1283" y="119"/>
                  </a:lnTo>
                  <a:lnTo>
                    <a:pt x="1252" y="116"/>
                  </a:lnTo>
                  <a:lnTo>
                    <a:pt x="1252" y="116"/>
                  </a:lnTo>
                  <a:lnTo>
                    <a:pt x="1251" y="136"/>
                  </a:lnTo>
                  <a:lnTo>
                    <a:pt x="1250" y="160"/>
                  </a:lnTo>
                  <a:lnTo>
                    <a:pt x="1249" y="173"/>
                  </a:lnTo>
                  <a:lnTo>
                    <a:pt x="1250" y="186"/>
                  </a:lnTo>
                  <a:lnTo>
                    <a:pt x="1250" y="200"/>
                  </a:lnTo>
                  <a:lnTo>
                    <a:pt x="1252" y="214"/>
                  </a:lnTo>
                  <a:lnTo>
                    <a:pt x="1252" y="214"/>
                  </a:lnTo>
                  <a:lnTo>
                    <a:pt x="1255" y="222"/>
                  </a:lnTo>
                  <a:lnTo>
                    <a:pt x="1258" y="230"/>
                  </a:lnTo>
                  <a:lnTo>
                    <a:pt x="1259" y="233"/>
                  </a:lnTo>
                  <a:lnTo>
                    <a:pt x="1258" y="237"/>
                  </a:lnTo>
                  <a:lnTo>
                    <a:pt x="1256" y="240"/>
                  </a:lnTo>
                  <a:lnTo>
                    <a:pt x="1252" y="243"/>
                  </a:lnTo>
                  <a:lnTo>
                    <a:pt x="1252" y="243"/>
                  </a:lnTo>
                  <a:lnTo>
                    <a:pt x="1249" y="237"/>
                  </a:lnTo>
                  <a:lnTo>
                    <a:pt x="1245" y="230"/>
                  </a:lnTo>
                  <a:lnTo>
                    <a:pt x="1243" y="223"/>
                  </a:lnTo>
                  <a:lnTo>
                    <a:pt x="1241" y="215"/>
                  </a:lnTo>
                  <a:lnTo>
                    <a:pt x="1239" y="198"/>
                  </a:lnTo>
                  <a:lnTo>
                    <a:pt x="1239" y="181"/>
                  </a:lnTo>
                  <a:lnTo>
                    <a:pt x="1239" y="147"/>
                  </a:lnTo>
                  <a:lnTo>
                    <a:pt x="1238" y="130"/>
                  </a:lnTo>
                  <a:lnTo>
                    <a:pt x="1236" y="116"/>
                  </a:lnTo>
                  <a:lnTo>
                    <a:pt x="1236" y="116"/>
                  </a:lnTo>
                  <a:lnTo>
                    <a:pt x="1205" y="116"/>
                  </a:lnTo>
                  <a:lnTo>
                    <a:pt x="1177" y="117"/>
                  </a:lnTo>
                  <a:lnTo>
                    <a:pt x="1152" y="118"/>
                  </a:lnTo>
                  <a:lnTo>
                    <a:pt x="1128" y="120"/>
                  </a:lnTo>
                  <a:lnTo>
                    <a:pt x="1104" y="124"/>
                  </a:lnTo>
                  <a:lnTo>
                    <a:pt x="1080" y="128"/>
                  </a:lnTo>
                  <a:lnTo>
                    <a:pt x="1057" y="135"/>
                  </a:lnTo>
                  <a:lnTo>
                    <a:pt x="1030" y="141"/>
                  </a:lnTo>
                  <a:lnTo>
                    <a:pt x="1030" y="141"/>
                  </a:lnTo>
                  <a:lnTo>
                    <a:pt x="1036" y="158"/>
                  </a:lnTo>
                  <a:lnTo>
                    <a:pt x="1042" y="172"/>
                  </a:lnTo>
                  <a:lnTo>
                    <a:pt x="1049" y="186"/>
                  </a:lnTo>
                  <a:lnTo>
                    <a:pt x="1057" y="199"/>
                  </a:lnTo>
                  <a:lnTo>
                    <a:pt x="1073" y="226"/>
                  </a:lnTo>
                  <a:lnTo>
                    <a:pt x="1080" y="240"/>
                  </a:lnTo>
                  <a:lnTo>
                    <a:pt x="1087" y="255"/>
                  </a:lnTo>
                  <a:lnTo>
                    <a:pt x="1087" y="255"/>
                  </a:lnTo>
                  <a:lnTo>
                    <a:pt x="1082" y="255"/>
                  </a:lnTo>
                  <a:lnTo>
                    <a:pt x="1077" y="254"/>
                  </a:lnTo>
                  <a:lnTo>
                    <a:pt x="1074" y="252"/>
                  </a:lnTo>
                  <a:lnTo>
                    <a:pt x="1071" y="248"/>
                  </a:lnTo>
                  <a:lnTo>
                    <a:pt x="1067" y="240"/>
                  </a:lnTo>
                  <a:lnTo>
                    <a:pt x="1062" y="232"/>
                  </a:lnTo>
                  <a:lnTo>
                    <a:pt x="1062" y="232"/>
                  </a:lnTo>
                  <a:lnTo>
                    <a:pt x="1049" y="210"/>
                  </a:lnTo>
                  <a:lnTo>
                    <a:pt x="1037" y="188"/>
                  </a:lnTo>
                  <a:lnTo>
                    <a:pt x="1023" y="168"/>
                  </a:lnTo>
                  <a:lnTo>
                    <a:pt x="1014" y="158"/>
                  </a:lnTo>
                  <a:lnTo>
                    <a:pt x="1007" y="150"/>
                  </a:lnTo>
                  <a:lnTo>
                    <a:pt x="1007" y="150"/>
                  </a:lnTo>
                  <a:lnTo>
                    <a:pt x="984" y="161"/>
                  </a:lnTo>
                  <a:lnTo>
                    <a:pt x="963" y="171"/>
                  </a:lnTo>
                  <a:lnTo>
                    <a:pt x="941" y="183"/>
                  </a:lnTo>
                  <a:lnTo>
                    <a:pt x="922" y="196"/>
                  </a:lnTo>
                  <a:lnTo>
                    <a:pt x="903" y="209"/>
                  </a:lnTo>
                  <a:lnTo>
                    <a:pt x="885" y="224"/>
                  </a:lnTo>
                  <a:lnTo>
                    <a:pt x="868" y="240"/>
                  </a:lnTo>
                  <a:lnTo>
                    <a:pt x="852" y="257"/>
                  </a:lnTo>
                  <a:lnTo>
                    <a:pt x="852" y="257"/>
                  </a:lnTo>
                  <a:lnTo>
                    <a:pt x="864" y="266"/>
                  </a:lnTo>
                  <a:lnTo>
                    <a:pt x="877" y="273"/>
                  </a:lnTo>
                  <a:lnTo>
                    <a:pt x="903" y="289"/>
                  </a:lnTo>
                  <a:lnTo>
                    <a:pt x="916" y="297"/>
                  </a:lnTo>
                  <a:lnTo>
                    <a:pt x="927" y="304"/>
                  </a:lnTo>
                  <a:lnTo>
                    <a:pt x="938" y="314"/>
                  </a:lnTo>
                  <a:lnTo>
                    <a:pt x="942" y="318"/>
                  </a:lnTo>
                  <a:lnTo>
                    <a:pt x="946" y="323"/>
                  </a:lnTo>
                  <a:lnTo>
                    <a:pt x="946" y="323"/>
                  </a:lnTo>
                  <a:lnTo>
                    <a:pt x="932" y="318"/>
                  </a:lnTo>
                  <a:lnTo>
                    <a:pt x="918" y="312"/>
                  </a:lnTo>
                  <a:lnTo>
                    <a:pt x="891" y="298"/>
                  </a:lnTo>
                  <a:lnTo>
                    <a:pt x="865" y="284"/>
                  </a:lnTo>
                  <a:lnTo>
                    <a:pt x="854" y="278"/>
                  </a:lnTo>
                  <a:lnTo>
                    <a:pt x="841" y="273"/>
                  </a:lnTo>
                  <a:lnTo>
                    <a:pt x="841" y="273"/>
                  </a:lnTo>
                  <a:lnTo>
                    <a:pt x="827" y="288"/>
                  </a:lnTo>
                  <a:lnTo>
                    <a:pt x="814" y="303"/>
                  </a:lnTo>
                  <a:lnTo>
                    <a:pt x="807" y="312"/>
                  </a:lnTo>
                  <a:lnTo>
                    <a:pt x="801" y="320"/>
                  </a:lnTo>
                  <a:lnTo>
                    <a:pt x="797" y="330"/>
                  </a:lnTo>
                  <a:lnTo>
                    <a:pt x="792" y="339"/>
                  </a:lnTo>
                  <a:lnTo>
                    <a:pt x="792" y="339"/>
                  </a:lnTo>
                  <a:lnTo>
                    <a:pt x="797" y="338"/>
                  </a:lnTo>
                  <a:lnTo>
                    <a:pt x="800" y="338"/>
                  </a:lnTo>
                  <a:lnTo>
                    <a:pt x="804" y="339"/>
                  </a:lnTo>
                  <a:lnTo>
                    <a:pt x="811" y="339"/>
                  </a:lnTo>
                  <a:lnTo>
                    <a:pt x="811" y="339"/>
                  </a:lnTo>
                  <a:lnTo>
                    <a:pt x="826" y="347"/>
                  </a:lnTo>
                  <a:lnTo>
                    <a:pt x="841" y="355"/>
                  </a:lnTo>
                  <a:lnTo>
                    <a:pt x="855" y="365"/>
                  </a:lnTo>
                  <a:lnTo>
                    <a:pt x="868" y="376"/>
                  </a:lnTo>
                  <a:lnTo>
                    <a:pt x="868" y="376"/>
                  </a:lnTo>
                  <a:lnTo>
                    <a:pt x="882" y="385"/>
                  </a:lnTo>
                  <a:lnTo>
                    <a:pt x="896" y="394"/>
                  </a:lnTo>
                  <a:lnTo>
                    <a:pt x="903" y="399"/>
                  </a:lnTo>
                  <a:lnTo>
                    <a:pt x="908" y="405"/>
                  </a:lnTo>
                  <a:lnTo>
                    <a:pt x="913" y="411"/>
                  </a:lnTo>
                  <a:lnTo>
                    <a:pt x="918" y="419"/>
                  </a:lnTo>
                  <a:lnTo>
                    <a:pt x="918" y="419"/>
                  </a:lnTo>
                  <a:lnTo>
                    <a:pt x="912" y="419"/>
                  </a:lnTo>
                  <a:lnTo>
                    <a:pt x="907" y="419"/>
                  </a:lnTo>
                  <a:lnTo>
                    <a:pt x="902" y="418"/>
                  </a:lnTo>
                  <a:lnTo>
                    <a:pt x="896" y="417"/>
                  </a:lnTo>
                  <a:lnTo>
                    <a:pt x="888" y="411"/>
                  </a:lnTo>
                  <a:lnTo>
                    <a:pt x="878" y="405"/>
                  </a:lnTo>
                  <a:lnTo>
                    <a:pt x="870" y="397"/>
                  </a:lnTo>
                  <a:lnTo>
                    <a:pt x="860" y="391"/>
                  </a:lnTo>
                  <a:lnTo>
                    <a:pt x="850" y="385"/>
                  </a:lnTo>
                  <a:lnTo>
                    <a:pt x="845" y="383"/>
                  </a:lnTo>
                  <a:lnTo>
                    <a:pt x="839" y="382"/>
                  </a:lnTo>
                  <a:lnTo>
                    <a:pt x="839" y="382"/>
                  </a:lnTo>
                  <a:lnTo>
                    <a:pt x="837" y="379"/>
                  </a:lnTo>
                  <a:lnTo>
                    <a:pt x="835" y="377"/>
                  </a:lnTo>
                  <a:lnTo>
                    <a:pt x="834" y="375"/>
                  </a:lnTo>
                  <a:lnTo>
                    <a:pt x="831" y="374"/>
                  </a:lnTo>
                  <a:lnTo>
                    <a:pt x="831" y="374"/>
                  </a:lnTo>
                  <a:lnTo>
                    <a:pt x="811" y="363"/>
                  </a:lnTo>
                  <a:lnTo>
                    <a:pt x="792" y="351"/>
                  </a:lnTo>
                  <a:lnTo>
                    <a:pt x="792" y="351"/>
                  </a:lnTo>
                  <a:lnTo>
                    <a:pt x="786" y="352"/>
                  </a:lnTo>
                  <a:lnTo>
                    <a:pt x="782" y="351"/>
                  </a:lnTo>
                  <a:lnTo>
                    <a:pt x="777" y="350"/>
                  </a:lnTo>
                  <a:lnTo>
                    <a:pt x="772" y="349"/>
                  </a:lnTo>
                  <a:lnTo>
                    <a:pt x="772" y="349"/>
                  </a:lnTo>
                  <a:lnTo>
                    <a:pt x="758" y="338"/>
                  </a:lnTo>
                  <a:lnTo>
                    <a:pt x="743" y="329"/>
                  </a:lnTo>
                  <a:lnTo>
                    <a:pt x="727" y="319"/>
                  </a:lnTo>
                  <a:lnTo>
                    <a:pt x="711" y="311"/>
                  </a:lnTo>
                  <a:lnTo>
                    <a:pt x="694" y="303"/>
                  </a:lnTo>
                  <a:lnTo>
                    <a:pt x="677" y="294"/>
                  </a:lnTo>
                  <a:lnTo>
                    <a:pt x="642" y="281"/>
                  </a:lnTo>
                  <a:lnTo>
                    <a:pt x="642" y="281"/>
                  </a:lnTo>
                  <a:lnTo>
                    <a:pt x="640" y="286"/>
                  </a:lnTo>
                  <a:lnTo>
                    <a:pt x="639" y="291"/>
                  </a:lnTo>
                  <a:lnTo>
                    <a:pt x="636" y="300"/>
                  </a:lnTo>
                  <a:lnTo>
                    <a:pt x="631" y="308"/>
                  </a:lnTo>
                  <a:lnTo>
                    <a:pt x="627" y="317"/>
                  </a:lnTo>
                  <a:lnTo>
                    <a:pt x="627" y="317"/>
                  </a:lnTo>
                  <a:lnTo>
                    <a:pt x="613" y="351"/>
                  </a:lnTo>
                  <a:lnTo>
                    <a:pt x="599" y="383"/>
                  </a:lnTo>
                  <a:lnTo>
                    <a:pt x="599" y="383"/>
                  </a:lnTo>
                  <a:lnTo>
                    <a:pt x="598" y="389"/>
                  </a:lnTo>
                  <a:lnTo>
                    <a:pt x="597" y="394"/>
                  </a:lnTo>
                  <a:lnTo>
                    <a:pt x="597" y="399"/>
                  </a:lnTo>
                  <a:lnTo>
                    <a:pt x="594" y="404"/>
                  </a:lnTo>
                  <a:lnTo>
                    <a:pt x="594" y="404"/>
                  </a:lnTo>
                  <a:lnTo>
                    <a:pt x="593" y="405"/>
                  </a:lnTo>
                  <a:lnTo>
                    <a:pt x="590" y="406"/>
                  </a:lnTo>
                  <a:lnTo>
                    <a:pt x="588" y="407"/>
                  </a:lnTo>
                  <a:lnTo>
                    <a:pt x="587" y="408"/>
                  </a:lnTo>
                  <a:lnTo>
                    <a:pt x="587" y="408"/>
                  </a:lnTo>
                  <a:lnTo>
                    <a:pt x="586" y="411"/>
                  </a:lnTo>
                  <a:lnTo>
                    <a:pt x="586" y="414"/>
                  </a:lnTo>
                  <a:lnTo>
                    <a:pt x="586" y="419"/>
                  </a:lnTo>
                  <a:lnTo>
                    <a:pt x="585" y="422"/>
                  </a:lnTo>
                  <a:lnTo>
                    <a:pt x="585" y="422"/>
                  </a:lnTo>
                  <a:lnTo>
                    <a:pt x="580" y="429"/>
                  </a:lnTo>
                  <a:lnTo>
                    <a:pt x="576" y="437"/>
                  </a:lnTo>
                  <a:lnTo>
                    <a:pt x="574" y="440"/>
                  </a:lnTo>
                  <a:lnTo>
                    <a:pt x="573" y="444"/>
                  </a:lnTo>
                  <a:lnTo>
                    <a:pt x="573" y="449"/>
                  </a:lnTo>
                  <a:lnTo>
                    <a:pt x="574" y="454"/>
                  </a:lnTo>
                  <a:lnTo>
                    <a:pt x="574" y="454"/>
                  </a:lnTo>
                  <a:lnTo>
                    <a:pt x="578" y="457"/>
                  </a:lnTo>
                  <a:lnTo>
                    <a:pt x="582" y="460"/>
                  </a:lnTo>
                  <a:lnTo>
                    <a:pt x="591" y="471"/>
                  </a:lnTo>
                  <a:lnTo>
                    <a:pt x="601" y="481"/>
                  </a:lnTo>
                  <a:lnTo>
                    <a:pt x="606" y="485"/>
                  </a:lnTo>
                  <a:lnTo>
                    <a:pt x="610" y="487"/>
                  </a:lnTo>
                  <a:lnTo>
                    <a:pt x="610" y="487"/>
                  </a:lnTo>
                  <a:lnTo>
                    <a:pt x="615" y="486"/>
                  </a:lnTo>
                  <a:lnTo>
                    <a:pt x="618" y="484"/>
                  </a:lnTo>
                  <a:lnTo>
                    <a:pt x="621" y="482"/>
                  </a:lnTo>
                  <a:lnTo>
                    <a:pt x="622" y="479"/>
                  </a:lnTo>
                  <a:lnTo>
                    <a:pt x="625" y="475"/>
                  </a:lnTo>
                  <a:lnTo>
                    <a:pt x="628" y="473"/>
                  </a:lnTo>
                  <a:lnTo>
                    <a:pt x="632" y="472"/>
                  </a:lnTo>
                  <a:lnTo>
                    <a:pt x="637" y="472"/>
                  </a:lnTo>
                  <a:lnTo>
                    <a:pt x="637" y="472"/>
                  </a:lnTo>
                  <a:lnTo>
                    <a:pt x="637" y="479"/>
                  </a:lnTo>
                  <a:lnTo>
                    <a:pt x="636" y="483"/>
                  </a:lnTo>
                  <a:lnTo>
                    <a:pt x="634" y="486"/>
                  </a:lnTo>
                  <a:lnTo>
                    <a:pt x="632" y="489"/>
                  </a:lnTo>
                  <a:lnTo>
                    <a:pt x="625" y="494"/>
                  </a:lnTo>
                  <a:lnTo>
                    <a:pt x="619" y="499"/>
                  </a:lnTo>
                  <a:lnTo>
                    <a:pt x="619" y="499"/>
                  </a:lnTo>
                  <a:lnTo>
                    <a:pt x="627" y="504"/>
                  </a:lnTo>
                  <a:lnTo>
                    <a:pt x="634" y="511"/>
                  </a:lnTo>
                  <a:lnTo>
                    <a:pt x="642" y="517"/>
                  </a:lnTo>
                  <a:lnTo>
                    <a:pt x="649" y="523"/>
                  </a:lnTo>
                  <a:lnTo>
                    <a:pt x="649" y="523"/>
                  </a:lnTo>
                  <a:lnTo>
                    <a:pt x="652" y="519"/>
                  </a:lnTo>
                  <a:lnTo>
                    <a:pt x="654" y="515"/>
                  </a:lnTo>
                  <a:lnTo>
                    <a:pt x="658" y="504"/>
                  </a:lnTo>
                  <a:lnTo>
                    <a:pt x="660" y="500"/>
                  </a:lnTo>
                  <a:lnTo>
                    <a:pt x="663" y="496"/>
                  </a:lnTo>
                  <a:lnTo>
                    <a:pt x="666" y="493"/>
                  </a:lnTo>
                  <a:lnTo>
                    <a:pt x="671" y="490"/>
                  </a:lnTo>
                  <a:lnTo>
                    <a:pt x="671" y="490"/>
                  </a:lnTo>
                  <a:lnTo>
                    <a:pt x="675" y="496"/>
                  </a:lnTo>
                  <a:lnTo>
                    <a:pt x="675" y="501"/>
                  </a:lnTo>
                  <a:lnTo>
                    <a:pt x="674" y="505"/>
                  </a:lnTo>
                  <a:lnTo>
                    <a:pt x="671" y="511"/>
                  </a:lnTo>
                  <a:lnTo>
                    <a:pt x="665" y="520"/>
                  </a:lnTo>
                  <a:lnTo>
                    <a:pt x="662" y="526"/>
                  </a:lnTo>
                  <a:lnTo>
                    <a:pt x="660" y="531"/>
                  </a:lnTo>
                  <a:lnTo>
                    <a:pt x="660" y="531"/>
                  </a:lnTo>
                  <a:lnTo>
                    <a:pt x="699" y="573"/>
                  </a:lnTo>
                  <a:lnTo>
                    <a:pt x="742" y="614"/>
                  </a:lnTo>
                  <a:lnTo>
                    <a:pt x="742" y="614"/>
                  </a:lnTo>
                  <a:close/>
                  <a:moveTo>
                    <a:pt x="74" y="95"/>
                  </a:moveTo>
                  <a:lnTo>
                    <a:pt x="74" y="95"/>
                  </a:lnTo>
                  <a:lnTo>
                    <a:pt x="84" y="111"/>
                  </a:lnTo>
                  <a:lnTo>
                    <a:pt x="93" y="127"/>
                  </a:lnTo>
                  <a:lnTo>
                    <a:pt x="110" y="162"/>
                  </a:lnTo>
                  <a:lnTo>
                    <a:pt x="125" y="195"/>
                  </a:lnTo>
                  <a:lnTo>
                    <a:pt x="137" y="223"/>
                  </a:lnTo>
                  <a:lnTo>
                    <a:pt x="137" y="223"/>
                  </a:lnTo>
                  <a:lnTo>
                    <a:pt x="137" y="218"/>
                  </a:lnTo>
                  <a:lnTo>
                    <a:pt x="138" y="216"/>
                  </a:lnTo>
                  <a:lnTo>
                    <a:pt x="141" y="211"/>
                  </a:lnTo>
                  <a:lnTo>
                    <a:pt x="146" y="207"/>
                  </a:lnTo>
                  <a:lnTo>
                    <a:pt x="149" y="202"/>
                  </a:lnTo>
                  <a:lnTo>
                    <a:pt x="149" y="202"/>
                  </a:lnTo>
                  <a:lnTo>
                    <a:pt x="133" y="181"/>
                  </a:lnTo>
                  <a:lnTo>
                    <a:pt x="129" y="176"/>
                  </a:lnTo>
                  <a:lnTo>
                    <a:pt x="125" y="169"/>
                  </a:lnTo>
                  <a:lnTo>
                    <a:pt x="123" y="164"/>
                  </a:lnTo>
                  <a:lnTo>
                    <a:pt x="122" y="157"/>
                  </a:lnTo>
                  <a:lnTo>
                    <a:pt x="122" y="157"/>
                  </a:lnTo>
                  <a:lnTo>
                    <a:pt x="128" y="161"/>
                  </a:lnTo>
                  <a:lnTo>
                    <a:pt x="132" y="164"/>
                  </a:lnTo>
                  <a:lnTo>
                    <a:pt x="139" y="171"/>
                  </a:lnTo>
                  <a:lnTo>
                    <a:pt x="147" y="179"/>
                  </a:lnTo>
                  <a:lnTo>
                    <a:pt x="153" y="188"/>
                  </a:lnTo>
                  <a:lnTo>
                    <a:pt x="160" y="196"/>
                  </a:lnTo>
                  <a:lnTo>
                    <a:pt x="167" y="203"/>
                  </a:lnTo>
                  <a:lnTo>
                    <a:pt x="173" y="207"/>
                  </a:lnTo>
                  <a:lnTo>
                    <a:pt x="177" y="209"/>
                  </a:lnTo>
                  <a:lnTo>
                    <a:pt x="183" y="211"/>
                  </a:lnTo>
                  <a:lnTo>
                    <a:pt x="190" y="212"/>
                  </a:lnTo>
                  <a:lnTo>
                    <a:pt x="190" y="212"/>
                  </a:lnTo>
                  <a:lnTo>
                    <a:pt x="190" y="202"/>
                  </a:lnTo>
                  <a:lnTo>
                    <a:pt x="189" y="193"/>
                  </a:lnTo>
                  <a:lnTo>
                    <a:pt x="186" y="185"/>
                  </a:lnTo>
                  <a:lnTo>
                    <a:pt x="182" y="178"/>
                  </a:lnTo>
                  <a:lnTo>
                    <a:pt x="178" y="170"/>
                  </a:lnTo>
                  <a:lnTo>
                    <a:pt x="173" y="165"/>
                  </a:lnTo>
                  <a:lnTo>
                    <a:pt x="160" y="153"/>
                  </a:lnTo>
                  <a:lnTo>
                    <a:pt x="132" y="133"/>
                  </a:lnTo>
                  <a:lnTo>
                    <a:pt x="125" y="126"/>
                  </a:lnTo>
                  <a:lnTo>
                    <a:pt x="119" y="121"/>
                  </a:lnTo>
                  <a:lnTo>
                    <a:pt x="114" y="115"/>
                  </a:lnTo>
                  <a:lnTo>
                    <a:pt x="108" y="107"/>
                  </a:lnTo>
                  <a:lnTo>
                    <a:pt x="108" y="107"/>
                  </a:lnTo>
                  <a:lnTo>
                    <a:pt x="117" y="110"/>
                  </a:lnTo>
                  <a:lnTo>
                    <a:pt x="124" y="113"/>
                  </a:lnTo>
                  <a:lnTo>
                    <a:pt x="137" y="121"/>
                  </a:lnTo>
                  <a:lnTo>
                    <a:pt x="149" y="130"/>
                  </a:lnTo>
                  <a:lnTo>
                    <a:pt x="161" y="140"/>
                  </a:lnTo>
                  <a:lnTo>
                    <a:pt x="173" y="150"/>
                  </a:lnTo>
                  <a:lnTo>
                    <a:pt x="184" y="158"/>
                  </a:lnTo>
                  <a:lnTo>
                    <a:pt x="191" y="163"/>
                  </a:lnTo>
                  <a:lnTo>
                    <a:pt x="198" y="166"/>
                  </a:lnTo>
                  <a:lnTo>
                    <a:pt x="206" y="169"/>
                  </a:lnTo>
                  <a:lnTo>
                    <a:pt x="213" y="172"/>
                  </a:lnTo>
                  <a:lnTo>
                    <a:pt x="213" y="172"/>
                  </a:lnTo>
                  <a:lnTo>
                    <a:pt x="216" y="165"/>
                  </a:lnTo>
                  <a:lnTo>
                    <a:pt x="216" y="160"/>
                  </a:lnTo>
                  <a:lnTo>
                    <a:pt x="218" y="153"/>
                  </a:lnTo>
                  <a:lnTo>
                    <a:pt x="220" y="146"/>
                  </a:lnTo>
                  <a:lnTo>
                    <a:pt x="220" y="146"/>
                  </a:lnTo>
                  <a:lnTo>
                    <a:pt x="211" y="141"/>
                  </a:lnTo>
                  <a:lnTo>
                    <a:pt x="204" y="138"/>
                  </a:lnTo>
                  <a:lnTo>
                    <a:pt x="188" y="132"/>
                  </a:lnTo>
                  <a:lnTo>
                    <a:pt x="171" y="125"/>
                  </a:lnTo>
                  <a:lnTo>
                    <a:pt x="163" y="122"/>
                  </a:lnTo>
                  <a:lnTo>
                    <a:pt x="154" y="118"/>
                  </a:lnTo>
                  <a:lnTo>
                    <a:pt x="154" y="118"/>
                  </a:lnTo>
                  <a:lnTo>
                    <a:pt x="151" y="115"/>
                  </a:lnTo>
                  <a:lnTo>
                    <a:pt x="149" y="111"/>
                  </a:lnTo>
                  <a:lnTo>
                    <a:pt x="146" y="107"/>
                  </a:lnTo>
                  <a:lnTo>
                    <a:pt x="143" y="104"/>
                  </a:lnTo>
                  <a:lnTo>
                    <a:pt x="143" y="104"/>
                  </a:lnTo>
                  <a:lnTo>
                    <a:pt x="128" y="92"/>
                  </a:lnTo>
                  <a:lnTo>
                    <a:pt x="110" y="84"/>
                  </a:lnTo>
                  <a:lnTo>
                    <a:pt x="94" y="76"/>
                  </a:lnTo>
                  <a:lnTo>
                    <a:pt x="78" y="71"/>
                  </a:lnTo>
                  <a:lnTo>
                    <a:pt x="78" y="71"/>
                  </a:lnTo>
                  <a:lnTo>
                    <a:pt x="78" y="79"/>
                  </a:lnTo>
                  <a:lnTo>
                    <a:pt x="76" y="86"/>
                  </a:lnTo>
                  <a:lnTo>
                    <a:pt x="75" y="90"/>
                  </a:lnTo>
                  <a:lnTo>
                    <a:pt x="74" y="95"/>
                  </a:lnTo>
                  <a:lnTo>
                    <a:pt x="74" y="95"/>
                  </a:lnTo>
                  <a:close/>
                  <a:moveTo>
                    <a:pt x="229" y="188"/>
                  </a:moveTo>
                  <a:lnTo>
                    <a:pt x="229" y="188"/>
                  </a:lnTo>
                  <a:lnTo>
                    <a:pt x="239" y="195"/>
                  </a:lnTo>
                  <a:lnTo>
                    <a:pt x="247" y="202"/>
                  </a:lnTo>
                  <a:lnTo>
                    <a:pt x="262" y="219"/>
                  </a:lnTo>
                  <a:lnTo>
                    <a:pt x="270" y="227"/>
                  </a:lnTo>
                  <a:lnTo>
                    <a:pt x="279" y="234"/>
                  </a:lnTo>
                  <a:lnTo>
                    <a:pt x="287" y="242"/>
                  </a:lnTo>
                  <a:lnTo>
                    <a:pt x="298" y="246"/>
                  </a:lnTo>
                  <a:lnTo>
                    <a:pt x="298" y="246"/>
                  </a:lnTo>
                  <a:lnTo>
                    <a:pt x="302" y="256"/>
                  </a:lnTo>
                  <a:lnTo>
                    <a:pt x="309" y="263"/>
                  </a:lnTo>
                  <a:lnTo>
                    <a:pt x="316" y="270"/>
                  </a:lnTo>
                  <a:lnTo>
                    <a:pt x="325" y="275"/>
                  </a:lnTo>
                  <a:lnTo>
                    <a:pt x="341" y="287"/>
                  </a:lnTo>
                  <a:lnTo>
                    <a:pt x="348" y="292"/>
                  </a:lnTo>
                  <a:lnTo>
                    <a:pt x="355" y="299"/>
                  </a:lnTo>
                  <a:lnTo>
                    <a:pt x="355" y="299"/>
                  </a:lnTo>
                  <a:lnTo>
                    <a:pt x="356" y="301"/>
                  </a:lnTo>
                  <a:lnTo>
                    <a:pt x="356" y="303"/>
                  </a:lnTo>
                  <a:lnTo>
                    <a:pt x="356" y="305"/>
                  </a:lnTo>
                  <a:lnTo>
                    <a:pt x="357" y="307"/>
                  </a:lnTo>
                  <a:lnTo>
                    <a:pt x="357" y="307"/>
                  </a:lnTo>
                  <a:lnTo>
                    <a:pt x="362" y="312"/>
                  </a:lnTo>
                  <a:lnTo>
                    <a:pt x="367" y="315"/>
                  </a:lnTo>
                  <a:lnTo>
                    <a:pt x="374" y="319"/>
                  </a:lnTo>
                  <a:lnTo>
                    <a:pt x="379" y="323"/>
                  </a:lnTo>
                  <a:lnTo>
                    <a:pt x="379" y="323"/>
                  </a:lnTo>
                  <a:lnTo>
                    <a:pt x="447" y="390"/>
                  </a:lnTo>
                  <a:lnTo>
                    <a:pt x="517" y="456"/>
                  </a:lnTo>
                  <a:lnTo>
                    <a:pt x="589" y="523"/>
                  </a:lnTo>
                  <a:lnTo>
                    <a:pt x="661" y="586"/>
                  </a:lnTo>
                  <a:lnTo>
                    <a:pt x="661" y="586"/>
                  </a:lnTo>
                  <a:lnTo>
                    <a:pt x="668" y="595"/>
                  </a:lnTo>
                  <a:lnTo>
                    <a:pt x="676" y="603"/>
                  </a:lnTo>
                  <a:lnTo>
                    <a:pt x="684" y="610"/>
                  </a:lnTo>
                  <a:lnTo>
                    <a:pt x="693" y="618"/>
                  </a:lnTo>
                  <a:lnTo>
                    <a:pt x="701" y="625"/>
                  </a:lnTo>
                  <a:lnTo>
                    <a:pt x="710" y="633"/>
                  </a:lnTo>
                  <a:lnTo>
                    <a:pt x="718" y="640"/>
                  </a:lnTo>
                  <a:lnTo>
                    <a:pt x="724" y="650"/>
                  </a:lnTo>
                  <a:lnTo>
                    <a:pt x="724" y="650"/>
                  </a:lnTo>
                  <a:lnTo>
                    <a:pt x="750" y="670"/>
                  </a:lnTo>
                  <a:lnTo>
                    <a:pt x="775" y="692"/>
                  </a:lnTo>
                  <a:lnTo>
                    <a:pt x="801" y="712"/>
                  </a:lnTo>
                  <a:lnTo>
                    <a:pt x="827" y="732"/>
                  </a:lnTo>
                  <a:lnTo>
                    <a:pt x="827" y="732"/>
                  </a:lnTo>
                  <a:lnTo>
                    <a:pt x="849" y="758"/>
                  </a:lnTo>
                  <a:lnTo>
                    <a:pt x="874" y="782"/>
                  </a:lnTo>
                  <a:lnTo>
                    <a:pt x="900" y="805"/>
                  </a:lnTo>
                  <a:lnTo>
                    <a:pt x="924" y="828"/>
                  </a:lnTo>
                  <a:lnTo>
                    <a:pt x="950" y="850"/>
                  </a:lnTo>
                  <a:lnTo>
                    <a:pt x="974" y="874"/>
                  </a:lnTo>
                  <a:lnTo>
                    <a:pt x="999" y="897"/>
                  </a:lnTo>
                  <a:lnTo>
                    <a:pt x="1023" y="923"/>
                  </a:lnTo>
                  <a:lnTo>
                    <a:pt x="1023" y="923"/>
                  </a:lnTo>
                  <a:lnTo>
                    <a:pt x="1027" y="923"/>
                  </a:lnTo>
                  <a:lnTo>
                    <a:pt x="1031" y="925"/>
                  </a:lnTo>
                  <a:lnTo>
                    <a:pt x="1037" y="930"/>
                  </a:lnTo>
                  <a:lnTo>
                    <a:pt x="1042" y="935"/>
                  </a:lnTo>
                  <a:lnTo>
                    <a:pt x="1045" y="937"/>
                  </a:lnTo>
                  <a:lnTo>
                    <a:pt x="1048" y="937"/>
                  </a:lnTo>
                  <a:lnTo>
                    <a:pt x="1048" y="937"/>
                  </a:lnTo>
                  <a:lnTo>
                    <a:pt x="1051" y="942"/>
                  </a:lnTo>
                  <a:lnTo>
                    <a:pt x="1055" y="949"/>
                  </a:lnTo>
                  <a:lnTo>
                    <a:pt x="1055" y="949"/>
                  </a:lnTo>
                  <a:lnTo>
                    <a:pt x="1061" y="952"/>
                  </a:lnTo>
                  <a:lnTo>
                    <a:pt x="1068" y="957"/>
                  </a:lnTo>
                  <a:lnTo>
                    <a:pt x="1080" y="968"/>
                  </a:lnTo>
                  <a:lnTo>
                    <a:pt x="1092" y="980"/>
                  </a:lnTo>
                  <a:lnTo>
                    <a:pt x="1103" y="991"/>
                  </a:lnTo>
                  <a:lnTo>
                    <a:pt x="1103" y="991"/>
                  </a:lnTo>
                  <a:lnTo>
                    <a:pt x="1107" y="994"/>
                  </a:lnTo>
                  <a:lnTo>
                    <a:pt x="1112" y="996"/>
                  </a:lnTo>
                  <a:lnTo>
                    <a:pt x="1116" y="999"/>
                  </a:lnTo>
                  <a:lnTo>
                    <a:pt x="1119" y="1001"/>
                  </a:lnTo>
                  <a:lnTo>
                    <a:pt x="1119" y="1001"/>
                  </a:lnTo>
                  <a:lnTo>
                    <a:pt x="1121" y="1004"/>
                  </a:lnTo>
                  <a:lnTo>
                    <a:pt x="1122" y="1008"/>
                  </a:lnTo>
                  <a:lnTo>
                    <a:pt x="1123" y="1011"/>
                  </a:lnTo>
                  <a:lnTo>
                    <a:pt x="1125" y="1013"/>
                  </a:lnTo>
                  <a:lnTo>
                    <a:pt x="1125" y="1013"/>
                  </a:lnTo>
                  <a:lnTo>
                    <a:pt x="1133" y="1017"/>
                  </a:lnTo>
                  <a:lnTo>
                    <a:pt x="1137" y="1020"/>
                  </a:lnTo>
                  <a:lnTo>
                    <a:pt x="1142" y="1024"/>
                  </a:lnTo>
                  <a:lnTo>
                    <a:pt x="1142" y="1024"/>
                  </a:lnTo>
                  <a:lnTo>
                    <a:pt x="1148" y="1030"/>
                  </a:lnTo>
                  <a:lnTo>
                    <a:pt x="1154" y="1039"/>
                  </a:lnTo>
                  <a:lnTo>
                    <a:pt x="1161" y="1046"/>
                  </a:lnTo>
                  <a:lnTo>
                    <a:pt x="1166" y="1051"/>
                  </a:lnTo>
                  <a:lnTo>
                    <a:pt x="1169" y="1054"/>
                  </a:lnTo>
                  <a:lnTo>
                    <a:pt x="1172" y="1055"/>
                  </a:lnTo>
                  <a:lnTo>
                    <a:pt x="1174" y="1055"/>
                  </a:lnTo>
                  <a:lnTo>
                    <a:pt x="1176" y="1054"/>
                  </a:lnTo>
                  <a:lnTo>
                    <a:pt x="1178" y="1051"/>
                  </a:lnTo>
                  <a:lnTo>
                    <a:pt x="1180" y="1048"/>
                  </a:lnTo>
                  <a:lnTo>
                    <a:pt x="1181" y="1043"/>
                  </a:lnTo>
                  <a:lnTo>
                    <a:pt x="1182" y="1035"/>
                  </a:lnTo>
                  <a:lnTo>
                    <a:pt x="1182" y="1035"/>
                  </a:lnTo>
                  <a:lnTo>
                    <a:pt x="1178" y="1034"/>
                  </a:lnTo>
                  <a:lnTo>
                    <a:pt x="1176" y="1032"/>
                  </a:lnTo>
                  <a:lnTo>
                    <a:pt x="1170" y="1028"/>
                  </a:lnTo>
                  <a:lnTo>
                    <a:pt x="1165" y="1024"/>
                  </a:lnTo>
                  <a:lnTo>
                    <a:pt x="1162" y="1023"/>
                  </a:lnTo>
                  <a:lnTo>
                    <a:pt x="1158" y="1021"/>
                  </a:lnTo>
                  <a:lnTo>
                    <a:pt x="1158" y="1021"/>
                  </a:lnTo>
                  <a:lnTo>
                    <a:pt x="1158" y="1019"/>
                  </a:lnTo>
                  <a:lnTo>
                    <a:pt x="1157" y="1016"/>
                  </a:lnTo>
                  <a:lnTo>
                    <a:pt x="1152" y="1011"/>
                  </a:lnTo>
                  <a:lnTo>
                    <a:pt x="1146" y="1006"/>
                  </a:lnTo>
                  <a:lnTo>
                    <a:pt x="1139" y="1003"/>
                  </a:lnTo>
                  <a:lnTo>
                    <a:pt x="1139" y="1003"/>
                  </a:lnTo>
                  <a:lnTo>
                    <a:pt x="1122" y="984"/>
                  </a:lnTo>
                  <a:lnTo>
                    <a:pt x="1104" y="966"/>
                  </a:lnTo>
                  <a:lnTo>
                    <a:pt x="1067" y="932"/>
                  </a:lnTo>
                  <a:lnTo>
                    <a:pt x="1029" y="897"/>
                  </a:lnTo>
                  <a:lnTo>
                    <a:pt x="991" y="864"/>
                  </a:lnTo>
                  <a:lnTo>
                    <a:pt x="991" y="864"/>
                  </a:lnTo>
                  <a:lnTo>
                    <a:pt x="983" y="853"/>
                  </a:lnTo>
                  <a:lnTo>
                    <a:pt x="974" y="845"/>
                  </a:lnTo>
                  <a:lnTo>
                    <a:pt x="965" y="837"/>
                  </a:lnTo>
                  <a:lnTo>
                    <a:pt x="954" y="832"/>
                  </a:lnTo>
                  <a:lnTo>
                    <a:pt x="954" y="832"/>
                  </a:lnTo>
                  <a:lnTo>
                    <a:pt x="937" y="813"/>
                  </a:lnTo>
                  <a:lnTo>
                    <a:pt x="920" y="796"/>
                  </a:lnTo>
                  <a:lnTo>
                    <a:pt x="901" y="779"/>
                  </a:lnTo>
                  <a:lnTo>
                    <a:pt x="881" y="763"/>
                  </a:lnTo>
                  <a:lnTo>
                    <a:pt x="881" y="763"/>
                  </a:lnTo>
                  <a:lnTo>
                    <a:pt x="844" y="727"/>
                  </a:lnTo>
                  <a:lnTo>
                    <a:pt x="806" y="691"/>
                  </a:lnTo>
                  <a:lnTo>
                    <a:pt x="730" y="620"/>
                  </a:lnTo>
                  <a:lnTo>
                    <a:pt x="654" y="550"/>
                  </a:lnTo>
                  <a:lnTo>
                    <a:pt x="616" y="515"/>
                  </a:lnTo>
                  <a:lnTo>
                    <a:pt x="578" y="479"/>
                  </a:lnTo>
                  <a:lnTo>
                    <a:pt x="578" y="479"/>
                  </a:lnTo>
                  <a:lnTo>
                    <a:pt x="571" y="476"/>
                  </a:lnTo>
                  <a:lnTo>
                    <a:pt x="564" y="474"/>
                  </a:lnTo>
                  <a:lnTo>
                    <a:pt x="558" y="471"/>
                  </a:lnTo>
                  <a:lnTo>
                    <a:pt x="556" y="469"/>
                  </a:lnTo>
                  <a:lnTo>
                    <a:pt x="555" y="467"/>
                  </a:lnTo>
                  <a:lnTo>
                    <a:pt x="555" y="467"/>
                  </a:lnTo>
                  <a:lnTo>
                    <a:pt x="555" y="465"/>
                  </a:lnTo>
                  <a:lnTo>
                    <a:pt x="555" y="463"/>
                  </a:lnTo>
                  <a:lnTo>
                    <a:pt x="557" y="460"/>
                  </a:lnTo>
                  <a:lnTo>
                    <a:pt x="558" y="459"/>
                  </a:lnTo>
                  <a:lnTo>
                    <a:pt x="558" y="458"/>
                  </a:lnTo>
                  <a:lnTo>
                    <a:pt x="556" y="456"/>
                  </a:lnTo>
                  <a:lnTo>
                    <a:pt x="556" y="456"/>
                  </a:lnTo>
                  <a:lnTo>
                    <a:pt x="476" y="383"/>
                  </a:lnTo>
                  <a:lnTo>
                    <a:pt x="395" y="309"/>
                  </a:lnTo>
                  <a:lnTo>
                    <a:pt x="316" y="236"/>
                  </a:lnTo>
                  <a:lnTo>
                    <a:pt x="236" y="164"/>
                  </a:lnTo>
                  <a:lnTo>
                    <a:pt x="236" y="164"/>
                  </a:lnTo>
                  <a:lnTo>
                    <a:pt x="234" y="176"/>
                  </a:lnTo>
                  <a:lnTo>
                    <a:pt x="229" y="188"/>
                  </a:lnTo>
                  <a:lnTo>
                    <a:pt x="229" y="188"/>
                  </a:lnTo>
                  <a:close/>
                  <a:moveTo>
                    <a:pt x="199" y="225"/>
                  </a:moveTo>
                  <a:lnTo>
                    <a:pt x="199" y="225"/>
                  </a:lnTo>
                  <a:lnTo>
                    <a:pt x="213" y="236"/>
                  </a:lnTo>
                  <a:lnTo>
                    <a:pt x="227" y="248"/>
                  </a:lnTo>
                  <a:lnTo>
                    <a:pt x="253" y="273"/>
                  </a:lnTo>
                  <a:lnTo>
                    <a:pt x="279" y="299"/>
                  </a:lnTo>
                  <a:lnTo>
                    <a:pt x="304" y="323"/>
                  </a:lnTo>
                  <a:lnTo>
                    <a:pt x="304" y="323"/>
                  </a:lnTo>
                  <a:lnTo>
                    <a:pt x="317" y="334"/>
                  </a:lnTo>
                  <a:lnTo>
                    <a:pt x="331" y="345"/>
                  </a:lnTo>
                  <a:lnTo>
                    <a:pt x="344" y="354"/>
                  </a:lnTo>
                  <a:lnTo>
                    <a:pt x="352" y="364"/>
                  </a:lnTo>
                  <a:lnTo>
                    <a:pt x="352" y="364"/>
                  </a:lnTo>
                  <a:lnTo>
                    <a:pt x="362" y="375"/>
                  </a:lnTo>
                  <a:lnTo>
                    <a:pt x="372" y="384"/>
                  </a:lnTo>
                  <a:lnTo>
                    <a:pt x="393" y="404"/>
                  </a:lnTo>
                  <a:lnTo>
                    <a:pt x="393" y="404"/>
                  </a:lnTo>
                  <a:lnTo>
                    <a:pt x="435" y="443"/>
                  </a:lnTo>
                  <a:lnTo>
                    <a:pt x="477" y="483"/>
                  </a:lnTo>
                  <a:lnTo>
                    <a:pt x="518" y="520"/>
                  </a:lnTo>
                  <a:lnTo>
                    <a:pt x="560" y="559"/>
                  </a:lnTo>
                  <a:lnTo>
                    <a:pt x="560" y="559"/>
                  </a:lnTo>
                  <a:lnTo>
                    <a:pt x="580" y="577"/>
                  </a:lnTo>
                  <a:lnTo>
                    <a:pt x="602" y="595"/>
                  </a:lnTo>
                  <a:lnTo>
                    <a:pt x="623" y="614"/>
                  </a:lnTo>
                  <a:lnTo>
                    <a:pt x="632" y="622"/>
                  </a:lnTo>
                  <a:lnTo>
                    <a:pt x="639" y="630"/>
                  </a:lnTo>
                  <a:lnTo>
                    <a:pt x="639" y="630"/>
                  </a:lnTo>
                  <a:lnTo>
                    <a:pt x="661" y="654"/>
                  </a:lnTo>
                  <a:lnTo>
                    <a:pt x="685" y="679"/>
                  </a:lnTo>
                  <a:lnTo>
                    <a:pt x="710" y="701"/>
                  </a:lnTo>
                  <a:lnTo>
                    <a:pt x="723" y="712"/>
                  </a:lnTo>
                  <a:lnTo>
                    <a:pt x="736" y="721"/>
                  </a:lnTo>
                  <a:lnTo>
                    <a:pt x="736" y="721"/>
                  </a:lnTo>
                  <a:lnTo>
                    <a:pt x="764" y="750"/>
                  </a:lnTo>
                  <a:lnTo>
                    <a:pt x="794" y="777"/>
                  </a:lnTo>
                  <a:lnTo>
                    <a:pt x="824" y="804"/>
                  </a:lnTo>
                  <a:lnTo>
                    <a:pt x="855" y="831"/>
                  </a:lnTo>
                  <a:lnTo>
                    <a:pt x="885" y="857"/>
                  </a:lnTo>
                  <a:lnTo>
                    <a:pt x="915" y="884"/>
                  </a:lnTo>
                  <a:lnTo>
                    <a:pt x="942" y="912"/>
                  </a:lnTo>
                  <a:lnTo>
                    <a:pt x="956" y="927"/>
                  </a:lnTo>
                  <a:lnTo>
                    <a:pt x="970" y="942"/>
                  </a:lnTo>
                  <a:lnTo>
                    <a:pt x="970" y="942"/>
                  </a:lnTo>
                  <a:lnTo>
                    <a:pt x="992" y="959"/>
                  </a:lnTo>
                  <a:lnTo>
                    <a:pt x="1014" y="978"/>
                  </a:lnTo>
                  <a:lnTo>
                    <a:pt x="1036" y="997"/>
                  </a:lnTo>
                  <a:lnTo>
                    <a:pt x="1058" y="1016"/>
                  </a:lnTo>
                  <a:lnTo>
                    <a:pt x="1101" y="1058"/>
                  </a:lnTo>
                  <a:lnTo>
                    <a:pt x="1144" y="1097"/>
                  </a:lnTo>
                  <a:lnTo>
                    <a:pt x="1144" y="1097"/>
                  </a:lnTo>
                  <a:lnTo>
                    <a:pt x="1149" y="1091"/>
                  </a:lnTo>
                  <a:lnTo>
                    <a:pt x="1155" y="1086"/>
                  </a:lnTo>
                  <a:lnTo>
                    <a:pt x="1162" y="1079"/>
                  </a:lnTo>
                  <a:lnTo>
                    <a:pt x="1164" y="1076"/>
                  </a:lnTo>
                  <a:lnTo>
                    <a:pt x="1165" y="1072"/>
                  </a:lnTo>
                  <a:lnTo>
                    <a:pt x="1165" y="1072"/>
                  </a:lnTo>
                  <a:lnTo>
                    <a:pt x="1123" y="1034"/>
                  </a:lnTo>
                  <a:lnTo>
                    <a:pt x="1082" y="996"/>
                  </a:lnTo>
                  <a:lnTo>
                    <a:pt x="998" y="919"/>
                  </a:lnTo>
                  <a:lnTo>
                    <a:pt x="915" y="842"/>
                  </a:lnTo>
                  <a:lnTo>
                    <a:pt x="872" y="804"/>
                  </a:lnTo>
                  <a:lnTo>
                    <a:pt x="829" y="767"/>
                  </a:lnTo>
                  <a:lnTo>
                    <a:pt x="829" y="767"/>
                  </a:lnTo>
                  <a:lnTo>
                    <a:pt x="811" y="746"/>
                  </a:lnTo>
                  <a:lnTo>
                    <a:pt x="790" y="727"/>
                  </a:lnTo>
                  <a:lnTo>
                    <a:pt x="770" y="709"/>
                  </a:lnTo>
                  <a:lnTo>
                    <a:pt x="750" y="691"/>
                  </a:lnTo>
                  <a:lnTo>
                    <a:pt x="707" y="654"/>
                  </a:lnTo>
                  <a:lnTo>
                    <a:pt x="686" y="635"/>
                  </a:lnTo>
                  <a:lnTo>
                    <a:pt x="667" y="616"/>
                  </a:lnTo>
                  <a:lnTo>
                    <a:pt x="667" y="616"/>
                  </a:lnTo>
                  <a:lnTo>
                    <a:pt x="571" y="526"/>
                  </a:lnTo>
                  <a:lnTo>
                    <a:pt x="476" y="436"/>
                  </a:lnTo>
                  <a:lnTo>
                    <a:pt x="427" y="391"/>
                  </a:lnTo>
                  <a:lnTo>
                    <a:pt x="379" y="346"/>
                  </a:lnTo>
                  <a:lnTo>
                    <a:pt x="330" y="302"/>
                  </a:lnTo>
                  <a:lnTo>
                    <a:pt x="280" y="259"/>
                  </a:lnTo>
                  <a:lnTo>
                    <a:pt x="280" y="259"/>
                  </a:lnTo>
                  <a:lnTo>
                    <a:pt x="264" y="241"/>
                  </a:lnTo>
                  <a:lnTo>
                    <a:pt x="246" y="224"/>
                  </a:lnTo>
                  <a:lnTo>
                    <a:pt x="228" y="207"/>
                  </a:lnTo>
                  <a:lnTo>
                    <a:pt x="209" y="192"/>
                  </a:lnTo>
                  <a:lnTo>
                    <a:pt x="209" y="192"/>
                  </a:lnTo>
                  <a:lnTo>
                    <a:pt x="208" y="191"/>
                  </a:lnTo>
                  <a:lnTo>
                    <a:pt x="206" y="191"/>
                  </a:lnTo>
                  <a:lnTo>
                    <a:pt x="206" y="191"/>
                  </a:lnTo>
                  <a:lnTo>
                    <a:pt x="206" y="200"/>
                  </a:lnTo>
                  <a:lnTo>
                    <a:pt x="206" y="209"/>
                  </a:lnTo>
                  <a:lnTo>
                    <a:pt x="203" y="216"/>
                  </a:lnTo>
                  <a:lnTo>
                    <a:pt x="199" y="225"/>
                  </a:lnTo>
                  <a:lnTo>
                    <a:pt x="199" y="225"/>
                  </a:lnTo>
                  <a:close/>
                  <a:moveTo>
                    <a:pt x="988" y="979"/>
                  </a:moveTo>
                  <a:lnTo>
                    <a:pt x="988" y="979"/>
                  </a:lnTo>
                  <a:lnTo>
                    <a:pt x="988" y="975"/>
                  </a:lnTo>
                  <a:lnTo>
                    <a:pt x="986" y="972"/>
                  </a:lnTo>
                  <a:lnTo>
                    <a:pt x="985" y="970"/>
                  </a:lnTo>
                  <a:lnTo>
                    <a:pt x="984" y="967"/>
                  </a:lnTo>
                  <a:lnTo>
                    <a:pt x="984" y="967"/>
                  </a:lnTo>
                  <a:lnTo>
                    <a:pt x="946" y="933"/>
                  </a:lnTo>
                  <a:lnTo>
                    <a:pt x="907" y="898"/>
                  </a:lnTo>
                  <a:lnTo>
                    <a:pt x="868" y="864"/>
                  </a:lnTo>
                  <a:lnTo>
                    <a:pt x="831" y="830"/>
                  </a:lnTo>
                  <a:lnTo>
                    <a:pt x="831" y="830"/>
                  </a:lnTo>
                  <a:lnTo>
                    <a:pt x="774" y="777"/>
                  </a:lnTo>
                  <a:lnTo>
                    <a:pt x="719" y="726"/>
                  </a:lnTo>
                  <a:lnTo>
                    <a:pt x="662" y="676"/>
                  </a:lnTo>
                  <a:lnTo>
                    <a:pt x="632" y="652"/>
                  </a:lnTo>
                  <a:lnTo>
                    <a:pt x="603" y="627"/>
                  </a:lnTo>
                  <a:lnTo>
                    <a:pt x="603" y="627"/>
                  </a:lnTo>
                  <a:lnTo>
                    <a:pt x="603" y="616"/>
                  </a:lnTo>
                  <a:lnTo>
                    <a:pt x="603" y="616"/>
                  </a:lnTo>
                  <a:lnTo>
                    <a:pt x="497" y="519"/>
                  </a:lnTo>
                  <a:lnTo>
                    <a:pt x="392" y="422"/>
                  </a:lnTo>
                  <a:lnTo>
                    <a:pt x="183" y="227"/>
                  </a:lnTo>
                  <a:lnTo>
                    <a:pt x="183" y="227"/>
                  </a:lnTo>
                  <a:lnTo>
                    <a:pt x="178" y="228"/>
                  </a:lnTo>
                  <a:lnTo>
                    <a:pt x="174" y="228"/>
                  </a:lnTo>
                  <a:lnTo>
                    <a:pt x="169" y="227"/>
                  </a:lnTo>
                  <a:lnTo>
                    <a:pt x="166" y="226"/>
                  </a:lnTo>
                  <a:lnTo>
                    <a:pt x="161" y="222"/>
                  </a:lnTo>
                  <a:lnTo>
                    <a:pt x="158" y="221"/>
                  </a:lnTo>
                  <a:lnTo>
                    <a:pt x="154" y="221"/>
                  </a:lnTo>
                  <a:lnTo>
                    <a:pt x="154" y="221"/>
                  </a:lnTo>
                  <a:lnTo>
                    <a:pt x="154" y="222"/>
                  </a:lnTo>
                  <a:lnTo>
                    <a:pt x="154" y="224"/>
                  </a:lnTo>
                  <a:lnTo>
                    <a:pt x="151" y="227"/>
                  </a:lnTo>
                  <a:lnTo>
                    <a:pt x="148" y="230"/>
                  </a:lnTo>
                  <a:lnTo>
                    <a:pt x="147" y="232"/>
                  </a:lnTo>
                  <a:lnTo>
                    <a:pt x="147" y="232"/>
                  </a:lnTo>
                  <a:lnTo>
                    <a:pt x="153" y="239"/>
                  </a:lnTo>
                  <a:lnTo>
                    <a:pt x="166" y="252"/>
                  </a:lnTo>
                  <a:lnTo>
                    <a:pt x="188" y="271"/>
                  </a:lnTo>
                  <a:lnTo>
                    <a:pt x="188" y="271"/>
                  </a:lnTo>
                  <a:lnTo>
                    <a:pt x="198" y="281"/>
                  </a:lnTo>
                  <a:lnTo>
                    <a:pt x="209" y="289"/>
                  </a:lnTo>
                  <a:lnTo>
                    <a:pt x="219" y="298"/>
                  </a:lnTo>
                  <a:lnTo>
                    <a:pt x="229" y="307"/>
                  </a:lnTo>
                  <a:lnTo>
                    <a:pt x="229" y="307"/>
                  </a:lnTo>
                  <a:lnTo>
                    <a:pt x="270" y="347"/>
                  </a:lnTo>
                  <a:lnTo>
                    <a:pt x="291" y="365"/>
                  </a:lnTo>
                  <a:lnTo>
                    <a:pt x="301" y="373"/>
                  </a:lnTo>
                  <a:lnTo>
                    <a:pt x="312" y="380"/>
                  </a:lnTo>
                  <a:lnTo>
                    <a:pt x="312" y="380"/>
                  </a:lnTo>
                  <a:lnTo>
                    <a:pt x="314" y="385"/>
                  </a:lnTo>
                  <a:lnTo>
                    <a:pt x="317" y="390"/>
                  </a:lnTo>
                  <a:lnTo>
                    <a:pt x="321" y="394"/>
                  </a:lnTo>
                  <a:lnTo>
                    <a:pt x="327" y="397"/>
                  </a:lnTo>
                  <a:lnTo>
                    <a:pt x="337" y="403"/>
                  </a:lnTo>
                  <a:lnTo>
                    <a:pt x="346" y="408"/>
                  </a:lnTo>
                  <a:lnTo>
                    <a:pt x="346" y="408"/>
                  </a:lnTo>
                  <a:lnTo>
                    <a:pt x="350" y="411"/>
                  </a:lnTo>
                  <a:lnTo>
                    <a:pt x="355" y="415"/>
                  </a:lnTo>
                  <a:lnTo>
                    <a:pt x="362" y="426"/>
                  </a:lnTo>
                  <a:lnTo>
                    <a:pt x="371" y="436"/>
                  </a:lnTo>
                  <a:lnTo>
                    <a:pt x="379" y="446"/>
                  </a:lnTo>
                  <a:lnTo>
                    <a:pt x="379" y="446"/>
                  </a:lnTo>
                  <a:lnTo>
                    <a:pt x="424" y="490"/>
                  </a:lnTo>
                  <a:lnTo>
                    <a:pt x="470" y="533"/>
                  </a:lnTo>
                  <a:lnTo>
                    <a:pt x="562" y="618"/>
                  </a:lnTo>
                  <a:lnTo>
                    <a:pt x="562" y="618"/>
                  </a:lnTo>
                  <a:lnTo>
                    <a:pt x="584" y="636"/>
                  </a:lnTo>
                  <a:lnTo>
                    <a:pt x="605" y="655"/>
                  </a:lnTo>
                  <a:lnTo>
                    <a:pt x="625" y="675"/>
                  </a:lnTo>
                  <a:lnTo>
                    <a:pt x="635" y="684"/>
                  </a:lnTo>
                  <a:lnTo>
                    <a:pt x="643" y="695"/>
                  </a:lnTo>
                  <a:lnTo>
                    <a:pt x="643" y="695"/>
                  </a:lnTo>
                  <a:lnTo>
                    <a:pt x="693" y="738"/>
                  </a:lnTo>
                  <a:lnTo>
                    <a:pt x="744" y="783"/>
                  </a:lnTo>
                  <a:lnTo>
                    <a:pt x="847" y="876"/>
                  </a:lnTo>
                  <a:lnTo>
                    <a:pt x="950" y="971"/>
                  </a:lnTo>
                  <a:lnTo>
                    <a:pt x="1051" y="1063"/>
                  </a:lnTo>
                  <a:lnTo>
                    <a:pt x="1051" y="1063"/>
                  </a:lnTo>
                  <a:lnTo>
                    <a:pt x="1064" y="1074"/>
                  </a:lnTo>
                  <a:lnTo>
                    <a:pt x="1073" y="1080"/>
                  </a:lnTo>
                  <a:lnTo>
                    <a:pt x="1080" y="1088"/>
                  </a:lnTo>
                  <a:lnTo>
                    <a:pt x="1080" y="1088"/>
                  </a:lnTo>
                  <a:lnTo>
                    <a:pt x="1092" y="1101"/>
                  </a:lnTo>
                  <a:lnTo>
                    <a:pt x="1098" y="1106"/>
                  </a:lnTo>
                  <a:lnTo>
                    <a:pt x="1103" y="1110"/>
                  </a:lnTo>
                  <a:lnTo>
                    <a:pt x="1107" y="1114"/>
                  </a:lnTo>
                  <a:lnTo>
                    <a:pt x="1110" y="1114"/>
                  </a:lnTo>
                  <a:lnTo>
                    <a:pt x="1113" y="1114"/>
                  </a:lnTo>
                  <a:lnTo>
                    <a:pt x="1116" y="1114"/>
                  </a:lnTo>
                  <a:lnTo>
                    <a:pt x="1119" y="1111"/>
                  </a:lnTo>
                  <a:lnTo>
                    <a:pt x="1125" y="1106"/>
                  </a:lnTo>
                  <a:lnTo>
                    <a:pt x="1125" y="1106"/>
                  </a:lnTo>
                  <a:lnTo>
                    <a:pt x="1093" y="1072"/>
                  </a:lnTo>
                  <a:lnTo>
                    <a:pt x="1059" y="1040"/>
                  </a:lnTo>
                  <a:lnTo>
                    <a:pt x="1024" y="1009"/>
                  </a:lnTo>
                  <a:lnTo>
                    <a:pt x="988" y="979"/>
                  </a:lnTo>
                  <a:lnTo>
                    <a:pt x="988" y="979"/>
                  </a:lnTo>
                  <a:close/>
                  <a:moveTo>
                    <a:pt x="1099" y="1129"/>
                  </a:moveTo>
                  <a:lnTo>
                    <a:pt x="1099" y="1129"/>
                  </a:lnTo>
                  <a:lnTo>
                    <a:pt x="1100" y="1134"/>
                  </a:lnTo>
                  <a:lnTo>
                    <a:pt x="1103" y="1138"/>
                  </a:lnTo>
                  <a:lnTo>
                    <a:pt x="1105" y="1141"/>
                  </a:lnTo>
                  <a:lnTo>
                    <a:pt x="1109" y="1144"/>
                  </a:lnTo>
                  <a:lnTo>
                    <a:pt x="1114" y="1145"/>
                  </a:lnTo>
                  <a:lnTo>
                    <a:pt x="1118" y="1146"/>
                  </a:lnTo>
                  <a:lnTo>
                    <a:pt x="1123" y="1145"/>
                  </a:lnTo>
                  <a:lnTo>
                    <a:pt x="1129" y="1144"/>
                  </a:lnTo>
                  <a:lnTo>
                    <a:pt x="1140" y="1139"/>
                  </a:lnTo>
                  <a:lnTo>
                    <a:pt x="1151" y="1134"/>
                  </a:lnTo>
                  <a:lnTo>
                    <a:pt x="1162" y="1129"/>
                  </a:lnTo>
                  <a:lnTo>
                    <a:pt x="1169" y="1122"/>
                  </a:lnTo>
                  <a:lnTo>
                    <a:pt x="1169" y="1122"/>
                  </a:lnTo>
                  <a:lnTo>
                    <a:pt x="1177" y="1116"/>
                  </a:lnTo>
                  <a:lnTo>
                    <a:pt x="1183" y="1108"/>
                  </a:lnTo>
                  <a:lnTo>
                    <a:pt x="1194" y="1094"/>
                  </a:lnTo>
                  <a:lnTo>
                    <a:pt x="1210" y="1068"/>
                  </a:lnTo>
                  <a:lnTo>
                    <a:pt x="1210" y="1068"/>
                  </a:lnTo>
                  <a:lnTo>
                    <a:pt x="1208" y="1066"/>
                  </a:lnTo>
                  <a:lnTo>
                    <a:pt x="1207" y="1064"/>
                  </a:lnTo>
                  <a:lnTo>
                    <a:pt x="1206" y="1062"/>
                  </a:lnTo>
                  <a:lnTo>
                    <a:pt x="1207" y="1059"/>
                  </a:lnTo>
                  <a:lnTo>
                    <a:pt x="1208" y="1055"/>
                  </a:lnTo>
                  <a:lnTo>
                    <a:pt x="1212" y="1051"/>
                  </a:lnTo>
                  <a:lnTo>
                    <a:pt x="1212" y="1051"/>
                  </a:lnTo>
                  <a:lnTo>
                    <a:pt x="1210" y="1050"/>
                  </a:lnTo>
                  <a:lnTo>
                    <a:pt x="1209" y="1049"/>
                  </a:lnTo>
                  <a:lnTo>
                    <a:pt x="1207" y="1046"/>
                  </a:lnTo>
                  <a:lnTo>
                    <a:pt x="1206" y="1045"/>
                  </a:lnTo>
                  <a:lnTo>
                    <a:pt x="1205" y="1044"/>
                  </a:lnTo>
                  <a:lnTo>
                    <a:pt x="1203" y="1043"/>
                  </a:lnTo>
                  <a:lnTo>
                    <a:pt x="1199" y="1044"/>
                  </a:lnTo>
                  <a:lnTo>
                    <a:pt x="1199" y="1044"/>
                  </a:lnTo>
                  <a:lnTo>
                    <a:pt x="1194" y="1059"/>
                  </a:lnTo>
                  <a:lnTo>
                    <a:pt x="1185" y="1074"/>
                  </a:lnTo>
                  <a:lnTo>
                    <a:pt x="1175" y="1087"/>
                  </a:lnTo>
                  <a:lnTo>
                    <a:pt x="1163" y="1100"/>
                  </a:lnTo>
                  <a:lnTo>
                    <a:pt x="1149" y="1110"/>
                  </a:lnTo>
                  <a:lnTo>
                    <a:pt x="1142" y="1115"/>
                  </a:lnTo>
                  <a:lnTo>
                    <a:pt x="1133" y="1119"/>
                  </a:lnTo>
                  <a:lnTo>
                    <a:pt x="1125" y="1122"/>
                  </a:lnTo>
                  <a:lnTo>
                    <a:pt x="1117" y="1124"/>
                  </a:lnTo>
                  <a:lnTo>
                    <a:pt x="1108" y="1126"/>
                  </a:lnTo>
                  <a:lnTo>
                    <a:pt x="1099" y="1129"/>
                  </a:lnTo>
                  <a:lnTo>
                    <a:pt x="1099" y="1129"/>
                  </a:lnTo>
                  <a:close/>
                  <a:moveTo>
                    <a:pt x="1139" y="1150"/>
                  </a:moveTo>
                  <a:lnTo>
                    <a:pt x="1139" y="1150"/>
                  </a:lnTo>
                  <a:lnTo>
                    <a:pt x="1143" y="1154"/>
                  </a:lnTo>
                  <a:lnTo>
                    <a:pt x="1146" y="1159"/>
                  </a:lnTo>
                  <a:lnTo>
                    <a:pt x="1150" y="1168"/>
                  </a:lnTo>
                  <a:lnTo>
                    <a:pt x="1152" y="1172"/>
                  </a:lnTo>
                  <a:lnTo>
                    <a:pt x="1155" y="1177"/>
                  </a:lnTo>
                  <a:lnTo>
                    <a:pt x="1159" y="1179"/>
                  </a:lnTo>
                  <a:lnTo>
                    <a:pt x="1164" y="1181"/>
                  </a:lnTo>
                  <a:lnTo>
                    <a:pt x="1164" y="1181"/>
                  </a:lnTo>
                  <a:lnTo>
                    <a:pt x="1165" y="1180"/>
                  </a:lnTo>
                  <a:lnTo>
                    <a:pt x="1167" y="1178"/>
                  </a:lnTo>
                  <a:lnTo>
                    <a:pt x="1169" y="1175"/>
                  </a:lnTo>
                  <a:lnTo>
                    <a:pt x="1174" y="1172"/>
                  </a:lnTo>
                  <a:lnTo>
                    <a:pt x="1174" y="1172"/>
                  </a:lnTo>
                  <a:lnTo>
                    <a:pt x="1184" y="1168"/>
                  </a:lnTo>
                  <a:lnTo>
                    <a:pt x="1195" y="1163"/>
                  </a:lnTo>
                  <a:lnTo>
                    <a:pt x="1205" y="1157"/>
                  </a:lnTo>
                  <a:lnTo>
                    <a:pt x="1214" y="1151"/>
                  </a:lnTo>
                  <a:lnTo>
                    <a:pt x="1222" y="1145"/>
                  </a:lnTo>
                  <a:lnTo>
                    <a:pt x="1228" y="1137"/>
                  </a:lnTo>
                  <a:lnTo>
                    <a:pt x="1234" y="1129"/>
                  </a:lnTo>
                  <a:lnTo>
                    <a:pt x="1238" y="1120"/>
                  </a:lnTo>
                  <a:lnTo>
                    <a:pt x="1238" y="1120"/>
                  </a:lnTo>
                  <a:lnTo>
                    <a:pt x="1238" y="1118"/>
                  </a:lnTo>
                  <a:lnTo>
                    <a:pt x="1237" y="1115"/>
                  </a:lnTo>
                  <a:lnTo>
                    <a:pt x="1234" y="1109"/>
                  </a:lnTo>
                  <a:lnTo>
                    <a:pt x="1233" y="1107"/>
                  </a:lnTo>
                  <a:lnTo>
                    <a:pt x="1233" y="1104"/>
                  </a:lnTo>
                  <a:lnTo>
                    <a:pt x="1234" y="1102"/>
                  </a:lnTo>
                  <a:lnTo>
                    <a:pt x="1236" y="1100"/>
                  </a:lnTo>
                  <a:lnTo>
                    <a:pt x="1236" y="1100"/>
                  </a:lnTo>
                  <a:lnTo>
                    <a:pt x="1231" y="1095"/>
                  </a:lnTo>
                  <a:lnTo>
                    <a:pt x="1228" y="1090"/>
                  </a:lnTo>
                  <a:lnTo>
                    <a:pt x="1224" y="1086"/>
                  </a:lnTo>
                  <a:lnTo>
                    <a:pt x="1221" y="1084"/>
                  </a:lnTo>
                  <a:lnTo>
                    <a:pt x="1218" y="1081"/>
                  </a:lnTo>
                  <a:lnTo>
                    <a:pt x="1218" y="1081"/>
                  </a:lnTo>
                  <a:lnTo>
                    <a:pt x="1211" y="1094"/>
                  </a:lnTo>
                  <a:lnTo>
                    <a:pt x="1204" y="1105"/>
                  </a:lnTo>
                  <a:lnTo>
                    <a:pt x="1196" y="1115"/>
                  </a:lnTo>
                  <a:lnTo>
                    <a:pt x="1186" y="1124"/>
                  </a:lnTo>
                  <a:lnTo>
                    <a:pt x="1176" y="1132"/>
                  </a:lnTo>
                  <a:lnTo>
                    <a:pt x="1165" y="1139"/>
                  </a:lnTo>
                  <a:lnTo>
                    <a:pt x="1152" y="1145"/>
                  </a:lnTo>
                  <a:lnTo>
                    <a:pt x="1139" y="1150"/>
                  </a:lnTo>
                  <a:lnTo>
                    <a:pt x="1139" y="1150"/>
                  </a:lnTo>
                  <a:close/>
                  <a:moveTo>
                    <a:pt x="1216" y="1170"/>
                  </a:moveTo>
                  <a:lnTo>
                    <a:pt x="1216" y="1170"/>
                  </a:lnTo>
                  <a:lnTo>
                    <a:pt x="1211" y="1174"/>
                  </a:lnTo>
                  <a:lnTo>
                    <a:pt x="1205" y="1177"/>
                  </a:lnTo>
                  <a:lnTo>
                    <a:pt x="1192" y="1180"/>
                  </a:lnTo>
                  <a:lnTo>
                    <a:pt x="1186" y="1182"/>
                  </a:lnTo>
                  <a:lnTo>
                    <a:pt x="1180" y="1185"/>
                  </a:lnTo>
                  <a:lnTo>
                    <a:pt x="1176" y="1188"/>
                  </a:lnTo>
                  <a:lnTo>
                    <a:pt x="1172" y="1193"/>
                  </a:lnTo>
                  <a:lnTo>
                    <a:pt x="1172" y="1193"/>
                  </a:lnTo>
                  <a:lnTo>
                    <a:pt x="1175" y="1194"/>
                  </a:lnTo>
                  <a:lnTo>
                    <a:pt x="1179" y="1195"/>
                  </a:lnTo>
                  <a:lnTo>
                    <a:pt x="1184" y="1194"/>
                  </a:lnTo>
                  <a:lnTo>
                    <a:pt x="1189" y="1193"/>
                  </a:lnTo>
                  <a:lnTo>
                    <a:pt x="1199" y="1190"/>
                  </a:lnTo>
                  <a:lnTo>
                    <a:pt x="1208" y="1184"/>
                  </a:lnTo>
                  <a:lnTo>
                    <a:pt x="1208" y="1184"/>
                  </a:lnTo>
                  <a:lnTo>
                    <a:pt x="1216" y="1179"/>
                  </a:lnTo>
                  <a:lnTo>
                    <a:pt x="1225" y="1172"/>
                  </a:lnTo>
                  <a:lnTo>
                    <a:pt x="1234" y="1165"/>
                  </a:lnTo>
                  <a:lnTo>
                    <a:pt x="1241" y="1157"/>
                  </a:lnTo>
                  <a:lnTo>
                    <a:pt x="1246" y="1149"/>
                  </a:lnTo>
                  <a:lnTo>
                    <a:pt x="1251" y="1140"/>
                  </a:lnTo>
                  <a:lnTo>
                    <a:pt x="1254" y="1131"/>
                  </a:lnTo>
                  <a:lnTo>
                    <a:pt x="1254" y="1120"/>
                  </a:lnTo>
                  <a:lnTo>
                    <a:pt x="1254" y="1120"/>
                  </a:lnTo>
                  <a:lnTo>
                    <a:pt x="1246" y="1134"/>
                  </a:lnTo>
                  <a:lnTo>
                    <a:pt x="1237" y="1147"/>
                  </a:lnTo>
                  <a:lnTo>
                    <a:pt x="1227" y="1160"/>
                  </a:lnTo>
                  <a:lnTo>
                    <a:pt x="1216" y="1170"/>
                  </a:lnTo>
                  <a:lnTo>
                    <a:pt x="1216" y="1170"/>
                  </a:lnTo>
                  <a:close/>
                  <a:moveTo>
                    <a:pt x="1190" y="1207"/>
                  </a:moveTo>
                  <a:lnTo>
                    <a:pt x="1190" y="1207"/>
                  </a:lnTo>
                  <a:lnTo>
                    <a:pt x="1210" y="1229"/>
                  </a:lnTo>
                  <a:lnTo>
                    <a:pt x="1210" y="1229"/>
                  </a:lnTo>
                  <a:lnTo>
                    <a:pt x="1231" y="1212"/>
                  </a:lnTo>
                  <a:lnTo>
                    <a:pt x="1242" y="1202"/>
                  </a:lnTo>
                  <a:lnTo>
                    <a:pt x="1253" y="1193"/>
                  </a:lnTo>
                  <a:lnTo>
                    <a:pt x="1263" y="1183"/>
                  </a:lnTo>
                  <a:lnTo>
                    <a:pt x="1271" y="1171"/>
                  </a:lnTo>
                  <a:lnTo>
                    <a:pt x="1279" y="1160"/>
                  </a:lnTo>
                  <a:lnTo>
                    <a:pt x="1285" y="1147"/>
                  </a:lnTo>
                  <a:lnTo>
                    <a:pt x="1285" y="1147"/>
                  </a:lnTo>
                  <a:lnTo>
                    <a:pt x="1276" y="1145"/>
                  </a:lnTo>
                  <a:lnTo>
                    <a:pt x="1272" y="1144"/>
                  </a:lnTo>
                  <a:lnTo>
                    <a:pt x="1268" y="1140"/>
                  </a:lnTo>
                  <a:lnTo>
                    <a:pt x="1268" y="1140"/>
                  </a:lnTo>
                  <a:lnTo>
                    <a:pt x="1261" y="1152"/>
                  </a:lnTo>
                  <a:lnTo>
                    <a:pt x="1254" y="1163"/>
                  </a:lnTo>
                  <a:lnTo>
                    <a:pt x="1245" y="1171"/>
                  </a:lnTo>
                  <a:lnTo>
                    <a:pt x="1236" y="1180"/>
                  </a:lnTo>
                  <a:lnTo>
                    <a:pt x="1225" y="1187"/>
                  </a:lnTo>
                  <a:lnTo>
                    <a:pt x="1214" y="1195"/>
                  </a:lnTo>
                  <a:lnTo>
                    <a:pt x="1201" y="1201"/>
                  </a:lnTo>
                  <a:lnTo>
                    <a:pt x="1190" y="1207"/>
                  </a:lnTo>
                  <a:lnTo>
                    <a:pt x="1190" y="1207"/>
                  </a:lnTo>
                  <a:close/>
                  <a:moveTo>
                    <a:pt x="1306" y="1149"/>
                  </a:moveTo>
                  <a:lnTo>
                    <a:pt x="1306" y="1149"/>
                  </a:lnTo>
                  <a:lnTo>
                    <a:pt x="1298" y="1163"/>
                  </a:lnTo>
                  <a:lnTo>
                    <a:pt x="1288" y="1177"/>
                  </a:lnTo>
                  <a:lnTo>
                    <a:pt x="1278" y="1190"/>
                  </a:lnTo>
                  <a:lnTo>
                    <a:pt x="1266" y="1202"/>
                  </a:lnTo>
                  <a:lnTo>
                    <a:pt x="1254" y="1213"/>
                  </a:lnTo>
                  <a:lnTo>
                    <a:pt x="1241" y="1225"/>
                  </a:lnTo>
                  <a:lnTo>
                    <a:pt x="1214" y="1245"/>
                  </a:lnTo>
                  <a:lnTo>
                    <a:pt x="1214" y="1245"/>
                  </a:lnTo>
                  <a:lnTo>
                    <a:pt x="1224" y="1246"/>
                  </a:lnTo>
                  <a:lnTo>
                    <a:pt x="1234" y="1244"/>
                  </a:lnTo>
                  <a:lnTo>
                    <a:pt x="1242" y="1242"/>
                  </a:lnTo>
                  <a:lnTo>
                    <a:pt x="1251" y="1238"/>
                  </a:lnTo>
                  <a:lnTo>
                    <a:pt x="1266" y="1228"/>
                  </a:lnTo>
                  <a:lnTo>
                    <a:pt x="1273" y="1223"/>
                  </a:lnTo>
                  <a:lnTo>
                    <a:pt x="1281" y="1218"/>
                  </a:lnTo>
                  <a:lnTo>
                    <a:pt x="1281" y="1218"/>
                  </a:lnTo>
                  <a:lnTo>
                    <a:pt x="1286" y="1211"/>
                  </a:lnTo>
                  <a:lnTo>
                    <a:pt x="1292" y="1203"/>
                  </a:lnTo>
                  <a:lnTo>
                    <a:pt x="1306" y="1190"/>
                  </a:lnTo>
                  <a:lnTo>
                    <a:pt x="1312" y="1182"/>
                  </a:lnTo>
                  <a:lnTo>
                    <a:pt x="1316" y="1172"/>
                  </a:lnTo>
                  <a:lnTo>
                    <a:pt x="1317" y="1168"/>
                  </a:lnTo>
                  <a:lnTo>
                    <a:pt x="1318" y="1163"/>
                  </a:lnTo>
                  <a:lnTo>
                    <a:pt x="1318" y="1156"/>
                  </a:lnTo>
                  <a:lnTo>
                    <a:pt x="1317" y="1150"/>
                  </a:lnTo>
                  <a:lnTo>
                    <a:pt x="1317" y="1150"/>
                  </a:lnTo>
                  <a:lnTo>
                    <a:pt x="1314" y="1151"/>
                  </a:lnTo>
                  <a:lnTo>
                    <a:pt x="1312" y="1150"/>
                  </a:lnTo>
                  <a:lnTo>
                    <a:pt x="1310" y="1149"/>
                  </a:lnTo>
                  <a:lnTo>
                    <a:pt x="1306" y="1149"/>
                  </a:lnTo>
                  <a:lnTo>
                    <a:pt x="1306" y="1149"/>
                  </a:lnTo>
                  <a:close/>
                  <a:moveTo>
                    <a:pt x="1309" y="1211"/>
                  </a:moveTo>
                  <a:lnTo>
                    <a:pt x="1309" y="1211"/>
                  </a:lnTo>
                  <a:lnTo>
                    <a:pt x="1304" y="1217"/>
                  </a:lnTo>
                  <a:lnTo>
                    <a:pt x="1299" y="1224"/>
                  </a:lnTo>
                  <a:lnTo>
                    <a:pt x="1291" y="1228"/>
                  </a:lnTo>
                  <a:lnTo>
                    <a:pt x="1285" y="1233"/>
                  </a:lnTo>
                  <a:lnTo>
                    <a:pt x="1273" y="1242"/>
                  </a:lnTo>
                  <a:lnTo>
                    <a:pt x="1270" y="1245"/>
                  </a:lnTo>
                  <a:lnTo>
                    <a:pt x="1268" y="1250"/>
                  </a:lnTo>
                  <a:lnTo>
                    <a:pt x="1268" y="1250"/>
                  </a:lnTo>
                  <a:lnTo>
                    <a:pt x="1269" y="1252"/>
                  </a:lnTo>
                  <a:lnTo>
                    <a:pt x="1272" y="1255"/>
                  </a:lnTo>
                  <a:lnTo>
                    <a:pt x="1280" y="1262"/>
                  </a:lnTo>
                  <a:lnTo>
                    <a:pt x="1283" y="1267"/>
                  </a:lnTo>
                  <a:lnTo>
                    <a:pt x="1285" y="1270"/>
                  </a:lnTo>
                  <a:lnTo>
                    <a:pt x="1286" y="1273"/>
                  </a:lnTo>
                  <a:lnTo>
                    <a:pt x="1286" y="1274"/>
                  </a:lnTo>
                  <a:lnTo>
                    <a:pt x="1285" y="1275"/>
                  </a:lnTo>
                  <a:lnTo>
                    <a:pt x="1285" y="1275"/>
                  </a:lnTo>
                  <a:lnTo>
                    <a:pt x="1289" y="1282"/>
                  </a:lnTo>
                  <a:lnTo>
                    <a:pt x="1295" y="1286"/>
                  </a:lnTo>
                  <a:lnTo>
                    <a:pt x="1300" y="1289"/>
                  </a:lnTo>
                  <a:lnTo>
                    <a:pt x="1306" y="1290"/>
                  </a:lnTo>
                  <a:lnTo>
                    <a:pt x="1313" y="1290"/>
                  </a:lnTo>
                  <a:lnTo>
                    <a:pt x="1320" y="1289"/>
                  </a:lnTo>
                  <a:lnTo>
                    <a:pt x="1327" y="1287"/>
                  </a:lnTo>
                  <a:lnTo>
                    <a:pt x="1333" y="1284"/>
                  </a:lnTo>
                  <a:lnTo>
                    <a:pt x="1340" y="1280"/>
                  </a:lnTo>
                  <a:lnTo>
                    <a:pt x="1346" y="1275"/>
                  </a:lnTo>
                  <a:lnTo>
                    <a:pt x="1351" y="1269"/>
                  </a:lnTo>
                  <a:lnTo>
                    <a:pt x="1357" y="1263"/>
                  </a:lnTo>
                  <a:lnTo>
                    <a:pt x="1361" y="1256"/>
                  </a:lnTo>
                  <a:lnTo>
                    <a:pt x="1365" y="1250"/>
                  </a:lnTo>
                  <a:lnTo>
                    <a:pt x="1367" y="1242"/>
                  </a:lnTo>
                  <a:lnTo>
                    <a:pt x="1370" y="1236"/>
                  </a:lnTo>
                  <a:lnTo>
                    <a:pt x="1370" y="1236"/>
                  </a:lnTo>
                  <a:lnTo>
                    <a:pt x="1366" y="1228"/>
                  </a:lnTo>
                  <a:lnTo>
                    <a:pt x="1363" y="1221"/>
                  </a:lnTo>
                  <a:lnTo>
                    <a:pt x="1359" y="1213"/>
                  </a:lnTo>
                  <a:lnTo>
                    <a:pt x="1354" y="1207"/>
                  </a:lnTo>
                  <a:lnTo>
                    <a:pt x="1348" y="1200"/>
                  </a:lnTo>
                  <a:lnTo>
                    <a:pt x="1342" y="1194"/>
                  </a:lnTo>
                  <a:lnTo>
                    <a:pt x="1334" y="1188"/>
                  </a:lnTo>
                  <a:lnTo>
                    <a:pt x="1327" y="1184"/>
                  </a:lnTo>
                  <a:lnTo>
                    <a:pt x="1327" y="1184"/>
                  </a:lnTo>
                  <a:lnTo>
                    <a:pt x="1317" y="1197"/>
                  </a:lnTo>
                  <a:lnTo>
                    <a:pt x="1309" y="1211"/>
                  </a:lnTo>
                  <a:lnTo>
                    <a:pt x="1309" y="12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225" name="Freeform 90">
              <a:extLst>
                <a:ext uri="{FF2B5EF4-FFF2-40B4-BE49-F238E27FC236}">
                  <a16:creationId xmlns:a16="http://schemas.microsoft.com/office/drawing/2014/main" id="{83E1502D-5A74-431E-8513-F0139F3BF834}"/>
                </a:ext>
              </a:extLst>
            </p:cNvPr>
            <p:cNvSpPr/>
            <p:nvPr/>
          </p:nvSpPr>
          <p:spPr bwMode="auto">
            <a:xfrm>
              <a:off x="4824413" y="419100"/>
              <a:ext cx="31750" cy="61913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49" y="0"/>
                </a:cxn>
                <a:cxn ang="0">
                  <a:pos x="52" y="0"/>
                </a:cxn>
                <a:cxn ang="0">
                  <a:pos x="55" y="1"/>
                </a:cxn>
                <a:cxn ang="0">
                  <a:pos x="56" y="3"/>
                </a:cxn>
                <a:cxn ang="0">
                  <a:pos x="59" y="3"/>
                </a:cxn>
                <a:cxn ang="0">
                  <a:pos x="59" y="3"/>
                </a:cxn>
                <a:cxn ang="0">
                  <a:pos x="39" y="56"/>
                </a:cxn>
                <a:cxn ang="0">
                  <a:pos x="18" y="110"/>
                </a:cxn>
                <a:cxn ang="0">
                  <a:pos x="18" y="110"/>
                </a:cxn>
                <a:cxn ang="0">
                  <a:pos x="14" y="112"/>
                </a:cxn>
                <a:cxn ang="0">
                  <a:pos x="10" y="114"/>
                </a:cxn>
                <a:cxn ang="0">
                  <a:pos x="6" y="115"/>
                </a:cxn>
                <a:cxn ang="0">
                  <a:pos x="0" y="113"/>
                </a:cxn>
                <a:cxn ang="0">
                  <a:pos x="0" y="113"/>
                </a:cxn>
                <a:cxn ang="0">
                  <a:pos x="7" y="102"/>
                </a:cxn>
                <a:cxn ang="0">
                  <a:pos x="14" y="90"/>
                </a:cxn>
                <a:cxn ang="0">
                  <a:pos x="19" y="77"/>
                </a:cxn>
                <a:cxn ang="0">
                  <a:pos x="22" y="69"/>
                </a:cxn>
                <a:cxn ang="0">
                  <a:pos x="22" y="69"/>
                </a:cxn>
                <a:cxn ang="0">
                  <a:pos x="21" y="65"/>
                </a:cxn>
                <a:cxn ang="0">
                  <a:pos x="21" y="63"/>
                </a:cxn>
                <a:cxn ang="0">
                  <a:pos x="22" y="67"/>
                </a:cxn>
                <a:cxn ang="0">
                  <a:pos x="22" y="67"/>
                </a:cxn>
                <a:cxn ang="0">
                  <a:pos x="33" y="33"/>
                </a:cxn>
                <a:cxn ang="0">
                  <a:pos x="36" y="24"/>
                </a:cxn>
                <a:cxn ang="0">
                  <a:pos x="40" y="15"/>
                </a:cxn>
                <a:cxn ang="0">
                  <a:pos x="44" y="7"/>
                </a:cxn>
                <a:cxn ang="0">
                  <a:pos x="49" y="0"/>
                </a:cxn>
                <a:cxn ang="0">
                  <a:pos x="49" y="0"/>
                </a:cxn>
              </a:cxnLst>
              <a:rect l="0" t="0" r="r" b="b"/>
              <a:pathLst>
                <a:path w="59" h="115">
                  <a:moveTo>
                    <a:pt x="49" y="0"/>
                  </a:moveTo>
                  <a:lnTo>
                    <a:pt x="49" y="0"/>
                  </a:lnTo>
                  <a:lnTo>
                    <a:pt x="52" y="0"/>
                  </a:lnTo>
                  <a:lnTo>
                    <a:pt x="55" y="1"/>
                  </a:lnTo>
                  <a:lnTo>
                    <a:pt x="56" y="3"/>
                  </a:lnTo>
                  <a:lnTo>
                    <a:pt x="59" y="3"/>
                  </a:lnTo>
                  <a:lnTo>
                    <a:pt x="59" y="3"/>
                  </a:lnTo>
                  <a:lnTo>
                    <a:pt x="39" y="56"/>
                  </a:lnTo>
                  <a:lnTo>
                    <a:pt x="18" y="110"/>
                  </a:lnTo>
                  <a:lnTo>
                    <a:pt x="18" y="110"/>
                  </a:lnTo>
                  <a:lnTo>
                    <a:pt x="14" y="112"/>
                  </a:lnTo>
                  <a:lnTo>
                    <a:pt x="10" y="114"/>
                  </a:lnTo>
                  <a:lnTo>
                    <a:pt x="6" y="115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7" y="102"/>
                  </a:lnTo>
                  <a:lnTo>
                    <a:pt x="14" y="90"/>
                  </a:lnTo>
                  <a:lnTo>
                    <a:pt x="19" y="77"/>
                  </a:lnTo>
                  <a:lnTo>
                    <a:pt x="22" y="69"/>
                  </a:lnTo>
                  <a:lnTo>
                    <a:pt x="22" y="69"/>
                  </a:lnTo>
                  <a:lnTo>
                    <a:pt x="21" y="65"/>
                  </a:lnTo>
                  <a:lnTo>
                    <a:pt x="21" y="63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33" y="33"/>
                  </a:lnTo>
                  <a:lnTo>
                    <a:pt x="36" y="24"/>
                  </a:lnTo>
                  <a:lnTo>
                    <a:pt x="40" y="15"/>
                  </a:lnTo>
                  <a:lnTo>
                    <a:pt x="44" y="7"/>
                  </a:lnTo>
                  <a:lnTo>
                    <a:pt x="49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226" name="Freeform 91">
              <a:extLst>
                <a:ext uri="{FF2B5EF4-FFF2-40B4-BE49-F238E27FC236}">
                  <a16:creationId xmlns:a16="http://schemas.microsoft.com/office/drawing/2014/main" id="{8193C0B0-080D-4EB6-B451-0B860EA9F1DE}"/>
                </a:ext>
              </a:extLst>
            </p:cNvPr>
            <p:cNvSpPr/>
            <p:nvPr/>
          </p:nvSpPr>
          <p:spPr bwMode="auto">
            <a:xfrm>
              <a:off x="4908551" y="168275"/>
              <a:ext cx="23813" cy="20638"/>
            </a:xfrm>
            <a:custGeom>
              <a:avLst/>
              <a:gdLst/>
              <a:ahLst/>
              <a:cxnLst>
                <a:cxn ang="0">
                  <a:pos x="45" y="4"/>
                </a:cxn>
                <a:cxn ang="0">
                  <a:pos x="45" y="4"/>
                </a:cxn>
                <a:cxn ang="0">
                  <a:pos x="41" y="12"/>
                </a:cxn>
                <a:cxn ang="0">
                  <a:pos x="38" y="19"/>
                </a:cxn>
                <a:cxn ang="0">
                  <a:pos x="33" y="25"/>
                </a:cxn>
                <a:cxn ang="0">
                  <a:pos x="27" y="30"/>
                </a:cxn>
                <a:cxn ang="0">
                  <a:pos x="21" y="34"/>
                </a:cxn>
                <a:cxn ang="0">
                  <a:pos x="15" y="37"/>
                </a:cxn>
                <a:cxn ang="0">
                  <a:pos x="7" y="40"/>
                </a:cxn>
                <a:cxn ang="0">
                  <a:pos x="0" y="41"/>
                </a:cxn>
                <a:cxn ang="0">
                  <a:pos x="0" y="41"/>
                </a:cxn>
                <a:cxn ang="0">
                  <a:pos x="8" y="30"/>
                </a:cxn>
                <a:cxn ang="0">
                  <a:pos x="17" y="19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39" y="0"/>
                </a:cxn>
                <a:cxn ang="0">
                  <a:pos x="40" y="2"/>
                </a:cxn>
                <a:cxn ang="0">
                  <a:pos x="42" y="3"/>
                </a:cxn>
                <a:cxn ang="0">
                  <a:pos x="45" y="4"/>
                </a:cxn>
                <a:cxn ang="0">
                  <a:pos x="45" y="4"/>
                </a:cxn>
              </a:cxnLst>
              <a:rect l="0" t="0" r="r" b="b"/>
              <a:pathLst>
                <a:path w="45" h="41">
                  <a:moveTo>
                    <a:pt x="45" y="4"/>
                  </a:moveTo>
                  <a:lnTo>
                    <a:pt x="45" y="4"/>
                  </a:lnTo>
                  <a:lnTo>
                    <a:pt x="41" y="12"/>
                  </a:lnTo>
                  <a:lnTo>
                    <a:pt x="38" y="19"/>
                  </a:lnTo>
                  <a:lnTo>
                    <a:pt x="33" y="25"/>
                  </a:lnTo>
                  <a:lnTo>
                    <a:pt x="27" y="30"/>
                  </a:lnTo>
                  <a:lnTo>
                    <a:pt x="21" y="34"/>
                  </a:lnTo>
                  <a:lnTo>
                    <a:pt x="15" y="37"/>
                  </a:lnTo>
                  <a:lnTo>
                    <a:pt x="7" y="40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8" y="30"/>
                  </a:lnTo>
                  <a:lnTo>
                    <a:pt x="17" y="19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9" y="0"/>
                  </a:lnTo>
                  <a:lnTo>
                    <a:pt x="40" y="2"/>
                  </a:lnTo>
                  <a:lnTo>
                    <a:pt x="42" y="3"/>
                  </a:lnTo>
                  <a:lnTo>
                    <a:pt x="45" y="4"/>
                  </a:lnTo>
                  <a:lnTo>
                    <a:pt x="4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227" name="Freeform 92">
              <a:extLst>
                <a:ext uri="{FF2B5EF4-FFF2-40B4-BE49-F238E27FC236}">
                  <a16:creationId xmlns:a16="http://schemas.microsoft.com/office/drawing/2014/main" id="{0604E9F5-3E3D-46DA-8CEF-9979A0B6CC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98926" y="463550"/>
              <a:ext cx="441325" cy="214313"/>
            </a:xfrm>
            <a:custGeom>
              <a:avLst/>
              <a:gdLst/>
              <a:ahLst/>
              <a:cxnLst>
                <a:cxn ang="0">
                  <a:pos x="831" y="275"/>
                </a:cxn>
                <a:cxn ang="0">
                  <a:pos x="786" y="320"/>
                </a:cxn>
                <a:cxn ang="0">
                  <a:pos x="667" y="372"/>
                </a:cxn>
                <a:cxn ang="0">
                  <a:pos x="530" y="401"/>
                </a:cxn>
                <a:cxn ang="0">
                  <a:pos x="451" y="399"/>
                </a:cxn>
                <a:cxn ang="0">
                  <a:pos x="375" y="381"/>
                </a:cxn>
                <a:cxn ang="0">
                  <a:pos x="327" y="368"/>
                </a:cxn>
                <a:cxn ang="0">
                  <a:pos x="227" y="347"/>
                </a:cxn>
                <a:cxn ang="0">
                  <a:pos x="114" y="315"/>
                </a:cxn>
                <a:cxn ang="0">
                  <a:pos x="53" y="266"/>
                </a:cxn>
                <a:cxn ang="0">
                  <a:pos x="3" y="135"/>
                </a:cxn>
                <a:cxn ang="0">
                  <a:pos x="0" y="98"/>
                </a:cxn>
                <a:cxn ang="0">
                  <a:pos x="15" y="72"/>
                </a:cxn>
                <a:cxn ang="0">
                  <a:pos x="74" y="42"/>
                </a:cxn>
                <a:cxn ang="0">
                  <a:pos x="156" y="26"/>
                </a:cxn>
                <a:cxn ang="0">
                  <a:pos x="187" y="18"/>
                </a:cxn>
                <a:cxn ang="0">
                  <a:pos x="235" y="1"/>
                </a:cxn>
                <a:cxn ang="0">
                  <a:pos x="344" y="13"/>
                </a:cxn>
                <a:cxn ang="0">
                  <a:pos x="397" y="30"/>
                </a:cxn>
                <a:cxn ang="0">
                  <a:pos x="446" y="48"/>
                </a:cxn>
                <a:cxn ang="0">
                  <a:pos x="531" y="82"/>
                </a:cxn>
                <a:cxn ang="0">
                  <a:pos x="655" y="108"/>
                </a:cxn>
                <a:cxn ang="0">
                  <a:pos x="692" y="122"/>
                </a:cxn>
                <a:cxn ang="0">
                  <a:pos x="763" y="126"/>
                </a:cxn>
                <a:cxn ang="0">
                  <a:pos x="798" y="142"/>
                </a:cxn>
                <a:cxn ang="0">
                  <a:pos x="827" y="192"/>
                </a:cxn>
                <a:cxn ang="0">
                  <a:pos x="502" y="387"/>
                </a:cxn>
                <a:cxn ang="0">
                  <a:pos x="644" y="365"/>
                </a:cxn>
                <a:cxn ang="0">
                  <a:pos x="772" y="308"/>
                </a:cxn>
                <a:cxn ang="0">
                  <a:pos x="822" y="256"/>
                </a:cxn>
                <a:cxn ang="0">
                  <a:pos x="806" y="170"/>
                </a:cxn>
                <a:cxn ang="0">
                  <a:pos x="760" y="142"/>
                </a:cxn>
                <a:cxn ang="0">
                  <a:pos x="691" y="137"/>
                </a:cxn>
                <a:cxn ang="0">
                  <a:pos x="561" y="105"/>
                </a:cxn>
                <a:cxn ang="0">
                  <a:pos x="466" y="76"/>
                </a:cxn>
                <a:cxn ang="0">
                  <a:pos x="358" y="32"/>
                </a:cxn>
                <a:cxn ang="0">
                  <a:pos x="285" y="18"/>
                </a:cxn>
                <a:cxn ang="0">
                  <a:pos x="162" y="38"/>
                </a:cxn>
                <a:cxn ang="0">
                  <a:pos x="53" y="72"/>
                </a:cxn>
                <a:cxn ang="0">
                  <a:pos x="19" y="105"/>
                </a:cxn>
                <a:cxn ang="0">
                  <a:pos x="55" y="141"/>
                </a:cxn>
                <a:cxn ang="0">
                  <a:pos x="137" y="168"/>
                </a:cxn>
                <a:cxn ang="0">
                  <a:pos x="219" y="193"/>
                </a:cxn>
                <a:cxn ang="0">
                  <a:pos x="268" y="200"/>
                </a:cxn>
                <a:cxn ang="0">
                  <a:pos x="216" y="204"/>
                </a:cxn>
                <a:cxn ang="0">
                  <a:pos x="25" y="143"/>
                </a:cxn>
                <a:cxn ang="0">
                  <a:pos x="68" y="256"/>
                </a:cxn>
                <a:cxn ang="0">
                  <a:pos x="100" y="281"/>
                </a:cxn>
                <a:cxn ang="0">
                  <a:pos x="118" y="296"/>
                </a:cxn>
                <a:cxn ang="0">
                  <a:pos x="237" y="334"/>
                </a:cxn>
                <a:cxn ang="0">
                  <a:pos x="325" y="348"/>
                </a:cxn>
                <a:cxn ang="0">
                  <a:pos x="402" y="369"/>
                </a:cxn>
                <a:cxn ang="0">
                  <a:pos x="401" y="317"/>
                </a:cxn>
                <a:cxn ang="0">
                  <a:pos x="407" y="352"/>
                </a:cxn>
                <a:cxn ang="0">
                  <a:pos x="446" y="381"/>
                </a:cxn>
              </a:cxnLst>
              <a:rect l="0" t="0" r="r" b="b"/>
              <a:pathLst>
                <a:path w="836" h="404">
                  <a:moveTo>
                    <a:pt x="833" y="256"/>
                  </a:moveTo>
                  <a:lnTo>
                    <a:pt x="833" y="256"/>
                  </a:lnTo>
                  <a:lnTo>
                    <a:pt x="836" y="261"/>
                  </a:lnTo>
                  <a:lnTo>
                    <a:pt x="835" y="266"/>
                  </a:lnTo>
                  <a:lnTo>
                    <a:pt x="833" y="271"/>
                  </a:lnTo>
                  <a:lnTo>
                    <a:pt x="831" y="275"/>
                  </a:lnTo>
                  <a:lnTo>
                    <a:pt x="825" y="286"/>
                  </a:lnTo>
                  <a:lnTo>
                    <a:pt x="823" y="291"/>
                  </a:lnTo>
                  <a:lnTo>
                    <a:pt x="822" y="299"/>
                  </a:lnTo>
                  <a:lnTo>
                    <a:pt x="822" y="299"/>
                  </a:lnTo>
                  <a:lnTo>
                    <a:pt x="805" y="309"/>
                  </a:lnTo>
                  <a:lnTo>
                    <a:pt x="786" y="320"/>
                  </a:lnTo>
                  <a:lnTo>
                    <a:pt x="768" y="330"/>
                  </a:lnTo>
                  <a:lnTo>
                    <a:pt x="749" y="339"/>
                  </a:lnTo>
                  <a:lnTo>
                    <a:pt x="730" y="349"/>
                  </a:lnTo>
                  <a:lnTo>
                    <a:pt x="709" y="357"/>
                  </a:lnTo>
                  <a:lnTo>
                    <a:pt x="688" y="365"/>
                  </a:lnTo>
                  <a:lnTo>
                    <a:pt x="667" y="372"/>
                  </a:lnTo>
                  <a:lnTo>
                    <a:pt x="645" y="379"/>
                  </a:lnTo>
                  <a:lnTo>
                    <a:pt x="624" y="385"/>
                  </a:lnTo>
                  <a:lnTo>
                    <a:pt x="601" y="391"/>
                  </a:lnTo>
                  <a:lnTo>
                    <a:pt x="578" y="395"/>
                  </a:lnTo>
                  <a:lnTo>
                    <a:pt x="554" y="398"/>
                  </a:lnTo>
                  <a:lnTo>
                    <a:pt x="530" y="401"/>
                  </a:lnTo>
                  <a:lnTo>
                    <a:pt x="507" y="402"/>
                  </a:lnTo>
                  <a:lnTo>
                    <a:pt x="483" y="404"/>
                  </a:lnTo>
                  <a:lnTo>
                    <a:pt x="483" y="404"/>
                  </a:lnTo>
                  <a:lnTo>
                    <a:pt x="472" y="404"/>
                  </a:lnTo>
                  <a:lnTo>
                    <a:pt x="461" y="401"/>
                  </a:lnTo>
                  <a:lnTo>
                    <a:pt x="451" y="399"/>
                  </a:lnTo>
                  <a:lnTo>
                    <a:pt x="442" y="397"/>
                  </a:lnTo>
                  <a:lnTo>
                    <a:pt x="422" y="391"/>
                  </a:lnTo>
                  <a:lnTo>
                    <a:pt x="402" y="385"/>
                  </a:lnTo>
                  <a:lnTo>
                    <a:pt x="402" y="385"/>
                  </a:lnTo>
                  <a:lnTo>
                    <a:pt x="389" y="383"/>
                  </a:lnTo>
                  <a:lnTo>
                    <a:pt x="375" y="381"/>
                  </a:lnTo>
                  <a:lnTo>
                    <a:pt x="361" y="380"/>
                  </a:lnTo>
                  <a:lnTo>
                    <a:pt x="347" y="378"/>
                  </a:lnTo>
                  <a:lnTo>
                    <a:pt x="347" y="378"/>
                  </a:lnTo>
                  <a:lnTo>
                    <a:pt x="341" y="375"/>
                  </a:lnTo>
                  <a:lnTo>
                    <a:pt x="333" y="371"/>
                  </a:lnTo>
                  <a:lnTo>
                    <a:pt x="327" y="368"/>
                  </a:lnTo>
                  <a:lnTo>
                    <a:pt x="319" y="365"/>
                  </a:lnTo>
                  <a:lnTo>
                    <a:pt x="319" y="365"/>
                  </a:lnTo>
                  <a:lnTo>
                    <a:pt x="293" y="360"/>
                  </a:lnTo>
                  <a:lnTo>
                    <a:pt x="267" y="355"/>
                  </a:lnTo>
                  <a:lnTo>
                    <a:pt x="240" y="350"/>
                  </a:lnTo>
                  <a:lnTo>
                    <a:pt x="227" y="347"/>
                  </a:lnTo>
                  <a:lnTo>
                    <a:pt x="215" y="342"/>
                  </a:lnTo>
                  <a:lnTo>
                    <a:pt x="215" y="342"/>
                  </a:lnTo>
                  <a:lnTo>
                    <a:pt x="164" y="327"/>
                  </a:lnTo>
                  <a:lnTo>
                    <a:pt x="139" y="320"/>
                  </a:lnTo>
                  <a:lnTo>
                    <a:pt x="114" y="315"/>
                  </a:lnTo>
                  <a:lnTo>
                    <a:pt x="114" y="315"/>
                  </a:lnTo>
                  <a:lnTo>
                    <a:pt x="97" y="304"/>
                  </a:lnTo>
                  <a:lnTo>
                    <a:pt x="82" y="293"/>
                  </a:lnTo>
                  <a:lnTo>
                    <a:pt x="67" y="280"/>
                  </a:lnTo>
                  <a:lnTo>
                    <a:pt x="59" y="274"/>
                  </a:lnTo>
                  <a:lnTo>
                    <a:pt x="53" y="266"/>
                  </a:lnTo>
                  <a:lnTo>
                    <a:pt x="53" y="266"/>
                  </a:lnTo>
                  <a:lnTo>
                    <a:pt x="43" y="253"/>
                  </a:lnTo>
                  <a:lnTo>
                    <a:pt x="36" y="238"/>
                  </a:lnTo>
                  <a:lnTo>
                    <a:pt x="29" y="221"/>
                  </a:lnTo>
                  <a:lnTo>
                    <a:pt x="23" y="205"/>
                  </a:lnTo>
                  <a:lnTo>
                    <a:pt x="13" y="171"/>
                  </a:lnTo>
                  <a:lnTo>
                    <a:pt x="3" y="135"/>
                  </a:lnTo>
                  <a:lnTo>
                    <a:pt x="3" y="135"/>
                  </a:lnTo>
                  <a:lnTo>
                    <a:pt x="4" y="129"/>
                  </a:lnTo>
                  <a:lnTo>
                    <a:pt x="5" y="124"/>
                  </a:lnTo>
                  <a:lnTo>
                    <a:pt x="3" y="113"/>
                  </a:lnTo>
                  <a:lnTo>
                    <a:pt x="0" y="104"/>
                  </a:lnTo>
                  <a:lnTo>
                    <a:pt x="0" y="98"/>
                  </a:lnTo>
                  <a:lnTo>
                    <a:pt x="0" y="93"/>
                  </a:lnTo>
                  <a:lnTo>
                    <a:pt x="0" y="93"/>
                  </a:lnTo>
                  <a:lnTo>
                    <a:pt x="3" y="89"/>
                  </a:lnTo>
                  <a:lnTo>
                    <a:pt x="6" y="83"/>
                  </a:lnTo>
                  <a:lnTo>
                    <a:pt x="10" y="78"/>
                  </a:lnTo>
                  <a:lnTo>
                    <a:pt x="15" y="72"/>
                  </a:lnTo>
                  <a:lnTo>
                    <a:pt x="28" y="62"/>
                  </a:lnTo>
                  <a:lnTo>
                    <a:pt x="39" y="54"/>
                  </a:lnTo>
                  <a:lnTo>
                    <a:pt x="39" y="54"/>
                  </a:lnTo>
                  <a:lnTo>
                    <a:pt x="50" y="49"/>
                  </a:lnTo>
                  <a:lnTo>
                    <a:pt x="63" y="45"/>
                  </a:lnTo>
                  <a:lnTo>
                    <a:pt x="74" y="42"/>
                  </a:lnTo>
                  <a:lnTo>
                    <a:pt x="88" y="39"/>
                  </a:lnTo>
                  <a:lnTo>
                    <a:pt x="115" y="35"/>
                  </a:lnTo>
                  <a:lnTo>
                    <a:pt x="142" y="30"/>
                  </a:lnTo>
                  <a:lnTo>
                    <a:pt x="142" y="30"/>
                  </a:lnTo>
                  <a:lnTo>
                    <a:pt x="149" y="28"/>
                  </a:lnTo>
                  <a:lnTo>
                    <a:pt x="156" y="26"/>
                  </a:lnTo>
                  <a:lnTo>
                    <a:pt x="162" y="22"/>
                  </a:lnTo>
                  <a:lnTo>
                    <a:pt x="169" y="20"/>
                  </a:lnTo>
                  <a:lnTo>
                    <a:pt x="169" y="20"/>
                  </a:lnTo>
                  <a:lnTo>
                    <a:pt x="177" y="19"/>
                  </a:lnTo>
                  <a:lnTo>
                    <a:pt x="187" y="18"/>
                  </a:lnTo>
                  <a:lnTo>
                    <a:pt x="187" y="18"/>
                  </a:lnTo>
                  <a:lnTo>
                    <a:pt x="195" y="15"/>
                  </a:lnTo>
                  <a:lnTo>
                    <a:pt x="204" y="11"/>
                  </a:lnTo>
                  <a:lnTo>
                    <a:pt x="211" y="6"/>
                  </a:lnTo>
                  <a:lnTo>
                    <a:pt x="219" y="4"/>
                  </a:lnTo>
                  <a:lnTo>
                    <a:pt x="219" y="4"/>
                  </a:lnTo>
                  <a:lnTo>
                    <a:pt x="235" y="1"/>
                  </a:lnTo>
                  <a:lnTo>
                    <a:pt x="251" y="0"/>
                  </a:lnTo>
                  <a:lnTo>
                    <a:pt x="266" y="1"/>
                  </a:lnTo>
                  <a:lnTo>
                    <a:pt x="282" y="2"/>
                  </a:lnTo>
                  <a:lnTo>
                    <a:pt x="313" y="7"/>
                  </a:lnTo>
                  <a:lnTo>
                    <a:pt x="328" y="11"/>
                  </a:lnTo>
                  <a:lnTo>
                    <a:pt x="344" y="13"/>
                  </a:lnTo>
                  <a:lnTo>
                    <a:pt x="344" y="13"/>
                  </a:lnTo>
                  <a:lnTo>
                    <a:pt x="355" y="15"/>
                  </a:lnTo>
                  <a:lnTo>
                    <a:pt x="366" y="18"/>
                  </a:lnTo>
                  <a:lnTo>
                    <a:pt x="386" y="27"/>
                  </a:lnTo>
                  <a:lnTo>
                    <a:pt x="386" y="27"/>
                  </a:lnTo>
                  <a:lnTo>
                    <a:pt x="397" y="30"/>
                  </a:lnTo>
                  <a:lnTo>
                    <a:pt x="409" y="32"/>
                  </a:lnTo>
                  <a:lnTo>
                    <a:pt x="421" y="35"/>
                  </a:lnTo>
                  <a:lnTo>
                    <a:pt x="431" y="38"/>
                  </a:lnTo>
                  <a:lnTo>
                    <a:pt x="431" y="38"/>
                  </a:lnTo>
                  <a:lnTo>
                    <a:pt x="438" y="43"/>
                  </a:lnTo>
                  <a:lnTo>
                    <a:pt x="446" y="48"/>
                  </a:lnTo>
                  <a:lnTo>
                    <a:pt x="452" y="54"/>
                  </a:lnTo>
                  <a:lnTo>
                    <a:pt x="461" y="59"/>
                  </a:lnTo>
                  <a:lnTo>
                    <a:pt x="461" y="59"/>
                  </a:lnTo>
                  <a:lnTo>
                    <a:pt x="477" y="65"/>
                  </a:lnTo>
                  <a:lnTo>
                    <a:pt x="494" y="72"/>
                  </a:lnTo>
                  <a:lnTo>
                    <a:pt x="531" y="82"/>
                  </a:lnTo>
                  <a:lnTo>
                    <a:pt x="570" y="92"/>
                  </a:lnTo>
                  <a:lnTo>
                    <a:pt x="610" y="100"/>
                  </a:lnTo>
                  <a:lnTo>
                    <a:pt x="610" y="100"/>
                  </a:lnTo>
                  <a:lnTo>
                    <a:pt x="625" y="104"/>
                  </a:lnTo>
                  <a:lnTo>
                    <a:pt x="640" y="106"/>
                  </a:lnTo>
                  <a:lnTo>
                    <a:pt x="655" y="108"/>
                  </a:lnTo>
                  <a:lnTo>
                    <a:pt x="669" y="111"/>
                  </a:lnTo>
                  <a:lnTo>
                    <a:pt x="669" y="111"/>
                  </a:lnTo>
                  <a:lnTo>
                    <a:pt x="674" y="113"/>
                  </a:lnTo>
                  <a:lnTo>
                    <a:pt x="680" y="118"/>
                  </a:lnTo>
                  <a:lnTo>
                    <a:pt x="687" y="121"/>
                  </a:lnTo>
                  <a:lnTo>
                    <a:pt x="692" y="122"/>
                  </a:lnTo>
                  <a:lnTo>
                    <a:pt x="696" y="123"/>
                  </a:lnTo>
                  <a:lnTo>
                    <a:pt x="696" y="123"/>
                  </a:lnTo>
                  <a:lnTo>
                    <a:pt x="711" y="124"/>
                  </a:lnTo>
                  <a:lnTo>
                    <a:pt x="725" y="125"/>
                  </a:lnTo>
                  <a:lnTo>
                    <a:pt x="751" y="125"/>
                  </a:lnTo>
                  <a:lnTo>
                    <a:pt x="763" y="126"/>
                  </a:lnTo>
                  <a:lnTo>
                    <a:pt x="773" y="128"/>
                  </a:lnTo>
                  <a:lnTo>
                    <a:pt x="783" y="132"/>
                  </a:lnTo>
                  <a:lnTo>
                    <a:pt x="787" y="134"/>
                  </a:lnTo>
                  <a:lnTo>
                    <a:pt x="792" y="137"/>
                  </a:lnTo>
                  <a:lnTo>
                    <a:pt x="792" y="137"/>
                  </a:lnTo>
                  <a:lnTo>
                    <a:pt x="798" y="142"/>
                  </a:lnTo>
                  <a:lnTo>
                    <a:pt x="803" y="148"/>
                  </a:lnTo>
                  <a:lnTo>
                    <a:pt x="809" y="153"/>
                  </a:lnTo>
                  <a:lnTo>
                    <a:pt x="814" y="160"/>
                  </a:lnTo>
                  <a:lnTo>
                    <a:pt x="817" y="167"/>
                  </a:lnTo>
                  <a:lnTo>
                    <a:pt x="822" y="175"/>
                  </a:lnTo>
                  <a:lnTo>
                    <a:pt x="827" y="192"/>
                  </a:lnTo>
                  <a:lnTo>
                    <a:pt x="830" y="209"/>
                  </a:lnTo>
                  <a:lnTo>
                    <a:pt x="832" y="226"/>
                  </a:lnTo>
                  <a:lnTo>
                    <a:pt x="833" y="242"/>
                  </a:lnTo>
                  <a:lnTo>
                    <a:pt x="833" y="256"/>
                  </a:lnTo>
                  <a:lnTo>
                    <a:pt x="833" y="256"/>
                  </a:lnTo>
                  <a:close/>
                  <a:moveTo>
                    <a:pt x="502" y="387"/>
                  </a:moveTo>
                  <a:lnTo>
                    <a:pt x="502" y="387"/>
                  </a:lnTo>
                  <a:lnTo>
                    <a:pt x="520" y="386"/>
                  </a:lnTo>
                  <a:lnTo>
                    <a:pt x="538" y="385"/>
                  </a:lnTo>
                  <a:lnTo>
                    <a:pt x="574" y="381"/>
                  </a:lnTo>
                  <a:lnTo>
                    <a:pt x="610" y="374"/>
                  </a:lnTo>
                  <a:lnTo>
                    <a:pt x="644" y="365"/>
                  </a:lnTo>
                  <a:lnTo>
                    <a:pt x="644" y="365"/>
                  </a:lnTo>
                  <a:lnTo>
                    <a:pt x="669" y="357"/>
                  </a:lnTo>
                  <a:lnTo>
                    <a:pt x="691" y="349"/>
                  </a:lnTo>
                  <a:lnTo>
                    <a:pt x="714" y="339"/>
                  </a:lnTo>
                  <a:lnTo>
                    <a:pt x="734" y="329"/>
                  </a:lnTo>
                  <a:lnTo>
                    <a:pt x="772" y="308"/>
                  </a:lnTo>
                  <a:lnTo>
                    <a:pt x="810" y="287"/>
                  </a:lnTo>
                  <a:lnTo>
                    <a:pt x="810" y="287"/>
                  </a:lnTo>
                  <a:lnTo>
                    <a:pt x="814" y="279"/>
                  </a:lnTo>
                  <a:lnTo>
                    <a:pt x="817" y="273"/>
                  </a:lnTo>
                  <a:lnTo>
                    <a:pt x="820" y="264"/>
                  </a:lnTo>
                  <a:lnTo>
                    <a:pt x="822" y="256"/>
                  </a:lnTo>
                  <a:lnTo>
                    <a:pt x="822" y="247"/>
                  </a:lnTo>
                  <a:lnTo>
                    <a:pt x="823" y="239"/>
                  </a:lnTo>
                  <a:lnTo>
                    <a:pt x="821" y="220"/>
                  </a:lnTo>
                  <a:lnTo>
                    <a:pt x="817" y="202"/>
                  </a:lnTo>
                  <a:lnTo>
                    <a:pt x="812" y="185"/>
                  </a:lnTo>
                  <a:lnTo>
                    <a:pt x="806" y="170"/>
                  </a:lnTo>
                  <a:lnTo>
                    <a:pt x="797" y="157"/>
                  </a:lnTo>
                  <a:lnTo>
                    <a:pt x="797" y="157"/>
                  </a:lnTo>
                  <a:lnTo>
                    <a:pt x="788" y="152"/>
                  </a:lnTo>
                  <a:lnTo>
                    <a:pt x="779" y="148"/>
                  </a:lnTo>
                  <a:lnTo>
                    <a:pt x="769" y="144"/>
                  </a:lnTo>
                  <a:lnTo>
                    <a:pt x="760" y="142"/>
                  </a:lnTo>
                  <a:lnTo>
                    <a:pt x="749" y="141"/>
                  </a:lnTo>
                  <a:lnTo>
                    <a:pt x="738" y="140"/>
                  </a:lnTo>
                  <a:lnTo>
                    <a:pt x="715" y="139"/>
                  </a:lnTo>
                  <a:lnTo>
                    <a:pt x="715" y="139"/>
                  </a:lnTo>
                  <a:lnTo>
                    <a:pt x="703" y="138"/>
                  </a:lnTo>
                  <a:lnTo>
                    <a:pt x="691" y="137"/>
                  </a:lnTo>
                  <a:lnTo>
                    <a:pt x="667" y="133"/>
                  </a:lnTo>
                  <a:lnTo>
                    <a:pt x="643" y="126"/>
                  </a:lnTo>
                  <a:lnTo>
                    <a:pt x="619" y="119"/>
                  </a:lnTo>
                  <a:lnTo>
                    <a:pt x="596" y="112"/>
                  </a:lnTo>
                  <a:lnTo>
                    <a:pt x="573" y="107"/>
                  </a:lnTo>
                  <a:lnTo>
                    <a:pt x="561" y="105"/>
                  </a:lnTo>
                  <a:lnTo>
                    <a:pt x="551" y="103"/>
                  </a:lnTo>
                  <a:lnTo>
                    <a:pt x="541" y="103"/>
                  </a:lnTo>
                  <a:lnTo>
                    <a:pt x="531" y="103"/>
                  </a:lnTo>
                  <a:lnTo>
                    <a:pt x="531" y="103"/>
                  </a:lnTo>
                  <a:lnTo>
                    <a:pt x="499" y="89"/>
                  </a:lnTo>
                  <a:lnTo>
                    <a:pt x="466" y="76"/>
                  </a:lnTo>
                  <a:lnTo>
                    <a:pt x="398" y="50"/>
                  </a:lnTo>
                  <a:lnTo>
                    <a:pt x="398" y="50"/>
                  </a:lnTo>
                  <a:lnTo>
                    <a:pt x="386" y="43"/>
                  </a:lnTo>
                  <a:lnTo>
                    <a:pt x="373" y="36"/>
                  </a:lnTo>
                  <a:lnTo>
                    <a:pt x="366" y="34"/>
                  </a:lnTo>
                  <a:lnTo>
                    <a:pt x="358" y="32"/>
                  </a:lnTo>
                  <a:lnTo>
                    <a:pt x="349" y="31"/>
                  </a:lnTo>
                  <a:lnTo>
                    <a:pt x="340" y="30"/>
                  </a:lnTo>
                  <a:lnTo>
                    <a:pt x="340" y="30"/>
                  </a:lnTo>
                  <a:lnTo>
                    <a:pt x="322" y="24"/>
                  </a:lnTo>
                  <a:lnTo>
                    <a:pt x="303" y="20"/>
                  </a:lnTo>
                  <a:lnTo>
                    <a:pt x="285" y="18"/>
                  </a:lnTo>
                  <a:lnTo>
                    <a:pt x="267" y="18"/>
                  </a:lnTo>
                  <a:lnTo>
                    <a:pt x="249" y="19"/>
                  </a:lnTo>
                  <a:lnTo>
                    <a:pt x="232" y="21"/>
                  </a:lnTo>
                  <a:lnTo>
                    <a:pt x="215" y="24"/>
                  </a:lnTo>
                  <a:lnTo>
                    <a:pt x="197" y="29"/>
                  </a:lnTo>
                  <a:lnTo>
                    <a:pt x="162" y="38"/>
                  </a:lnTo>
                  <a:lnTo>
                    <a:pt x="128" y="49"/>
                  </a:lnTo>
                  <a:lnTo>
                    <a:pt x="94" y="60"/>
                  </a:lnTo>
                  <a:lnTo>
                    <a:pt x="76" y="63"/>
                  </a:lnTo>
                  <a:lnTo>
                    <a:pt x="59" y="66"/>
                  </a:lnTo>
                  <a:lnTo>
                    <a:pt x="59" y="66"/>
                  </a:lnTo>
                  <a:lnTo>
                    <a:pt x="53" y="72"/>
                  </a:lnTo>
                  <a:lnTo>
                    <a:pt x="48" y="75"/>
                  </a:lnTo>
                  <a:lnTo>
                    <a:pt x="38" y="79"/>
                  </a:lnTo>
                  <a:lnTo>
                    <a:pt x="16" y="84"/>
                  </a:lnTo>
                  <a:lnTo>
                    <a:pt x="16" y="84"/>
                  </a:lnTo>
                  <a:lnTo>
                    <a:pt x="18" y="95"/>
                  </a:lnTo>
                  <a:lnTo>
                    <a:pt x="19" y="105"/>
                  </a:lnTo>
                  <a:lnTo>
                    <a:pt x="22" y="113"/>
                  </a:lnTo>
                  <a:lnTo>
                    <a:pt x="26" y="121"/>
                  </a:lnTo>
                  <a:lnTo>
                    <a:pt x="31" y="127"/>
                  </a:lnTo>
                  <a:lnTo>
                    <a:pt x="38" y="133"/>
                  </a:lnTo>
                  <a:lnTo>
                    <a:pt x="46" y="138"/>
                  </a:lnTo>
                  <a:lnTo>
                    <a:pt x="55" y="141"/>
                  </a:lnTo>
                  <a:lnTo>
                    <a:pt x="55" y="141"/>
                  </a:lnTo>
                  <a:lnTo>
                    <a:pt x="88" y="154"/>
                  </a:lnTo>
                  <a:lnTo>
                    <a:pt x="105" y="160"/>
                  </a:lnTo>
                  <a:lnTo>
                    <a:pt x="124" y="166"/>
                  </a:lnTo>
                  <a:lnTo>
                    <a:pt x="124" y="166"/>
                  </a:lnTo>
                  <a:lnTo>
                    <a:pt x="137" y="168"/>
                  </a:lnTo>
                  <a:lnTo>
                    <a:pt x="152" y="171"/>
                  </a:lnTo>
                  <a:lnTo>
                    <a:pt x="166" y="173"/>
                  </a:lnTo>
                  <a:lnTo>
                    <a:pt x="180" y="178"/>
                  </a:lnTo>
                  <a:lnTo>
                    <a:pt x="180" y="178"/>
                  </a:lnTo>
                  <a:lnTo>
                    <a:pt x="206" y="187"/>
                  </a:lnTo>
                  <a:lnTo>
                    <a:pt x="219" y="193"/>
                  </a:lnTo>
                  <a:lnTo>
                    <a:pt x="231" y="196"/>
                  </a:lnTo>
                  <a:lnTo>
                    <a:pt x="231" y="196"/>
                  </a:lnTo>
                  <a:lnTo>
                    <a:pt x="238" y="197"/>
                  </a:lnTo>
                  <a:lnTo>
                    <a:pt x="246" y="198"/>
                  </a:lnTo>
                  <a:lnTo>
                    <a:pt x="261" y="199"/>
                  </a:lnTo>
                  <a:lnTo>
                    <a:pt x="268" y="200"/>
                  </a:lnTo>
                  <a:lnTo>
                    <a:pt x="273" y="202"/>
                  </a:lnTo>
                  <a:lnTo>
                    <a:pt x="279" y="206"/>
                  </a:lnTo>
                  <a:lnTo>
                    <a:pt x="283" y="212"/>
                  </a:lnTo>
                  <a:lnTo>
                    <a:pt x="283" y="212"/>
                  </a:lnTo>
                  <a:lnTo>
                    <a:pt x="249" y="209"/>
                  </a:lnTo>
                  <a:lnTo>
                    <a:pt x="216" y="204"/>
                  </a:lnTo>
                  <a:lnTo>
                    <a:pt x="184" y="197"/>
                  </a:lnTo>
                  <a:lnTo>
                    <a:pt x="151" y="188"/>
                  </a:lnTo>
                  <a:lnTo>
                    <a:pt x="119" y="179"/>
                  </a:lnTo>
                  <a:lnTo>
                    <a:pt x="88" y="168"/>
                  </a:lnTo>
                  <a:lnTo>
                    <a:pt x="25" y="143"/>
                  </a:lnTo>
                  <a:lnTo>
                    <a:pt x="25" y="143"/>
                  </a:lnTo>
                  <a:lnTo>
                    <a:pt x="31" y="166"/>
                  </a:lnTo>
                  <a:lnTo>
                    <a:pt x="37" y="187"/>
                  </a:lnTo>
                  <a:lnTo>
                    <a:pt x="48" y="228"/>
                  </a:lnTo>
                  <a:lnTo>
                    <a:pt x="48" y="228"/>
                  </a:lnTo>
                  <a:lnTo>
                    <a:pt x="58" y="242"/>
                  </a:lnTo>
                  <a:lnTo>
                    <a:pt x="68" y="256"/>
                  </a:lnTo>
                  <a:lnTo>
                    <a:pt x="80" y="269"/>
                  </a:lnTo>
                  <a:lnTo>
                    <a:pt x="85" y="275"/>
                  </a:lnTo>
                  <a:lnTo>
                    <a:pt x="91" y="280"/>
                  </a:lnTo>
                  <a:lnTo>
                    <a:pt x="91" y="280"/>
                  </a:lnTo>
                  <a:lnTo>
                    <a:pt x="96" y="280"/>
                  </a:lnTo>
                  <a:lnTo>
                    <a:pt x="100" y="281"/>
                  </a:lnTo>
                  <a:lnTo>
                    <a:pt x="103" y="284"/>
                  </a:lnTo>
                  <a:lnTo>
                    <a:pt x="105" y="286"/>
                  </a:lnTo>
                  <a:lnTo>
                    <a:pt x="112" y="292"/>
                  </a:lnTo>
                  <a:lnTo>
                    <a:pt x="114" y="294"/>
                  </a:lnTo>
                  <a:lnTo>
                    <a:pt x="118" y="296"/>
                  </a:lnTo>
                  <a:lnTo>
                    <a:pt x="118" y="296"/>
                  </a:lnTo>
                  <a:lnTo>
                    <a:pt x="129" y="302"/>
                  </a:lnTo>
                  <a:lnTo>
                    <a:pt x="143" y="307"/>
                  </a:lnTo>
                  <a:lnTo>
                    <a:pt x="172" y="317"/>
                  </a:lnTo>
                  <a:lnTo>
                    <a:pt x="226" y="331"/>
                  </a:lnTo>
                  <a:lnTo>
                    <a:pt x="226" y="331"/>
                  </a:lnTo>
                  <a:lnTo>
                    <a:pt x="237" y="334"/>
                  </a:lnTo>
                  <a:lnTo>
                    <a:pt x="249" y="336"/>
                  </a:lnTo>
                  <a:lnTo>
                    <a:pt x="270" y="338"/>
                  </a:lnTo>
                  <a:lnTo>
                    <a:pt x="292" y="341"/>
                  </a:lnTo>
                  <a:lnTo>
                    <a:pt x="313" y="345"/>
                  </a:lnTo>
                  <a:lnTo>
                    <a:pt x="313" y="345"/>
                  </a:lnTo>
                  <a:lnTo>
                    <a:pt x="325" y="348"/>
                  </a:lnTo>
                  <a:lnTo>
                    <a:pt x="337" y="352"/>
                  </a:lnTo>
                  <a:lnTo>
                    <a:pt x="358" y="362"/>
                  </a:lnTo>
                  <a:lnTo>
                    <a:pt x="369" y="365"/>
                  </a:lnTo>
                  <a:lnTo>
                    <a:pt x="379" y="368"/>
                  </a:lnTo>
                  <a:lnTo>
                    <a:pt x="390" y="369"/>
                  </a:lnTo>
                  <a:lnTo>
                    <a:pt x="402" y="369"/>
                  </a:lnTo>
                  <a:lnTo>
                    <a:pt x="402" y="369"/>
                  </a:lnTo>
                  <a:lnTo>
                    <a:pt x="400" y="356"/>
                  </a:lnTo>
                  <a:lnTo>
                    <a:pt x="398" y="340"/>
                  </a:lnTo>
                  <a:lnTo>
                    <a:pt x="398" y="332"/>
                  </a:lnTo>
                  <a:lnTo>
                    <a:pt x="399" y="324"/>
                  </a:lnTo>
                  <a:lnTo>
                    <a:pt x="401" y="317"/>
                  </a:lnTo>
                  <a:lnTo>
                    <a:pt x="404" y="310"/>
                  </a:lnTo>
                  <a:lnTo>
                    <a:pt x="404" y="310"/>
                  </a:lnTo>
                  <a:lnTo>
                    <a:pt x="403" y="323"/>
                  </a:lnTo>
                  <a:lnTo>
                    <a:pt x="403" y="334"/>
                  </a:lnTo>
                  <a:lnTo>
                    <a:pt x="404" y="344"/>
                  </a:lnTo>
                  <a:lnTo>
                    <a:pt x="407" y="352"/>
                  </a:lnTo>
                  <a:lnTo>
                    <a:pt x="412" y="359"/>
                  </a:lnTo>
                  <a:lnTo>
                    <a:pt x="417" y="365"/>
                  </a:lnTo>
                  <a:lnTo>
                    <a:pt x="422" y="370"/>
                  </a:lnTo>
                  <a:lnTo>
                    <a:pt x="430" y="375"/>
                  </a:lnTo>
                  <a:lnTo>
                    <a:pt x="437" y="379"/>
                  </a:lnTo>
                  <a:lnTo>
                    <a:pt x="446" y="381"/>
                  </a:lnTo>
                  <a:lnTo>
                    <a:pt x="454" y="384"/>
                  </a:lnTo>
                  <a:lnTo>
                    <a:pt x="463" y="385"/>
                  </a:lnTo>
                  <a:lnTo>
                    <a:pt x="482" y="387"/>
                  </a:lnTo>
                  <a:lnTo>
                    <a:pt x="502" y="387"/>
                  </a:lnTo>
                  <a:lnTo>
                    <a:pt x="502" y="3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</p:grpSp>
      <p:grpSp>
        <p:nvGrpSpPr>
          <p:cNvPr id="228" name="组合 227">
            <a:extLst>
              <a:ext uri="{FF2B5EF4-FFF2-40B4-BE49-F238E27FC236}">
                <a16:creationId xmlns:a16="http://schemas.microsoft.com/office/drawing/2014/main" id="{DCFF9D1B-2DFF-4AD3-B117-34A963FF9F1E}"/>
              </a:ext>
            </a:extLst>
          </p:cNvPr>
          <p:cNvGrpSpPr/>
          <p:nvPr/>
        </p:nvGrpSpPr>
        <p:grpSpPr>
          <a:xfrm>
            <a:off x="2888073" y="1094128"/>
            <a:ext cx="857256" cy="1143008"/>
            <a:chOff x="2105026" y="2144713"/>
            <a:chExt cx="941388" cy="1106488"/>
          </a:xfrm>
        </p:grpSpPr>
        <p:sp>
          <p:nvSpPr>
            <p:cNvPr id="229" name="Freeform 167">
              <a:extLst>
                <a:ext uri="{FF2B5EF4-FFF2-40B4-BE49-F238E27FC236}">
                  <a16:creationId xmlns:a16="http://schemas.microsoft.com/office/drawing/2014/main" id="{01CBF5EE-2DD3-4C49-893C-489F594221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39951" y="2506663"/>
              <a:ext cx="65088" cy="57150"/>
            </a:xfrm>
            <a:custGeom>
              <a:avLst/>
              <a:gdLst/>
              <a:ahLst/>
              <a:cxnLst>
                <a:cxn ang="0">
                  <a:pos x="11" y="13"/>
                </a:cxn>
                <a:cxn ang="0">
                  <a:pos x="16" y="14"/>
                </a:cxn>
                <a:cxn ang="0">
                  <a:pos x="20" y="12"/>
                </a:cxn>
                <a:cxn ang="0">
                  <a:pos x="28" y="3"/>
                </a:cxn>
                <a:cxn ang="0">
                  <a:pos x="36" y="1"/>
                </a:cxn>
                <a:cxn ang="0">
                  <a:pos x="54" y="1"/>
                </a:cxn>
                <a:cxn ang="0">
                  <a:pos x="70" y="3"/>
                </a:cxn>
                <a:cxn ang="0">
                  <a:pos x="86" y="10"/>
                </a:cxn>
                <a:cxn ang="0">
                  <a:pos x="101" y="18"/>
                </a:cxn>
                <a:cxn ang="0">
                  <a:pos x="112" y="28"/>
                </a:cxn>
                <a:cxn ang="0">
                  <a:pos x="121" y="41"/>
                </a:cxn>
                <a:cxn ang="0">
                  <a:pos x="124" y="55"/>
                </a:cxn>
                <a:cxn ang="0">
                  <a:pos x="124" y="62"/>
                </a:cxn>
                <a:cxn ang="0">
                  <a:pos x="120" y="75"/>
                </a:cxn>
                <a:cxn ang="0">
                  <a:pos x="110" y="86"/>
                </a:cxn>
                <a:cxn ang="0">
                  <a:pos x="97" y="96"/>
                </a:cxn>
                <a:cxn ang="0">
                  <a:pos x="81" y="103"/>
                </a:cxn>
                <a:cxn ang="0">
                  <a:pos x="64" y="107"/>
                </a:cxn>
                <a:cxn ang="0">
                  <a:pos x="47" y="107"/>
                </a:cxn>
                <a:cxn ang="0">
                  <a:pos x="32" y="103"/>
                </a:cxn>
                <a:cxn ang="0">
                  <a:pos x="18" y="94"/>
                </a:cxn>
                <a:cxn ang="0">
                  <a:pos x="11" y="83"/>
                </a:cxn>
                <a:cxn ang="0">
                  <a:pos x="2" y="64"/>
                </a:cxn>
                <a:cxn ang="0">
                  <a:pos x="1" y="45"/>
                </a:cxn>
                <a:cxn ang="0">
                  <a:pos x="6" y="23"/>
                </a:cxn>
                <a:cxn ang="0">
                  <a:pos x="11" y="13"/>
                </a:cxn>
                <a:cxn ang="0">
                  <a:pos x="58" y="87"/>
                </a:cxn>
                <a:cxn ang="0">
                  <a:pos x="74" y="83"/>
                </a:cxn>
                <a:cxn ang="0">
                  <a:pos x="85" y="75"/>
                </a:cxn>
                <a:cxn ang="0">
                  <a:pos x="91" y="64"/>
                </a:cxn>
                <a:cxn ang="0">
                  <a:pos x="92" y="52"/>
                </a:cxn>
                <a:cxn ang="0">
                  <a:pos x="88" y="42"/>
                </a:cxn>
                <a:cxn ang="0">
                  <a:pos x="79" y="32"/>
                </a:cxn>
                <a:cxn ang="0">
                  <a:pos x="66" y="27"/>
                </a:cxn>
                <a:cxn ang="0">
                  <a:pos x="50" y="27"/>
                </a:cxn>
                <a:cxn ang="0">
                  <a:pos x="43" y="30"/>
                </a:cxn>
                <a:cxn ang="0">
                  <a:pos x="33" y="37"/>
                </a:cxn>
                <a:cxn ang="0">
                  <a:pos x="28" y="46"/>
                </a:cxn>
                <a:cxn ang="0">
                  <a:pos x="27" y="57"/>
                </a:cxn>
                <a:cxn ang="0">
                  <a:pos x="30" y="66"/>
                </a:cxn>
                <a:cxn ang="0">
                  <a:pos x="35" y="75"/>
                </a:cxn>
                <a:cxn ang="0">
                  <a:pos x="43" y="82"/>
                </a:cxn>
                <a:cxn ang="0">
                  <a:pos x="52" y="86"/>
                </a:cxn>
                <a:cxn ang="0">
                  <a:pos x="58" y="87"/>
                </a:cxn>
              </a:cxnLst>
              <a:rect l="0" t="0" r="r" b="b"/>
              <a:pathLst>
                <a:path w="124" h="108">
                  <a:moveTo>
                    <a:pt x="11" y="13"/>
                  </a:moveTo>
                  <a:lnTo>
                    <a:pt x="11" y="13"/>
                  </a:lnTo>
                  <a:lnTo>
                    <a:pt x="13" y="14"/>
                  </a:lnTo>
                  <a:lnTo>
                    <a:pt x="16" y="14"/>
                  </a:lnTo>
                  <a:lnTo>
                    <a:pt x="18" y="13"/>
                  </a:lnTo>
                  <a:lnTo>
                    <a:pt x="20" y="12"/>
                  </a:lnTo>
                  <a:lnTo>
                    <a:pt x="25" y="7"/>
                  </a:lnTo>
                  <a:lnTo>
                    <a:pt x="28" y="3"/>
                  </a:lnTo>
                  <a:lnTo>
                    <a:pt x="28" y="3"/>
                  </a:lnTo>
                  <a:lnTo>
                    <a:pt x="36" y="1"/>
                  </a:lnTo>
                  <a:lnTo>
                    <a:pt x="45" y="0"/>
                  </a:lnTo>
                  <a:lnTo>
                    <a:pt x="54" y="1"/>
                  </a:lnTo>
                  <a:lnTo>
                    <a:pt x="61" y="2"/>
                  </a:lnTo>
                  <a:lnTo>
                    <a:pt x="70" y="3"/>
                  </a:lnTo>
                  <a:lnTo>
                    <a:pt x="78" y="6"/>
                  </a:lnTo>
                  <a:lnTo>
                    <a:pt x="86" y="10"/>
                  </a:lnTo>
                  <a:lnTo>
                    <a:pt x="93" y="13"/>
                  </a:lnTo>
                  <a:lnTo>
                    <a:pt x="101" y="18"/>
                  </a:lnTo>
                  <a:lnTo>
                    <a:pt x="107" y="22"/>
                  </a:lnTo>
                  <a:lnTo>
                    <a:pt x="112" y="28"/>
                  </a:lnTo>
                  <a:lnTo>
                    <a:pt x="117" y="34"/>
                  </a:lnTo>
                  <a:lnTo>
                    <a:pt x="121" y="41"/>
                  </a:lnTo>
                  <a:lnTo>
                    <a:pt x="123" y="47"/>
                  </a:lnTo>
                  <a:lnTo>
                    <a:pt x="124" y="55"/>
                  </a:lnTo>
                  <a:lnTo>
                    <a:pt x="124" y="62"/>
                  </a:lnTo>
                  <a:lnTo>
                    <a:pt x="124" y="62"/>
                  </a:lnTo>
                  <a:lnTo>
                    <a:pt x="122" y="68"/>
                  </a:lnTo>
                  <a:lnTo>
                    <a:pt x="120" y="75"/>
                  </a:lnTo>
                  <a:lnTo>
                    <a:pt x="116" y="80"/>
                  </a:lnTo>
                  <a:lnTo>
                    <a:pt x="110" y="86"/>
                  </a:lnTo>
                  <a:lnTo>
                    <a:pt x="104" y="91"/>
                  </a:lnTo>
                  <a:lnTo>
                    <a:pt x="97" y="96"/>
                  </a:lnTo>
                  <a:lnTo>
                    <a:pt x="90" y="100"/>
                  </a:lnTo>
                  <a:lnTo>
                    <a:pt x="81" y="103"/>
                  </a:lnTo>
                  <a:lnTo>
                    <a:pt x="73" y="106"/>
                  </a:lnTo>
                  <a:lnTo>
                    <a:pt x="64" y="107"/>
                  </a:lnTo>
                  <a:lnTo>
                    <a:pt x="56" y="108"/>
                  </a:lnTo>
                  <a:lnTo>
                    <a:pt x="47" y="107"/>
                  </a:lnTo>
                  <a:lnTo>
                    <a:pt x="40" y="106"/>
                  </a:lnTo>
                  <a:lnTo>
                    <a:pt x="32" y="103"/>
                  </a:lnTo>
                  <a:lnTo>
                    <a:pt x="25" y="100"/>
                  </a:lnTo>
                  <a:lnTo>
                    <a:pt x="18" y="94"/>
                  </a:lnTo>
                  <a:lnTo>
                    <a:pt x="18" y="94"/>
                  </a:lnTo>
                  <a:lnTo>
                    <a:pt x="11" y="83"/>
                  </a:lnTo>
                  <a:lnTo>
                    <a:pt x="5" y="74"/>
                  </a:lnTo>
                  <a:lnTo>
                    <a:pt x="2" y="64"/>
                  </a:lnTo>
                  <a:lnTo>
                    <a:pt x="0" y="55"/>
                  </a:lnTo>
                  <a:lnTo>
                    <a:pt x="1" y="45"/>
                  </a:lnTo>
                  <a:lnTo>
                    <a:pt x="3" y="34"/>
                  </a:lnTo>
                  <a:lnTo>
                    <a:pt x="6" y="23"/>
                  </a:lnTo>
                  <a:lnTo>
                    <a:pt x="11" y="13"/>
                  </a:lnTo>
                  <a:lnTo>
                    <a:pt x="11" y="13"/>
                  </a:lnTo>
                  <a:close/>
                  <a:moveTo>
                    <a:pt x="58" y="87"/>
                  </a:moveTo>
                  <a:lnTo>
                    <a:pt x="58" y="87"/>
                  </a:lnTo>
                  <a:lnTo>
                    <a:pt x="66" y="86"/>
                  </a:lnTo>
                  <a:lnTo>
                    <a:pt x="74" y="83"/>
                  </a:lnTo>
                  <a:lnTo>
                    <a:pt x="80" y="79"/>
                  </a:lnTo>
                  <a:lnTo>
                    <a:pt x="85" y="75"/>
                  </a:lnTo>
                  <a:lnTo>
                    <a:pt x="89" y="70"/>
                  </a:lnTo>
                  <a:lnTo>
                    <a:pt x="91" y="64"/>
                  </a:lnTo>
                  <a:lnTo>
                    <a:pt x="92" y="59"/>
                  </a:lnTo>
                  <a:lnTo>
                    <a:pt x="92" y="52"/>
                  </a:lnTo>
                  <a:lnTo>
                    <a:pt x="90" y="47"/>
                  </a:lnTo>
                  <a:lnTo>
                    <a:pt x="88" y="42"/>
                  </a:lnTo>
                  <a:lnTo>
                    <a:pt x="84" y="36"/>
                  </a:lnTo>
                  <a:lnTo>
                    <a:pt x="79" y="32"/>
                  </a:lnTo>
                  <a:lnTo>
                    <a:pt x="74" y="29"/>
                  </a:lnTo>
                  <a:lnTo>
                    <a:pt x="66" y="27"/>
                  </a:lnTo>
                  <a:lnTo>
                    <a:pt x="59" y="27"/>
                  </a:lnTo>
                  <a:lnTo>
                    <a:pt x="50" y="27"/>
                  </a:lnTo>
                  <a:lnTo>
                    <a:pt x="50" y="27"/>
                  </a:lnTo>
                  <a:lnTo>
                    <a:pt x="43" y="30"/>
                  </a:lnTo>
                  <a:lnTo>
                    <a:pt x="37" y="33"/>
                  </a:lnTo>
                  <a:lnTo>
                    <a:pt x="33" y="37"/>
                  </a:lnTo>
                  <a:lnTo>
                    <a:pt x="30" y="42"/>
                  </a:lnTo>
                  <a:lnTo>
                    <a:pt x="28" y="46"/>
                  </a:lnTo>
                  <a:lnTo>
                    <a:pt x="27" y="51"/>
                  </a:lnTo>
                  <a:lnTo>
                    <a:pt x="27" y="57"/>
                  </a:lnTo>
                  <a:lnTo>
                    <a:pt x="28" y="62"/>
                  </a:lnTo>
                  <a:lnTo>
                    <a:pt x="30" y="66"/>
                  </a:lnTo>
                  <a:lnTo>
                    <a:pt x="32" y="71"/>
                  </a:lnTo>
                  <a:lnTo>
                    <a:pt x="35" y="75"/>
                  </a:lnTo>
                  <a:lnTo>
                    <a:pt x="39" y="79"/>
                  </a:lnTo>
                  <a:lnTo>
                    <a:pt x="43" y="82"/>
                  </a:lnTo>
                  <a:lnTo>
                    <a:pt x="48" y="85"/>
                  </a:lnTo>
                  <a:lnTo>
                    <a:pt x="52" y="86"/>
                  </a:lnTo>
                  <a:lnTo>
                    <a:pt x="58" y="87"/>
                  </a:lnTo>
                  <a:lnTo>
                    <a:pt x="58" y="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230" name="Freeform 168">
              <a:extLst>
                <a:ext uri="{FF2B5EF4-FFF2-40B4-BE49-F238E27FC236}">
                  <a16:creationId xmlns:a16="http://schemas.microsoft.com/office/drawing/2014/main" id="{56FD2BE0-B87E-443F-A089-14B0378003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05026" y="2144713"/>
              <a:ext cx="941388" cy="1106488"/>
            </a:xfrm>
            <a:custGeom>
              <a:avLst/>
              <a:gdLst/>
              <a:ahLst/>
              <a:cxnLst>
                <a:cxn ang="0">
                  <a:pos x="67" y="2002"/>
                </a:cxn>
                <a:cxn ang="0">
                  <a:pos x="421" y="1636"/>
                </a:cxn>
                <a:cxn ang="0">
                  <a:pos x="63" y="638"/>
                </a:cxn>
                <a:cxn ang="0">
                  <a:pos x="1053" y="22"/>
                </a:cxn>
                <a:cxn ang="0">
                  <a:pos x="1776" y="538"/>
                </a:cxn>
                <a:cxn ang="0">
                  <a:pos x="1375" y="898"/>
                </a:cxn>
                <a:cxn ang="0">
                  <a:pos x="826" y="761"/>
                </a:cxn>
                <a:cxn ang="0">
                  <a:pos x="290" y="959"/>
                </a:cxn>
                <a:cxn ang="0">
                  <a:pos x="765" y="1727"/>
                </a:cxn>
                <a:cxn ang="0">
                  <a:pos x="638" y="986"/>
                </a:cxn>
                <a:cxn ang="0">
                  <a:pos x="960" y="1183"/>
                </a:cxn>
                <a:cxn ang="0">
                  <a:pos x="1204" y="1031"/>
                </a:cxn>
                <a:cxn ang="0">
                  <a:pos x="1232" y="1305"/>
                </a:cxn>
                <a:cxn ang="0">
                  <a:pos x="26" y="764"/>
                </a:cxn>
                <a:cxn ang="0">
                  <a:pos x="109" y="651"/>
                </a:cxn>
                <a:cxn ang="0">
                  <a:pos x="996" y="67"/>
                </a:cxn>
                <a:cxn ang="0">
                  <a:pos x="1412" y="259"/>
                </a:cxn>
                <a:cxn ang="0">
                  <a:pos x="866" y="650"/>
                </a:cxn>
                <a:cxn ang="0">
                  <a:pos x="1693" y="433"/>
                </a:cxn>
                <a:cxn ang="0">
                  <a:pos x="919" y="332"/>
                </a:cxn>
                <a:cxn ang="0">
                  <a:pos x="204" y="642"/>
                </a:cxn>
                <a:cxn ang="0">
                  <a:pos x="942" y="387"/>
                </a:cxn>
                <a:cxn ang="0">
                  <a:pos x="419" y="563"/>
                </a:cxn>
                <a:cxn ang="0">
                  <a:pos x="1737" y="562"/>
                </a:cxn>
                <a:cxn ang="0">
                  <a:pos x="881" y="477"/>
                </a:cxn>
                <a:cxn ang="0">
                  <a:pos x="342" y="732"/>
                </a:cxn>
                <a:cxn ang="0">
                  <a:pos x="1381" y="500"/>
                </a:cxn>
                <a:cxn ang="0">
                  <a:pos x="1324" y="691"/>
                </a:cxn>
                <a:cxn ang="0">
                  <a:pos x="1201" y="668"/>
                </a:cxn>
                <a:cxn ang="0">
                  <a:pos x="1480" y="799"/>
                </a:cxn>
                <a:cxn ang="0">
                  <a:pos x="1387" y="676"/>
                </a:cxn>
                <a:cxn ang="0">
                  <a:pos x="856" y="893"/>
                </a:cxn>
                <a:cxn ang="0">
                  <a:pos x="600" y="1612"/>
                </a:cxn>
                <a:cxn ang="0">
                  <a:pos x="192" y="860"/>
                </a:cxn>
                <a:cxn ang="0">
                  <a:pos x="107" y="930"/>
                </a:cxn>
                <a:cxn ang="0">
                  <a:pos x="419" y="1514"/>
                </a:cxn>
                <a:cxn ang="0">
                  <a:pos x="155" y="872"/>
                </a:cxn>
                <a:cxn ang="0">
                  <a:pos x="714" y="917"/>
                </a:cxn>
                <a:cxn ang="0">
                  <a:pos x="954" y="1417"/>
                </a:cxn>
                <a:cxn ang="0">
                  <a:pos x="920" y="1339"/>
                </a:cxn>
                <a:cxn ang="0">
                  <a:pos x="889" y="1232"/>
                </a:cxn>
                <a:cxn ang="0">
                  <a:pos x="824" y="1188"/>
                </a:cxn>
                <a:cxn ang="0">
                  <a:pos x="813" y="1092"/>
                </a:cxn>
                <a:cxn ang="0">
                  <a:pos x="744" y="1053"/>
                </a:cxn>
                <a:cxn ang="0">
                  <a:pos x="1226" y="1052"/>
                </a:cxn>
                <a:cxn ang="0">
                  <a:pos x="1064" y="1140"/>
                </a:cxn>
                <a:cxn ang="0">
                  <a:pos x="1236" y="1093"/>
                </a:cxn>
                <a:cxn ang="0">
                  <a:pos x="1053" y="1427"/>
                </a:cxn>
                <a:cxn ang="0">
                  <a:pos x="1059" y="1288"/>
                </a:cxn>
                <a:cxn ang="0">
                  <a:pos x="1146" y="1237"/>
                </a:cxn>
                <a:cxn ang="0">
                  <a:pos x="1176" y="1487"/>
                </a:cxn>
                <a:cxn ang="0">
                  <a:pos x="1169" y="1592"/>
                </a:cxn>
                <a:cxn ang="0">
                  <a:pos x="875" y="1631"/>
                </a:cxn>
                <a:cxn ang="0">
                  <a:pos x="976" y="1609"/>
                </a:cxn>
                <a:cxn ang="0">
                  <a:pos x="1080" y="1660"/>
                </a:cxn>
                <a:cxn ang="0">
                  <a:pos x="1154" y="1732"/>
                </a:cxn>
                <a:cxn ang="0">
                  <a:pos x="389" y="1680"/>
                </a:cxn>
                <a:cxn ang="0">
                  <a:pos x="610" y="1703"/>
                </a:cxn>
                <a:cxn ang="0">
                  <a:pos x="363" y="1738"/>
                </a:cxn>
                <a:cxn ang="0">
                  <a:pos x="228" y="1794"/>
                </a:cxn>
                <a:cxn ang="0">
                  <a:pos x="690" y="2061"/>
                </a:cxn>
                <a:cxn ang="0">
                  <a:pos x="639" y="1847"/>
                </a:cxn>
              </a:cxnLst>
              <a:rect l="0" t="0" r="r" b="b"/>
              <a:pathLst>
                <a:path w="1779" h="2091">
                  <a:moveTo>
                    <a:pt x="968" y="1829"/>
                  </a:moveTo>
                  <a:lnTo>
                    <a:pt x="968" y="1829"/>
                  </a:lnTo>
                  <a:lnTo>
                    <a:pt x="974" y="1838"/>
                  </a:lnTo>
                  <a:lnTo>
                    <a:pt x="981" y="1844"/>
                  </a:lnTo>
                  <a:lnTo>
                    <a:pt x="998" y="1859"/>
                  </a:lnTo>
                  <a:lnTo>
                    <a:pt x="1015" y="1873"/>
                  </a:lnTo>
                  <a:lnTo>
                    <a:pt x="1031" y="1888"/>
                  </a:lnTo>
                  <a:lnTo>
                    <a:pt x="1038" y="1897"/>
                  </a:lnTo>
                  <a:lnTo>
                    <a:pt x="1045" y="1904"/>
                  </a:lnTo>
                  <a:lnTo>
                    <a:pt x="1051" y="1914"/>
                  </a:lnTo>
                  <a:lnTo>
                    <a:pt x="1056" y="1923"/>
                  </a:lnTo>
                  <a:lnTo>
                    <a:pt x="1060" y="1933"/>
                  </a:lnTo>
                  <a:lnTo>
                    <a:pt x="1063" y="1944"/>
                  </a:lnTo>
                  <a:lnTo>
                    <a:pt x="1064" y="1955"/>
                  </a:lnTo>
                  <a:lnTo>
                    <a:pt x="1063" y="1968"/>
                  </a:lnTo>
                  <a:lnTo>
                    <a:pt x="1063" y="1968"/>
                  </a:lnTo>
                  <a:lnTo>
                    <a:pt x="1031" y="1986"/>
                  </a:lnTo>
                  <a:lnTo>
                    <a:pt x="996" y="2002"/>
                  </a:lnTo>
                  <a:lnTo>
                    <a:pt x="962" y="2018"/>
                  </a:lnTo>
                  <a:lnTo>
                    <a:pt x="927" y="2033"/>
                  </a:lnTo>
                  <a:lnTo>
                    <a:pt x="889" y="2046"/>
                  </a:lnTo>
                  <a:lnTo>
                    <a:pt x="851" y="2058"/>
                  </a:lnTo>
                  <a:lnTo>
                    <a:pt x="810" y="2067"/>
                  </a:lnTo>
                  <a:lnTo>
                    <a:pt x="768" y="2076"/>
                  </a:lnTo>
                  <a:lnTo>
                    <a:pt x="768" y="2076"/>
                  </a:lnTo>
                  <a:lnTo>
                    <a:pt x="684" y="2083"/>
                  </a:lnTo>
                  <a:lnTo>
                    <a:pt x="642" y="2086"/>
                  </a:lnTo>
                  <a:lnTo>
                    <a:pt x="599" y="2089"/>
                  </a:lnTo>
                  <a:lnTo>
                    <a:pt x="557" y="2091"/>
                  </a:lnTo>
                  <a:lnTo>
                    <a:pt x="515" y="2091"/>
                  </a:lnTo>
                  <a:lnTo>
                    <a:pt x="473" y="2091"/>
                  </a:lnTo>
                  <a:lnTo>
                    <a:pt x="431" y="2090"/>
                  </a:lnTo>
                  <a:lnTo>
                    <a:pt x="390" y="2086"/>
                  </a:lnTo>
                  <a:lnTo>
                    <a:pt x="349" y="2083"/>
                  </a:lnTo>
                  <a:lnTo>
                    <a:pt x="309" y="2078"/>
                  </a:lnTo>
                  <a:lnTo>
                    <a:pt x="268" y="2070"/>
                  </a:lnTo>
                  <a:lnTo>
                    <a:pt x="230" y="2062"/>
                  </a:lnTo>
                  <a:lnTo>
                    <a:pt x="191" y="2051"/>
                  </a:lnTo>
                  <a:lnTo>
                    <a:pt x="153" y="2038"/>
                  </a:lnTo>
                  <a:lnTo>
                    <a:pt x="116" y="2024"/>
                  </a:lnTo>
                  <a:lnTo>
                    <a:pt x="116" y="2024"/>
                  </a:lnTo>
                  <a:lnTo>
                    <a:pt x="109" y="2023"/>
                  </a:lnTo>
                  <a:lnTo>
                    <a:pt x="101" y="2021"/>
                  </a:lnTo>
                  <a:lnTo>
                    <a:pt x="95" y="2019"/>
                  </a:lnTo>
                  <a:lnTo>
                    <a:pt x="88" y="2016"/>
                  </a:lnTo>
                  <a:lnTo>
                    <a:pt x="78" y="2009"/>
                  </a:lnTo>
                  <a:lnTo>
                    <a:pt x="67" y="2002"/>
                  </a:lnTo>
                  <a:lnTo>
                    <a:pt x="48" y="1986"/>
                  </a:lnTo>
                  <a:lnTo>
                    <a:pt x="37" y="1978"/>
                  </a:lnTo>
                  <a:lnTo>
                    <a:pt x="25" y="1973"/>
                  </a:lnTo>
                  <a:lnTo>
                    <a:pt x="25" y="1973"/>
                  </a:lnTo>
                  <a:lnTo>
                    <a:pt x="22" y="1965"/>
                  </a:lnTo>
                  <a:lnTo>
                    <a:pt x="21" y="1958"/>
                  </a:lnTo>
                  <a:lnTo>
                    <a:pt x="21" y="1952"/>
                  </a:lnTo>
                  <a:lnTo>
                    <a:pt x="22" y="1945"/>
                  </a:lnTo>
                  <a:lnTo>
                    <a:pt x="24" y="1938"/>
                  </a:lnTo>
                  <a:lnTo>
                    <a:pt x="27" y="1931"/>
                  </a:lnTo>
                  <a:lnTo>
                    <a:pt x="32" y="1926"/>
                  </a:lnTo>
                  <a:lnTo>
                    <a:pt x="37" y="1919"/>
                  </a:lnTo>
                  <a:lnTo>
                    <a:pt x="48" y="1907"/>
                  </a:lnTo>
                  <a:lnTo>
                    <a:pt x="61" y="1895"/>
                  </a:lnTo>
                  <a:lnTo>
                    <a:pt x="72" y="1883"/>
                  </a:lnTo>
                  <a:lnTo>
                    <a:pt x="84" y="1871"/>
                  </a:lnTo>
                  <a:lnTo>
                    <a:pt x="84" y="1871"/>
                  </a:lnTo>
                  <a:lnTo>
                    <a:pt x="96" y="1858"/>
                  </a:lnTo>
                  <a:lnTo>
                    <a:pt x="108" y="1846"/>
                  </a:lnTo>
                  <a:lnTo>
                    <a:pt x="122" y="1833"/>
                  </a:lnTo>
                  <a:lnTo>
                    <a:pt x="139" y="1820"/>
                  </a:lnTo>
                  <a:lnTo>
                    <a:pt x="139" y="1820"/>
                  </a:lnTo>
                  <a:lnTo>
                    <a:pt x="170" y="1799"/>
                  </a:lnTo>
                  <a:lnTo>
                    <a:pt x="205" y="1780"/>
                  </a:lnTo>
                  <a:lnTo>
                    <a:pt x="241" y="1762"/>
                  </a:lnTo>
                  <a:lnTo>
                    <a:pt x="276" y="1746"/>
                  </a:lnTo>
                  <a:lnTo>
                    <a:pt x="276" y="1746"/>
                  </a:lnTo>
                  <a:lnTo>
                    <a:pt x="284" y="1744"/>
                  </a:lnTo>
                  <a:lnTo>
                    <a:pt x="294" y="1742"/>
                  </a:lnTo>
                  <a:lnTo>
                    <a:pt x="303" y="1740"/>
                  </a:lnTo>
                  <a:lnTo>
                    <a:pt x="310" y="1736"/>
                  </a:lnTo>
                  <a:lnTo>
                    <a:pt x="310" y="1736"/>
                  </a:lnTo>
                  <a:lnTo>
                    <a:pt x="319" y="1731"/>
                  </a:lnTo>
                  <a:lnTo>
                    <a:pt x="326" y="1726"/>
                  </a:lnTo>
                  <a:lnTo>
                    <a:pt x="334" y="1721"/>
                  </a:lnTo>
                  <a:lnTo>
                    <a:pt x="338" y="1720"/>
                  </a:lnTo>
                  <a:lnTo>
                    <a:pt x="342" y="1719"/>
                  </a:lnTo>
                  <a:lnTo>
                    <a:pt x="342" y="1719"/>
                  </a:lnTo>
                  <a:lnTo>
                    <a:pt x="343" y="1711"/>
                  </a:lnTo>
                  <a:lnTo>
                    <a:pt x="345" y="1703"/>
                  </a:lnTo>
                  <a:lnTo>
                    <a:pt x="351" y="1689"/>
                  </a:lnTo>
                  <a:lnTo>
                    <a:pt x="358" y="1676"/>
                  </a:lnTo>
                  <a:lnTo>
                    <a:pt x="368" y="1666"/>
                  </a:lnTo>
                  <a:lnTo>
                    <a:pt x="379" y="1656"/>
                  </a:lnTo>
                  <a:lnTo>
                    <a:pt x="392" y="1649"/>
                  </a:lnTo>
                  <a:lnTo>
                    <a:pt x="405" y="1641"/>
                  </a:lnTo>
                  <a:lnTo>
                    <a:pt x="421" y="1636"/>
                  </a:lnTo>
                  <a:lnTo>
                    <a:pt x="421" y="1636"/>
                  </a:lnTo>
                  <a:lnTo>
                    <a:pt x="397" y="1578"/>
                  </a:lnTo>
                  <a:lnTo>
                    <a:pt x="371" y="1521"/>
                  </a:lnTo>
                  <a:lnTo>
                    <a:pt x="319" y="1407"/>
                  </a:lnTo>
                  <a:lnTo>
                    <a:pt x="263" y="1291"/>
                  </a:lnTo>
                  <a:lnTo>
                    <a:pt x="236" y="1232"/>
                  </a:lnTo>
                  <a:lnTo>
                    <a:pt x="209" y="1173"/>
                  </a:lnTo>
                  <a:lnTo>
                    <a:pt x="209" y="1173"/>
                  </a:lnTo>
                  <a:lnTo>
                    <a:pt x="197" y="1144"/>
                  </a:lnTo>
                  <a:lnTo>
                    <a:pt x="183" y="1115"/>
                  </a:lnTo>
                  <a:lnTo>
                    <a:pt x="153" y="1059"/>
                  </a:lnTo>
                  <a:lnTo>
                    <a:pt x="123" y="1002"/>
                  </a:lnTo>
                  <a:lnTo>
                    <a:pt x="94" y="944"/>
                  </a:lnTo>
                  <a:lnTo>
                    <a:pt x="94" y="944"/>
                  </a:lnTo>
                  <a:lnTo>
                    <a:pt x="83" y="920"/>
                  </a:lnTo>
                  <a:lnTo>
                    <a:pt x="72" y="897"/>
                  </a:lnTo>
                  <a:lnTo>
                    <a:pt x="61" y="873"/>
                  </a:lnTo>
                  <a:lnTo>
                    <a:pt x="54" y="863"/>
                  </a:lnTo>
                  <a:lnTo>
                    <a:pt x="48" y="853"/>
                  </a:lnTo>
                  <a:lnTo>
                    <a:pt x="48" y="853"/>
                  </a:lnTo>
                  <a:lnTo>
                    <a:pt x="44" y="848"/>
                  </a:lnTo>
                  <a:lnTo>
                    <a:pt x="40" y="841"/>
                  </a:lnTo>
                  <a:lnTo>
                    <a:pt x="40" y="841"/>
                  </a:lnTo>
                  <a:lnTo>
                    <a:pt x="35" y="835"/>
                  </a:lnTo>
                  <a:lnTo>
                    <a:pt x="29" y="828"/>
                  </a:lnTo>
                  <a:lnTo>
                    <a:pt x="22" y="822"/>
                  </a:lnTo>
                  <a:lnTo>
                    <a:pt x="18" y="817"/>
                  </a:lnTo>
                  <a:lnTo>
                    <a:pt x="18" y="817"/>
                  </a:lnTo>
                  <a:lnTo>
                    <a:pt x="16" y="810"/>
                  </a:lnTo>
                  <a:lnTo>
                    <a:pt x="14" y="802"/>
                  </a:lnTo>
                  <a:lnTo>
                    <a:pt x="8" y="780"/>
                  </a:lnTo>
                  <a:lnTo>
                    <a:pt x="8" y="780"/>
                  </a:lnTo>
                  <a:lnTo>
                    <a:pt x="5" y="766"/>
                  </a:lnTo>
                  <a:lnTo>
                    <a:pt x="2" y="754"/>
                  </a:lnTo>
                  <a:lnTo>
                    <a:pt x="0" y="742"/>
                  </a:lnTo>
                  <a:lnTo>
                    <a:pt x="0" y="730"/>
                  </a:lnTo>
                  <a:lnTo>
                    <a:pt x="1" y="717"/>
                  </a:lnTo>
                  <a:lnTo>
                    <a:pt x="3" y="705"/>
                  </a:lnTo>
                  <a:lnTo>
                    <a:pt x="7" y="692"/>
                  </a:lnTo>
                  <a:lnTo>
                    <a:pt x="12" y="678"/>
                  </a:lnTo>
                  <a:lnTo>
                    <a:pt x="12" y="678"/>
                  </a:lnTo>
                  <a:lnTo>
                    <a:pt x="20" y="671"/>
                  </a:lnTo>
                  <a:lnTo>
                    <a:pt x="27" y="665"/>
                  </a:lnTo>
                  <a:lnTo>
                    <a:pt x="34" y="657"/>
                  </a:lnTo>
                  <a:lnTo>
                    <a:pt x="40" y="650"/>
                  </a:lnTo>
                  <a:lnTo>
                    <a:pt x="40" y="650"/>
                  </a:lnTo>
                  <a:lnTo>
                    <a:pt x="63" y="638"/>
                  </a:lnTo>
                  <a:lnTo>
                    <a:pt x="87" y="629"/>
                  </a:lnTo>
                  <a:lnTo>
                    <a:pt x="111" y="622"/>
                  </a:lnTo>
                  <a:lnTo>
                    <a:pt x="136" y="615"/>
                  </a:lnTo>
                  <a:lnTo>
                    <a:pt x="136" y="615"/>
                  </a:lnTo>
                  <a:lnTo>
                    <a:pt x="144" y="617"/>
                  </a:lnTo>
                  <a:lnTo>
                    <a:pt x="153" y="618"/>
                  </a:lnTo>
                  <a:lnTo>
                    <a:pt x="160" y="620"/>
                  </a:lnTo>
                  <a:lnTo>
                    <a:pt x="168" y="623"/>
                  </a:lnTo>
                  <a:lnTo>
                    <a:pt x="168" y="623"/>
                  </a:lnTo>
                  <a:lnTo>
                    <a:pt x="192" y="607"/>
                  </a:lnTo>
                  <a:lnTo>
                    <a:pt x="217" y="592"/>
                  </a:lnTo>
                  <a:lnTo>
                    <a:pt x="242" y="579"/>
                  </a:lnTo>
                  <a:lnTo>
                    <a:pt x="265" y="566"/>
                  </a:lnTo>
                  <a:lnTo>
                    <a:pt x="291" y="554"/>
                  </a:lnTo>
                  <a:lnTo>
                    <a:pt x="317" y="542"/>
                  </a:lnTo>
                  <a:lnTo>
                    <a:pt x="372" y="519"/>
                  </a:lnTo>
                  <a:lnTo>
                    <a:pt x="372" y="519"/>
                  </a:lnTo>
                  <a:lnTo>
                    <a:pt x="406" y="502"/>
                  </a:lnTo>
                  <a:lnTo>
                    <a:pt x="441" y="485"/>
                  </a:lnTo>
                  <a:lnTo>
                    <a:pt x="511" y="453"/>
                  </a:lnTo>
                  <a:lnTo>
                    <a:pt x="583" y="420"/>
                  </a:lnTo>
                  <a:lnTo>
                    <a:pt x="655" y="389"/>
                  </a:lnTo>
                  <a:lnTo>
                    <a:pt x="726" y="358"/>
                  </a:lnTo>
                  <a:lnTo>
                    <a:pt x="761" y="341"/>
                  </a:lnTo>
                  <a:lnTo>
                    <a:pt x="796" y="325"/>
                  </a:lnTo>
                  <a:lnTo>
                    <a:pt x="829" y="308"/>
                  </a:lnTo>
                  <a:lnTo>
                    <a:pt x="864" y="290"/>
                  </a:lnTo>
                  <a:lnTo>
                    <a:pt x="896" y="270"/>
                  </a:lnTo>
                  <a:lnTo>
                    <a:pt x="928" y="251"/>
                  </a:lnTo>
                  <a:lnTo>
                    <a:pt x="928" y="251"/>
                  </a:lnTo>
                  <a:lnTo>
                    <a:pt x="928" y="230"/>
                  </a:lnTo>
                  <a:lnTo>
                    <a:pt x="926" y="207"/>
                  </a:lnTo>
                  <a:lnTo>
                    <a:pt x="924" y="161"/>
                  </a:lnTo>
                  <a:lnTo>
                    <a:pt x="923" y="139"/>
                  </a:lnTo>
                  <a:lnTo>
                    <a:pt x="924" y="117"/>
                  </a:lnTo>
                  <a:lnTo>
                    <a:pt x="926" y="97"/>
                  </a:lnTo>
                  <a:lnTo>
                    <a:pt x="928" y="87"/>
                  </a:lnTo>
                  <a:lnTo>
                    <a:pt x="930" y="79"/>
                  </a:lnTo>
                  <a:lnTo>
                    <a:pt x="930" y="79"/>
                  </a:lnTo>
                  <a:lnTo>
                    <a:pt x="938" y="72"/>
                  </a:lnTo>
                  <a:lnTo>
                    <a:pt x="946" y="66"/>
                  </a:lnTo>
                  <a:lnTo>
                    <a:pt x="955" y="60"/>
                  </a:lnTo>
                  <a:lnTo>
                    <a:pt x="964" y="54"/>
                  </a:lnTo>
                  <a:lnTo>
                    <a:pt x="985" y="45"/>
                  </a:lnTo>
                  <a:lnTo>
                    <a:pt x="1007" y="36"/>
                  </a:lnTo>
                  <a:lnTo>
                    <a:pt x="1031" y="29"/>
                  </a:lnTo>
                  <a:lnTo>
                    <a:pt x="1053" y="22"/>
                  </a:lnTo>
                  <a:lnTo>
                    <a:pt x="1095" y="10"/>
                  </a:lnTo>
                  <a:lnTo>
                    <a:pt x="1095" y="10"/>
                  </a:lnTo>
                  <a:lnTo>
                    <a:pt x="1111" y="6"/>
                  </a:lnTo>
                  <a:lnTo>
                    <a:pt x="1126" y="3"/>
                  </a:lnTo>
                  <a:lnTo>
                    <a:pt x="1141" y="1"/>
                  </a:lnTo>
                  <a:lnTo>
                    <a:pt x="1155" y="0"/>
                  </a:lnTo>
                  <a:lnTo>
                    <a:pt x="1170" y="2"/>
                  </a:lnTo>
                  <a:lnTo>
                    <a:pt x="1184" y="4"/>
                  </a:lnTo>
                  <a:lnTo>
                    <a:pt x="1199" y="9"/>
                  </a:lnTo>
                  <a:lnTo>
                    <a:pt x="1213" y="17"/>
                  </a:lnTo>
                  <a:lnTo>
                    <a:pt x="1213" y="17"/>
                  </a:lnTo>
                  <a:lnTo>
                    <a:pt x="1233" y="40"/>
                  </a:lnTo>
                  <a:lnTo>
                    <a:pt x="1252" y="65"/>
                  </a:lnTo>
                  <a:lnTo>
                    <a:pt x="1290" y="114"/>
                  </a:lnTo>
                  <a:lnTo>
                    <a:pt x="1325" y="166"/>
                  </a:lnTo>
                  <a:lnTo>
                    <a:pt x="1360" y="217"/>
                  </a:lnTo>
                  <a:lnTo>
                    <a:pt x="1360" y="217"/>
                  </a:lnTo>
                  <a:lnTo>
                    <a:pt x="1383" y="224"/>
                  </a:lnTo>
                  <a:lnTo>
                    <a:pt x="1405" y="232"/>
                  </a:lnTo>
                  <a:lnTo>
                    <a:pt x="1451" y="244"/>
                  </a:lnTo>
                  <a:lnTo>
                    <a:pt x="1474" y="249"/>
                  </a:lnTo>
                  <a:lnTo>
                    <a:pt x="1496" y="256"/>
                  </a:lnTo>
                  <a:lnTo>
                    <a:pt x="1519" y="262"/>
                  </a:lnTo>
                  <a:lnTo>
                    <a:pt x="1540" y="270"/>
                  </a:lnTo>
                  <a:lnTo>
                    <a:pt x="1540" y="270"/>
                  </a:lnTo>
                  <a:lnTo>
                    <a:pt x="1545" y="273"/>
                  </a:lnTo>
                  <a:lnTo>
                    <a:pt x="1549" y="276"/>
                  </a:lnTo>
                  <a:lnTo>
                    <a:pt x="1557" y="282"/>
                  </a:lnTo>
                  <a:lnTo>
                    <a:pt x="1566" y="290"/>
                  </a:lnTo>
                  <a:lnTo>
                    <a:pt x="1575" y="295"/>
                  </a:lnTo>
                  <a:lnTo>
                    <a:pt x="1575" y="295"/>
                  </a:lnTo>
                  <a:lnTo>
                    <a:pt x="1590" y="303"/>
                  </a:lnTo>
                  <a:lnTo>
                    <a:pt x="1604" y="310"/>
                  </a:lnTo>
                  <a:lnTo>
                    <a:pt x="1631" y="327"/>
                  </a:lnTo>
                  <a:lnTo>
                    <a:pt x="1658" y="347"/>
                  </a:lnTo>
                  <a:lnTo>
                    <a:pt x="1684" y="367"/>
                  </a:lnTo>
                  <a:lnTo>
                    <a:pt x="1710" y="388"/>
                  </a:lnTo>
                  <a:lnTo>
                    <a:pt x="1733" y="411"/>
                  </a:lnTo>
                  <a:lnTo>
                    <a:pt x="1779" y="455"/>
                  </a:lnTo>
                  <a:lnTo>
                    <a:pt x="1779" y="455"/>
                  </a:lnTo>
                  <a:lnTo>
                    <a:pt x="1777" y="463"/>
                  </a:lnTo>
                  <a:lnTo>
                    <a:pt x="1776" y="473"/>
                  </a:lnTo>
                  <a:lnTo>
                    <a:pt x="1778" y="494"/>
                  </a:lnTo>
                  <a:lnTo>
                    <a:pt x="1778" y="505"/>
                  </a:lnTo>
                  <a:lnTo>
                    <a:pt x="1779" y="517"/>
                  </a:lnTo>
                  <a:lnTo>
                    <a:pt x="1778" y="527"/>
                  </a:lnTo>
                  <a:lnTo>
                    <a:pt x="1776" y="538"/>
                  </a:lnTo>
                  <a:lnTo>
                    <a:pt x="1776" y="538"/>
                  </a:lnTo>
                  <a:lnTo>
                    <a:pt x="1774" y="547"/>
                  </a:lnTo>
                  <a:lnTo>
                    <a:pt x="1771" y="555"/>
                  </a:lnTo>
                  <a:lnTo>
                    <a:pt x="1762" y="571"/>
                  </a:lnTo>
                  <a:lnTo>
                    <a:pt x="1751" y="587"/>
                  </a:lnTo>
                  <a:lnTo>
                    <a:pt x="1740" y="603"/>
                  </a:lnTo>
                  <a:lnTo>
                    <a:pt x="1727" y="617"/>
                  </a:lnTo>
                  <a:lnTo>
                    <a:pt x="1713" y="632"/>
                  </a:lnTo>
                  <a:lnTo>
                    <a:pt x="1685" y="661"/>
                  </a:lnTo>
                  <a:lnTo>
                    <a:pt x="1685" y="661"/>
                  </a:lnTo>
                  <a:lnTo>
                    <a:pt x="1671" y="676"/>
                  </a:lnTo>
                  <a:lnTo>
                    <a:pt x="1658" y="689"/>
                  </a:lnTo>
                  <a:lnTo>
                    <a:pt x="1644" y="701"/>
                  </a:lnTo>
                  <a:lnTo>
                    <a:pt x="1631" y="712"/>
                  </a:lnTo>
                  <a:lnTo>
                    <a:pt x="1617" y="722"/>
                  </a:lnTo>
                  <a:lnTo>
                    <a:pt x="1602" y="732"/>
                  </a:lnTo>
                  <a:lnTo>
                    <a:pt x="1569" y="752"/>
                  </a:lnTo>
                  <a:lnTo>
                    <a:pt x="1569" y="752"/>
                  </a:lnTo>
                  <a:lnTo>
                    <a:pt x="1554" y="763"/>
                  </a:lnTo>
                  <a:lnTo>
                    <a:pt x="1539" y="773"/>
                  </a:lnTo>
                  <a:lnTo>
                    <a:pt x="1531" y="777"/>
                  </a:lnTo>
                  <a:lnTo>
                    <a:pt x="1522" y="781"/>
                  </a:lnTo>
                  <a:lnTo>
                    <a:pt x="1514" y="784"/>
                  </a:lnTo>
                  <a:lnTo>
                    <a:pt x="1503" y="787"/>
                  </a:lnTo>
                  <a:lnTo>
                    <a:pt x="1503" y="787"/>
                  </a:lnTo>
                  <a:lnTo>
                    <a:pt x="1504" y="797"/>
                  </a:lnTo>
                  <a:lnTo>
                    <a:pt x="1504" y="806"/>
                  </a:lnTo>
                  <a:lnTo>
                    <a:pt x="1503" y="813"/>
                  </a:lnTo>
                  <a:lnTo>
                    <a:pt x="1500" y="821"/>
                  </a:lnTo>
                  <a:lnTo>
                    <a:pt x="1496" y="826"/>
                  </a:lnTo>
                  <a:lnTo>
                    <a:pt x="1492" y="830"/>
                  </a:lnTo>
                  <a:lnTo>
                    <a:pt x="1487" y="834"/>
                  </a:lnTo>
                  <a:lnTo>
                    <a:pt x="1481" y="836"/>
                  </a:lnTo>
                  <a:lnTo>
                    <a:pt x="1475" y="838"/>
                  </a:lnTo>
                  <a:lnTo>
                    <a:pt x="1468" y="839"/>
                  </a:lnTo>
                  <a:lnTo>
                    <a:pt x="1460" y="839"/>
                  </a:lnTo>
                  <a:lnTo>
                    <a:pt x="1451" y="839"/>
                  </a:lnTo>
                  <a:lnTo>
                    <a:pt x="1435" y="836"/>
                  </a:lnTo>
                  <a:lnTo>
                    <a:pt x="1417" y="832"/>
                  </a:lnTo>
                  <a:lnTo>
                    <a:pt x="1417" y="832"/>
                  </a:lnTo>
                  <a:lnTo>
                    <a:pt x="1411" y="840"/>
                  </a:lnTo>
                  <a:lnTo>
                    <a:pt x="1404" y="850"/>
                  </a:lnTo>
                  <a:lnTo>
                    <a:pt x="1395" y="871"/>
                  </a:lnTo>
                  <a:lnTo>
                    <a:pt x="1389" y="881"/>
                  </a:lnTo>
                  <a:lnTo>
                    <a:pt x="1383" y="890"/>
                  </a:lnTo>
                  <a:lnTo>
                    <a:pt x="1380" y="895"/>
                  </a:lnTo>
                  <a:lnTo>
                    <a:pt x="1375" y="898"/>
                  </a:lnTo>
                  <a:lnTo>
                    <a:pt x="1371" y="900"/>
                  </a:lnTo>
                  <a:lnTo>
                    <a:pt x="1366" y="902"/>
                  </a:lnTo>
                  <a:lnTo>
                    <a:pt x="1366" y="902"/>
                  </a:lnTo>
                  <a:lnTo>
                    <a:pt x="1355" y="904"/>
                  </a:lnTo>
                  <a:lnTo>
                    <a:pt x="1345" y="904"/>
                  </a:lnTo>
                  <a:lnTo>
                    <a:pt x="1336" y="902"/>
                  </a:lnTo>
                  <a:lnTo>
                    <a:pt x="1325" y="899"/>
                  </a:lnTo>
                  <a:lnTo>
                    <a:pt x="1305" y="890"/>
                  </a:lnTo>
                  <a:lnTo>
                    <a:pt x="1295" y="886"/>
                  </a:lnTo>
                  <a:lnTo>
                    <a:pt x="1284" y="883"/>
                  </a:lnTo>
                  <a:lnTo>
                    <a:pt x="1284" y="883"/>
                  </a:lnTo>
                  <a:lnTo>
                    <a:pt x="1272" y="884"/>
                  </a:lnTo>
                  <a:lnTo>
                    <a:pt x="1258" y="887"/>
                  </a:lnTo>
                  <a:lnTo>
                    <a:pt x="1245" y="892"/>
                  </a:lnTo>
                  <a:lnTo>
                    <a:pt x="1231" y="897"/>
                  </a:lnTo>
                  <a:lnTo>
                    <a:pt x="1204" y="908"/>
                  </a:lnTo>
                  <a:lnTo>
                    <a:pt x="1190" y="913"/>
                  </a:lnTo>
                  <a:lnTo>
                    <a:pt x="1176" y="917"/>
                  </a:lnTo>
                  <a:lnTo>
                    <a:pt x="1176" y="917"/>
                  </a:lnTo>
                  <a:lnTo>
                    <a:pt x="1171" y="919"/>
                  </a:lnTo>
                  <a:lnTo>
                    <a:pt x="1171" y="919"/>
                  </a:lnTo>
                  <a:lnTo>
                    <a:pt x="1142" y="921"/>
                  </a:lnTo>
                  <a:lnTo>
                    <a:pt x="1111" y="924"/>
                  </a:lnTo>
                  <a:lnTo>
                    <a:pt x="1045" y="929"/>
                  </a:lnTo>
                  <a:lnTo>
                    <a:pt x="1009" y="931"/>
                  </a:lnTo>
                  <a:lnTo>
                    <a:pt x="975" y="933"/>
                  </a:lnTo>
                  <a:lnTo>
                    <a:pt x="939" y="934"/>
                  </a:lnTo>
                  <a:lnTo>
                    <a:pt x="903" y="934"/>
                  </a:lnTo>
                  <a:lnTo>
                    <a:pt x="903" y="934"/>
                  </a:lnTo>
                  <a:lnTo>
                    <a:pt x="896" y="930"/>
                  </a:lnTo>
                  <a:lnTo>
                    <a:pt x="886" y="927"/>
                  </a:lnTo>
                  <a:lnTo>
                    <a:pt x="866" y="923"/>
                  </a:lnTo>
                  <a:lnTo>
                    <a:pt x="856" y="920"/>
                  </a:lnTo>
                  <a:lnTo>
                    <a:pt x="847" y="917"/>
                  </a:lnTo>
                  <a:lnTo>
                    <a:pt x="839" y="913"/>
                  </a:lnTo>
                  <a:lnTo>
                    <a:pt x="835" y="911"/>
                  </a:lnTo>
                  <a:lnTo>
                    <a:pt x="832" y="908"/>
                  </a:lnTo>
                  <a:lnTo>
                    <a:pt x="832" y="908"/>
                  </a:lnTo>
                  <a:lnTo>
                    <a:pt x="830" y="892"/>
                  </a:lnTo>
                  <a:lnTo>
                    <a:pt x="832" y="885"/>
                  </a:lnTo>
                  <a:lnTo>
                    <a:pt x="835" y="878"/>
                  </a:lnTo>
                  <a:lnTo>
                    <a:pt x="835" y="878"/>
                  </a:lnTo>
                  <a:lnTo>
                    <a:pt x="829" y="855"/>
                  </a:lnTo>
                  <a:lnTo>
                    <a:pt x="827" y="832"/>
                  </a:lnTo>
                  <a:lnTo>
                    <a:pt x="825" y="808"/>
                  </a:lnTo>
                  <a:lnTo>
                    <a:pt x="825" y="784"/>
                  </a:lnTo>
                  <a:lnTo>
                    <a:pt x="826" y="761"/>
                  </a:lnTo>
                  <a:lnTo>
                    <a:pt x="828" y="737"/>
                  </a:lnTo>
                  <a:lnTo>
                    <a:pt x="832" y="715"/>
                  </a:lnTo>
                  <a:lnTo>
                    <a:pt x="835" y="691"/>
                  </a:lnTo>
                  <a:lnTo>
                    <a:pt x="839" y="669"/>
                  </a:lnTo>
                  <a:lnTo>
                    <a:pt x="844" y="646"/>
                  </a:lnTo>
                  <a:lnTo>
                    <a:pt x="856" y="602"/>
                  </a:lnTo>
                  <a:lnTo>
                    <a:pt x="870" y="561"/>
                  </a:lnTo>
                  <a:lnTo>
                    <a:pt x="884" y="521"/>
                  </a:lnTo>
                  <a:lnTo>
                    <a:pt x="884" y="521"/>
                  </a:lnTo>
                  <a:lnTo>
                    <a:pt x="879" y="521"/>
                  </a:lnTo>
                  <a:lnTo>
                    <a:pt x="873" y="523"/>
                  </a:lnTo>
                  <a:lnTo>
                    <a:pt x="867" y="525"/>
                  </a:lnTo>
                  <a:lnTo>
                    <a:pt x="862" y="527"/>
                  </a:lnTo>
                  <a:lnTo>
                    <a:pt x="850" y="535"/>
                  </a:lnTo>
                  <a:lnTo>
                    <a:pt x="841" y="544"/>
                  </a:lnTo>
                  <a:lnTo>
                    <a:pt x="841" y="544"/>
                  </a:lnTo>
                  <a:lnTo>
                    <a:pt x="821" y="550"/>
                  </a:lnTo>
                  <a:lnTo>
                    <a:pt x="798" y="557"/>
                  </a:lnTo>
                  <a:lnTo>
                    <a:pt x="777" y="564"/>
                  </a:lnTo>
                  <a:lnTo>
                    <a:pt x="756" y="570"/>
                  </a:lnTo>
                  <a:lnTo>
                    <a:pt x="756" y="570"/>
                  </a:lnTo>
                  <a:lnTo>
                    <a:pt x="727" y="582"/>
                  </a:lnTo>
                  <a:lnTo>
                    <a:pt x="696" y="594"/>
                  </a:lnTo>
                  <a:lnTo>
                    <a:pt x="635" y="620"/>
                  </a:lnTo>
                  <a:lnTo>
                    <a:pt x="572" y="647"/>
                  </a:lnTo>
                  <a:lnTo>
                    <a:pt x="512" y="676"/>
                  </a:lnTo>
                  <a:lnTo>
                    <a:pt x="512" y="676"/>
                  </a:lnTo>
                  <a:lnTo>
                    <a:pt x="485" y="688"/>
                  </a:lnTo>
                  <a:lnTo>
                    <a:pt x="458" y="700"/>
                  </a:lnTo>
                  <a:lnTo>
                    <a:pt x="430" y="711"/>
                  </a:lnTo>
                  <a:lnTo>
                    <a:pt x="404" y="723"/>
                  </a:lnTo>
                  <a:lnTo>
                    <a:pt x="404" y="723"/>
                  </a:lnTo>
                  <a:lnTo>
                    <a:pt x="375" y="737"/>
                  </a:lnTo>
                  <a:lnTo>
                    <a:pt x="348" y="752"/>
                  </a:lnTo>
                  <a:lnTo>
                    <a:pt x="321" y="768"/>
                  </a:lnTo>
                  <a:lnTo>
                    <a:pt x="293" y="784"/>
                  </a:lnTo>
                  <a:lnTo>
                    <a:pt x="293" y="784"/>
                  </a:lnTo>
                  <a:lnTo>
                    <a:pt x="278" y="794"/>
                  </a:lnTo>
                  <a:lnTo>
                    <a:pt x="265" y="804"/>
                  </a:lnTo>
                  <a:lnTo>
                    <a:pt x="253" y="815"/>
                  </a:lnTo>
                  <a:lnTo>
                    <a:pt x="242" y="828"/>
                  </a:lnTo>
                  <a:lnTo>
                    <a:pt x="242" y="828"/>
                  </a:lnTo>
                  <a:lnTo>
                    <a:pt x="248" y="852"/>
                  </a:lnTo>
                  <a:lnTo>
                    <a:pt x="254" y="873"/>
                  </a:lnTo>
                  <a:lnTo>
                    <a:pt x="263" y="896"/>
                  </a:lnTo>
                  <a:lnTo>
                    <a:pt x="271" y="917"/>
                  </a:lnTo>
                  <a:lnTo>
                    <a:pt x="290" y="959"/>
                  </a:lnTo>
                  <a:lnTo>
                    <a:pt x="309" y="1000"/>
                  </a:lnTo>
                  <a:lnTo>
                    <a:pt x="351" y="1082"/>
                  </a:lnTo>
                  <a:lnTo>
                    <a:pt x="371" y="1124"/>
                  </a:lnTo>
                  <a:lnTo>
                    <a:pt x="389" y="1166"/>
                  </a:lnTo>
                  <a:lnTo>
                    <a:pt x="389" y="1166"/>
                  </a:lnTo>
                  <a:lnTo>
                    <a:pt x="404" y="1197"/>
                  </a:lnTo>
                  <a:lnTo>
                    <a:pt x="419" y="1228"/>
                  </a:lnTo>
                  <a:lnTo>
                    <a:pt x="434" y="1260"/>
                  </a:lnTo>
                  <a:lnTo>
                    <a:pt x="450" y="1291"/>
                  </a:lnTo>
                  <a:lnTo>
                    <a:pt x="450" y="1291"/>
                  </a:lnTo>
                  <a:lnTo>
                    <a:pt x="457" y="1301"/>
                  </a:lnTo>
                  <a:lnTo>
                    <a:pt x="462" y="1309"/>
                  </a:lnTo>
                  <a:lnTo>
                    <a:pt x="469" y="1319"/>
                  </a:lnTo>
                  <a:lnTo>
                    <a:pt x="475" y="1328"/>
                  </a:lnTo>
                  <a:lnTo>
                    <a:pt x="475" y="1328"/>
                  </a:lnTo>
                  <a:lnTo>
                    <a:pt x="488" y="1350"/>
                  </a:lnTo>
                  <a:lnTo>
                    <a:pt x="499" y="1371"/>
                  </a:lnTo>
                  <a:lnTo>
                    <a:pt x="521" y="1415"/>
                  </a:lnTo>
                  <a:lnTo>
                    <a:pt x="544" y="1458"/>
                  </a:lnTo>
                  <a:lnTo>
                    <a:pt x="555" y="1479"/>
                  </a:lnTo>
                  <a:lnTo>
                    <a:pt x="569" y="1500"/>
                  </a:lnTo>
                  <a:lnTo>
                    <a:pt x="569" y="1500"/>
                  </a:lnTo>
                  <a:lnTo>
                    <a:pt x="578" y="1516"/>
                  </a:lnTo>
                  <a:lnTo>
                    <a:pt x="586" y="1532"/>
                  </a:lnTo>
                  <a:lnTo>
                    <a:pt x="604" y="1564"/>
                  </a:lnTo>
                  <a:lnTo>
                    <a:pt x="604" y="1564"/>
                  </a:lnTo>
                  <a:lnTo>
                    <a:pt x="610" y="1575"/>
                  </a:lnTo>
                  <a:lnTo>
                    <a:pt x="618" y="1585"/>
                  </a:lnTo>
                  <a:lnTo>
                    <a:pt x="622" y="1591"/>
                  </a:lnTo>
                  <a:lnTo>
                    <a:pt x="624" y="1597"/>
                  </a:lnTo>
                  <a:lnTo>
                    <a:pt x="625" y="1604"/>
                  </a:lnTo>
                  <a:lnTo>
                    <a:pt x="625" y="1611"/>
                  </a:lnTo>
                  <a:lnTo>
                    <a:pt x="625" y="1611"/>
                  </a:lnTo>
                  <a:lnTo>
                    <a:pt x="636" y="1619"/>
                  </a:lnTo>
                  <a:lnTo>
                    <a:pt x="647" y="1626"/>
                  </a:lnTo>
                  <a:lnTo>
                    <a:pt x="670" y="1638"/>
                  </a:lnTo>
                  <a:lnTo>
                    <a:pt x="692" y="1650"/>
                  </a:lnTo>
                  <a:lnTo>
                    <a:pt x="714" y="1660"/>
                  </a:lnTo>
                  <a:lnTo>
                    <a:pt x="724" y="1667"/>
                  </a:lnTo>
                  <a:lnTo>
                    <a:pt x="733" y="1672"/>
                  </a:lnTo>
                  <a:lnTo>
                    <a:pt x="742" y="1680"/>
                  </a:lnTo>
                  <a:lnTo>
                    <a:pt x="749" y="1687"/>
                  </a:lnTo>
                  <a:lnTo>
                    <a:pt x="756" y="1696"/>
                  </a:lnTo>
                  <a:lnTo>
                    <a:pt x="761" y="1704"/>
                  </a:lnTo>
                  <a:lnTo>
                    <a:pt x="764" y="1715"/>
                  </a:lnTo>
                  <a:lnTo>
                    <a:pt x="765" y="1727"/>
                  </a:lnTo>
                  <a:lnTo>
                    <a:pt x="765" y="1727"/>
                  </a:lnTo>
                  <a:lnTo>
                    <a:pt x="778" y="1734"/>
                  </a:lnTo>
                  <a:lnTo>
                    <a:pt x="791" y="1741"/>
                  </a:lnTo>
                  <a:lnTo>
                    <a:pt x="804" y="1746"/>
                  </a:lnTo>
                  <a:lnTo>
                    <a:pt x="817" y="1751"/>
                  </a:lnTo>
                  <a:lnTo>
                    <a:pt x="843" y="1759"/>
                  </a:lnTo>
                  <a:lnTo>
                    <a:pt x="871" y="1766"/>
                  </a:lnTo>
                  <a:lnTo>
                    <a:pt x="871" y="1766"/>
                  </a:lnTo>
                  <a:lnTo>
                    <a:pt x="864" y="1718"/>
                  </a:lnTo>
                  <a:lnTo>
                    <a:pt x="856" y="1672"/>
                  </a:lnTo>
                  <a:lnTo>
                    <a:pt x="842" y="1584"/>
                  </a:lnTo>
                  <a:lnTo>
                    <a:pt x="836" y="1540"/>
                  </a:lnTo>
                  <a:lnTo>
                    <a:pt x="828" y="1496"/>
                  </a:lnTo>
                  <a:lnTo>
                    <a:pt x="820" y="1452"/>
                  </a:lnTo>
                  <a:lnTo>
                    <a:pt x="810" y="1404"/>
                  </a:lnTo>
                  <a:lnTo>
                    <a:pt x="810" y="1404"/>
                  </a:lnTo>
                  <a:lnTo>
                    <a:pt x="810" y="1401"/>
                  </a:lnTo>
                  <a:lnTo>
                    <a:pt x="811" y="1398"/>
                  </a:lnTo>
                  <a:lnTo>
                    <a:pt x="814" y="1394"/>
                  </a:lnTo>
                  <a:lnTo>
                    <a:pt x="819" y="1392"/>
                  </a:lnTo>
                  <a:lnTo>
                    <a:pt x="821" y="1389"/>
                  </a:lnTo>
                  <a:lnTo>
                    <a:pt x="822" y="1387"/>
                  </a:lnTo>
                  <a:lnTo>
                    <a:pt x="822" y="1387"/>
                  </a:lnTo>
                  <a:lnTo>
                    <a:pt x="808" y="1364"/>
                  </a:lnTo>
                  <a:lnTo>
                    <a:pt x="794" y="1338"/>
                  </a:lnTo>
                  <a:lnTo>
                    <a:pt x="779" y="1310"/>
                  </a:lnTo>
                  <a:lnTo>
                    <a:pt x="765" y="1281"/>
                  </a:lnTo>
                  <a:lnTo>
                    <a:pt x="736" y="1221"/>
                  </a:lnTo>
                  <a:lnTo>
                    <a:pt x="708" y="1161"/>
                  </a:lnTo>
                  <a:lnTo>
                    <a:pt x="708" y="1161"/>
                  </a:lnTo>
                  <a:lnTo>
                    <a:pt x="702" y="1148"/>
                  </a:lnTo>
                  <a:lnTo>
                    <a:pt x="696" y="1136"/>
                  </a:lnTo>
                  <a:lnTo>
                    <a:pt x="689" y="1124"/>
                  </a:lnTo>
                  <a:lnTo>
                    <a:pt x="684" y="1112"/>
                  </a:lnTo>
                  <a:lnTo>
                    <a:pt x="684" y="1112"/>
                  </a:lnTo>
                  <a:lnTo>
                    <a:pt x="682" y="1099"/>
                  </a:lnTo>
                  <a:lnTo>
                    <a:pt x="678" y="1085"/>
                  </a:lnTo>
                  <a:lnTo>
                    <a:pt x="675" y="1070"/>
                  </a:lnTo>
                  <a:lnTo>
                    <a:pt x="673" y="1063"/>
                  </a:lnTo>
                  <a:lnTo>
                    <a:pt x="670" y="1055"/>
                  </a:lnTo>
                  <a:lnTo>
                    <a:pt x="670" y="1055"/>
                  </a:lnTo>
                  <a:lnTo>
                    <a:pt x="662" y="1040"/>
                  </a:lnTo>
                  <a:lnTo>
                    <a:pt x="658" y="1034"/>
                  </a:lnTo>
                  <a:lnTo>
                    <a:pt x="655" y="1025"/>
                  </a:lnTo>
                  <a:lnTo>
                    <a:pt x="655" y="1025"/>
                  </a:lnTo>
                  <a:lnTo>
                    <a:pt x="648" y="1011"/>
                  </a:lnTo>
                  <a:lnTo>
                    <a:pt x="641" y="995"/>
                  </a:lnTo>
                  <a:lnTo>
                    <a:pt x="638" y="986"/>
                  </a:lnTo>
                  <a:lnTo>
                    <a:pt x="635" y="977"/>
                  </a:lnTo>
                  <a:lnTo>
                    <a:pt x="632" y="969"/>
                  </a:lnTo>
                  <a:lnTo>
                    <a:pt x="632" y="961"/>
                  </a:lnTo>
                  <a:lnTo>
                    <a:pt x="632" y="961"/>
                  </a:lnTo>
                  <a:lnTo>
                    <a:pt x="633" y="956"/>
                  </a:lnTo>
                  <a:lnTo>
                    <a:pt x="637" y="949"/>
                  </a:lnTo>
                  <a:lnTo>
                    <a:pt x="641" y="943"/>
                  </a:lnTo>
                  <a:lnTo>
                    <a:pt x="646" y="938"/>
                  </a:lnTo>
                  <a:lnTo>
                    <a:pt x="652" y="931"/>
                  </a:lnTo>
                  <a:lnTo>
                    <a:pt x="659" y="925"/>
                  </a:lnTo>
                  <a:lnTo>
                    <a:pt x="674" y="914"/>
                  </a:lnTo>
                  <a:lnTo>
                    <a:pt x="692" y="905"/>
                  </a:lnTo>
                  <a:lnTo>
                    <a:pt x="710" y="899"/>
                  </a:lnTo>
                  <a:lnTo>
                    <a:pt x="718" y="897"/>
                  </a:lnTo>
                  <a:lnTo>
                    <a:pt x="727" y="895"/>
                  </a:lnTo>
                  <a:lnTo>
                    <a:pt x="734" y="895"/>
                  </a:lnTo>
                  <a:lnTo>
                    <a:pt x="741" y="895"/>
                  </a:lnTo>
                  <a:lnTo>
                    <a:pt x="741" y="895"/>
                  </a:lnTo>
                  <a:lnTo>
                    <a:pt x="745" y="900"/>
                  </a:lnTo>
                  <a:lnTo>
                    <a:pt x="748" y="905"/>
                  </a:lnTo>
                  <a:lnTo>
                    <a:pt x="748" y="910"/>
                  </a:lnTo>
                  <a:lnTo>
                    <a:pt x="748" y="913"/>
                  </a:lnTo>
                  <a:lnTo>
                    <a:pt x="748" y="916"/>
                  </a:lnTo>
                  <a:lnTo>
                    <a:pt x="746" y="919"/>
                  </a:lnTo>
                  <a:lnTo>
                    <a:pt x="746" y="919"/>
                  </a:lnTo>
                  <a:lnTo>
                    <a:pt x="774" y="973"/>
                  </a:lnTo>
                  <a:lnTo>
                    <a:pt x="802" y="1027"/>
                  </a:lnTo>
                  <a:lnTo>
                    <a:pt x="828" y="1082"/>
                  </a:lnTo>
                  <a:lnTo>
                    <a:pt x="856" y="1137"/>
                  </a:lnTo>
                  <a:lnTo>
                    <a:pt x="856" y="1137"/>
                  </a:lnTo>
                  <a:lnTo>
                    <a:pt x="878" y="1174"/>
                  </a:lnTo>
                  <a:lnTo>
                    <a:pt x="900" y="1214"/>
                  </a:lnTo>
                  <a:lnTo>
                    <a:pt x="920" y="1254"/>
                  </a:lnTo>
                  <a:lnTo>
                    <a:pt x="940" y="1296"/>
                  </a:lnTo>
                  <a:lnTo>
                    <a:pt x="940" y="1296"/>
                  </a:lnTo>
                  <a:lnTo>
                    <a:pt x="945" y="1309"/>
                  </a:lnTo>
                  <a:lnTo>
                    <a:pt x="951" y="1324"/>
                  </a:lnTo>
                  <a:lnTo>
                    <a:pt x="955" y="1329"/>
                  </a:lnTo>
                  <a:lnTo>
                    <a:pt x="960" y="1335"/>
                  </a:lnTo>
                  <a:lnTo>
                    <a:pt x="965" y="1339"/>
                  </a:lnTo>
                  <a:lnTo>
                    <a:pt x="972" y="1340"/>
                  </a:lnTo>
                  <a:lnTo>
                    <a:pt x="972" y="1340"/>
                  </a:lnTo>
                  <a:lnTo>
                    <a:pt x="970" y="1314"/>
                  </a:lnTo>
                  <a:lnTo>
                    <a:pt x="969" y="1289"/>
                  </a:lnTo>
                  <a:lnTo>
                    <a:pt x="965" y="1234"/>
                  </a:lnTo>
                  <a:lnTo>
                    <a:pt x="963" y="1208"/>
                  </a:lnTo>
                  <a:lnTo>
                    <a:pt x="960" y="1183"/>
                  </a:lnTo>
                  <a:lnTo>
                    <a:pt x="956" y="1158"/>
                  </a:lnTo>
                  <a:lnTo>
                    <a:pt x="954" y="1147"/>
                  </a:lnTo>
                  <a:lnTo>
                    <a:pt x="950" y="1137"/>
                  </a:lnTo>
                  <a:lnTo>
                    <a:pt x="950" y="1137"/>
                  </a:lnTo>
                  <a:lnTo>
                    <a:pt x="965" y="1110"/>
                  </a:lnTo>
                  <a:lnTo>
                    <a:pt x="973" y="1095"/>
                  </a:lnTo>
                  <a:lnTo>
                    <a:pt x="980" y="1078"/>
                  </a:lnTo>
                  <a:lnTo>
                    <a:pt x="987" y="1061"/>
                  </a:lnTo>
                  <a:lnTo>
                    <a:pt x="992" y="1044"/>
                  </a:lnTo>
                  <a:lnTo>
                    <a:pt x="994" y="1025"/>
                  </a:lnTo>
                  <a:lnTo>
                    <a:pt x="994" y="1017"/>
                  </a:lnTo>
                  <a:lnTo>
                    <a:pt x="994" y="1008"/>
                  </a:lnTo>
                  <a:lnTo>
                    <a:pt x="994" y="1008"/>
                  </a:lnTo>
                  <a:lnTo>
                    <a:pt x="1000" y="1007"/>
                  </a:lnTo>
                  <a:lnTo>
                    <a:pt x="1004" y="1007"/>
                  </a:lnTo>
                  <a:lnTo>
                    <a:pt x="1009" y="1008"/>
                  </a:lnTo>
                  <a:lnTo>
                    <a:pt x="1013" y="1010"/>
                  </a:lnTo>
                  <a:lnTo>
                    <a:pt x="1017" y="1013"/>
                  </a:lnTo>
                  <a:lnTo>
                    <a:pt x="1020" y="1015"/>
                  </a:lnTo>
                  <a:lnTo>
                    <a:pt x="1026" y="1022"/>
                  </a:lnTo>
                  <a:lnTo>
                    <a:pt x="1032" y="1031"/>
                  </a:lnTo>
                  <a:lnTo>
                    <a:pt x="1037" y="1039"/>
                  </a:lnTo>
                  <a:lnTo>
                    <a:pt x="1041" y="1048"/>
                  </a:lnTo>
                  <a:lnTo>
                    <a:pt x="1046" y="1055"/>
                  </a:lnTo>
                  <a:lnTo>
                    <a:pt x="1046" y="1055"/>
                  </a:lnTo>
                  <a:lnTo>
                    <a:pt x="1061" y="1077"/>
                  </a:lnTo>
                  <a:lnTo>
                    <a:pt x="1076" y="1097"/>
                  </a:lnTo>
                  <a:lnTo>
                    <a:pt x="1084" y="1106"/>
                  </a:lnTo>
                  <a:lnTo>
                    <a:pt x="1094" y="1114"/>
                  </a:lnTo>
                  <a:lnTo>
                    <a:pt x="1104" y="1122"/>
                  </a:lnTo>
                  <a:lnTo>
                    <a:pt x="1114" y="1129"/>
                  </a:lnTo>
                  <a:lnTo>
                    <a:pt x="1114" y="1129"/>
                  </a:lnTo>
                  <a:lnTo>
                    <a:pt x="1113" y="1146"/>
                  </a:lnTo>
                  <a:lnTo>
                    <a:pt x="1112" y="1162"/>
                  </a:lnTo>
                  <a:lnTo>
                    <a:pt x="1113" y="1180"/>
                  </a:lnTo>
                  <a:lnTo>
                    <a:pt x="1114" y="1196"/>
                  </a:lnTo>
                  <a:lnTo>
                    <a:pt x="1117" y="1229"/>
                  </a:lnTo>
                  <a:lnTo>
                    <a:pt x="1117" y="1245"/>
                  </a:lnTo>
                  <a:lnTo>
                    <a:pt x="1117" y="1262"/>
                  </a:lnTo>
                  <a:lnTo>
                    <a:pt x="1117" y="1262"/>
                  </a:lnTo>
                  <a:lnTo>
                    <a:pt x="1126" y="1232"/>
                  </a:lnTo>
                  <a:lnTo>
                    <a:pt x="1137" y="1202"/>
                  </a:lnTo>
                  <a:lnTo>
                    <a:pt x="1158" y="1143"/>
                  </a:lnTo>
                  <a:lnTo>
                    <a:pt x="1181" y="1087"/>
                  </a:lnTo>
                  <a:lnTo>
                    <a:pt x="1201" y="1033"/>
                  </a:lnTo>
                  <a:lnTo>
                    <a:pt x="1201" y="1033"/>
                  </a:lnTo>
                  <a:lnTo>
                    <a:pt x="1204" y="1031"/>
                  </a:lnTo>
                  <a:lnTo>
                    <a:pt x="1208" y="1029"/>
                  </a:lnTo>
                  <a:lnTo>
                    <a:pt x="1218" y="1027"/>
                  </a:lnTo>
                  <a:lnTo>
                    <a:pt x="1228" y="1029"/>
                  </a:lnTo>
                  <a:lnTo>
                    <a:pt x="1238" y="1030"/>
                  </a:lnTo>
                  <a:lnTo>
                    <a:pt x="1248" y="1033"/>
                  </a:lnTo>
                  <a:lnTo>
                    <a:pt x="1259" y="1037"/>
                  </a:lnTo>
                  <a:lnTo>
                    <a:pt x="1275" y="1046"/>
                  </a:lnTo>
                  <a:lnTo>
                    <a:pt x="1275" y="1046"/>
                  </a:lnTo>
                  <a:lnTo>
                    <a:pt x="1274" y="1052"/>
                  </a:lnTo>
                  <a:lnTo>
                    <a:pt x="1274" y="1057"/>
                  </a:lnTo>
                  <a:lnTo>
                    <a:pt x="1274" y="1063"/>
                  </a:lnTo>
                  <a:lnTo>
                    <a:pt x="1275" y="1068"/>
                  </a:lnTo>
                  <a:lnTo>
                    <a:pt x="1277" y="1072"/>
                  </a:lnTo>
                  <a:lnTo>
                    <a:pt x="1279" y="1077"/>
                  </a:lnTo>
                  <a:lnTo>
                    <a:pt x="1286" y="1083"/>
                  </a:lnTo>
                  <a:lnTo>
                    <a:pt x="1293" y="1090"/>
                  </a:lnTo>
                  <a:lnTo>
                    <a:pt x="1302" y="1095"/>
                  </a:lnTo>
                  <a:lnTo>
                    <a:pt x="1319" y="1105"/>
                  </a:lnTo>
                  <a:lnTo>
                    <a:pt x="1319" y="1105"/>
                  </a:lnTo>
                  <a:lnTo>
                    <a:pt x="1319" y="1116"/>
                  </a:lnTo>
                  <a:lnTo>
                    <a:pt x="1318" y="1128"/>
                  </a:lnTo>
                  <a:lnTo>
                    <a:pt x="1314" y="1140"/>
                  </a:lnTo>
                  <a:lnTo>
                    <a:pt x="1312" y="1151"/>
                  </a:lnTo>
                  <a:lnTo>
                    <a:pt x="1304" y="1172"/>
                  </a:lnTo>
                  <a:lnTo>
                    <a:pt x="1296" y="1193"/>
                  </a:lnTo>
                  <a:lnTo>
                    <a:pt x="1289" y="1214"/>
                  </a:lnTo>
                  <a:lnTo>
                    <a:pt x="1286" y="1225"/>
                  </a:lnTo>
                  <a:lnTo>
                    <a:pt x="1283" y="1235"/>
                  </a:lnTo>
                  <a:lnTo>
                    <a:pt x="1282" y="1246"/>
                  </a:lnTo>
                  <a:lnTo>
                    <a:pt x="1282" y="1258"/>
                  </a:lnTo>
                  <a:lnTo>
                    <a:pt x="1283" y="1269"/>
                  </a:lnTo>
                  <a:lnTo>
                    <a:pt x="1287" y="1281"/>
                  </a:lnTo>
                  <a:lnTo>
                    <a:pt x="1287" y="1281"/>
                  </a:lnTo>
                  <a:lnTo>
                    <a:pt x="1286" y="1289"/>
                  </a:lnTo>
                  <a:lnTo>
                    <a:pt x="1283" y="1294"/>
                  </a:lnTo>
                  <a:lnTo>
                    <a:pt x="1280" y="1301"/>
                  </a:lnTo>
                  <a:lnTo>
                    <a:pt x="1276" y="1305"/>
                  </a:lnTo>
                  <a:lnTo>
                    <a:pt x="1272" y="1309"/>
                  </a:lnTo>
                  <a:lnTo>
                    <a:pt x="1266" y="1312"/>
                  </a:lnTo>
                  <a:lnTo>
                    <a:pt x="1262" y="1316"/>
                  </a:lnTo>
                  <a:lnTo>
                    <a:pt x="1257" y="1317"/>
                  </a:lnTo>
                  <a:lnTo>
                    <a:pt x="1251" y="1318"/>
                  </a:lnTo>
                  <a:lnTo>
                    <a:pt x="1246" y="1318"/>
                  </a:lnTo>
                  <a:lnTo>
                    <a:pt x="1242" y="1316"/>
                  </a:lnTo>
                  <a:lnTo>
                    <a:pt x="1237" y="1313"/>
                  </a:lnTo>
                  <a:lnTo>
                    <a:pt x="1234" y="1310"/>
                  </a:lnTo>
                  <a:lnTo>
                    <a:pt x="1232" y="1305"/>
                  </a:lnTo>
                  <a:lnTo>
                    <a:pt x="1231" y="1298"/>
                  </a:lnTo>
                  <a:lnTo>
                    <a:pt x="1230" y="1291"/>
                  </a:lnTo>
                  <a:lnTo>
                    <a:pt x="1230" y="1291"/>
                  </a:lnTo>
                  <a:lnTo>
                    <a:pt x="1223" y="1312"/>
                  </a:lnTo>
                  <a:lnTo>
                    <a:pt x="1217" y="1333"/>
                  </a:lnTo>
                  <a:lnTo>
                    <a:pt x="1208" y="1352"/>
                  </a:lnTo>
                  <a:lnTo>
                    <a:pt x="1204" y="1362"/>
                  </a:lnTo>
                  <a:lnTo>
                    <a:pt x="1199" y="1370"/>
                  </a:lnTo>
                  <a:lnTo>
                    <a:pt x="1199" y="1370"/>
                  </a:lnTo>
                  <a:lnTo>
                    <a:pt x="1203" y="1373"/>
                  </a:lnTo>
                  <a:lnTo>
                    <a:pt x="1207" y="1379"/>
                  </a:lnTo>
                  <a:lnTo>
                    <a:pt x="1210" y="1384"/>
                  </a:lnTo>
                  <a:lnTo>
                    <a:pt x="1211" y="1390"/>
                  </a:lnTo>
                  <a:lnTo>
                    <a:pt x="1212" y="1397"/>
                  </a:lnTo>
                  <a:lnTo>
                    <a:pt x="1212" y="1404"/>
                  </a:lnTo>
                  <a:lnTo>
                    <a:pt x="1208" y="1419"/>
                  </a:lnTo>
                  <a:lnTo>
                    <a:pt x="1204" y="1435"/>
                  </a:lnTo>
                  <a:lnTo>
                    <a:pt x="1200" y="1453"/>
                  </a:lnTo>
                  <a:lnTo>
                    <a:pt x="1196" y="1469"/>
                  </a:lnTo>
                  <a:lnTo>
                    <a:pt x="1193" y="1483"/>
                  </a:lnTo>
                  <a:lnTo>
                    <a:pt x="1193" y="1483"/>
                  </a:lnTo>
                  <a:lnTo>
                    <a:pt x="1192" y="1503"/>
                  </a:lnTo>
                  <a:lnTo>
                    <a:pt x="1193" y="1523"/>
                  </a:lnTo>
                  <a:lnTo>
                    <a:pt x="1193" y="1544"/>
                  </a:lnTo>
                  <a:lnTo>
                    <a:pt x="1193" y="1564"/>
                  </a:lnTo>
                  <a:lnTo>
                    <a:pt x="1193" y="1564"/>
                  </a:lnTo>
                  <a:lnTo>
                    <a:pt x="1188" y="1625"/>
                  </a:lnTo>
                  <a:lnTo>
                    <a:pt x="1182" y="1684"/>
                  </a:lnTo>
                  <a:lnTo>
                    <a:pt x="1169" y="1791"/>
                  </a:lnTo>
                  <a:lnTo>
                    <a:pt x="1169" y="1791"/>
                  </a:lnTo>
                  <a:lnTo>
                    <a:pt x="1159" y="1797"/>
                  </a:lnTo>
                  <a:lnTo>
                    <a:pt x="1147" y="1804"/>
                  </a:lnTo>
                  <a:lnTo>
                    <a:pt x="1137" y="1809"/>
                  </a:lnTo>
                  <a:lnTo>
                    <a:pt x="1124" y="1814"/>
                  </a:lnTo>
                  <a:lnTo>
                    <a:pt x="1111" y="1819"/>
                  </a:lnTo>
                  <a:lnTo>
                    <a:pt x="1098" y="1822"/>
                  </a:lnTo>
                  <a:lnTo>
                    <a:pt x="1071" y="1827"/>
                  </a:lnTo>
                  <a:lnTo>
                    <a:pt x="1044" y="1831"/>
                  </a:lnTo>
                  <a:lnTo>
                    <a:pt x="1017" y="1832"/>
                  </a:lnTo>
                  <a:lnTo>
                    <a:pt x="991" y="1832"/>
                  </a:lnTo>
                  <a:lnTo>
                    <a:pt x="968" y="1829"/>
                  </a:lnTo>
                  <a:lnTo>
                    <a:pt x="968" y="1829"/>
                  </a:lnTo>
                  <a:close/>
                  <a:moveTo>
                    <a:pt x="23" y="735"/>
                  </a:moveTo>
                  <a:lnTo>
                    <a:pt x="23" y="735"/>
                  </a:lnTo>
                  <a:lnTo>
                    <a:pt x="22" y="743"/>
                  </a:lnTo>
                  <a:lnTo>
                    <a:pt x="24" y="752"/>
                  </a:lnTo>
                  <a:lnTo>
                    <a:pt x="26" y="764"/>
                  </a:lnTo>
                  <a:lnTo>
                    <a:pt x="31" y="775"/>
                  </a:lnTo>
                  <a:lnTo>
                    <a:pt x="39" y="796"/>
                  </a:lnTo>
                  <a:lnTo>
                    <a:pt x="44" y="804"/>
                  </a:lnTo>
                  <a:lnTo>
                    <a:pt x="48" y="809"/>
                  </a:lnTo>
                  <a:lnTo>
                    <a:pt x="48" y="809"/>
                  </a:lnTo>
                  <a:lnTo>
                    <a:pt x="60" y="820"/>
                  </a:lnTo>
                  <a:lnTo>
                    <a:pt x="77" y="832"/>
                  </a:lnTo>
                  <a:lnTo>
                    <a:pt x="77" y="832"/>
                  </a:lnTo>
                  <a:lnTo>
                    <a:pt x="88" y="837"/>
                  </a:lnTo>
                  <a:lnTo>
                    <a:pt x="100" y="841"/>
                  </a:lnTo>
                  <a:lnTo>
                    <a:pt x="112" y="843"/>
                  </a:lnTo>
                  <a:lnTo>
                    <a:pt x="125" y="844"/>
                  </a:lnTo>
                  <a:lnTo>
                    <a:pt x="137" y="844"/>
                  </a:lnTo>
                  <a:lnTo>
                    <a:pt x="148" y="842"/>
                  </a:lnTo>
                  <a:lnTo>
                    <a:pt x="160" y="839"/>
                  </a:lnTo>
                  <a:lnTo>
                    <a:pt x="172" y="835"/>
                  </a:lnTo>
                  <a:lnTo>
                    <a:pt x="183" y="830"/>
                  </a:lnTo>
                  <a:lnTo>
                    <a:pt x="192" y="824"/>
                  </a:lnTo>
                  <a:lnTo>
                    <a:pt x="201" y="818"/>
                  </a:lnTo>
                  <a:lnTo>
                    <a:pt x="208" y="810"/>
                  </a:lnTo>
                  <a:lnTo>
                    <a:pt x="215" y="803"/>
                  </a:lnTo>
                  <a:lnTo>
                    <a:pt x="220" y="794"/>
                  </a:lnTo>
                  <a:lnTo>
                    <a:pt x="223" y="786"/>
                  </a:lnTo>
                  <a:lnTo>
                    <a:pt x="224" y="777"/>
                  </a:lnTo>
                  <a:lnTo>
                    <a:pt x="224" y="777"/>
                  </a:lnTo>
                  <a:lnTo>
                    <a:pt x="232" y="777"/>
                  </a:lnTo>
                  <a:lnTo>
                    <a:pt x="232" y="777"/>
                  </a:lnTo>
                  <a:lnTo>
                    <a:pt x="232" y="773"/>
                  </a:lnTo>
                  <a:lnTo>
                    <a:pt x="233" y="768"/>
                  </a:lnTo>
                  <a:lnTo>
                    <a:pt x="232" y="757"/>
                  </a:lnTo>
                  <a:lnTo>
                    <a:pt x="230" y="743"/>
                  </a:lnTo>
                  <a:lnTo>
                    <a:pt x="230" y="743"/>
                  </a:lnTo>
                  <a:lnTo>
                    <a:pt x="230" y="732"/>
                  </a:lnTo>
                  <a:lnTo>
                    <a:pt x="229" y="723"/>
                  </a:lnTo>
                  <a:lnTo>
                    <a:pt x="227" y="715"/>
                  </a:lnTo>
                  <a:lnTo>
                    <a:pt x="223" y="707"/>
                  </a:lnTo>
                  <a:lnTo>
                    <a:pt x="214" y="691"/>
                  </a:lnTo>
                  <a:lnTo>
                    <a:pt x="202" y="674"/>
                  </a:lnTo>
                  <a:lnTo>
                    <a:pt x="202" y="674"/>
                  </a:lnTo>
                  <a:lnTo>
                    <a:pt x="194" y="670"/>
                  </a:lnTo>
                  <a:lnTo>
                    <a:pt x="186" y="668"/>
                  </a:lnTo>
                  <a:lnTo>
                    <a:pt x="167" y="662"/>
                  </a:lnTo>
                  <a:lnTo>
                    <a:pt x="145" y="657"/>
                  </a:lnTo>
                  <a:lnTo>
                    <a:pt x="135" y="654"/>
                  </a:lnTo>
                  <a:lnTo>
                    <a:pt x="124" y="650"/>
                  </a:lnTo>
                  <a:lnTo>
                    <a:pt x="124" y="650"/>
                  </a:lnTo>
                  <a:lnTo>
                    <a:pt x="109" y="651"/>
                  </a:lnTo>
                  <a:lnTo>
                    <a:pt x="94" y="655"/>
                  </a:lnTo>
                  <a:lnTo>
                    <a:pt x="79" y="660"/>
                  </a:lnTo>
                  <a:lnTo>
                    <a:pt x="65" y="668"/>
                  </a:lnTo>
                  <a:lnTo>
                    <a:pt x="52" y="676"/>
                  </a:lnTo>
                  <a:lnTo>
                    <a:pt x="41" y="686"/>
                  </a:lnTo>
                  <a:lnTo>
                    <a:pt x="37" y="692"/>
                  </a:lnTo>
                  <a:lnTo>
                    <a:pt x="33" y="698"/>
                  </a:lnTo>
                  <a:lnTo>
                    <a:pt x="30" y="704"/>
                  </a:lnTo>
                  <a:lnTo>
                    <a:pt x="27" y="711"/>
                  </a:lnTo>
                  <a:lnTo>
                    <a:pt x="27" y="711"/>
                  </a:lnTo>
                  <a:lnTo>
                    <a:pt x="32" y="712"/>
                  </a:lnTo>
                  <a:lnTo>
                    <a:pt x="33" y="713"/>
                  </a:lnTo>
                  <a:lnTo>
                    <a:pt x="33" y="716"/>
                  </a:lnTo>
                  <a:lnTo>
                    <a:pt x="33" y="716"/>
                  </a:lnTo>
                  <a:lnTo>
                    <a:pt x="29" y="716"/>
                  </a:lnTo>
                  <a:lnTo>
                    <a:pt x="25" y="718"/>
                  </a:lnTo>
                  <a:lnTo>
                    <a:pt x="25" y="718"/>
                  </a:lnTo>
                  <a:lnTo>
                    <a:pt x="27" y="721"/>
                  </a:lnTo>
                  <a:lnTo>
                    <a:pt x="27" y="724"/>
                  </a:lnTo>
                  <a:lnTo>
                    <a:pt x="27" y="727"/>
                  </a:lnTo>
                  <a:lnTo>
                    <a:pt x="26" y="729"/>
                  </a:lnTo>
                  <a:lnTo>
                    <a:pt x="24" y="733"/>
                  </a:lnTo>
                  <a:lnTo>
                    <a:pt x="23" y="735"/>
                  </a:lnTo>
                  <a:lnTo>
                    <a:pt x="23" y="735"/>
                  </a:lnTo>
                  <a:close/>
                  <a:moveTo>
                    <a:pt x="1247" y="91"/>
                  </a:moveTo>
                  <a:lnTo>
                    <a:pt x="1247" y="91"/>
                  </a:lnTo>
                  <a:lnTo>
                    <a:pt x="1234" y="73"/>
                  </a:lnTo>
                  <a:lnTo>
                    <a:pt x="1221" y="56"/>
                  </a:lnTo>
                  <a:lnTo>
                    <a:pt x="1215" y="49"/>
                  </a:lnTo>
                  <a:lnTo>
                    <a:pt x="1207" y="41"/>
                  </a:lnTo>
                  <a:lnTo>
                    <a:pt x="1200" y="35"/>
                  </a:lnTo>
                  <a:lnTo>
                    <a:pt x="1191" y="30"/>
                  </a:lnTo>
                  <a:lnTo>
                    <a:pt x="1191" y="30"/>
                  </a:lnTo>
                  <a:lnTo>
                    <a:pt x="1184" y="26"/>
                  </a:lnTo>
                  <a:lnTo>
                    <a:pt x="1176" y="23"/>
                  </a:lnTo>
                  <a:lnTo>
                    <a:pt x="1170" y="21"/>
                  </a:lnTo>
                  <a:lnTo>
                    <a:pt x="1163" y="20"/>
                  </a:lnTo>
                  <a:lnTo>
                    <a:pt x="1150" y="19"/>
                  </a:lnTo>
                  <a:lnTo>
                    <a:pt x="1137" y="21"/>
                  </a:lnTo>
                  <a:lnTo>
                    <a:pt x="1124" y="23"/>
                  </a:lnTo>
                  <a:lnTo>
                    <a:pt x="1111" y="27"/>
                  </a:lnTo>
                  <a:lnTo>
                    <a:pt x="1085" y="37"/>
                  </a:lnTo>
                  <a:lnTo>
                    <a:pt x="1085" y="37"/>
                  </a:lnTo>
                  <a:lnTo>
                    <a:pt x="1059" y="46"/>
                  </a:lnTo>
                  <a:lnTo>
                    <a:pt x="1032" y="53"/>
                  </a:lnTo>
                  <a:lnTo>
                    <a:pt x="1007" y="62"/>
                  </a:lnTo>
                  <a:lnTo>
                    <a:pt x="996" y="67"/>
                  </a:lnTo>
                  <a:lnTo>
                    <a:pt x="986" y="72"/>
                  </a:lnTo>
                  <a:lnTo>
                    <a:pt x="976" y="78"/>
                  </a:lnTo>
                  <a:lnTo>
                    <a:pt x="968" y="85"/>
                  </a:lnTo>
                  <a:lnTo>
                    <a:pt x="960" y="93"/>
                  </a:lnTo>
                  <a:lnTo>
                    <a:pt x="953" y="102"/>
                  </a:lnTo>
                  <a:lnTo>
                    <a:pt x="947" y="112"/>
                  </a:lnTo>
                  <a:lnTo>
                    <a:pt x="944" y="124"/>
                  </a:lnTo>
                  <a:lnTo>
                    <a:pt x="941" y="138"/>
                  </a:lnTo>
                  <a:lnTo>
                    <a:pt x="940" y="153"/>
                  </a:lnTo>
                  <a:lnTo>
                    <a:pt x="940" y="153"/>
                  </a:lnTo>
                  <a:lnTo>
                    <a:pt x="941" y="177"/>
                  </a:lnTo>
                  <a:lnTo>
                    <a:pt x="943" y="204"/>
                  </a:lnTo>
                  <a:lnTo>
                    <a:pt x="946" y="231"/>
                  </a:lnTo>
                  <a:lnTo>
                    <a:pt x="950" y="258"/>
                  </a:lnTo>
                  <a:lnTo>
                    <a:pt x="958" y="311"/>
                  </a:lnTo>
                  <a:lnTo>
                    <a:pt x="961" y="336"/>
                  </a:lnTo>
                  <a:lnTo>
                    <a:pt x="962" y="359"/>
                  </a:lnTo>
                  <a:lnTo>
                    <a:pt x="962" y="359"/>
                  </a:lnTo>
                  <a:lnTo>
                    <a:pt x="976" y="340"/>
                  </a:lnTo>
                  <a:lnTo>
                    <a:pt x="992" y="323"/>
                  </a:lnTo>
                  <a:lnTo>
                    <a:pt x="1009" y="307"/>
                  </a:lnTo>
                  <a:lnTo>
                    <a:pt x="1027" y="293"/>
                  </a:lnTo>
                  <a:lnTo>
                    <a:pt x="1048" y="280"/>
                  </a:lnTo>
                  <a:lnTo>
                    <a:pt x="1068" y="269"/>
                  </a:lnTo>
                  <a:lnTo>
                    <a:pt x="1091" y="259"/>
                  </a:lnTo>
                  <a:lnTo>
                    <a:pt x="1113" y="249"/>
                  </a:lnTo>
                  <a:lnTo>
                    <a:pt x="1137" y="242"/>
                  </a:lnTo>
                  <a:lnTo>
                    <a:pt x="1162" y="234"/>
                  </a:lnTo>
                  <a:lnTo>
                    <a:pt x="1188" y="228"/>
                  </a:lnTo>
                  <a:lnTo>
                    <a:pt x="1214" y="222"/>
                  </a:lnTo>
                  <a:lnTo>
                    <a:pt x="1242" y="218"/>
                  </a:lnTo>
                  <a:lnTo>
                    <a:pt x="1269" y="214"/>
                  </a:lnTo>
                  <a:lnTo>
                    <a:pt x="1326" y="206"/>
                  </a:lnTo>
                  <a:lnTo>
                    <a:pt x="1326" y="206"/>
                  </a:lnTo>
                  <a:lnTo>
                    <a:pt x="1319" y="191"/>
                  </a:lnTo>
                  <a:lnTo>
                    <a:pt x="1310" y="176"/>
                  </a:lnTo>
                  <a:lnTo>
                    <a:pt x="1301" y="160"/>
                  </a:lnTo>
                  <a:lnTo>
                    <a:pt x="1290" y="146"/>
                  </a:lnTo>
                  <a:lnTo>
                    <a:pt x="1268" y="117"/>
                  </a:lnTo>
                  <a:lnTo>
                    <a:pt x="1247" y="91"/>
                  </a:lnTo>
                  <a:lnTo>
                    <a:pt x="1247" y="91"/>
                  </a:lnTo>
                  <a:close/>
                  <a:moveTo>
                    <a:pt x="1449" y="263"/>
                  </a:moveTo>
                  <a:lnTo>
                    <a:pt x="1449" y="263"/>
                  </a:lnTo>
                  <a:lnTo>
                    <a:pt x="1441" y="262"/>
                  </a:lnTo>
                  <a:lnTo>
                    <a:pt x="1431" y="261"/>
                  </a:lnTo>
                  <a:lnTo>
                    <a:pt x="1422" y="260"/>
                  </a:lnTo>
                  <a:lnTo>
                    <a:pt x="1412" y="259"/>
                  </a:lnTo>
                  <a:lnTo>
                    <a:pt x="1412" y="259"/>
                  </a:lnTo>
                  <a:lnTo>
                    <a:pt x="1386" y="250"/>
                  </a:lnTo>
                  <a:lnTo>
                    <a:pt x="1360" y="241"/>
                  </a:lnTo>
                  <a:lnTo>
                    <a:pt x="1347" y="237"/>
                  </a:lnTo>
                  <a:lnTo>
                    <a:pt x="1334" y="234"/>
                  </a:lnTo>
                  <a:lnTo>
                    <a:pt x="1321" y="232"/>
                  </a:lnTo>
                  <a:lnTo>
                    <a:pt x="1309" y="231"/>
                  </a:lnTo>
                  <a:lnTo>
                    <a:pt x="1309" y="231"/>
                  </a:lnTo>
                  <a:lnTo>
                    <a:pt x="1290" y="232"/>
                  </a:lnTo>
                  <a:lnTo>
                    <a:pt x="1269" y="234"/>
                  </a:lnTo>
                  <a:lnTo>
                    <a:pt x="1249" y="237"/>
                  </a:lnTo>
                  <a:lnTo>
                    <a:pt x="1229" y="241"/>
                  </a:lnTo>
                  <a:lnTo>
                    <a:pt x="1189" y="249"/>
                  </a:lnTo>
                  <a:lnTo>
                    <a:pt x="1154" y="259"/>
                  </a:lnTo>
                  <a:lnTo>
                    <a:pt x="1154" y="259"/>
                  </a:lnTo>
                  <a:lnTo>
                    <a:pt x="1131" y="265"/>
                  </a:lnTo>
                  <a:lnTo>
                    <a:pt x="1110" y="275"/>
                  </a:lnTo>
                  <a:lnTo>
                    <a:pt x="1089" y="284"/>
                  </a:lnTo>
                  <a:lnTo>
                    <a:pt x="1069" y="296"/>
                  </a:lnTo>
                  <a:lnTo>
                    <a:pt x="1050" y="308"/>
                  </a:lnTo>
                  <a:lnTo>
                    <a:pt x="1033" y="321"/>
                  </a:lnTo>
                  <a:lnTo>
                    <a:pt x="1016" y="335"/>
                  </a:lnTo>
                  <a:lnTo>
                    <a:pt x="1002" y="350"/>
                  </a:lnTo>
                  <a:lnTo>
                    <a:pt x="1002" y="350"/>
                  </a:lnTo>
                  <a:lnTo>
                    <a:pt x="995" y="355"/>
                  </a:lnTo>
                  <a:lnTo>
                    <a:pt x="990" y="359"/>
                  </a:lnTo>
                  <a:lnTo>
                    <a:pt x="985" y="365"/>
                  </a:lnTo>
                  <a:lnTo>
                    <a:pt x="979" y="369"/>
                  </a:lnTo>
                  <a:lnTo>
                    <a:pt x="979" y="369"/>
                  </a:lnTo>
                  <a:lnTo>
                    <a:pt x="969" y="382"/>
                  </a:lnTo>
                  <a:lnTo>
                    <a:pt x="960" y="397"/>
                  </a:lnTo>
                  <a:lnTo>
                    <a:pt x="953" y="412"/>
                  </a:lnTo>
                  <a:lnTo>
                    <a:pt x="945" y="429"/>
                  </a:lnTo>
                  <a:lnTo>
                    <a:pt x="933" y="462"/>
                  </a:lnTo>
                  <a:lnTo>
                    <a:pt x="927" y="479"/>
                  </a:lnTo>
                  <a:lnTo>
                    <a:pt x="920" y="496"/>
                  </a:lnTo>
                  <a:lnTo>
                    <a:pt x="920" y="496"/>
                  </a:lnTo>
                  <a:lnTo>
                    <a:pt x="912" y="517"/>
                  </a:lnTo>
                  <a:lnTo>
                    <a:pt x="901" y="536"/>
                  </a:lnTo>
                  <a:lnTo>
                    <a:pt x="892" y="555"/>
                  </a:lnTo>
                  <a:lnTo>
                    <a:pt x="884" y="576"/>
                  </a:lnTo>
                  <a:lnTo>
                    <a:pt x="884" y="576"/>
                  </a:lnTo>
                  <a:lnTo>
                    <a:pt x="878" y="594"/>
                  </a:lnTo>
                  <a:lnTo>
                    <a:pt x="874" y="612"/>
                  </a:lnTo>
                  <a:lnTo>
                    <a:pt x="870" y="631"/>
                  </a:lnTo>
                  <a:lnTo>
                    <a:pt x="866" y="650"/>
                  </a:lnTo>
                  <a:lnTo>
                    <a:pt x="866" y="650"/>
                  </a:lnTo>
                  <a:lnTo>
                    <a:pt x="860" y="673"/>
                  </a:lnTo>
                  <a:lnTo>
                    <a:pt x="855" y="698"/>
                  </a:lnTo>
                  <a:lnTo>
                    <a:pt x="851" y="722"/>
                  </a:lnTo>
                  <a:lnTo>
                    <a:pt x="848" y="748"/>
                  </a:lnTo>
                  <a:lnTo>
                    <a:pt x="845" y="774"/>
                  </a:lnTo>
                  <a:lnTo>
                    <a:pt x="844" y="801"/>
                  </a:lnTo>
                  <a:lnTo>
                    <a:pt x="845" y="829"/>
                  </a:lnTo>
                  <a:lnTo>
                    <a:pt x="849" y="858"/>
                  </a:lnTo>
                  <a:lnTo>
                    <a:pt x="849" y="858"/>
                  </a:lnTo>
                  <a:lnTo>
                    <a:pt x="849" y="852"/>
                  </a:lnTo>
                  <a:lnTo>
                    <a:pt x="850" y="847"/>
                  </a:lnTo>
                  <a:lnTo>
                    <a:pt x="852" y="842"/>
                  </a:lnTo>
                  <a:lnTo>
                    <a:pt x="854" y="839"/>
                  </a:lnTo>
                  <a:lnTo>
                    <a:pt x="858" y="832"/>
                  </a:lnTo>
                  <a:lnTo>
                    <a:pt x="860" y="826"/>
                  </a:lnTo>
                  <a:lnTo>
                    <a:pt x="862" y="822"/>
                  </a:lnTo>
                  <a:lnTo>
                    <a:pt x="862" y="822"/>
                  </a:lnTo>
                  <a:lnTo>
                    <a:pt x="880" y="805"/>
                  </a:lnTo>
                  <a:lnTo>
                    <a:pt x="897" y="788"/>
                  </a:lnTo>
                  <a:lnTo>
                    <a:pt x="931" y="751"/>
                  </a:lnTo>
                  <a:lnTo>
                    <a:pt x="948" y="733"/>
                  </a:lnTo>
                  <a:lnTo>
                    <a:pt x="965" y="715"/>
                  </a:lnTo>
                  <a:lnTo>
                    <a:pt x="984" y="697"/>
                  </a:lnTo>
                  <a:lnTo>
                    <a:pt x="1004" y="678"/>
                  </a:lnTo>
                  <a:lnTo>
                    <a:pt x="1004" y="678"/>
                  </a:lnTo>
                  <a:lnTo>
                    <a:pt x="1024" y="663"/>
                  </a:lnTo>
                  <a:lnTo>
                    <a:pt x="1045" y="648"/>
                  </a:lnTo>
                  <a:lnTo>
                    <a:pt x="1065" y="635"/>
                  </a:lnTo>
                  <a:lnTo>
                    <a:pt x="1086" y="621"/>
                  </a:lnTo>
                  <a:lnTo>
                    <a:pt x="1131" y="594"/>
                  </a:lnTo>
                  <a:lnTo>
                    <a:pt x="1178" y="568"/>
                  </a:lnTo>
                  <a:lnTo>
                    <a:pt x="1178" y="568"/>
                  </a:lnTo>
                  <a:lnTo>
                    <a:pt x="1208" y="552"/>
                  </a:lnTo>
                  <a:lnTo>
                    <a:pt x="1241" y="536"/>
                  </a:lnTo>
                  <a:lnTo>
                    <a:pt x="1272" y="521"/>
                  </a:lnTo>
                  <a:lnTo>
                    <a:pt x="1305" y="506"/>
                  </a:lnTo>
                  <a:lnTo>
                    <a:pt x="1338" y="492"/>
                  </a:lnTo>
                  <a:lnTo>
                    <a:pt x="1372" y="480"/>
                  </a:lnTo>
                  <a:lnTo>
                    <a:pt x="1407" y="469"/>
                  </a:lnTo>
                  <a:lnTo>
                    <a:pt x="1441" y="458"/>
                  </a:lnTo>
                  <a:lnTo>
                    <a:pt x="1476" y="449"/>
                  </a:lnTo>
                  <a:lnTo>
                    <a:pt x="1513" y="442"/>
                  </a:lnTo>
                  <a:lnTo>
                    <a:pt x="1548" y="436"/>
                  </a:lnTo>
                  <a:lnTo>
                    <a:pt x="1584" y="432"/>
                  </a:lnTo>
                  <a:lnTo>
                    <a:pt x="1621" y="430"/>
                  </a:lnTo>
                  <a:lnTo>
                    <a:pt x="1657" y="430"/>
                  </a:lnTo>
                  <a:lnTo>
                    <a:pt x="1693" y="433"/>
                  </a:lnTo>
                  <a:lnTo>
                    <a:pt x="1730" y="438"/>
                  </a:lnTo>
                  <a:lnTo>
                    <a:pt x="1730" y="438"/>
                  </a:lnTo>
                  <a:lnTo>
                    <a:pt x="1702" y="410"/>
                  </a:lnTo>
                  <a:lnTo>
                    <a:pt x="1673" y="382"/>
                  </a:lnTo>
                  <a:lnTo>
                    <a:pt x="1657" y="369"/>
                  </a:lnTo>
                  <a:lnTo>
                    <a:pt x="1642" y="356"/>
                  </a:lnTo>
                  <a:lnTo>
                    <a:pt x="1625" y="344"/>
                  </a:lnTo>
                  <a:lnTo>
                    <a:pt x="1608" y="333"/>
                  </a:lnTo>
                  <a:lnTo>
                    <a:pt x="1591" y="322"/>
                  </a:lnTo>
                  <a:lnTo>
                    <a:pt x="1572" y="311"/>
                  </a:lnTo>
                  <a:lnTo>
                    <a:pt x="1553" y="302"/>
                  </a:lnTo>
                  <a:lnTo>
                    <a:pt x="1534" y="292"/>
                  </a:lnTo>
                  <a:lnTo>
                    <a:pt x="1514" y="283"/>
                  </a:lnTo>
                  <a:lnTo>
                    <a:pt x="1493" y="276"/>
                  </a:lnTo>
                  <a:lnTo>
                    <a:pt x="1472" y="269"/>
                  </a:lnTo>
                  <a:lnTo>
                    <a:pt x="1449" y="263"/>
                  </a:lnTo>
                  <a:lnTo>
                    <a:pt x="1449" y="263"/>
                  </a:lnTo>
                  <a:close/>
                  <a:moveTo>
                    <a:pt x="869" y="426"/>
                  </a:moveTo>
                  <a:lnTo>
                    <a:pt x="869" y="426"/>
                  </a:lnTo>
                  <a:lnTo>
                    <a:pt x="875" y="429"/>
                  </a:lnTo>
                  <a:lnTo>
                    <a:pt x="881" y="433"/>
                  </a:lnTo>
                  <a:lnTo>
                    <a:pt x="888" y="440"/>
                  </a:lnTo>
                  <a:lnTo>
                    <a:pt x="892" y="444"/>
                  </a:lnTo>
                  <a:lnTo>
                    <a:pt x="897" y="446"/>
                  </a:lnTo>
                  <a:lnTo>
                    <a:pt x="902" y="449"/>
                  </a:lnTo>
                  <a:lnTo>
                    <a:pt x="911" y="453"/>
                  </a:lnTo>
                  <a:lnTo>
                    <a:pt x="911" y="453"/>
                  </a:lnTo>
                  <a:lnTo>
                    <a:pt x="913" y="449"/>
                  </a:lnTo>
                  <a:lnTo>
                    <a:pt x="915" y="445"/>
                  </a:lnTo>
                  <a:lnTo>
                    <a:pt x="918" y="438"/>
                  </a:lnTo>
                  <a:lnTo>
                    <a:pt x="919" y="430"/>
                  </a:lnTo>
                  <a:lnTo>
                    <a:pt x="923" y="423"/>
                  </a:lnTo>
                  <a:lnTo>
                    <a:pt x="923" y="423"/>
                  </a:lnTo>
                  <a:lnTo>
                    <a:pt x="915" y="418"/>
                  </a:lnTo>
                  <a:lnTo>
                    <a:pt x="908" y="413"/>
                  </a:lnTo>
                  <a:lnTo>
                    <a:pt x="901" y="406"/>
                  </a:lnTo>
                  <a:lnTo>
                    <a:pt x="897" y="400"/>
                  </a:lnTo>
                  <a:lnTo>
                    <a:pt x="894" y="393"/>
                  </a:lnTo>
                  <a:lnTo>
                    <a:pt x="892" y="385"/>
                  </a:lnTo>
                  <a:lnTo>
                    <a:pt x="890" y="376"/>
                  </a:lnTo>
                  <a:lnTo>
                    <a:pt x="890" y="369"/>
                  </a:lnTo>
                  <a:lnTo>
                    <a:pt x="892" y="362"/>
                  </a:lnTo>
                  <a:lnTo>
                    <a:pt x="895" y="354"/>
                  </a:lnTo>
                  <a:lnTo>
                    <a:pt x="899" y="348"/>
                  </a:lnTo>
                  <a:lnTo>
                    <a:pt x="904" y="341"/>
                  </a:lnTo>
                  <a:lnTo>
                    <a:pt x="912" y="336"/>
                  </a:lnTo>
                  <a:lnTo>
                    <a:pt x="919" y="332"/>
                  </a:lnTo>
                  <a:lnTo>
                    <a:pt x="929" y="328"/>
                  </a:lnTo>
                  <a:lnTo>
                    <a:pt x="940" y="327"/>
                  </a:lnTo>
                  <a:lnTo>
                    <a:pt x="940" y="327"/>
                  </a:lnTo>
                  <a:lnTo>
                    <a:pt x="939" y="322"/>
                  </a:lnTo>
                  <a:lnTo>
                    <a:pt x="938" y="317"/>
                  </a:lnTo>
                  <a:lnTo>
                    <a:pt x="938" y="306"/>
                  </a:lnTo>
                  <a:lnTo>
                    <a:pt x="936" y="296"/>
                  </a:lnTo>
                  <a:lnTo>
                    <a:pt x="934" y="293"/>
                  </a:lnTo>
                  <a:lnTo>
                    <a:pt x="932" y="290"/>
                  </a:lnTo>
                  <a:lnTo>
                    <a:pt x="932" y="290"/>
                  </a:lnTo>
                  <a:lnTo>
                    <a:pt x="923" y="293"/>
                  </a:lnTo>
                  <a:lnTo>
                    <a:pt x="912" y="297"/>
                  </a:lnTo>
                  <a:lnTo>
                    <a:pt x="903" y="302"/>
                  </a:lnTo>
                  <a:lnTo>
                    <a:pt x="895" y="308"/>
                  </a:lnTo>
                  <a:lnTo>
                    <a:pt x="888" y="314"/>
                  </a:lnTo>
                  <a:lnTo>
                    <a:pt x="882" y="321"/>
                  </a:lnTo>
                  <a:lnTo>
                    <a:pt x="875" y="329"/>
                  </a:lnTo>
                  <a:lnTo>
                    <a:pt x="871" y="338"/>
                  </a:lnTo>
                  <a:lnTo>
                    <a:pt x="868" y="348"/>
                  </a:lnTo>
                  <a:lnTo>
                    <a:pt x="865" y="357"/>
                  </a:lnTo>
                  <a:lnTo>
                    <a:pt x="863" y="367"/>
                  </a:lnTo>
                  <a:lnTo>
                    <a:pt x="863" y="378"/>
                  </a:lnTo>
                  <a:lnTo>
                    <a:pt x="863" y="389"/>
                  </a:lnTo>
                  <a:lnTo>
                    <a:pt x="864" y="401"/>
                  </a:lnTo>
                  <a:lnTo>
                    <a:pt x="866" y="413"/>
                  </a:lnTo>
                  <a:lnTo>
                    <a:pt x="869" y="426"/>
                  </a:lnTo>
                  <a:lnTo>
                    <a:pt x="869" y="426"/>
                  </a:lnTo>
                  <a:close/>
                  <a:moveTo>
                    <a:pt x="689" y="391"/>
                  </a:moveTo>
                  <a:lnTo>
                    <a:pt x="689" y="391"/>
                  </a:lnTo>
                  <a:lnTo>
                    <a:pt x="674" y="399"/>
                  </a:lnTo>
                  <a:lnTo>
                    <a:pt x="660" y="409"/>
                  </a:lnTo>
                  <a:lnTo>
                    <a:pt x="645" y="417"/>
                  </a:lnTo>
                  <a:lnTo>
                    <a:pt x="630" y="426"/>
                  </a:lnTo>
                  <a:lnTo>
                    <a:pt x="630" y="426"/>
                  </a:lnTo>
                  <a:lnTo>
                    <a:pt x="517" y="474"/>
                  </a:lnTo>
                  <a:lnTo>
                    <a:pt x="405" y="523"/>
                  </a:lnTo>
                  <a:lnTo>
                    <a:pt x="350" y="548"/>
                  </a:lnTo>
                  <a:lnTo>
                    <a:pt x="295" y="574"/>
                  </a:lnTo>
                  <a:lnTo>
                    <a:pt x="242" y="601"/>
                  </a:lnTo>
                  <a:lnTo>
                    <a:pt x="190" y="629"/>
                  </a:lnTo>
                  <a:lnTo>
                    <a:pt x="190" y="629"/>
                  </a:lnTo>
                  <a:lnTo>
                    <a:pt x="192" y="630"/>
                  </a:lnTo>
                  <a:lnTo>
                    <a:pt x="194" y="631"/>
                  </a:lnTo>
                  <a:lnTo>
                    <a:pt x="197" y="636"/>
                  </a:lnTo>
                  <a:lnTo>
                    <a:pt x="199" y="638"/>
                  </a:lnTo>
                  <a:lnTo>
                    <a:pt x="201" y="640"/>
                  </a:lnTo>
                  <a:lnTo>
                    <a:pt x="204" y="642"/>
                  </a:lnTo>
                  <a:lnTo>
                    <a:pt x="209" y="642"/>
                  </a:lnTo>
                  <a:lnTo>
                    <a:pt x="209" y="642"/>
                  </a:lnTo>
                  <a:lnTo>
                    <a:pt x="213" y="641"/>
                  </a:lnTo>
                  <a:lnTo>
                    <a:pt x="216" y="640"/>
                  </a:lnTo>
                  <a:lnTo>
                    <a:pt x="223" y="635"/>
                  </a:lnTo>
                  <a:lnTo>
                    <a:pt x="230" y="629"/>
                  </a:lnTo>
                  <a:lnTo>
                    <a:pt x="236" y="625"/>
                  </a:lnTo>
                  <a:lnTo>
                    <a:pt x="236" y="625"/>
                  </a:lnTo>
                  <a:lnTo>
                    <a:pt x="259" y="612"/>
                  </a:lnTo>
                  <a:lnTo>
                    <a:pt x="283" y="599"/>
                  </a:lnTo>
                  <a:lnTo>
                    <a:pt x="327" y="578"/>
                  </a:lnTo>
                  <a:lnTo>
                    <a:pt x="327" y="578"/>
                  </a:lnTo>
                  <a:lnTo>
                    <a:pt x="356" y="565"/>
                  </a:lnTo>
                  <a:lnTo>
                    <a:pt x="387" y="552"/>
                  </a:lnTo>
                  <a:lnTo>
                    <a:pt x="417" y="539"/>
                  </a:lnTo>
                  <a:lnTo>
                    <a:pt x="448" y="526"/>
                  </a:lnTo>
                  <a:lnTo>
                    <a:pt x="448" y="526"/>
                  </a:lnTo>
                  <a:lnTo>
                    <a:pt x="473" y="516"/>
                  </a:lnTo>
                  <a:lnTo>
                    <a:pt x="498" y="506"/>
                  </a:lnTo>
                  <a:lnTo>
                    <a:pt x="547" y="487"/>
                  </a:lnTo>
                  <a:lnTo>
                    <a:pt x="596" y="468"/>
                  </a:lnTo>
                  <a:lnTo>
                    <a:pt x="620" y="458"/>
                  </a:lnTo>
                  <a:lnTo>
                    <a:pt x="642" y="447"/>
                  </a:lnTo>
                  <a:lnTo>
                    <a:pt x="642" y="447"/>
                  </a:lnTo>
                  <a:lnTo>
                    <a:pt x="743" y="401"/>
                  </a:lnTo>
                  <a:lnTo>
                    <a:pt x="791" y="380"/>
                  </a:lnTo>
                  <a:lnTo>
                    <a:pt x="839" y="359"/>
                  </a:lnTo>
                  <a:lnTo>
                    <a:pt x="839" y="359"/>
                  </a:lnTo>
                  <a:lnTo>
                    <a:pt x="840" y="354"/>
                  </a:lnTo>
                  <a:lnTo>
                    <a:pt x="842" y="349"/>
                  </a:lnTo>
                  <a:lnTo>
                    <a:pt x="848" y="338"/>
                  </a:lnTo>
                  <a:lnTo>
                    <a:pt x="851" y="333"/>
                  </a:lnTo>
                  <a:lnTo>
                    <a:pt x="852" y="327"/>
                  </a:lnTo>
                  <a:lnTo>
                    <a:pt x="853" y="322"/>
                  </a:lnTo>
                  <a:lnTo>
                    <a:pt x="852" y="318"/>
                  </a:lnTo>
                  <a:lnTo>
                    <a:pt x="852" y="318"/>
                  </a:lnTo>
                  <a:lnTo>
                    <a:pt x="833" y="329"/>
                  </a:lnTo>
                  <a:lnTo>
                    <a:pt x="813" y="340"/>
                  </a:lnTo>
                  <a:lnTo>
                    <a:pt x="793" y="349"/>
                  </a:lnTo>
                  <a:lnTo>
                    <a:pt x="773" y="357"/>
                  </a:lnTo>
                  <a:lnTo>
                    <a:pt x="731" y="373"/>
                  </a:lnTo>
                  <a:lnTo>
                    <a:pt x="710" y="382"/>
                  </a:lnTo>
                  <a:lnTo>
                    <a:pt x="689" y="391"/>
                  </a:lnTo>
                  <a:lnTo>
                    <a:pt x="689" y="391"/>
                  </a:lnTo>
                  <a:close/>
                  <a:moveTo>
                    <a:pt x="935" y="401"/>
                  </a:moveTo>
                  <a:lnTo>
                    <a:pt x="935" y="401"/>
                  </a:lnTo>
                  <a:lnTo>
                    <a:pt x="942" y="387"/>
                  </a:lnTo>
                  <a:lnTo>
                    <a:pt x="944" y="380"/>
                  </a:lnTo>
                  <a:lnTo>
                    <a:pt x="945" y="373"/>
                  </a:lnTo>
                  <a:lnTo>
                    <a:pt x="945" y="366"/>
                  </a:lnTo>
                  <a:lnTo>
                    <a:pt x="944" y="359"/>
                  </a:lnTo>
                  <a:lnTo>
                    <a:pt x="942" y="353"/>
                  </a:lnTo>
                  <a:lnTo>
                    <a:pt x="938" y="347"/>
                  </a:lnTo>
                  <a:lnTo>
                    <a:pt x="938" y="347"/>
                  </a:lnTo>
                  <a:lnTo>
                    <a:pt x="934" y="349"/>
                  </a:lnTo>
                  <a:lnTo>
                    <a:pt x="931" y="351"/>
                  </a:lnTo>
                  <a:lnTo>
                    <a:pt x="926" y="356"/>
                  </a:lnTo>
                  <a:lnTo>
                    <a:pt x="923" y="364"/>
                  </a:lnTo>
                  <a:lnTo>
                    <a:pt x="920" y="372"/>
                  </a:lnTo>
                  <a:lnTo>
                    <a:pt x="920" y="381"/>
                  </a:lnTo>
                  <a:lnTo>
                    <a:pt x="922" y="385"/>
                  </a:lnTo>
                  <a:lnTo>
                    <a:pt x="923" y="389"/>
                  </a:lnTo>
                  <a:lnTo>
                    <a:pt x="925" y="393"/>
                  </a:lnTo>
                  <a:lnTo>
                    <a:pt x="928" y="396"/>
                  </a:lnTo>
                  <a:lnTo>
                    <a:pt x="931" y="399"/>
                  </a:lnTo>
                  <a:lnTo>
                    <a:pt x="935" y="401"/>
                  </a:lnTo>
                  <a:lnTo>
                    <a:pt x="935" y="401"/>
                  </a:lnTo>
                  <a:close/>
                  <a:moveTo>
                    <a:pt x="837" y="409"/>
                  </a:moveTo>
                  <a:lnTo>
                    <a:pt x="837" y="409"/>
                  </a:lnTo>
                  <a:lnTo>
                    <a:pt x="838" y="404"/>
                  </a:lnTo>
                  <a:lnTo>
                    <a:pt x="838" y="401"/>
                  </a:lnTo>
                  <a:lnTo>
                    <a:pt x="837" y="396"/>
                  </a:lnTo>
                  <a:lnTo>
                    <a:pt x="835" y="389"/>
                  </a:lnTo>
                  <a:lnTo>
                    <a:pt x="834" y="385"/>
                  </a:lnTo>
                  <a:lnTo>
                    <a:pt x="835" y="381"/>
                  </a:lnTo>
                  <a:lnTo>
                    <a:pt x="835" y="381"/>
                  </a:lnTo>
                  <a:lnTo>
                    <a:pt x="829" y="381"/>
                  </a:lnTo>
                  <a:lnTo>
                    <a:pt x="829" y="381"/>
                  </a:lnTo>
                  <a:lnTo>
                    <a:pt x="766" y="411"/>
                  </a:lnTo>
                  <a:lnTo>
                    <a:pt x="705" y="441"/>
                  </a:lnTo>
                  <a:lnTo>
                    <a:pt x="674" y="455"/>
                  </a:lnTo>
                  <a:lnTo>
                    <a:pt x="642" y="469"/>
                  </a:lnTo>
                  <a:lnTo>
                    <a:pt x="610" y="480"/>
                  </a:lnTo>
                  <a:lnTo>
                    <a:pt x="576" y="492"/>
                  </a:lnTo>
                  <a:lnTo>
                    <a:pt x="576" y="492"/>
                  </a:lnTo>
                  <a:lnTo>
                    <a:pt x="567" y="497"/>
                  </a:lnTo>
                  <a:lnTo>
                    <a:pt x="556" y="504"/>
                  </a:lnTo>
                  <a:lnTo>
                    <a:pt x="534" y="514"/>
                  </a:lnTo>
                  <a:lnTo>
                    <a:pt x="510" y="522"/>
                  </a:lnTo>
                  <a:lnTo>
                    <a:pt x="485" y="532"/>
                  </a:lnTo>
                  <a:lnTo>
                    <a:pt x="485" y="532"/>
                  </a:lnTo>
                  <a:lnTo>
                    <a:pt x="463" y="541"/>
                  </a:lnTo>
                  <a:lnTo>
                    <a:pt x="442" y="552"/>
                  </a:lnTo>
                  <a:lnTo>
                    <a:pt x="419" y="563"/>
                  </a:lnTo>
                  <a:lnTo>
                    <a:pt x="397" y="574"/>
                  </a:lnTo>
                  <a:lnTo>
                    <a:pt x="397" y="574"/>
                  </a:lnTo>
                  <a:lnTo>
                    <a:pt x="322" y="603"/>
                  </a:lnTo>
                  <a:lnTo>
                    <a:pt x="284" y="621"/>
                  </a:lnTo>
                  <a:lnTo>
                    <a:pt x="251" y="637"/>
                  </a:lnTo>
                  <a:lnTo>
                    <a:pt x="251" y="637"/>
                  </a:lnTo>
                  <a:lnTo>
                    <a:pt x="244" y="642"/>
                  </a:lnTo>
                  <a:lnTo>
                    <a:pt x="238" y="646"/>
                  </a:lnTo>
                  <a:lnTo>
                    <a:pt x="235" y="652"/>
                  </a:lnTo>
                  <a:lnTo>
                    <a:pt x="234" y="657"/>
                  </a:lnTo>
                  <a:lnTo>
                    <a:pt x="234" y="662"/>
                  </a:lnTo>
                  <a:lnTo>
                    <a:pt x="235" y="668"/>
                  </a:lnTo>
                  <a:lnTo>
                    <a:pt x="237" y="673"/>
                  </a:lnTo>
                  <a:lnTo>
                    <a:pt x="241" y="678"/>
                  </a:lnTo>
                  <a:lnTo>
                    <a:pt x="248" y="690"/>
                  </a:lnTo>
                  <a:lnTo>
                    <a:pt x="257" y="702"/>
                  </a:lnTo>
                  <a:lnTo>
                    <a:pt x="263" y="714"/>
                  </a:lnTo>
                  <a:lnTo>
                    <a:pt x="265" y="719"/>
                  </a:lnTo>
                  <a:lnTo>
                    <a:pt x="266" y="726"/>
                  </a:lnTo>
                  <a:lnTo>
                    <a:pt x="266" y="726"/>
                  </a:lnTo>
                  <a:lnTo>
                    <a:pt x="304" y="707"/>
                  </a:lnTo>
                  <a:lnTo>
                    <a:pt x="341" y="690"/>
                  </a:lnTo>
                  <a:lnTo>
                    <a:pt x="417" y="658"/>
                  </a:lnTo>
                  <a:lnTo>
                    <a:pt x="570" y="594"/>
                  </a:lnTo>
                  <a:lnTo>
                    <a:pt x="645" y="562"/>
                  </a:lnTo>
                  <a:lnTo>
                    <a:pt x="720" y="527"/>
                  </a:lnTo>
                  <a:lnTo>
                    <a:pt x="757" y="510"/>
                  </a:lnTo>
                  <a:lnTo>
                    <a:pt x="793" y="492"/>
                  </a:lnTo>
                  <a:lnTo>
                    <a:pt x="828" y="473"/>
                  </a:lnTo>
                  <a:lnTo>
                    <a:pt x="864" y="453"/>
                  </a:lnTo>
                  <a:lnTo>
                    <a:pt x="864" y="453"/>
                  </a:lnTo>
                  <a:lnTo>
                    <a:pt x="862" y="451"/>
                  </a:lnTo>
                  <a:lnTo>
                    <a:pt x="859" y="450"/>
                  </a:lnTo>
                  <a:lnTo>
                    <a:pt x="855" y="446"/>
                  </a:lnTo>
                  <a:lnTo>
                    <a:pt x="853" y="441"/>
                  </a:lnTo>
                  <a:lnTo>
                    <a:pt x="850" y="433"/>
                  </a:lnTo>
                  <a:lnTo>
                    <a:pt x="844" y="419"/>
                  </a:lnTo>
                  <a:lnTo>
                    <a:pt x="841" y="413"/>
                  </a:lnTo>
                  <a:lnTo>
                    <a:pt x="837" y="409"/>
                  </a:lnTo>
                  <a:lnTo>
                    <a:pt x="837" y="409"/>
                  </a:lnTo>
                  <a:close/>
                  <a:moveTo>
                    <a:pt x="1677" y="640"/>
                  </a:moveTo>
                  <a:lnTo>
                    <a:pt x="1677" y="640"/>
                  </a:lnTo>
                  <a:lnTo>
                    <a:pt x="1695" y="621"/>
                  </a:lnTo>
                  <a:lnTo>
                    <a:pt x="1711" y="601"/>
                  </a:lnTo>
                  <a:lnTo>
                    <a:pt x="1726" y="582"/>
                  </a:lnTo>
                  <a:lnTo>
                    <a:pt x="1732" y="572"/>
                  </a:lnTo>
                  <a:lnTo>
                    <a:pt x="1737" y="562"/>
                  </a:lnTo>
                  <a:lnTo>
                    <a:pt x="1743" y="552"/>
                  </a:lnTo>
                  <a:lnTo>
                    <a:pt x="1747" y="541"/>
                  </a:lnTo>
                  <a:lnTo>
                    <a:pt x="1750" y="530"/>
                  </a:lnTo>
                  <a:lnTo>
                    <a:pt x="1752" y="519"/>
                  </a:lnTo>
                  <a:lnTo>
                    <a:pt x="1752" y="507"/>
                  </a:lnTo>
                  <a:lnTo>
                    <a:pt x="1752" y="495"/>
                  </a:lnTo>
                  <a:lnTo>
                    <a:pt x="1750" y="483"/>
                  </a:lnTo>
                  <a:lnTo>
                    <a:pt x="1747" y="470"/>
                  </a:lnTo>
                  <a:lnTo>
                    <a:pt x="1747" y="470"/>
                  </a:lnTo>
                  <a:lnTo>
                    <a:pt x="1737" y="463"/>
                  </a:lnTo>
                  <a:lnTo>
                    <a:pt x="1728" y="459"/>
                  </a:lnTo>
                  <a:lnTo>
                    <a:pt x="1717" y="455"/>
                  </a:lnTo>
                  <a:lnTo>
                    <a:pt x="1705" y="453"/>
                  </a:lnTo>
                  <a:lnTo>
                    <a:pt x="1705" y="453"/>
                  </a:lnTo>
                  <a:lnTo>
                    <a:pt x="1686" y="450"/>
                  </a:lnTo>
                  <a:lnTo>
                    <a:pt x="1666" y="449"/>
                  </a:lnTo>
                  <a:lnTo>
                    <a:pt x="1646" y="448"/>
                  </a:lnTo>
                  <a:lnTo>
                    <a:pt x="1626" y="448"/>
                  </a:lnTo>
                  <a:lnTo>
                    <a:pt x="1607" y="449"/>
                  </a:lnTo>
                  <a:lnTo>
                    <a:pt x="1586" y="451"/>
                  </a:lnTo>
                  <a:lnTo>
                    <a:pt x="1548" y="456"/>
                  </a:lnTo>
                  <a:lnTo>
                    <a:pt x="1510" y="462"/>
                  </a:lnTo>
                  <a:lnTo>
                    <a:pt x="1475" y="470"/>
                  </a:lnTo>
                  <a:lnTo>
                    <a:pt x="1442" y="478"/>
                  </a:lnTo>
                  <a:lnTo>
                    <a:pt x="1412" y="487"/>
                  </a:lnTo>
                  <a:lnTo>
                    <a:pt x="1412" y="487"/>
                  </a:lnTo>
                  <a:lnTo>
                    <a:pt x="1417" y="506"/>
                  </a:lnTo>
                  <a:lnTo>
                    <a:pt x="1423" y="525"/>
                  </a:lnTo>
                  <a:lnTo>
                    <a:pt x="1434" y="562"/>
                  </a:lnTo>
                  <a:lnTo>
                    <a:pt x="1447" y="597"/>
                  </a:lnTo>
                  <a:lnTo>
                    <a:pt x="1461" y="630"/>
                  </a:lnTo>
                  <a:lnTo>
                    <a:pt x="1474" y="665"/>
                  </a:lnTo>
                  <a:lnTo>
                    <a:pt x="1486" y="698"/>
                  </a:lnTo>
                  <a:lnTo>
                    <a:pt x="1490" y="715"/>
                  </a:lnTo>
                  <a:lnTo>
                    <a:pt x="1494" y="732"/>
                  </a:lnTo>
                  <a:lnTo>
                    <a:pt x="1499" y="750"/>
                  </a:lnTo>
                  <a:lnTo>
                    <a:pt x="1501" y="767"/>
                  </a:lnTo>
                  <a:lnTo>
                    <a:pt x="1501" y="767"/>
                  </a:lnTo>
                  <a:lnTo>
                    <a:pt x="1551" y="739"/>
                  </a:lnTo>
                  <a:lnTo>
                    <a:pt x="1575" y="726"/>
                  </a:lnTo>
                  <a:lnTo>
                    <a:pt x="1596" y="711"/>
                  </a:lnTo>
                  <a:lnTo>
                    <a:pt x="1619" y="695"/>
                  </a:lnTo>
                  <a:lnTo>
                    <a:pt x="1639" y="678"/>
                  </a:lnTo>
                  <a:lnTo>
                    <a:pt x="1658" y="660"/>
                  </a:lnTo>
                  <a:lnTo>
                    <a:pt x="1677" y="640"/>
                  </a:lnTo>
                  <a:lnTo>
                    <a:pt x="1677" y="640"/>
                  </a:lnTo>
                  <a:close/>
                  <a:moveTo>
                    <a:pt x="881" y="477"/>
                  </a:moveTo>
                  <a:lnTo>
                    <a:pt x="881" y="477"/>
                  </a:lnTo>
                  <a:lnTo>
                    <a:pt x="883" y="476"/>
                  </a:lnTo>
                  <a:lnTo>
                    <a:pt x="883" y="475"/>
                  </a:lnTo>
                  <a:lnTo>
                    <a:pt x="881" y="475"/>
                  </a:lnTo>
                  <a:lnTo>
                    <a:pt x="881" y="475"/>
                  </a:lnTo>
                  <a:lnTo>
                    <a:pt x="877" y="478"/>
                  </a:lnTo>
                  <a:lnTo>
                    <a:pt x="871" y="480"/>
                  </a:lnTo>
                  <a:lnTo>
                    <a:pt x="859" y="485"/>
                  </a:lnTo>
                  <a:lnTo>
                    <a:pt x="839" y="489"/>
                  </a:lnTo>
                  <a:lnTo>
                    <a:pt x="839" y="489"/>
                  </a:lnTo>
                  <a:lnTo>
                    <a:pt x="832" y="492"/>
                  </a:lnTo>
                  <a:lnTo>
                    <a:pt x="823" y="495"/>
                  </a:lnTo>
                  <a:lnTo>
                    <a:pt x="806" y="504"/>
                  </a:lnTo>
                  <a:lnTo>
                    <a:pt x="788" y="514"/>
                  </a:lnTo>
                  <a:lnTo>
                    <a:pt x="771" y="524"/>
                  </a:lnTo>
                  <a:lnTo>
                    <a:pt x="753" y="536"/>
                  </a:lnTo>
                  <a:lnTo>
                    <a:pt x="736" y="546"/>
                  </a:lnTo>
                  <a:lnTo>
                    <a:pt x="720" y="554"/>
                  </a:lnTo>
                  <a:lnTo>
                    <a:pt x="704" y="561"/>
                  </a:lnTo>
                  <a:lnTo>
                    <a:pt x="704" y="561"/>
                  </a:lnTo>
                  <a:lnTo>
                    <a:pt x="688" y="566"/>
                  </a:lnTo>
                  <a:lnTo>
                    <a:pt x="672" y="572"/>
                  </a:lnTo>
                  <a:lnTo>
                    <a:pt x="640" y="585"/>
                  </a:lnTo>
                  <a:lnTo>
                    <a:pt x="579" y="612"/>
                  </a:lnTo>
                  <a:lnTo>
                    <a:pt x="579" y="612"/>
                  </a:lnTo>
                  <a:lnTo>
                    <a:pt x="542" y="628"/>
                  </a:lnTo>
                  <a:lnTo>
                    <a:pt x="505" y="643"/>
                  </a:lnTo>
                  <a:lnTo>
                    <a:pt x="471" y="657"/>
                  </a:lnTo>
                  <a:lnTo>
                    <a:pt x="439" y="671"/>
                  </a:lnTo>
                  <a:lnTo>
                    <a:pt x="439" y="671"/>
                  </a:lnTo>
                  <a:lnTo>
                    <a:pt x="417" y="681"/>
                  </a:lnTo>
                  <a:lnTo>
                    <a:pt x="396" y="689"/>
                  </a:lnTo>
                  <a:lnTo>
                    <a:pt x="353" y="705"/>
                  </a:lnTo>
                  <a:lnTo>
                    <a:pt x="332" y="714"/>
                  </a:lnTo>
                  <a:lnTo>
                    <a:pt x="311" y="723"/>
                  </a:lnTo>
                  <a:lnTo>
                    <a:pt x="291" y="733"/>
                  </a:lnTo>
                  <a:lnTo>
                    <a:pt x="272" y="745"/>
                  </a:lnTo>
                  <a:lnTo>
                    <a:pt x="272" y="745"/>
                  </a:lnTo>
                  <a:lnTo>
                    <a:pt x="273" y="751"/>
                  </a:lnTo>
                  <a:lnTo>
                    <a:pt x="274" y="759"/>
                  </a:lnTo>
                  <a:lnTo>
                    <a:pt x="274" y="762"/>
                  </a:lnTo>
                  <a:lnTo>
                    <a:pt x="273" y="766"/>
                  </a:lnTo>
                  <a:lnTo>
                    <a:pt x="272" y="771"/>
                  </a:lnTo>
                  <a:lnTo>
                    <a:pt x="268" y="775"/>
                  </a:lnTo>
                  <a:lnTo>
                    <a:pt x="268" y="775"/>
                  </a:lnTo>
                  <a:lnTo>
                    <a:pt x="305" y="752"/>
                  </a:lnTo>
                  <a:lnTo>
                    <a:pt x="342" y="732"/>
                  </a:lnTo>
                  <a:lnTo>
                    <a:pt x="380" y="713"/>
                  </a:lnTo>
                  <a:lnTo>
                    <a:pt x="418" y="695"/>
                  </a:lnTo>
                  <a:lnTo>
                    <a:pt x="458" y="677"/>
                  </a:lnTo>
                  <a:lnTo>
                    <a:pt x="496" y="660"/>
                  </a:lnTo>
                  <a:lnTo>
                    <a:pt x="576" y="627"/>
                  </a:lnTo>
                  <a:lnTo>
                    <a:pt x="576" y="627"/>
                  </a:lnTo>
                  <a:lnTo>
                    <a:pt x="601" y="616"/>
                  </a:lnTo>
                  <a:lnTo>
                    <a:pt x="626" y="605"/>
                  </a:lnTo>
                  <a:lnTo>
                    <a:pt x="675" y="581"/>
                  </a:lnTo>
                  <a:lnTo>
                    <a:pt x="701" y="570"/>
                  </a:lnTo>
                  <a:lnTo>
                    <a:pt x="727" y="561"/>
                  </a:lnTo>
                  <a:lnTo>
                    <a:pt x="752" y="552"/>
                  </a:lnTo>
                  <a:lnTo>
                    <a:pt x="780" y="546"/>
                  </a:lnTo>
                  <a:lnTo>
                    <a:pt x="780" y="546"/>
                  </a:lnTo>
                  <a:lnTo>
                    <a:pt x="840" y="516"/>
                  </a:lnTo>
                  <a:lnTo>
                    <a:pt x="901" y="485"/>
                  </a:lnTo>
                  <a:lnTo>
                    <a:pt x="901" y="485"/>
                  </a:lnTo>
                  <a:lnTo>
                    <a:pt x="900" y="483"/>
                  </a:lnTo>
                  <a:lnTo>
                    <a:pt x="898" y="481"/>
                  </a:lnTo>
                  <a:lnTo>
                    <a:pt x="893" y="481"/>
                  </a:lnTo>
                  <a:lnTo>
                    <a:pt x="886" y="480"/>
                  </a:lnTo>
                  <a:lnTo>
                    <a:pt x="883" y="479"/>
                  </a:lnTo>
                  <a:lnTo>
                    <a:pt x="881" y="477"/>
                  </a:lnTo>
                  <a:lnTo>
                    <a:pt x="881" y="477"/>
                  </a:lnTo>
                  <a:close/>
                  <a:moveTo>
                    <a:pt x="1478" y="745"/>
                  </a:moveTo>
                  <a:lnTo>
                    <a:pt x="1478" y="745"/>
                  </a:lnTo>
                  <a:lnTo>
                    <a:pt x="1476" y="733"/>
                  </a:lnTo>
                  <a:lnTo>
                    <a:pt x="1473" y="721"/>
                  </a:lnTo>
                  <a:lnTo>
                    <a:pt x="1463" y="696"/>
                  </a:lnTo>
                  <a:lnTo>
                    <a:pt x="1442" y="642"/>
                  </a:lnTo>
                  <a:lnTo>
                    <a:pt x="1442" y="642"/>
                  </a:lnTo>
                  <a:lnTo>
                    <a:pt x="1439" y="632"/>
                  </a:lnTo>
                  <a:lnTo>
                    <a:pt x="1437" y="622"/>
                  </a:lnTo>
                  <a:lnTo>
                    <a:pt x="1434" y="611"/>
                  </a:lnTo>
                  <a:lnTo>
                    <a:pt x="1432" y="600"/>
                  </a:lnTo>
                  <a:lnTo>
                    <a:pt x="1432" y="600"/>
                  </a:lnTo>
                  <a:lnTo>
                    <a:pt x="1427" y="586"/>
                  </a:lnTo>
                  <a:lnTo>
                    <a:pt x="1419" y="575"/>
                  </a:lnTo>
                  <a:lnTo>
                    <a:pt x="1413" y="563"/>
                  </a:lnTo>
                  <a:lnTo>
                    <a:pt x="1408" y="551"/>
                  </a:lnTo>
                  <a:lnTo>
                    <a:pt x="1408" y="551"/>
                  </a:lnTo>
                  <a:lnTo>
                    <a:pt x="1402" y="535"/>
                  </a:lnTo>
                  <a:lnTo>
                    <a:pt x="1398" y="521"/>
                  </a:lnTo>
                  <a:lnTo>
                    <a:pt x="1395" y="515"/>
                  </a:lnTo>
                  <a:lnTo>
                    <a:pt x="1392" y="509"/>
                  </a:lnTo>
                  <a:lnTo>
                    <a:pt x="1386" y="504"/>
                  </a:lnTo>
                  <a:lnTo>
                    <a:pt x="1381" y="500"/>
                  </a:lnTo>
                  <a:lnTo>
                    <a:pt x="1381" y="500"/>
                  </a:lnTo>
                  <a:lnTo>
                    <a:pt x="1371" y="502"/>
                  </a:lnTo>
                  <a:lnTo>
                    <a:pt x="1363" y="505"/>
                  </a:lnTo>
                  <a:lnTo>
                    <a:pt x="1354" y="508"/>
                  </a:lnTo>
                  <a:lnTo>
                    <a:pt x="1351" y="510"/>
                  </a:lnTo>
                  <a:lnTo>
                    <a:pt x="1349" y="514"/>
                  </a:lnTo>
                  <a:lnTo>
                    <a:pt x="1349" y="514"/>
                  </a:lnTo>
                  <a:lnTo>
                    <a:pt x="1354" y="536"/>
                  </a:lnTo>
                  <a:lnTo>
                    <a:pt x="1362" y="560"/>
                  </a:lnTo>
                  <a:lnTo>
                    <a:pt x="1371" y="584"/>
                  </a:lnTo>
                  <a:lnTo>
                    <a:pt x="1382" y="609"/>
                  </a:lnTo>
                  <a:lnTo>
                    <a:pt x="1405" y="659"/>
                  </a:lnTo>
                  <a:lnTo>
                    <a:pt x="1427" y="708"/>
                  </a:lnTo>
                  <a:lnTo>
                    <a:pt x="1427" y="708"/>
                  </a:lnTo>
                  <a:lnTo>
                    <a:pt x="1432" y="722"/>
                  </a:lnTo>
                  <a:lnTo>
                    <a:pt x="1434" y="735"/>
                  </a:lnTo>
                  <a:lnTo>
                    <a:pt x="1435" y="746"/>
                  </a:lnTo>
                  <a:lnTo>
                    <a:pt x="1434" y="756"/>
                  </a:lnTo>
                  <a:lnTo>
                    <a:pt x="1434" y="756"/>
                  </a:lnTo>
                  <a:lnTo>
                    <a:pt x="1432" y="761"/>
                  </a:lnTo>
                  <a:lnTo>
                    <a:pt x="1428" y="766"/>
                  </a:lnTo>
                  <a:lnTo>
                    <a:pt x="1424" y="771"/>
                  </a:lnTo>
                  <a:lnTo>
                    <a:pt x="1417" y="773"/>
                  </a:lnTo>
                  <a:lnTo>
                    <a:pt x="1411" y="774"/>
                  </a:lnTo>
                  <a:lnTo>
                    <a:pt x="1404" y="774"/>
                  </a:lnTo>
                  <a:lnTo>
                    <a:pt x="1399" y="772"/>
                  </a:lnTo>
                  <a:lnTo>
                    <a:pt x="1393" y="767"/>
                  </a:lnTo>
                  <a:lnTo>
                    <a:pt x="1393" y="767"/>
                  </a:lnTo>
                  <a:lnTo>
                    <a:pt x="1381" y="735"/>
                  </a:lnTo>
                  <a:lnTo>
                    <a:pt x="1368" y="705"/>
                  </a:lnTo>
                  <a:lnTo>
                    <a:pt x="1355" y="677"/>
                  </a:lnTo>
                  <a:lnTo>
                    <a:pt x="1341" y="650"/>
                  </a:lnTo>
                  <a:lnTo>
                    <a:pt x="1312" y="595"/>
                  </a:lnTo>
                  <a:lnTo>
                    <a:pt x="1298" y="567"/>
                  </a:lnTo>
                  <a:lnTo>
                    <a:pt x="1284" y="538"/>
                  </a:lnTo>
                  <a:lnTo>
                    <a:pt x="1284" y="538"/>
                  </a:lnTo>
                  <a:lnTo>
                    <a:pt x="1278" y="540"/>
                  </a:lnTo>
                  <a:lnTo>
                    <a:pt x="1273" y="541"/>
                  </a:lnTo>
                  <a:lnTo>
                    <a:pt x="1268" y="545"/>
                  </a:lnTo>
                  <a:lnTo>
                    <a:pt x="1265" y="549"/>
                  </a:lnTo>
                  <a:lnTo>
                    <a:pt x="1265" y="549"/>
                  </a:lnTo>
                  <a:lnTo>
                    <a:pt x="1269" y="566"/>
                  </a:lnTo>
                  <a:lnTo>
                    <a:pt x="1275" y="583"/>
                  </a:lnTo>
                  <a:lnTo>
                    <a:pt x="1281" y="601"/>
                  </a:lnTo>
                  <a:lnTo>
                    <a:pt x="1290" y="618"/>
                  </a:lnTo>
                  <a:lnTo>
                    <a:pt x="1306" y="655"/>
                  </a:lnTo>
                  <a:lnTo>
                    <a:pt x="1324" y="691"/>
                  </a:lnTo>
                  <a:lnTo>
                    <a:pt x="1324" y="691"/>
                  </a:lnTo>
                  <a:lnTo>
                    <a:pt x="1336" y="718"/>
                  </a:lnTo>
                  <a:lnTo>
                    <a:pt x="1342" y="733"/>
                  </a:lnTo>
                  <a:lnTo>
                    <a:pt x="1347" y="747"/>
                  </a:lnTo>
                  <a:lnTo>
                    <a:pt x="1350" y="762"/>
                  </a:lnTo>
                  <a:lnTo>
                    <a:pt x="1350" y="769"/>
                  </a:lnTo>
                  <a:lnTo>
                    <a:pt x="1350" y="777"/>
                  </a:lnTo>
                  <a:lnTo>
                    <a:pt x="1349" y="783"/>
                  </a:lnTo>
                  <a:lnTo>
                    <a:pt x="1348" y="791"/>
                  </a:lnTo>
                  <a:lnTo>
                    <a:pt x="1344" y="797"/>
                  </a:lnTo>
                  <a:lnTo>
                    <a:pt x="1341" y="804"/>
                  </a:lnTo>
                  <a:lnTo>
                    <a:pt x="1341" y="804"/>
                  </a:lnTo>
                  <a:lnTo>
                    <a:pt x="1336" y="805"/>
                  </a:lnTo>
                  <a:lnTo>
                    <a:pt x="1331" y="804"/>
                  </a:lnTo>
                  <a:lnTo>
                    <a:pt x="1325" y="803"/>
                  </a:lnTo>
                  <a:lnTo>
                    <a:pt x="1320" y="801"/>
                  </a:lnTo>
                  <a:lnTo>
                    <a:pt x="1309" y="793"/>
                  </a:lnTo>
                  <a:lnTo>
                    <a:pt x="1299" y="783"/>
                  </a:lnTo>
                  <a:lnTo>
                    <a:pt x="1291" y="774"/>
                  </a:lnTo>
                  <a:lnTo>
                    <a:pt x="1283" y="762"/>
                  </a:lnTo>
                  <a:lnTo>
                    <a:pt x="1272" y="743"/>
                  </a:lnTo>
                  <a:lnTo>
                    <a:pt x="1272" y="743"/>
                  </a:lnTo>
                  <a:lnTo>
                    <a:pt x="1263" y="723"/>
                  </a:lnTo>
                  <a:lnTo>
                    <a:pt x="1253" y="703"/>
                  </a:lnTo>
                  <a:lnTo>
                    <a:pt x="1236" y="659"/>
                  </a:lnTo>
                  <a:lnTo>
                    <a:pt x="1219" y="616"/>
                  </a:lnTo>
                  <a:lnTo>
                    <a:pt x="1212" y="596"/>
                  </a:lnTo>
                  <a:lnTo>
                    <a:pt x="1203" y="578"/>
                  </a:lnTo>
                  <a:lnTo>
                    <a:pt x="1203" y="578"/>
                  </a:lnTo>
                  <a:lnTo>
                    <a:pt x="1195" y="581"/>
                  </a:lnTo>
                  <a:lnTo>
                    <a:pt x="1187" y="584"/>
                  </a:lnTo>
                  <a:lnTo>
                    <a:pt x="1171" y="593"/>
                  </a:lnTo>
                  <a:lnTo>
                    <a:pt x="1171" y="593"/>
                  </a:lnTo>
                  <a:lnTo>
                    <a:pt x="1171" y="596"/>
                  </a:lnTo>
                  <a:lnTo>
                    <a:pt x="1172" y="598"/>
                  </a:lnTo>
                  <a:lnTo>
                    <a:pt x="1175" y="600"/>
                  </a:lnTo>
                  <a:lnTo>
                    <a:pt x="1177" y="602"/>
                  </a:lnTo>
                  <a:lnTo>
                    <a:pt x="1178" y="603"/>
                  </a:lnTo>
                  <a:lnTo>
                    <a:pt x="1180" y="607"/>
                  </a:lnTo>
                  <a:lnTo>
                    <a:pt x="1178" y="610"/>
                  </a:lnTo>
                  <a:lnTo>
                    <a:pt x="1178" y="610"/>
                  </a:lnTo>
                  <a:lnTo>
                    <a:pt x="1178" y="614"/>
                  </a:lnTo>
                  <a:lnTo>
                    <a:pt x="1177" y="620"/>
                  </a:lnTo>
                  <a:lnTo>
                    <a:pt x="1180" y="628"/>
                  </a:lnTo>
                  <a:lnTo>
                    <a:pt x="1183" y="638"/>
                  </a:lnTo>
                  <a:lnTo>
                    <a:pt x="1188" y="648"/>
                  </a:lnTo>
                  <a:lnTo>
                    <a:pt x="1201" y="668"/>
                  </a:lnTo>
                  <a:lnTo>
                    <a:pt x="1216" y="689"/>
                  </a:lnTo>
                  <a:lnTo>
                    <a:pt x="1216" y="689"/>
                  </a:lnTo>
                  <a:lnTo>
                    <a:pt x="1222" y="700"/>
                  </a:lnTo>
                  <a:lnTo>
                    <a:pt x="1228" y="711"/>
                  </a:lnTo>
                  <a:lnTo>
                    <a:pt x="1239" y="734"/>
                  </a:lnTo>
                  <a:lnTo>
                    <a:pt x="1250" y="759"/>
                  </a:lnTo>
                  <a:lnTo>
                    <a:pt x="1262" y="782"/>
                  </a:lnTo>
                  <a:lnTo>
                    <a:pt x="1262" y="782"/>
                  </a:lnTo>
                  <a:lnTo>
                    <a:pt x="1268" y="792"/>
                  </a:lnTo>
                  <a:lnTo>
                    <a:pt x="1276" y="803"/>
                  </a:lnTo>
                  <a:lnTo>
                    <a:pt x="1284" y="813"/>
                  </a:lnTo>
                  <a:lnTo>
                    <a:pt x="1292" y="824"/>
                  </a:lnTo>
                  <a:lnTo>
                    <a:pt x="1292" y="824"/>
                  </a:lnTo>
                  <a:lnTo>
                    <a:pt x="1304" y="844"/>
                  </a:lnTo>
                  <a:lnTo>
                    <a:pt x="1309" y="854"/>
                  </a:lnTo>
                  <a:lnTo>
                    <a:pt x="1314" y="864"/>
                  </a:lnTo>
                  <a:lnTo>
                    <a:pt x="1322" y="871"/>
                  </a:lnTo>
                  <a:lnTo>
                    <a:pt x="1329" y="878"/>
                  </a:lnTo>
                  <a:lnTo>
                    <a:pt x="1334" y="880"/>
                  </a:lnTo>
                  <a:lnTo>
                    <a:pt x="1338" y="882"/>
                  </a:lnTo>
                  <a:lnTo>
                    <a:pt x="1343" y="883"/>
                  </a:lnTo>
                  <a:lnTo>
                    <a:pt x="1349" y="883"/>
                  </a:lnTo>
                  <a:lnTo>
                    <a:pt x="1349" y="883"/>
                  </a:lnTo>
                  <a:lnTo>
                    <a:pt x="1354" y="882"/>
                  </a:lnTo>
                  <a:lnTo>
                    <a:pt x="1359" y="881"/>
                  </a:lnTo>
                  <a:lnTo>
                    <a:pt x="1364" y="878"/>
                  </a:lnTo>
                  <a:lnTo>
                    <a:pt x="1367" y="874"/>
                  </a:lnTo>
                  <a:lnTo>
                    <a:pt x="1370" y="871"/>
                  </a:lnTo>
                  <a:lnTo>
                    <a:pt x="1372" y="867"/>
                  </a:lnTo>
                  <a:lnTo>
                    <a:pt x="1377" y="857"/>
                  </a:lnTo>
                  <a:lnTo>
                    <a:pt x="1383" y="837"/>
                  </a:lnTo>
                  <a:lnTo>
                    <a:pt x="1388" y="827"/>
                  </a:lnTo>
                  <a:lnTo>
                    <a:pt x="1392" y="823"/>
                  </a:lnTo>
                  <a:lnTo>
                    <a:pt x="1395" y="819"/>
                  </a:lnTo>
                  <a:lnTo>
                    <a:pt x="1395" y="819"/>
                  </a:lnTo>
                  <a:lnTo>
                    <a:pt x="1400" y="815"/>
                  </a:lnTo>
                  <a:lnTo>
                    <a:pt x="1404" y="812"/>
                  </a:lnTo>
                  <a:lnTo>
                    <a:pt x="1410" y="811"/>
                  </a:lnTo>
                  <a:lnTo>
                    <a:pt x="1415" y="809"/>
                  </a:lnTo>
                  <a:lnTo>
                    <a:pt x="1426" y="809"/>
                  </a:lnTo>
                  <a:lnTo>
                    <a:pt x="1437" y="810"/>
                  </a:lnTo>
                  <a:lnTo>
                    <a:pt x="1458" y="814"/>
                  </a:lnTo>
                  <a:lnTo>
                    <a:pt x="1468" y="815"/>
                  </a:lnTo>
                  <a:lnTo>
                    <a:pt x="1476" y="817"/>
                  </a:lnTo>
                  <a:lnTo>
                    <a:pt x="1476" y="817"/>
                  </a:lnTo>
                  <a:lnTo>
                    <a:pt x="1478" y="808"/>
                  </a:lnTo>
                  <a:lnTo>
                    <a:pt x="1480" y="799"/>
                  </a:lnTo>
                  <a:lnTo>
                    <a:pt x="1481" y="781"/>
                  </a:lnTo>
                  <a:lnTo>
                    <a:pt x="1481" y="763"/>
                  </a:lnTo>
                  <a:lnTo>
                    <a:pt x="1478" y="745"/>
                  </a:lnTo>
                  <a:lnTo>
                    <a:pt x="1478" y="745"/>
                  </a:lnTo>
                  <a:close/>
                  <a:moveTo>
                    <a:pt x="1387" y="676"/>
                  </a:moveTo>
                  <a:lnTo>
                    <a:pt x="1387" y="676"/>
                  </a:lnTo>
                  <a:lnTo>
                    <a:pt x="1380" y="658"/>
                  </a:lnTo>
                  <a:lnTo>
                    <a:pt x="1372" y="639"/>
                  </a:lnTo>
                  <a:lnTo>
                    <a:pt x="1359" y="600"/>
                  </a:lnTo>
                  <a:lnTo>
                    <a:pt x="1352" y="582"/>
                  </a:lnTo>
                  <a:lnTo>
                    <a:pt x="1343" y="565"/>
                  </a:lnTo>
                  <a:lnTo>
                    <a:pt x="1334" y="548"/>
                  </a:lnTo>
                  <a:lnTo>
                    <a:pt x="1327" y="540"/>
                  </a:lnTo>
                  <a:lnTo>
                    <a:pt x="1321" y="534"/>
                  </a:lnTo>
                  <a:lnTo>
                    <a:pt x="1321" y="534"/>
                  </a:lnTo>
                  <a:lnTo>
                    <a:pt x="1321" y="530"/>
                  </a:lnTo>
                  <a:lnTo>
                    <a:pt x="1320" y="529"/>
                  </a:lnTo>
                  <a:lnTo>
                    <a:pt x="1320" y="526"/>
                  </a:lnTo>
                  <a:lnTo>
                    <a:pt x="1321" y="524"/>
                  </a:lnTo>
                  <a:lnTo>
                    <a:pt x="1321" y="524"/>
                  </a:lnTo>
                  <a:lnTo>
                    <a:pt x="1317" y="524"/>
                  </a:lnTo>
                  <a:lnTo>
                    <a:pt x="1317" y="524"/>
                  </a:lnTo>
                  <a:lnTo>
                    <a:pt x="1313" y="525"/>
                  </a:lnTo>
                  <a:lnTo>
                    <a:pt x="1311" y="527"/>
                  </a:lnTo>
                  <a:lnTo>
                    <a:pt x="1309" y="529"/>
                  </a:lnTo>
                  <a:lnTo>
                    <a:pt x="1304" y="529"/>
                  </a:lnTo>
                  <a:lnTo>
                    <a:pt x="1304" y="529"/>
                  </a:lnTo>
                  <a:lnTo>
                    <a:pt x="1310" y="546"/>
                  </a:lnTo>
                  <a:lnTo>
                    <a:pt x="1318" y="562"/>
                  </a:lnTo>
                  <a:lnTo>
                    <a:pt x="1334" y="593"/>
                  </a:lnTo>
                  <a:lnTo>
                    <a:pt x="1351" y="624"/>
                  </a:lnTo>
                  <a:lnTo>
                    <a:pt x="1368" y="654"/>
                  </a:lnTo>
                  <a:lnTo>
                    <a:pt x="1368" y="654"/>
                  </a:lnTo>
                  <a:lnTo>
                    <a:pt x="1373" y="667"/>
                  </a:lnTo>
                  <a:lnTo>
                    <a:pt x="1378" y="678"/>
                  </a:lnTo>
                  <a:lnTo>
                    <a:pt x="1385" y="703"/>
                  </a:lnTo>
                  <a:lnTo>
                    <a:pt x="1389" y="715"/>
                  </a:lnTo>
                  <a:lnTo>
                    <a:pt x="1394" y="726"/>
                  </a:lnTo>
                  <a:lnTo>
                    <a:pt x="1400" y="735"/>
                  </a:lnTo>
                  <a:lnTo>
                    <a:pt x="1408" y="743"/>
                  </a:lnTo>
                  <a:lnTo>
                    <a:pt x="1408" y="743"/>
                  </a:lnTo>
                  <a:lnTo>
                    <a:pt x="1410" y="733"/>
                  </a:lnTo>
                  <a:lnTo>
                    <a:pt x="1409" y="724"/>
                  </a:lnTo>
                  <a:lnTo>
                    <a:pt x="1408" y="716"/>
                  </a:lnTo>
                  <a:lnTo>
                    <a:pt x="1404" y="708"/>
                  </a:lnTo>
                  <a:lnTo>
                    <a:pt x="1396" y="692"/>
                  </a:lnTo>
                  <a:lnTo>
                    <a:pt x="1387" y="676"/>
                  </a:lnTo>
                  <a:lnTo>
                    <a:pt x="1387" y="676"/>
                  </a:lnTo>
                  <a:close/>
                  <a:moveTo>
                    <a:pt x="1262" y="610"/>
                  </a:moveTo>
                  <a:lnTo>
                    <a:pt x="1262" y="610"/>
                  </a:lnTo>
                  <a:lnTo>
                    <a:pt x="1258" y="595"/>
                  </a:lnTo>
                  <a:lnTo>
                    <a:pt x="1253" y="580"/>
                  </a:lnTo>
                  <a:lnTo>
                    <a:pt x="1251" y="572"/>
                  </a:lnTo>
                  <a:lnTo>
                    <a:pt x="1248" y="567"/>
                  </a:lnTo>
                  <a:lnTo>
                    <a:pt x="1244" y="562"/>
                  </a:lnTo>
                  <a:lnTo>
                    <a:pt x="1237" y="559"/>
                  </a:lnTo>
                  <a:lnTo>
                    <a:pt x="1237" y="559"/>
                  </a:lnTo>
                  <a:lnTo>
                    <a:pt x="1236" y="561"/>
                  </a:lnTo>
                  <a:lnTo>
                    <a:pt x="1233" y="563"/>
                  </a:lnTo>
                  <a:lnTo>
                    <a:pt x="1227" y="564"/>
                  </a:lnTo>
                  <a:lnTo>
                    <a:pt x="1223" y="565"/>
                  </a:lnTo>
                  <a:lnTo>
                    <a:pt x="1220" y="567"/>
                  </a:lnTo>
                  <a:lnTo>
                    <a:pt x="1219" y="569"/>
                  </a:lnTo>
                  <a:lnTo>
                    <a:pt x="1218" y="574"/>
                  </a:lnTo>
                  <a:lnTo>
                    <a:pt x="1218" y="574"/>
                  </a:lnTo>
                  <a:lnTo>
                    <a:pt x="1225" y="584"/>
                  </a:lnTo>
                  <a:lnTo>
                    <a:pt x="1231" y="597"/>
                  </a:lnTo>
                  <a:lnTo>
                    <a:pt x="1243" y="623"/>
                  </a:lnTo>
                  <a:lnTo>
                    <a:pt x="1266" y="680"/>
                  </a:lnTo>
                  <a:lnTo>
                    <a:pt x="1278" y="707"/>
                  </a:lnTo>
                  <a:lnTo>
                    <a:pt x="1284" y="721"/>
                  </a:lnTo>
                  <a:lnTo>
                    <a:pt x="1292" y="734"/>
                  </a:lnTo>
                  <a:lnTo>
                    <a:pt x="1299" y="747"/>
                  </a:lnTo>
                  <a:lnTo>
                    <a:pt x="1308" y="759"/>
                  </a:lnTo>
                  <a:lnTo>
                    <a:pt x="1317" y="769"/>
                  </a:lnTo>
                  <a:lnTo>
                    <a:pt x="1326" y="780"/>
                  </a:lnTo>
                  <a:lnTo>
                    <a:pt x="1326" y="780"/>
                  </a:lnTo>
                  <a:lnTo>
                    <a:pt x="1325" y="768"/>
                  </a:lnTo>
                  <a:lnTo>
                    <a:pt x="1323" y="757"/>
                  </a:lnTo>
                  <a:lnTo>
                    <a:pt x="1321" y="745"/>
                  </a:lnTo>
                  <a:lnTo>
                    <a:pt x="1318" y="734"/>
                  </a:lnTo>
                  <a:lnTo>
                    <a:pt x="1309" y="713"/>
                  </a:lnTo>
                  <a:lnTo>
                    <a:pt x="1301" y="691"/>
                  </a:lnTo>
                  <a:lnTo>
                    <a:pt x="1280" y="651"/>
                  </a:lnTo>
                  <a:lnTo>
                    <a:pt x="1271" y="630"/>
                  </a:lnTo>
                  <a:lnTo>
                    <a:pt x="1262" y="610"/>
                  </a:lnTo>
                  <a:lnTo>
                    <a:pt x="1262" y="610"/>
                  </a:lnTo>
                  <a:close/>
                  <a:moveTo>
                    <a:pt x="894" y="822"/>
                  </a:moveTo>
                  <a:lnTo>
                    <a:pt x="894" y="822"/>
                  </a:lnTo>
                  <a:lnTo>
                    <a:pt x="887" y="829"/>
                  </a:lnTo>
                  <a:lnTo>
                    <a:pt x="881" y="837"/>
                  </a:lnTo>
                  <a:lnTo>
                    <a:pt x="871" y="855"/>
                  </a:lnTo>
                  <a:lnTo>
                    <a:pt x="863" y="873"/>
                  </a:lnTo>
                  <a:lnTo>
                    <a:pt x="856" y="893"/>
                  </a:lnTo>
                  <a:lnTo>
                    <a:pt x="856" y="893"/>
                  </a:lnTo>
                  <a:lnTo>
                    <a:pt x="870" y="898"/>
                  </a:lnTo>
                  <a:lnTo>
                    <a:pt x="885" y="902"/>
                  </a:lnTo>
                  <a:lnTo>
                    <a:pt x="900" y="905"/>
                  </a:lnTo>
                  <a:lnTo>
                    <a:pt x="915" y="909"/>
                  </a:lnTo>
                  <a:lnTo>
                    <a:pt x="931" y="911"/>
                  </a:lnTo>
                  <a:lnTo>
                    <a:pt x="947" y="913"/>
                  </a:lnTo>
                  <a:lnTo>
                    <a:pt x="979" y="914"/>
                  </a:lnTo>
                  <a:lnTo>
                    <a:pt x="1013" y="913"/>
                  </a:lnTo>
                  <a:lnTo>
                    <a:pt x="1045" y="912"/>
                  </a:lnTo>
                  <a:lnTo>
                    <a:pt x="1076" y="909"/>
                  </a:lnTo>
                  <a:lnTo>
                    <a:pt x="1105" y="905"/>
                  </a:lnTo>
                  <a:lnTo>
                    <a:pt x="1105" y="905"/>
                  </a:lnTo>
                  <a:lnTo>
                    <a:pt x="1127" y="902"/>
                  </a:lnTo>
                  <a:lnTo>
                    <a:pt x="1150" y="898"/>
                  </a:lnTo>
                  <a:lnTo>
                    <a:pt x="1171" y="894"/>
                  </a:lnTo>
                  <a:lnTo>
                    <a:pt x="1191" y="888"/>
                  </a:lnTo>
                  <a:lnTo>
                    <a:pt x="1212" y="882"/>
                  </a:lnTo>
                  <a:lnTo>
                    <a:pt x="1231" y="875"/>
                  </a:lnTo>
                  <a:lnTo>
                    <a:pt x="1249" y="869"/>
                  </a:lnTo>
                  <a:lnTo>
                    <a:pt x="1267" y="860"/>
                  </a:lnTo>
                  <a:lnTo>
                    <a:pt x="1267" y="860"/>
                  </a:lnTo>
                  <a:lnTo>
                    <a:pt x="1251" y="832"/>
                  </a:lnTo>
                  <a:lnTo>
                    <a:pt x="1236" y="799"/>
                  </a:lnTo>
                  <a:lnTo>
                    <a:pt x="1205" y="734"/>
                  </a:lnTo>
                  <a:lnTo>
                    <a:pt x="1146" y="605"/>
                  </a:lnTo>
                  <a:lnTo>
                    <a:pt x="1146" y="605"/>
                  </a:lnTo>
                  <a:lnTo>
                    <a:pt x="1128" y="615"/>
                  </a:lnTo>
                  <a:lnTo>
                    <a:pt x="1110" y="627"/>
                  </a:lnTo>
                  <a:lnTo>
                    <a:pt x="1075" y="651"/>
                  </a:lnTo>
                  <a:lnTo>
                    <a:pt x="1041" y="675"/>
                  </a:lnTo>
                  <a:lnTo>
                    <a:pt x="1010" y="703"/>
                  </a:lnTo>
                  <a:lnTo>
                    <a:pt x="979" y="731"/>
                  </a:lnTo>
                  <a:lnTo>
                    <a:pt x="949" y="761"/>
                  </a:lnTo>
                  <a:lnTo>
                    <a:pt x="922" y="791"/>
                  </a:lnTo>
                  <a:lnTo>
                    <a:pt x="894" y="822"/>
                  </a:lnTo>
                  <a:lnTo>
                    <a:pt x="894" y="822"/>
                  </a:lnTo>
                  <a:close/>
                  <a:moveTo>
                    <a:pt x="625" y="1662"/>
                  </a:moveTo>
                  <a:lnTo>
                    <a:pt x="625" y="1662"/>
                  </a:lnTo>
                  <a:lnTo>
                    <a:pt x="623" y="1659"/>
                  </a:lnTo>
                  <a:lnTo>
                    <a:pt x="621" y="1656"/>
                  </a:lnTo>
                  <a:lnTo>
                    <a:pt x="616" y="1646"/>
                  </a:lnTo>
                  <a:lnTo>
                    <a:pt x="611" y="1636"/>
                  </a:lnTo>
                  <a:lnTo>
                    <a:pt x="607" y="1631"/>
                  </a:lnTo>
                  <a:lnTo>
                    <a:pt x="604" y="1628"/>
                  </a:lnTo>
                  <a:lnTo>
                    <a:pt x="604" y="1628"/>
                  </a:lnTo>
                  <a:lnTo>
                    <a:pt x="600" y="1612"/>
                  </a:lnTo>
                  <a:lnTo>
                    <a:pt x="597" y="1597"/>
                  </a:lnTo>
                  <a:lnTo>
                    <a:pt x="592" y="1584"/>
                  </a:lnTo>
                  <a:lnTo>
                    <a:pt x="586" y="1572"/>
                  </a:lnTo>
                  <a:lnTo>
                    <a:pt x="575" y="1549"/>
                  </a:lnTo>
                  <a:lnTo>
                    <a:pt x="569" y="1536"/>
                  </a:lnTo>
                  <a:lnTo>
                    <a:pt x="564" y="1522"/>
                  </a:lnTo>
                  <a:lnTo>
                    <a:pt x="564" y="1522"/>
                  </a:lnTo>
                  <a:lnTo>
                    <a:pt x="559" y="1518"/>
                  </a:lnTo>
                  <a:lnTo>
                    <a:pt x="554" y="1514"/>
                  </a:lnTo>
                  <a:lnTo>
                    <a:pt x="547" y="1503"/>
                  </a:lnTo>
                  <a:lnTo>
                    <a:pt x="540" y="1493"/>
                  </a:lnTo>
                  <a:lnTo>
                    <a:pt x="532" y="1483"/>
                  </a:lnTo>
                  <a:lnTo>
                    <a:pt x="532" y="1483"/>
                  </a:lnTo>
                  <a:lnTo>
                    <a:pt x="531" y="1478"/>
                  </a:lnTo>
                  <a:lnTo>
                    <a:pt x="530" y="1474"/>
                  </a:lnTo>
                  <a:lnTo>
                    <a:pt x="527" y="1471"/>
                  </a:lnTo>
                  <a:lnTo>
                    <a:pt x="526" y="1465"/>
                  </a:lnTo>
                  <a:lnTo>
                    <a:pt x="526" y="1465"/>
                  </a:lnTo>
                  <a:lnTo>
                    <a:pt x="518" y="1454"/>
                  </a:lnTo>
                  <a:lnTo>
                    <a:pt x="510" y="1441"/>
                  </a:lnTo>
                  <a:lnTo>
                    <a:pt x="503" y="1427"/>
                  </a:lnTo>
                  <a:lnTo>
                    <a:pt x="496" y="1412"/>
                  </a:lnTo>
                  <a:lnTo>
                    <a:pt x="490" y="1398"/>
                  </a:lnTo>
                  <a:lnTo>
                    <a:pt x="484" y="1384"/>
                  </a:lnTo>
                  <a:lnTo>
                    <a:pt x="475" y="1371"/>
                  </a:lnTo>
                  <a:lnTo>
                    <a:pt x="471" y="1366"/>
                  </a:lnTo>
                  <a:lnTo>
                    <a:pt x="465" y="1360"/>
                  </a:lnTo>
                  <a:lnTo>
                    <a:pt x="465" y="1360"/>
                  </a:lnTo>
                  <a:lnTo>
                    <a:pt x="439" y="1309"/>
                  </a:lnTo>
                  <a:lnTo>
                    <a:pt x="413" y="1259"/>
                  </a:lnTo>
                  <a:lnTo>
                    <a:pt x="388" y="1206"/>
                  </a:lnTo>
                  <a:lnTo>
                    <a:pt x="365" y="1154"/>
                  </a:lnTo>
                  <a:lnTo>
                    <a:pt x="365" y="1154"/>
                  </a:lnTo>
                  <a:lnTo>
                    <a:pt x="348" y="1115"/>
                  </a:lnTo>
                  <a:lnTo>
                    <a:pt x="329" y="1078"/>
                  </a:lnTo>
                  <a:lnTo>
                    <a:pt x="291" y="1004"/>
                  </a:lnTo>
                  <a:lnTo>
                    <a:pt x="272" y="966"/>
                  </a:lnTo>
                  <a:lnTo>
                    <a:pt x="254" y="929"/>
                  </a:lnTo>
                  <a:lnTo>
                    <a:pt x="237" y="890"/>
                  </a:lnTo>
                  <a:lnTo>
                    <a:pt x="222" y="851"/>
                  </a:lnTo>
                  <a:lnTo>
                    <a:pt x="222" y="851"/>
                  </a:lnTo>
                  <a:lnTo>
                    <a:pt x="215" y="853"/>
                  </a:lnTo>
                  <a:lnTo>
                    <a:pt x="208" y="857"/>
                  </a:lnTo>
                  <a:lnTo>
                    <a:pt x="201" y="859"/>
                  </a:lnTo>
                  <a:lnTo>
                    <a:pt x="197" y="860"/>
                  </a:lnTo>
                  <a:lnTo>
                    <a:pt x="192" y="860"/>
                  </a:lnTo>
                  <a:lnTo>
                    <a:pt x="192" y="860"/>
                  </a:lnTo>
                  <a:lnTo>
                    <a:pt x="200" y="881"/>
                  </a:lnTo>
                  <a:lnTo>
                    <a:pt x="207" y="900"/>
                  </a:lnTo>
                  <a:lnTo>
                    <a:pt x="216" y="919"/>
                  </a:lnTo>
                  <a:lnTo>
                    <a:pt x="226" y="939"/>
                  </a:lnTo>
                  <a:lnTo>
                    <a:pt x="245" y="975"/>
                  </a:lnTo>
                  <a:lnTo>
                    <a:pt x="264" y="1010"/>
                  </a:lnTo>
                  <a:lnTo>
                    <a:pt x="264" y="1010"/>
                  </a:lnTo>
                  <a:lnTo>
                    <a:pt x="272" y="1029"/>
                  </a:lnTo>
                  <a:lnTo>
                    <a:pt x="279" y="1048"/>
                  </a:lnTo>
                  <a:lnTo>
                    <a:pt x="287" y="1066"/>
                  </a:lnTo>
                  <a:lnTo>
                    <a:pt x="296" y="1084"/>
                  </a:lnTo>
                  <a:lnTo>
                    <a:pt x="296" y="1084"/>
                  </a:lnTo>
                  <a:lnTo>
                    <a:pt x="327" y="1146"/>
                  </a:lnTo>
                  <a:lnTo>
                    <a:pt x="357" y="1208"/>
                  </a:lnTo>
                  <a:lnTo>
                    <a:pt x="417" y="1334"/>
                  </a:lnTo>
                  <a:lnTo>
                    <a:pt x="448" y="1395"/>
                  </a:lnTo>
                  <a:lnTo>
                    <a:pt x="479" y="1455"/>
                  </a:lnTo>
                  <a:lnTo>
                    <a:pt x="496" y="1485"/>
                  </a:lnTo>
                  <a:lnTo>
                    <a:pt x="512" y="1514"/>
                  </a:lnTo>
                  <a:lnTo>
                    <a:pt x="531" y="1541"/>
                  </a:lnTo>
                  <a:lnTo>
                    <a:pt x="549" y="1569"/>
                  </a:lnTo>
                  <a:lnTo>
                    <a:pt x="549" y="1569"/>
                  </a:lnTo>
                  <a:lnTo>
                    <a:pt x="553" y="1581"/>
                  </a:lnTo>
                  <a:lnTo>
                    <a:pt x="559" y="1593"/>
                  </a:lnTo>
                  <a:lnTo>
                    <a:pt x="570" y="1614"/>
                  </a:lnTo>
                  <a:lnTo>
                    <a:pt x="581" y="1637"/>
                  </a:lnTo>
                  <a:lnTo>
                    <a:pt x="586" y="1649"/>
                  </a:lnTo>
                  <a:lnTo>
                    <a:pt x="591" y="1660"/>
                  </a:lnTo>
                  <a:lnTo>
                    <a:pt x="591" y="1660"/>
                  </a:lnTo>
                  <a:lnTo>
                    <a:pt x="591" y="1662"/>
                  </a:lnTo>
                  <a:lnTo>
                    <a:pt x="590" y="1665"/>
                  </a:lnTo>
                  <a:lnTo>
                    <a:pt x="587" y="1668"/>
                  </a:lnTo>
                  <a:lnTo>
                    <a:pt x="586" y="1669"/>
                  </a:lnTo>
                  <a:lnTo>
                    <a:pt x="586" y="1671"/>
                  </a:lnTo>
                  <a:lnTo>
                    <a:pt x="586" y="1673"/>
                  </a:lnTo>
                  <a:lnTo>
                    <a:pt x="589" y="1675"/>
                  </a:lnTo>
                  <a:lnTo>
                    <a:pt x="589" y="1675"/>
                  </a:lnTo>
                  <a:lnTo>
                    <a:pt x="596" y="1677"/>
                  </a:lnTo>
                  <a:lnTo>
                    <a:pt x="601" y="1678"/>
                  </a:lnTo>
                  <a:lnTo>
                    <a:pt x="607" y="1677"/>
                  </a:lnTo>
                  <a:lnTo>
                    <a:pt x="611" y="1675"/>
                  </a:lnTo>
                  <a:lnTo>
                    <a:pt x="614" y="1673"/>
                  </a:lnTo>
                  <a:lnTo>
                    <a:pt x="618" y="1670"/>
                  </a:lnTo>
                  <a:lnTo>
                    <a:pt x="625" y="1662"/>
                  </a:lnTo>
                  <a:lnTo>
                    <a:pt x="625" y="1662"/>
                  </a:lnTo>
                  <a:close/>
                  <a:moveTo>
                    <a:pt x="107" y="930"/>
                  </a:moveTo>
                  <a:lnTo>
                    <a:pt x="107" y="930"/>
                  </a:lnTo>
                  <a:lnTo>
                    <a:pt x="118" y="954"/>
                  </a:lnTo>
                  <a:lnTo>
                    <a:pt x="131" y="976"/>
                  </a:lnTo>
                  <a:lnTo>
                    <a:pt x="131" y="976"/>
                  </a:lnTo>
                  <a:lnTo>
                    <a:pt x="154" y="1022"/>
                  </a:lnTo>
                  <a:lnTo>
                    <a:pt x="166" y="1046"/>
                  </a:lnTo>
                  <a:lnTo>
                    <a:pt x="177" y="1067"/>
                  </a:lnTo>
                  <a:lnTo>
                    <a:pt x="177" y="1067"/>
                  </a:lnTo>
                  <a:lnTo>
                    <a:pt x="203" y="1114"/>
                  </a:lnTo>
                  <a:lnTo>
                    <a:pt x="227" y="1161"/>
                  </a:lnTo>
                  <a:lnTo>
                    <a:pt x="250" y="1210"/>
                  </a:lnTo>
                  <a:lnTo>
                    <a:pt x="273" y="1258"/>
                  </a:lnTo>
                  <a:lnTo>
                    <a:pt x="317" y="1354"/>
                  </a:lnTo>
                  <a:lnTo>
                    <a:pt x="339" y="1402"/>
                  </a:lnTo>
                  <a:lnTo>
                    <a:pt x="363" y="1448"/>
                  </a:lnTo>
                  <a:lnTo>
                    <a:pt x="363" y="1448"/>
                  </a:lnTo>
                  <a:lnTo>
                    <a:pt x="373" y="1472"/>
                  </a:lnTo>
                  <a:lnTo>
                    <a:pt x="384" y="1496"/>
                  </a:lnTo>
                  <a:lnTo>
                    <a:pt x="402" y="1545"/>
                  </a:lnTo>
                  <a:lnTo>
                    <a:pt x="412" y="1568"/>
                  </a:lnTo>
                  <a:lnTo>
                    <a:pt x="423" y="1592"/>
                  </a:lnTo>
                  <a:lnTo>
                    <a:pt x="434" y="1614"/>
                  </a:lnTo>
                  <a:lnTo>
                    <a:pt x="448" y="1636"/>
                  </a:lnTo>
                  <a:lnTo>
                    <a:pt x="448" y="1636"/>
                  </a:lnTo>
                  <a:lnTo>
                    <a:pt x="448" y="1641"/>
                  </a:lnTo>
                  <a:lnTo>
                    <a:pt x="448" y="1649"/>
                  </a:lnTo>
                  <a:lnTo>
                    <a:pt x="451" y="1657"/>
                  </a:lnTo>
                  <a:lnTo>
                    <a:pt x="455" y="1667"/>
                  </a:lnTo>
                  <a:lnTo>
                    <a:pt x="460" y="1674"/>
                  </a:lnTo>
                  <a:lnTo>
                    <a:pt x="463" y="1676"/>
                  </a:lnTo>
                  <a:lnTo>
                    <a:pt x="468" y="1680"/>
                  </a:lnTo>
                  <a:lnTo>
                    <a:pt x="471" y="1681"/>
                  </a:lnTo>
                  <a:lnTo>
                    <a:pt x="475" y="1682"/>
                  </a:lnTo>
                  <a:lnTo>
                    <a:pt x="480" y="1682"/>
                  </a:lnTo>
                  <a:lnTo>
                    <a:pt x="485" y="1680"/>
                  </a:lnTo>
                  <a:lnTo>
                    <a:pt x="485" y="1680"/>
                  </a:lnTo>
                  <a:lnTo>
                    <a:pt x="486" y="1671"/>
                  </a:lnTo>
                  <a:lnTo>
                    <a:pt x="486" y="1664"/>
                  </a:lnTo>
                  <a:lnTo>
                    <a:pt x="486" y="1657"/>
                  </a:lnTo>
                  <a:lnTo>
                    <a:pt x="484" y="1651"/>
                  </a:lnTo>
                  <a:lnTo>
                    <a:pt x="480" y="1637"/>
                  </a:lnTo>
                  <a:lnTo>
                    <a:pt x="475" y="1621"/>
                  </a:lnTo>
                  <a:lnTo>
                    <a:pt x="475" y="1621"/>
                  </a:lnTo>
                  <a:lnTo>
                    <a:pt x="464" y="1604"/>
                  </a:lnTo>
                  <a:lnTo>
                    <a:pt x="454" y="1586"/>
                  </a:lnTo>
                  <a:lnTo>
                    <a:pt x="445" y="1568"/>
                  </a:lnTo>
                  <a:lnTo>
                    <a:pt x="435" y="1550"/>
                  </a:lnTo>
                  <a:lnTo>
                    <a:pt x="419" y="1514"/>
                  </a:lnTo>
                  <a:lnTo>
                    <a:pt x="401" y="1478"/>
                  </a:lnTo>
                  <a:lnTo>
                    <a:pt x="401" y="1478"/>
                  </a:lnTo>
                  <a:lnTo>
                    <a:pt x="385" y="1445"/>
                  </a:lnTo>
                  <a:lnTo>
                    <a:pt x="377" y="1429"/>
                  </a:lnTo>
                  <a:lnTo>
                    <a:pt x="369" y="1412"/>
                  </a:lnTo>
                  <a:lnTo>
                    <a:pt x="369" y="1412"/>
                  </a:lnTo>
                  <a:lnTo>
                    <a:pt x="362" y="1395"/>
                  </a:lnTo>
                  <a:lnTo>
                    <a:pt x="352" y="1379"/>
                  </a:lnTo>
                  <a:lnTo>
                    <a:pt x="342" y="1362"/>
                  </a:lnTo>
                  <a:lnTo>
                    <a:pt x="333" y="1346"/>
                  </a:lnTo>
                  <a:lnTo>
                    <a:pt x="333" y="1346"/>
                  </a:lnTo>
                  <a:lnTo>
                    <a:pt x="324" y="1327"/>
                  </a:lnTo>
                  <a:lnTo>
                    <a:pt x="318" y="1309"/>
                  </a:lnTo>
                  <a:lnTo>
                    <a:pt x="303" y="1272"/>
                  </a:lnTo>
                  <a:lnTo>
                    <a:pt x="303" y="1272"/>
                  </a:lnTo>
                  <a:lnTo>
                    <a:pt x="288" y="1235"/>
                  </a:lnTo>
                  <a:lnTo>
                    <a:pt x="272" y="1200"/>
                  </a:lnTo>
                  <a:lnTo>
                    <a:pt x="239" y="1129"/>
                  </a:lnTo>
                  <a:lnTo>
                    <a:pt x="239" y="1129"/>
                  </a:lnTo>
                  <a:lnTo>
                    <a:pt x="231" y="1111"/>
                  </a:lnTo>
                  <a:lnTo>
                    <a:pt x="221" y="1095"/>
                  </a:lnTo>
                  <a:lnTo>
                    <a:pt x="202" y="1062"/>
                  </a:lnTo>
                  <a:lnTo>
                    <a:pt x="183" y="1029"/>
                  </a:lnTo>
                  <a:lnTo>
                    <a:pt x="174" y="1013"/>
                  </a:lnTo>
                  <a:lnTo>
                    <a:pt x="166" y="996"/>
                  </a:lnTo>
                  <a:lnTo>
                    <a:pt x="166" y="996"/>
                  </a:lnTo>
                  <a:lnTo>
                    <a:pt x="158" y="978"/>
                  </a:lnTo>
                  <a:lnTo>
                    <a:pt x="151" y="958"/>
                  </a:lnTo>
                  <a:lnTo>
                    <a:pt x="142" y="936"/>
                  </a:lnTo>
                  <a:lnTo>
                    <a:pt x="133" y="915"/>
                  </a:lnTo>
                  <a:lnTo>
                    <a:pt x="128" y="905"/>
                  </a:lnTo>
                  <a:lnTo>
                    <a:pt x="123" y="896"/>
                  </a:lnTo>
                  <a:lnTo>
                    <a:pt x="117" y="887"/>
                  </a:lnTo>
                  <a:lnTo>
                    <a:pt x="111" y="881"/>
                  </a:lnTo>
                  <a:lnTo>
                    <a:pt x="105" y="875"/>
                  </a:lnTo>
                  <a:lnTo>
                    <a:pt x="97" y="871"/>
                  </a:lnTo>
                  <a:lnTo>
                    <a:pt x="90" y="869"/>
                  </a:lnTo>
                  <a:lnTo>
                    <a:pt x="82" y="868"/>
                  </a:lnTo>
                  <a:lnTo>
                    <a:pt x="82" y="868"/>
                  </a:lnTo>
                  <a:lnTo>
                    <a:pt x="87" y="884"/>
                  </a:lnTo>
                  <a:lnTo>
                    <a:pt x="93" y="899"/>
                  </a:lnTo>
                  <a:lnTo>
                    <a:pt x="107" y="930"/>
                  </a:lnTo>
                  <a:lnTo>
                    <a:pt x="107" y="930"/>
                  </a:lnTo>
                  <a:close/>
                  <a:moveTo>
                    <a:pt x="168" y="873"/>
                  </a:moveTo>
                  <a:lnTo>
                    <a:pt x="168" y="873"/>
                  </a:lnTo>
                  <a:lnTo>
                    <a:pt x="161" y="873"/>
                  </a:lnTo>
                  <a:lnTo>
                    <a:pt x="155" y="872"/>
                  </a:lnTo>
                  <a:lnTo>
                    <a:pt x="147" y="871"/>
                  </a:lnTo>
                  <a:lnTo>
                    <a:pt x="143" y="872"/>
                  </a:lnTo>
                  <a:lnTo>
                    <a:pt x="139" y="873"/>
                  </a:lnTo>
                  <a:lnTo>
                    <a:pt x="139" y="873"/>
                  </a:lnTo>
                  <a:lnTo>
                    <a:pt x="146" y="900"/>
                  </a:lnTo>
                  <a:lnTo>
                    <a:pt x="156" y="926"/>
                  </a:lnTo>
                  <a:lnTo>
                    <a:pt x="168" y="951"/>
                  </a:lnTo>
                  <a:lnTo>
                    <a:pt x="180" y="977"/>
                  </a:lnTo>
                  <a:lnTo>
                    <a:pt x="205" y="1026"/>
                  </a:lnTo>
                  <a:lnTo>
                    <a:pt x="232" y="1075"/>
                  </a:lnTo>
                  <a:lnTo>
                    <a:pt x="232" y="1075"/>
                  </a:lnTo>
                  <a:lnTo>
                    <a:pt x="246" y="1101"/>
                  </a:lnTo>
                  <a:lnTo>
                    <a:pt x="260" y="1129"/>
                  </a:lnTo>
                  <a:lnTo>
                    <a:pt x="286" y="1184"/>
                  </a:lnTo>
                  <a:lnTo>
                    <a:pt x="310" y="1238"/>
                  </a:lnTo>
                  <a:lnTo>
                    <a:pt x="334" y="1293"/>
                  </a:lnTo>
                  <a:lnTo>
                    <a:pt x="358" y="1349"/>
                  </a:lnTo>
                  <a:lnTo>
                    <a:pt x="384" y="1402"/>
                  </a:lnTo>
                  <a:lnTo>
                    <a:pt x="398" y="1430"/>
                  </a:lnTo>
                  <a:lnTo>
                    <a:pt x="412" y="1457"/>
                  </a:lnTo>
                  <a:lnTo>
                    <a:pt x="427" y="1484"/>
                  </a:lnTo>
                  <a:lnTo>
                    <a:pt x="443" y="1510"/>
                  </a:lnTo>
                  <a:lnTo>
                    <a:pt x="443" y="1510"/>
                  </a:lnTo>
                  <a:lnTo>
                    <a:pt x="454" y="1536"/>
                  </a:lnTo>
                  <a:lnTo>
                    <a:pt x="464" y="1561"/>
                  </a:lnTo>
                  <a:lnTo>
                    <a:pt x="478" y="1584"/>
                  </a:lnTo>
                  <a:lnTo>
                    <a:pt x="492" y="1609"/>
                  </a:lnTo>
                  <a:lnTo>
                    <a:pt x="492" y="1609"/>
                  </a:lnTo>
                  <a:lnTo>
                    <a:pt x="499" y="1607"/>
                  </a:lnTo>
                  <a:lnTo>
                    <a:pt x="506" y="1607"/>
                  </a:lnTo>
                  <a:lnTo>
                    <a:pt x="519" y="1608"/>
                  </a:lnTo>
                  <a:lnTo>
                    <a:pt x="524" y="1609"/>
                  </a:lnTo>
                  <a:lnTo>
                    <a:pt x="531" y="1610"/>
                  </a:lnTo>
                  <a:lnTo>
                    <a:pt x="536" y="1609"/>
                  </a:lnTo>
                  <a:lnTo>
                    <a:pt x="541" y="1606"/>
                  </a:lnTo>
                  <a:lnTo>
                    <a:pt x="541" y="1606"/>
                  </a:lnTo>
                  <a:lnTo>
                    <a:pt x="517" y="1562"/>
                  </a:lnTo>
                  <a:lnTo>
                    <a:pt x="492" y="1518"/>
                  </a:lnTo>
                  <a:lnTo>
                    <a:pt x="444" y="1427"/>
                  </a:lnTo>
                  <a:lnTo>
                    <a:pt x="398" y="1335"/>
                  </a:lnTo>
                  <a:lnTo>
                    <a:pt x="352" y="1243"/>
                  </a:lnTo>
                  <a:lnTo>
                    <a:pt x="262" y="1056"/>
                  </a:lnTo>
                  <a:lnTo>
                    <a:pt x="215" y="964"/>
                  </a:lnTo>
                  <a:lnTo>
                    <a:pt x="168" y="873"/>
                  </a:lnTo>
                  <a:lnTo>
                    <a:pt x="168" y="873"/>
                  </a:lnTo>
                  <a:close/>
                  <a:moveTo>
                    <a:pt x="714" y="917"/>
                  </a:moveTo>
                  <a:lnTo>
                    <a:pt x="714" y="917"/>
                  </a:lnTo>
                  <a:lnTo>
                    <a:pt x="700" y="924"/>
                  </a:lnTo>
                  <a:lnTo>
                    <a:pt x="687" y="930"/>
                  </a:lnTo>
                  <a:lnTo>
                    <a:pt x="682" y="934"/>
                  </a:lnTo>
                  <a:lnTo>
                    <a:pt x="677" y="939"/>
                  </a:lnTo>
                  <a:lnTo>
                    <a:pt x="673" y="944"/>
                  </a:lnTo>
                  <a:lnTo>
                    <a:pt x="670" y="948"/>
                  </a:lnTo>
                  <a:lnTo>
                    <a:pt x="667" y="955"/>
                  </a:lnTo>
                  <a:lnTo>
                    <a:pt x="665" y="960"/>
                  </a:lnTo>
                  <a:lnTo>
                    <a:pt x="663" y="966"/>
                  </a:lnTo>
                  <a:lnTo>
                    <a:pt x="662" y="973"/>
                  </a:lnTo>
                  <a:lnTo>
                    <a:pt x="662" y="980"/>
                  </a:lnTo>
                  <a:lnTo>
                    <a:pt x="663" y="988"/>
                  </a:lnTo>
                  <a:lnTo>
                    <a:pt x="665" y="995"/>
                  </a:lnTo>
                  <a:lnTo>
                    <a:pt x="667" y="1004"/>
                  </a:lnTo>
                  <a:lnTo>
                    <a:pt x="667" y="1004"/>
                  </a:lnTo>
                  <a:lnTo>
                    <a:pt x="673" y="1017"/>
                  </a:lnTo>
                  <a:lnTo>
                    <a:pt x="680" y="1031"/>
                  </a:lnTo>
                  <a:lnTo>
                    <a:pt x="687" y="1045"/>
                  </a:lnTo>
                  <a:lnTo>
                    <a:pt x="695" y="1060"/>
                  </a:lnTo>
                  <a:lnTo>
                    <a:pt x="695" y="1060"/>
                  </a:lnTo>
                  <a:lnTo>
                    <a:pt x="705" y="1092"/>
                  </a:lnTo>
                  <a:lnTo>
                    <a:pt x="715" y="1123"/>
                  </a:lnTo>
                  <a:lnTo>
                    <a:pt x="726" y="1153"/>
                  </a:lnTo>
                  <a:lnTo>
                    <a:pt x="738" y="1183"/>
                  </a:lnTo>
                  <a:lnTo>
                    <a:pt x="738" y="1183"/>
                  </a:lnTo>
                  <a:lnTo>
                    <a:pt x="765" y="1240"/>
                  </a:lnTo>
                  <a:lnTo>
                    <a:pt x="794" y="1297"/>
                  </a:lnTo>
                  <a:lnTo>
                    <a:pt x="823" y="1354"/>
                  </a:lnTo>
                  <a:lnTo>
                    <a:pt x="854" y="1407"/>
                  </a:lnTo>
                  <a:lnTo>
                    <a:pt x="854" y="1407"/>
                  </a:lnTo>
                  <a:lnTo>
                    <a:pt x="858" y="1411"/>
                  </a:lnTo>
                  <a:lnTo>
                    <a:pt x="864" y="1414"/>
                  </a:lnTo>
                  <a:lnTo>
                    <a:pt x="875" y="1418"/>
                  </a:lnTo>
                  <a:lnTo>
                    <a:pt x="890" y="1423"/>
                  </a:lnTo>
                  <a:lnTo>
                    <a:pt x="905" y="1425"/>
                  </a:lnTo>
                  <a:lnTo>
                    <a:pt x="922" y="1427"/>
                  </a:lnTo>
                  <a:lnTo>
                    <a:pt x="938" y="1427"/>
                  </a:lnTo>
                  <a:lnTo>
                    <a:pt x="954" y="1426"/>
                  </a:lnTo>
                  <a:lnTo>
                    <a:pt x="970" y="1424"/>
                  </a:lnTo>
                  <a:lnTo>
                    <a:pt x="970" y="1424"/>
                  </a:lnTo>
                  <a:lnTo>
                    <a:pt x="970" y="1420"/>
                  </a:lnTo>
                  <a:lnTo>
                    <a:pt x="968" y="1418"/>
                  </a:lnTo>
                  <a:lnTo>
                    <a:pt x="966" y="1416"/>
                  </a:lnTo>
                  <a:lnTo>
                    <a:pt x="968" y="1412"/>
                  </a:lnTo>
                  <a:lnTo>
                    <a:pt x="968" y="1412"/>
                  </a:lnTo>
                  <a:lnTo>
                    <a:pt x="961" y="1414"/>
                  </a:lnTo>
                  <a:lnTo>
                    <a:pt x="954" y="1417"/>
                  </a:lnTo>
                  <a:lnTo>
                    <a:pt x="950" y="1418"/>
                  </a:lnTo>
                  <a:lnTo>
                    <a:pt x="947" y="1419"/>
                  </a:lnTo>
                  <a:lnTo>
                    <a:pt x="944" y="1418"/>
                  </a:lnTo>
                  <a:lnTo>
                    <a:pt x="940" y="1416"/>
                  </a:lnTo>
                  <a:lnTo>
                    <a:pt x="940" y="1416"/>
                  </a:lnTo>
                  <a:lnTo>
                    <a:pt x="942" y="1412"/>
                  </a:lnTo>
                  <a:lnTo>
                    <a:pt x="944" y="1408"/>
                  </a:lnTo>
                  <a:lnTo>
                    <a:pt x="950" y="1400"/>
                  </a:lnTo>
                  <a:lnTo>
                    <a:pt x="956" y="1393"/>
                  </a:lnTo>
                  <a:lnTo>
                    <a:pt x="958" y="1387"/>
                  </a:lnTo>
                  <a:lnTo>
                    <a:pt x="960" y="1382"/>
                  </a:lnTo>
                  <a:lnTo>
                    <a:pt x="960" y="1382"/>
                  </a:lnTo>
                  <a:lnTo>
                    <a:pt x="957" y="1381"/>
                  </a:lnTo>
                  <a:lnTo>
                    <a:pt x="955" y="1380"/>
                  </a:lnTo>
                  <a:lnTo>
                    <a:pt x="949" y="1381"/>
                  </a:lnTo>
                  <a:lnTo>
                    <a:pt x="944" y="1383"/>
                  </a:lnTo>
                  <a:lnTo>
                    <a:pt x="940" y="1386"/>
                  </a:lnTo>
                  <a:lnTo>
                    <a:pt x="935" y="1388"/>
                  </a:lnTo>
                  <a:lnTo>
                    <a:pt x="931" y="1390"/>
                  </a:lnTo>
                  <a:lnTo>
                    <a:pt x="929" y="1390"/>
                  </a:lnTo>
                  <a:lnTo>
                    <a:pt x="927" y="1390"/>
                  </a:lnTo>
                  <a:lnTo>
                    <a:pt x="925" y="1389"/>
                  </a:lnTo>
                  <a:lnTo>
                    <a:pt x="923" y="1387"/>
                  </a:lnTo>
                  <a:lnTo>
                    <a:pt x="923" y="1387"/>
                  </a:lnTo>
                  <a:lnTo>
                    <a:pt x="924" y="1384"/>
                  </a:lnTo>
                  <a:lnTo>
                    <a:pt x="925" y="1381"/>
                  </a:lnTo>
                  <a:lnTo>
                    <a:pt x="928" y="1374"/>
                  </a:lnTo>
                  <a:lnTo>
                    <a:pt x="932" y="1370"/>
                  </a:lnTo>
                  <a:lnTo>
                    <a:pt x="938" y="1366"/>
                  </a:lnTo>
                  <a:lnTo>
                    <a:pt x="942" y="1362"/>
                  </a:lnTo>
                  <a:lnTo>
                    <a:pt x="945" y="1356"/>
                  </a:lnTo>
                  <a:lnTo>
                    <a:pt x="946" y="1354"/>
                  </a:lnTo>
                  <a:lnTo>
                    <a:pt x="945" y="1351"/>
                  </a:lnTo>
                  <a:lnTo>
                    <a:pt x="944" y="1349"/>
                  </a:lnTo>
                  <a:lnTo>
                    <a:pt x="943" y="1346"/>
                  </a:lnTo>
                  <a:lnTo>
                    <a:pt x="943" y="1346"/>
                  </a:lnTo>
                  <a:lnTo>
                    <a:pt x="935" y="1352"/>
                  </a:lnTo>
                  <a:lnTo>
                    <a:pt x="928" y="1358"/>
                  </a:lnTo>
                  <a:lnTo>
                    <a:pt x="924" y="1360"/>
                  </a:lnTo>
                  <a:lnTo>
                    <a:pt x="919" y="1363"/>
                  </a:lnTo>
                  <a:lnTo>
                    <a:pt x="915" y="1363"/>
                  </a:lnTo>
                  <a:lnTo>
                    <a:pt x="911" y="1363"/>
                  </a:lnTo>
                  <a:lnTo>
                    <a:pt x="911" y="1363"/>
                  </a:lnTo>
                  <a:lnTo>
                    <a:pt x="911" y="1355"/>
                  </a:lnTo>
                  <a:lnTo>
                    <a:pt x="913" y="1349"/>
                  </a:lnTo>
                  <a:lnTo>
                    <a:pt x="916" y="1343"/>
                  </a:lnTo>
                  <a:lnTo>
                    <a:pt x="920" y="1339"/>
                  </a:lnTo>
                  <a:lnTo>
                    <a:pt x="929" y="1331"/>
                  </a:lnTo>
                  <a:lnTo>
                    <a:pt x="932" y="1326"/>
                  </a:lnTo>
                  <a:lnTo>
                    <a:pt x="935" y="1321"/>
                  </a:lnTo>
                  <a:lnTo>
                    <a:pt x="935" y="1321"/>
                  </a:lnTo>
                  <a:lnTo>
                    <a:pt x="931" y="1313"/>
                  </a:lnTo>
                  <a:lnTo>
                    <a:pt x="928" y="1306"/>
                  </a:lnTo>
                  <a:lnTo>
                    <a:pt x="925" y="1298"/>
                  </a:lnTo>
                  <a:lnTo>
                    <a:pt x="920" y="1291"/>
                  </a:lnTo>
                  <a:lnTo>
                    <a:pt x="920" y="1291"/>
                  </a:lnTo>
                  <a:lnTo>
                    <a:pt x="913" y="1294"/>
                  </a:lnTo>
                  <a:lnTo>
                    <a:pt x="904" y="1298"/>
                  </a:lnTo>
                  <a:lnTo>
                    <a:pt x="888" y="1308"/>
                  </a:lnTo>
                  <a:lnTo>
                    <a:pt x="880" y="1312"/>
                  </a:lnTo>
                  <a:lnTo>
                    <a:pt x="871" y="1314"/>
                  </a:lnTo>
                  <a:lnTo>
                    <a:pt x="864" y="1316"/>
                  </a:lnTo>
                  <a:lnTo>
                    <a:pt x="860" y="1314"/>
                  </a:lnTo>
                  <a:lnTo>
                    <a:pt x="856" y="1313"/>
                  </a:lnTo>
                  <a:lnTo>
                    <a:pt x="856" y="1313"/>
                  </a:lnTo>
                  <a:lnTo>
                    <a:pt x="862" y="1307"/>
                  </a:lnTo>
                  <a:lnTo>
                    <a:pt x="868" y="1302"/>
                  </a:lnTo>
                  <a:lnTo>
                    <a:pt x="881" y="1291"/>
                  </a:lnTo>
                  <a:lnTo>
                    <a:pt x="895" y="1281"/>
                  </a:lnTo>
                  <a:lnTo>
                    <a:pt x="911" y="1274"/>
                  </a:lnTo>
                  <a:lnTo>
                    <a:pt x="911" y="1274"/>
                  </a:lnTo>
                  <a:lnTo>
                    <a:pt x="910" y="1269"/>
                  </a:lnTo>
                  <a:lnTo>
                    <a:pt x="908" y="1266"/>
                  </a:lnTo>
                  <a:lnTo>
                    <a:pt x="904" y="1263"/>
                  </a:lnTo>
                  <a:lnTo>
                    <a:pt x="903" y="1259"/>
                  </a:lnTo>
                  <a:lnTo>
                    <a:pt x="903" y="1259"/>
                  </a:lnTo>
                  <a:lnTo>
                    <a:pt x="899" y="1260"/>
                  </a:lnTo>
                  <a:lnTo>
                    <a:pt x="896" y="1261"/>
                  </a:lnTo>
                  <a:lnTo>
                    <a:pt x="888" y="1264"/>
                  </a:lnTo>
                  <a:lnTo>
                    <a:pt x="885" y="1266"/>
                  </a:lnTo>
                  <a:lnTo>
                    <a:pt x="881" y="1266"/>
                  </a:lnTo>
                  <a:lnTo>
                    <a:pt x="878" y="1266"/>
                  </a:lnTo>
                  <a:lnTo>
                    <a:pt x="873" y="1264"/>
                  </a:lnTo>
                  <a:lnTo>
                    <a:pt x="873" y="1264"/>
                  </a:lnTo>
                  <a:lnTo>
                    <a:pt x="873" y="1260"/>
                  </a:lnTo>
                  <a:lnTo>
                    <a:pt x="874" y="1257"/>
                  </a:lnTo>
                  <a:lnTo>
                    <a:pt x="877" y="1252"/>
                  </a:lnTo>
                  <a:lnTo>
                    <a:pt x="879" y="1249"/>
                  </a:lnTo>
                  <a:lnTo>
                    <a:pt x="886" y="1243"/>
                  </a:lnTo>
                  <a:lnTo>
                    <a:pt x="894" y="1237"/>
                  </a:lnTo>
                  <a:lnTo>
                    <a:pt x="894" y="1237"/>
                  </a:lnTo>
                  <a:lnTo>
                    <a:pt x="892" y="1236"/>
                  </a:lnTo>
                  <a:lnTo>
                    <a:pt x="890" y="1234"/>
                  </a:lnTo>
                  <a:lnTo>
                    <a:pt x="889" y="1232"/>
                  </a:lnTo>
                  <a:lnTo>
                    <a:pt x="888" y="1230"/>
                  </a:lnTo>
                  <a:lnTo>
                    <a:pt x="888" y="1230"/>
                  </a:lnTo>
                  <a:lnTo>
                    <a:pt x="887" y="1230"/>
                  </a:lnTo>
                  <a:lnTo>
                    <a:pt x="884" y="1231"/>
                  </a:lnTo>
                  <a:lnTo>
                    <a:pt x="874" y="1234"/>
                  </a:lnTo>
                  <a:lnTo>
                    <a:pt x="869" y="1235"/>
                  </a:lnTo>
                  <a:lnTo>
                    <a:pt x="864" y="1235"/>
                  </a:lnTo>
                  <a:lnTo>
                    <a:pt x="863" y="1234"/>
                  </a:lnTo>
                  <a:lnTo>
                    <a:pt x="860" y="1232"/>
                  </a:lnTo>
                  <a:lnTo>
                    <a:pt x="859" y="1230"/>
                  </a:lnTo>
                  <a:lnTo>
                    <a:pt x="859" y="1228"/>
                  </a:lnTo>
                  <a:lnTo>
                    <a:pt x="859" y="1228"/>
                  </a:lnTo>
                  <a:lnTo>
                    <a:pt x="859" y="1223"/>
                  </a:lnTo>
                  <a:lnTo>
                    <a:pt x="862" y="1220"/>
                  </a:lnTo>
                  <a:lnTo>
                    <a:pt x="865" y="1218"/>
                  </a:lnTo>
                  <a:lnTo>
                    <a:pt x="868" y="1217"/>
                  </a:lnTo>
                  <a:lnTo>
                    <a:pt x="871" y="1215"/>
                  </a:lnTo>
                  <a:lnTo>
                    <a:pt x="873" y="1213"/>
                  </a:lnTo>
                  <a:lnTo>
                    <a:pt x="875" y="1210"/>
                  </a:lnTo>
                  <a:lnTo>
                    <a:pt x="877" y="1205"/>
                  </a:lnTo>
                  <a:lnTo>
                    <a:pt x="877" y="1205"/>
                  </a:lnTo>
                  <a:lnTo>
                    <a:pt x="872" y="1206"/>
                  </a:lnTo>
                  <a:lnTo>
                    <a:pt x="868" y="1208"/>
                  </a:lnTo>
                  <a:lnTo>
                    <a:pt x="859" y="1213"/>
                  </a:lnTo>
                  <a:lnTo>
                    <a:pt x="855" y="1214"/>
                  </a:lnTo>
                  <a:lnTo>
                    <a:pt x="851" y="1215"/>
                  </a:lnTo>
                  <a:lnTo>
                    <a:pt x="847" y="1215"/>
                  </a:lnTo>
                  <a:lnTo>
                    <a:pt x="841" y="1213"/>
                  </a:lnTo>
                  <a:lnTo>
                    <a:pt x="841" y="1213"/>
                  </a:lnTo>
                  <a:lnTo>
                    <a:pt x="842" y="1206"/>
                  </a:lnTo>
                  <a:lnTo>
                    <a:pt x="845" y="1202"/>
                  </a:lnTo>
                  <a:lnTo>
                    <a:pt x="849" y="1197"/>
                  </a:lnTo>
                  <a:lnTo>
                    <a:pt x="852" y="1193"/>
                  </a:lnTo>
                  <a:lnTo>
                    <a:pt x="859" y="1186"/>
                  </a:lnTo>
                  <a:lnTo>
                    <a:pt x="860" y="1182"/>
                  </a:lnTo>
                  <a:lnTo>
                    <a:pt x="862" y="1178"/>
                  </a:lnTo>
                  <a:lnTo>
                    <a:pt x="862" y="1178"/>
                  </a:lnTo>
                  <a:lnTo>
                    <a:pt x="860" y="1177"/>
                  </a:lnTo>
                  <a:lnTo>
                    <a:pt x="858" y="1178"/>
                  </a:lnTo>
                  <a:lnTo>
                    <a:pt x="854" y="1181"/>
                  </a:lnTo>
                  <a:lnTo>
                    <a:pt x="844" y="1187"/>
                  </a:lnTo>
                  <a:lnTo>
                    <a:pt x="839" y="1190"/>
                  </a:lnTo>
                  <a:lnTo>
                    <a:pt x="834" y="1192"/>
                  </a:lnTo>
                  <a:lnTo>
                    <a:pt x="832" y="1192"/>
                  </a:lnTo>
                  <a:lnTo>
                    <a:pt x="829" y="1191"/>
                  </a:lnTo>
                  <a:lnTo>
                    <a:pt x="826" y="1190"/>
                  </a:lnTo>
                  <a:lnTo>
                    <a:pt x="824" y="1188"/>
                  </a:lnTo>
                  <a:lnTo>
                    <a:pt x="824" y="1188"/>
                  </a:lnTo>
                  <a:lnTo>
                    <a:pt x="830" y="1180"/>
                  </a:lnTo>
                  <a:lnTo>
                    <a:pt x="836" y="1171"/>
                  </a:lnTo>
                  <a:lnTo>
                    <a:pt x="849" y="1156"/>
                  </a:lnTo>
                  <a:lnTo>
                    <a:pt x="849" y="1156"/>
                  </a:lnTo>
                  <a:lnTo>
                    <a:pt x="844" y="1148"/>
                  </a:lnTo>
                  <a:lnTo>
                    <a:pt x="841" y="1139"/>
                  </a:lnTo>
                  <a:lnTo>
                    <a:pt x="841" y="1139"/>
                  </a:lnTo>
                  <a:lnTo>
                    <a:pt x="834" y="1140"/>
                  </a:lnTo>
                  <a:lnTo>
                    <a:pt x="826" y="1142"/>
                  </a:lnTo>
                  <a:lnTo>
                    <a:pt x="820" y="1145"/>
                  </a:lnTo>
                  <a:lnTo>
                    <a:pt x="814" y="1150"/>
                  </a:lnTo>
                  <a:lnTo>
                    <a:pt x="804" y="1158"/>
                  </a:lnTo>
                  <a:lnTo>
                    <a:pt x="793" y="1166"/>
                  </a:lnTo>
                  <a:lnTo>
                    <a:pt x="793" y="1166"/>
                  </a:lnTo>
                  <a:lnTo>
                    <a:pt x="792" y="1163"/>
                  </a:lnTo>
                  <a:lnTo>
                    <a:pt x="790" y="1162"/>
                  </a:lnTo>
                  <a:lnTo>
                    <a:pt x="789" y="1160"/>
                  </a:lnTo>
                  <a:lnTo>
                    <a:pt x="788" y="1158"/>
                  </a:lnTo>
                  <a:lnTo>
                    <a:pt x="788" y="1158"/>
                  </a:lnTo>
                  <a:lnTo>
                    <a:pt x="791" y="1151"/>
                  </a:lnTo>
                  <a:lnTo>
                    <a:pt x="795" y="1144"/>
                  </a:lnTo>
                  <a:lnTo>
                    <a:pt x="801" y="1139"/>
                  </a:lnTo>
                  <a:lnTo>
                    <a:pt x="807" y="1133"/>
                  </a:lnTo>
                  <a:lnTo>
                    <a:pt x="820" y="1126"/>
                  </a:lnTo>
                  <a:lnTo>
                    <a:pt x="825" y="1122"/>
                  </a:lnTo>
                  <a:lnTo>
                    <a:pt x="829" y="1116"/>
                  </a:lnTo>
                  <a:lnTo>
                    <a:pt x="829" y="1116"/>
                  </a:lnTo>
                  <a:lnTo>
                    <a:pt x="827" y="1115"/>
                  </a:lnTo>
                  <a:lnTo>
                    <a:pt x="827" y="1112"/>
                  </a:lnTo>
                  <a:lnTo>
                    <a:pt x="827" y="1112"/>
                  </a:lnTo>
                  <a:lnTo>
                    <a:pt x="824" y="1111"/>
                  </a:lnTo>
                  <a:lnTo>
                    <a:pt x="822" y="1110"/>
                  </a:lnTo>
                  <a:lnTo>
                    <a:pt x="816" y="1112"/>
                  </a:lnTo>
                  <a:lnTo>
                    <a:pt x="809" y="1115"/>
                  </a:lnTo>
                  <a:lnTo>
                    <a:pt x="803" y="1116"/>
                  </a:lnTo>
                  <a:lnTo>
                    <a:pt x="803" y="1116"/>
                  </a:lnTo>
                  <a:lnTo>
                    <a:pt x="801" y="1114"/>
                  </a:lnTo>
                  <a:lnTo>
                    <a:pt x="798" y="1112"/>
                  </a:lnTo>
                  <a:lnTo>
                    <a:pt x="797" y="1109"/>
                  </a:lnTo>
                  <a:lnTo>
                    <a:pt x="797" y="1105"/>
                  </a:lnTo>
                  <a:lnTo>
                    <a:pt x="797" y="1105"/>
                  </a:lnTo>
                  <a:lnTo>
                    <a:pt x="799" y="1102"/>
                  </a:lnTo>
                  <a:lnTo>
                    <a:pt x="802" y="1100"/>
                  </a:lnTo>
                  <a:lnTo>
                    <a:pt x="807" y="1097"/>
                  </a:lnTo>
                  <a:lnTo>
                    <a:pt x="811" y="1094"/>
                  </a:lnTo>
                  <a:lnTo>
                    <a:pt x="813" y="1092"/>
                  </a:lnTo>
                  <a:lnTo>
                    <a:pt x="814" y="1090"/>
                  </a:lnTo>
                  <a:lnTo>
                    <a:pt x="814" y="1090"/>
                  </a:lnTo>
                  <a:lnTo>
                    <a:pt x="813" y="1087"/>
                  </a:lnTo>
                  <a:lnTo>
                    <a:pt x="811" y="1086"/>
                  </a:lnTo>
                  <a:lnTo>
                    <a:pt x="807" y="1086"/>
                  </a:lnTo>
                  <a:lnTo>
                    <a:pt x="803" y="1089"/>
                  </a:lnTo>
                  <a:lnTo>
                    <a:pt x="797" y="1091"/>
                  </a:lnTo>
                  <a:lnTo>
                    <a:pt x="792" y="1094"/>
                  </a:lnTo>
                  <a:lnTo>
                    <a:pt x="787" y="1095"/>
                  </a:lnTo>
                  <a:lnTo>
                    <a:pt x="781" y="1095"/>
                  </a:lnTo>
                  <a:lnTo>
                    <a:pt x="778" y="1094"/>
                  </a:lnTo>
                  <a:lnTo>
                    <a:pt x="775" y="1092"/>
                  </a:lnTo>
                  <a:lnTo>
                    <a:pt x="775" y="1092"/>
                  </a:lnTo>
                  <a:lnTo>
                    <a:pt x="780" y="1084"/>
                  </a:lnTo>
                  <a:lnTo>
                    <a:pt x="786" y="1078"/>
                  </a:lnTo>
                  <a:lnTo>
                    <a:pt x="789" y="1075"/>
                  </a:lnTo>
                  <a:lnTo>
                    <a:pt x="793" y="1072"/>
                  </a:lnTo>
                  <a:lnTo>
                    <a:pt x="797" y="1070"/>
                  </a:lnTo>
                  <a:lnTo>
                    <a:pt x="803" y="1070"/>
                  </a:lnTo>
                  <a:lnTo>
                    <a:pt x="803" y="1070"/>
                  </a:lnTo>
                  <a:lnTo>
                    <a:pt x="802" y="1066"/>
                  </a:lnTo>
                  <a:lnTo>
                    <a:pt x="799" y="1062"/>
                  </a:lnTo>
                  <a:lnTo>
                    <a:pt x="796" y="1059"/>
                  </a:lnTo>
                  <a:lnTo>
                    <a:pt x="793" y="1057"/>
                  </a:lnTo>
                  <a:lnTo>
                    <a:pt x="793" y="1057"/>
                  </a:lnTo>
                  <a:lnTo>
                    <a:pt x="788" y="1063"/>
                  </a:lnTo>
                  <a:lnTo>
                    <a:pt x="783" y="1066"/>
                  </a:lnTo>
                  <a:lnTo>
                    <a:pt x="777" y="1069"/>
                  </a:lnTo>
                  <a:lnTo>
                    <a:pt x="768" y="1070"/>
                  </a:lnTo>
                  <a:lnTo>
                    <a:pt x="768" y="1070"/>
                  </a:lnTo>
                  <a:lnTo>
                    <a:pt x="769" y="1061"/>
                  </a:lnTo>
                  <a:lnTo>
                    <a:pt x="771" y="1056"/>
                  </a:lnTo>
                  <a:lnTo>
                    <a:pt x="773" y="1052"/>
                  </a:lnTo>
                  <a:lnTo>
                    <a:pt x="775" y="1049"/>
                  </a:lnTo>
                  <a:lnTo>
                    <a:pt x="778" y="1047"/>
                  </a:lnTo>
                  <a:lnTo>
                    <a:pt x="782" y="1046"/>
                  </a:lnTo>
                  <a:lnTo>
                    <a:pt x="788" y="1046"/>
                  </a:lnTo>
                  <a:lnTo>
                    <a:pt x="788" y="1046"/>
                  </a:lnTo>
                  <a:lnTo>
                    <a:pt x="786" y="1039"/>
                  </a:lnTo>
                  <a:lnTo>
                    <a:pt x="783" y="1034"/>
                  </a:lnTo>
                  <a:lnTo>
                    <a:pt x="781" y="1030"/>
                  </a:lnTo>
                  <a:lnTo>
                    <a:pt x="778" y="1025"/>
                  </a:lnTo>
                  <a:lnTo>
                    <a:pt x="778" y="1025"/>
                  </a:lnTo>
                  <a:lnTo>
                    <a:pt x="772" y="1031"/>
                  </a:lnTo>
                  <a:lnTo>
                    <a:pt x="764" y="1036"/>
                  </a:lnTo>
                  <a:lnTo>
                    <a:pt x="750" y="1049"/>
                  </a:lnTo>
                  <a:lnTo>
                    <a:pt x="744" y="1053"/>
                  </a:lnTo>
                  <a:lnTo>
                    <a:pt x="736" y="1056"/>
                  </a:lnTo>
                  <a:lnTo>
                    <a:pt x="733" y="1057"/>
                  </a:lnTo>
                  <a:lnTo>
                    <a:pt x="730" y="1057"/>
                  </a:lnTo>
                  <a:lnTo>
                    <a:pt x="727" y="1056"/>
                  </a:lnTo>
                  <a:lnTo>
                    <a:pt x="723" y="1055"/>
                  </a:lnTo>
                  <a:lnTo>
                    <a:pt x="723" y="1055"/>
                  </a:lnTo>
                  <a:lnTo>
                    <a:pt x="734" y="1042"/>
                  </a:lnTo>
                  <a:lnTo>
                    <a:pt x="745" y="1031"/>
                  </a:lnTo>
                  <a:lnTo>
                    <a:pt x="751" y="1025"/>
                  </a:lnTo>
                  <a:lnTo>
                    <a:pt x="758" y="1021"/>
                  </a:lnTo>
                  <a:lnTo>
                    <a:pt x="765" y="1017"/>
                  </a:lnTo>
                  <a:lnTo>
                    <a:pt x="773" y="1014"/>
                  </a:lnTo>
                  <a:lnTo>
                    <a:pt x="773" y="1014"/>
                  </a:lnTo>
                  <a:lnTo>
                    <a:pt x="761" y="986"/>
                  </a:lnTo>
                  <a:lnTo>
                    <a:pt x="754" y="972"/>
                  </a:lnTo>
                  <a:lnTo>
                    <a:pt x="748" y="958"/>
                  </a:lnTo>
                  <a:lnTo>
                    <a:pt x="741" y="945"/>
                  </a:lnTo>
                  <a:lnTo>
                    <a:pt x="732" y="934"/>
                  </a:lnTo>
                  <a:lnTo>
                    <a:pt x="723" y="925"/>
                  </a:lnTo>
                  <a:lnTo>
                    <a:pt x="719" y="920"/>
                  </a:lnTo>
                  <a:lnTo>
                    <a:pt x="714" y="917"/>
                  </a:lnTo>
                  <a:lnTo>
                    <a:pt x="714" y="917"/>
                  </a:lnTo>
                  <a:close/>
                  <a:moveTo>
                    <a:pt x="999" y="1084"/>
                  </a:moveTo>
                  <a:lnTo>
                    <a:pt x="999" y="1084"/>
                  </a:lnTo>
                  <a:lnTo>
                    <a:pt x="1008" y="1080"/>
                  </a:lnTo>
                  <a:lnTo>
                    <a:pt x="1016" y="1075"/>
                  </a:lnTo>
                  <a:lnTo>
                    <a:pt x="1023" y="1068"/>
                  </a:lnTo>
                  <a:lnTo>
                    <a:pt x="1029" y="1060"/>
                  </a:lnTo>
                  <a:lnTo>
                    <a:pt x="1029" y="1060"/>
                  </a:lnTo>
                  <a:lnTo>
                    <a:pt x="1021" y="1048"/>
                  </a:lnTo>
                  <a:lnTo>
                    <a:pt x="1017" y="1042"/>
                  </a:lnTo>
                  <a:lnTo>
                    <a:pt x="1011" y="1038"/>
                  </a:lnTo>
                  <a:lnTo>
                    <a:pt x="1011" y="1038"/>
                  </a:lnTo>
                  <a:lnTo>
                    <a:pt x="1011" y="1046"/>
                  </a:lnTo>
                  <a:lnTo>
                    <a:pt x="1010" y="1052"/>
                  </a:lnTo>
                  <a:lnTo>
                    <a:pt x="1009" y="1057"/>
                  </a:lnTo>
                  <a:lnTo>
                    <a:pt x="1007" y="1063"/>
                  </a:lnTo>
                  <a:lnTo>
                    <a:pt x="1002" y="1072"/>
                  </a:lnTo>
                  <a:lnTo>
                    <a:pt x="1001" y="1078"/>
                  </a:lnTo>
                  <a:lnTo>
                    <a:pt x="999" y="1084"/>
                  </a:lnTo>
                  <a:lnTo>
                    <a:pt x="999" y="1084"/>
                  </a:lnTo>
                  <a:close/>
                  <a:moveTo>
                    <a:pt x="1247" y="1060"/>
                  </a:moveTo>
                  <a:lnTo>
                    <a:pt x="1247" y="1060"/>
                  </a:lnTo>
                  <a:lnTo>
                    <a:pt x="1235" y="1057"/>
                  </a:lnTo>
                  <a:lnTo>
                    <a:pt x="1230" y="1055"/>
                  </a:lnTo>
                  <a:lnTo>
                    <a:pt x="1226" y="1052"/>
                  </a:lnTo>
                  <a:lnTo>
                    <a:pt x="1226" y="1052"/>
                  </a:lnTo>
                  <a:lnTo>
                    <a:pt x="1225" y="1055"/>
                  </a:lnTo>
                  <a:lnTo>
                    <a:pt x="1223" y="1056"/>
                  </a:lnTo>
                  <a:lnTo>
                    <a:pt x="1220" y="1060"/>
                  </a:lnTo>
                  <a:lnTo>
                    <a:pt x="1217" y="1063"/>
                  </a:lnTo>
                  <a:lnTo>
                    <a:pt x="1216" y="1065"/>
                  </a:lnTo>
                  <a:lnTo>
                    <a:pt x="1216" y="1067"/>
                  </a:lnTo>
                  <a:lnTo>
                    <a:pt x="1216" y="1067"/>
                  </a:lnTo>
                  <a:lnTo>
                    <a:pt x="1225" y="1070"/>
                  </a:lnTo>
                  <a:lnTo>
                    <a:pt x="1233" y="1072"/>
                  </a:lnTo>
                  <a:lnTo>
                    <a:pt x="1250" y="1075"/>
                  </a:lnTo>
                  <a:lnTo>
                    <a:pt x="1250" y="1075"/>
                  </a:lnTo>
                  <a:lnTo>
                    <a:pt x="1250" y="1070"/>
                  </a:lnTo>
                  <a:lnTo>
                    <a:pt x="1250" y="1067"/>
                  </a:lnTo>
                  <a:lnTo>
                    <a:pt x="1249" y="1066"/>
                  </a:lnTo>
                  <a:lnTo>
                    <a:pt x="1248" y="1066"/>
                  </a:lnTo>
                  <a:lnTo>
                    <a:pt x="1247" y="1066"/>
                  </a:lnTo>
                  <a:lnTo>
                    <a:pt x="1246" y="1065"/>
                  </a:lnTo>
                  <a:lnTo>
                    <a:pt x="1247" y="1060"/>
                  </a:lnTo>
                  <a:lnTo>
                    <a:pt x="1247" y="1060"/>
                  </a:lnTo>
                  <a:close/>
                  <a:moveTo>
                    <a:pt x="992" y="1092"/>
                  </a:moveTo>
                  <a:lnTo>
                    <a:pt x="992" y="1092"/>
                  </a:lnTo>
                  <a:lnTo>
                    <a:pt x="989" y="1107"/>
                  </a:lnTo>
                  <a:lnTo>
                    <a:pt x="984" y="1126"/>
                  </a:lnTo>
                  <a:lnTo>
                    <a:pt x="978" y="1143"/>
                  </a:lnTo>
                  <a:lnTo>
                    <a:pt x="977" y="1148"/>
                  </a:lnTo>
                  <a:lnTo>
                    <a:pt x="977" y="1151"/>
                  </a:lnTo>
                  <a:lnTo>
                    <a:pt x="977" y="1151"/>
                  </a:lnTo>
                  <a:lnTo>
                    <a:pt x="980" y="1156"/>
                  </a:lnTo>
                  <a:lnTo>
                    <a:pt x="985" y="1159"/>
                  </a:lnTo>
                  <a:lnTo>
                    <a:pt x="988" y="1160"/>
                  </a:lnTo>
                  <a:lnTo>
                    <a:pt x="991" y="1160"/>
                  </a:lnTo>
                  <a:lnTo>
                    <a:pt x="994" y="1158"/>
                  </a:lnTo>
                  <a:lnTo>
                    <a:pt x="998" y="1156"/>
                  </a:lnTo>
                  <a:lnTo>
                    <a:pt x="1004" y="1147"/>
                  </a:lnTo>
                  <a:lnTo>
                    <a:pt x="1017" y="1128"/>
                  </a:lnTo>
                  <a:lnTo>
                    <a:pt x="1023" y="1121"/>
                  </a:lnTo>
                  <a:lnTo>
                    <a:pt x="1027" y="1119"/>
                  </a:lnTo>
                  <a:lnTo>
                    <a:pt x="1031" y="1116"/>
                  </a:lnTo>
                  <a:lnTo>
                    <a:pt x="1031" y="1116"/>
                  </a:lnTo>
                  <a:lnTo>
                    <a:pt x="1036" y="1119"/>
                  </a:lnTo>
                  <a:lnTo>
                    <a:pt x="1040" y="1122"/>
                  </a:lnTo>
                  <a:lnTo>
                    <a:pt x="1048" y="1129"/>
                  </a:lnTo>
                  <a:lnTo>
                    <a:pt x="1055" y="1137"/>
                  </a:lnTo>
                  <a:lnTo>
                    <a:pt x="1059" y="1141"/>
                  </a:lnTo>
                  <a:lnTo>
                    <a:pt x="1063" y="1143"/>
                  </a:lnTo>
                  <a:lnTo>
                    <a:pt x="1063" y="1143"/>
                  </a:lnTo>
                  <a:lnTo>
                    <a:pt x="1064" y="1140"/>
                  </a:lnTo>
                  <a:lnTo>
                    <a:pt x="1065" y="1138"/>
                  </a:lnTo>
                  <a:lnTo>
                    <a:pt x="1070" y="1135"/>
                  </a:lnTo>
                  <a:lnTo>
                    <a:pt x="1072" y="1132"/>
                  </a:lnTo>
                  <a:lnTo>
                    <a:pt x="1074" y="1130"/>
                  </a:lnTo>
                  <a:lnTo>
                    <a:pt x="1076" y="1128"/>
                  </a:lnTo>
                  <a:lnTo>
                    <a:pt x="1076" y="1124"/>
                  </a:lnTo>
                  <a:lnTo>
                    <a:pt x="1076" y="1124"/>
                  </a:lnTo>
                  <a:lnTo>
                    <a:pt x="1066" y="1112"/>
                  </a:lnTo>
                  <a:lnTo>
                    <a:pt x="1057" y="1099"/>
                  </a:lnTo>
                  <a:lnTo>
                    <a:pt x="1048" y="1087"/>
                  </a:lnTo>
                  <a:lnTo>
                    <a:pt x="1042" y="1082"/>
                  </a:lnTo>
                  <a:lnTo>
                    <a:pt x="1036" y="1077"/>
                  </a:lnTo>
                  <a:lnTo>
                    <a:pt x="1036" y="1077"/>
                  </a:lnTo>
                  <a:lnTo>
                    <a:pt x="1033" y="1082"/>
                  </a:lnTo>
                  <a:lnTo>
                    <a:pt x="1027" y="1087"/>
                  </a:lnTo>
                  <a:lnTo>
                    <a:pt x="1022" y="1092"/>
                  </a:lnTo>
                  <a:lnTo>
                    <a:pt x="1017" y="1095"/>
                  </a:lnTo>
                  <a:lnTo>
                    <a:pt x="1010" y="1097"/>
                  </a:lnTo>
                  <a:lnTo>
                    <a:pt x="1004" y="1097"/>
                  </a:lnTo>
                  <a:lnTo>
                    <a:pt x="998" y="1096"/>
                  </a:lnTo>
                  <a:lnTo>
                    <a:pt x="992" y="1092"/>
                  </a:lnTo>
                  <a:lnTo>
                    <a:pt x="992" y="1092"/>
                  </a:lnTo>
                  <a:close/>
                  <a:moveTo>
                    <a:pt x="1203" y="1084"/>
                  </a:moveTo>
                  <a:lnTo>
                    <a:pt x="1203" y="1084"/>
                  </a:lnTo>
                  <a:lnTo>
                    <a:pt x="1189" y="1119"/>
                  </a:lnTo>
                  <a:lnTo>
                    <a:pt x="1175" y="1151"/>
                  </a:lnTo>
                  <a:lnTo>
                    <a:pt x="1168" y="1168"/>
                  </a:lnTo>
                  <a:lnTo>
                    <a:pt x="1161" y="1185"/>
                  </a:lnTo>
                  <a:lnTo>
                    <a:pt x="1156" y="1203"/>
                  </a:lnTo>
                  <a:lnTo>
                    <a:pt x="1152" y="1222"/>
                  </a:lnTo>
                  <a:lnTo>
                    <a:pt x="1152" y="1222"/>
                  </a:lnTo>
                  <a:lnTo>
                    <a:pt x="1160" y="1227"/>
                  </a:lnTo>
                  <a:lnTo>
                    <a:pt x="1169" y="1230"/>
                  </a:lnTo>
                  <a:lnTo>
                    <a:pt x="1180" y="1232"/>
                  </a:lnTo>
                  <a:lnTo>
                    <a:pt x="1190" y="1233"/>
                  </a:lnTo>
                  <a:lnTo>
                    <a:pt x="1201" y="1233"/>
                  </a:lnTo>
                  <a:lnTo>
                    <a:pt x="1211" y="1231"/>
                  </a:lnTo>
                  <a:lnTo>
                    <a:pt x="1220" y="1228"/>
                  </a:lnTo>
                  <a:lnTo>
                    <a:pt x="1228" y="1222"/>
                  </a:lnTo>
                  <a:lnTo>
                    <a:pt x="1228" y="1222"/>
                  </a:lnTo>
                  <a:lnTo>
                    <a:pt x="1234" y="1195"/>
                  </a:lnTo>
                  <a:lnTo>
                    <a:pt x="1239" y="1167"/>
                  </a:lnTo>
                  <a:lnTo>
                    <a:pt x="1250" y="1105"/>
                  </a:lnTo>
                  <a:lnTo>
                    <a:pt x="1250" y="1105"/>
                  </a:lnTo>
                  <a:lnTo>
                    <a:pt x="1246" y="1100"/>
                  </a:lnTo>
                  <a:lnTo>
                    <a:pt x="1242" y="1096"/>
                  </a:lnTo>
                  <a:lnTo>
                    <a:pt x="1236" y="1093"/>
                  </a:lnTo>
                  <a:lnTo>
                    <a:pt x="1231" y="1090"/>
                  </a:lnTo>
                  <a:lnTo>
                    <a:pt x="1225" y="1087"/>
                  </a:lnTo>
                  <a:lnTo>
                    <a:pt x="1218" y="1086"/>
                  </a:lnTo>
                  <a:lnTo>
                    <a:pt x="1203" y="1084"/>
                  </a:lnTo>
                  <a:lnTo>
                    <a:pt x="1203" y="1084"/>
                  </a:lnTo>
                  <a:close/>
                  <a:moveTo>
                    <a:pt x="1235" y="1274"/>
                  </a:moveTo>
                  <a:lnTo>
                    <a:pt x="1235" y="1274"/>
                  </a:lnTo>
                  <a:lnTo>
                    <a:pt x="1237" y="1276"/>
                  </a:lnTo>
                  <a:lnTo>
                    <a:pt x="1239" y="1278"/>
                  </a:lnTo>
                  <a:lnTo>
                    <a:pt x="1242" y="1282"/>
                  </a:lnTo>
                  <a:lnTo>
                    <a:pt x="1244" y="1284"/>
                  </a:lnTo>
                  <a:lnTo>
                    <a:pt x="1246" y="1286"/>
                  </a:lnTo>
                  <a:lnTo>
                    <a:pt x="1249" y="1287"/>
                  </a:lnTo>
                  <a:lnTo>
                    <a:pt x="1252" y="1287"/>
                  </a:lnTo>
                  <a:lnTo>
                    <a:pt x="1252" y="1287"/>
                  </a:lnTo>
                  <a:lnTo>
                    <a:pt x="1256" y="1267"/>
                  </a:lnTo>
                  <a:lnTo>
                    <a:pt x="1259" y="1248"/>
                  </a:lnTo>
                  <a:lnTo>
                    <a:pt x="1264" y="1228"/>
                  </a:lnTo>
                  <a:lnTo>
                    <a:pt x="1269" y="1206"/>
                  </a:lnTo>
                  <a:lnTo>
                    <a:pt x="1283" y="1165"/>
                  </a:lnTo>
                  <a:lnTo>
                    <a:pt x="1299" y="1124"/>
                  </a:lnTo>
                  <a:lnTo>
                    <a:pt x="1299" y="1124"/>
                  </a:lnTo>
                  <a:lnTo>
                    <a:pt x="1294" y="1116"/>
                  </a:lnTo>
                  <a:lnTo>
                    <a:pt x="1288" y="1111"/>
                  </a:lnTo>
                  <a:lnTo>
                    <a:pt x="1279" y="1107"/>
                  </a:lnTo>
                  <a:lnTo>
                    <a:pt x="1269" y="1105"/>
                  </a:lnTo>
                  <a:lnTo>
                    <a:pt x="1269" y="1105"/>
                  </a:lnTo>
                  <a:lnTo>
                    <a:pt x="1267" y="1125"/>
                  </a:lnTo>
                  <a:lnTo>
                    <a:pt x="1264" y="1146"/>
                  </a:lnTo>
                  <a:lnTo>
                    <a:pt x="1256" y="1190"/>
                  </a:lnTo>
                  <a:lnTo>
                    <a:pt x="1245" y="1233"/>
                  </a:lnTo>
                  <a:lnTo>
                    <a:pt x="1235" y="1274"/>
                  </a:lnTo>
                  <a:lnTo>
                    <a:pt x="1235" y="1274"/>
                  </a:lnTo>
                  <a:close/>
                  <a:moveTo>
                    <a:pt x="977" y="1178"/>
                  </a:moveTo>
                  <a:lnTo>
                    <a:pt x="977" y="1178"/>
                  </a:lnTo>
                  <a:lnTo>
                    <a:pt x="984" y="1246"/>
                  </a:lnTo>
                  <a:lnTo>
                    <a:pt x="990" y="1311"/>
                  </a:lnTo>
                  <a:lnTo>
                    <a:pt x="993" y="1342"/>
                  </a:lnTo>
                  <a:lnTo>
                    <a:pt x="998" y="1372"/>
                  </a:lnTo>
                  <a:lnTo>
                    <a:pt x="1003" y="1400"/>
                  </a:lnTo>
                  <a:lnTo>
                    <a:pt x="1009" y="1427"/>
                  </a:lnTo>
                  <a:lnTo>
                    <a:pt x="1009" y="1427"/>
                  </a:lnTo>
                  <a:lnTo>
                    <a:pt x="1011" y="1426"/>
                  </a:lnTo>
                  <a:lnTo>
                    <a:pt x="1016" y="1425"/>
                  </a:lnTo>
                  <a:lnTo>
                    <a:pt x="1029" y="1424"/>
                  </a:lnTo>
                  <a:lnTo>
                    <a:pt x="1041" y="1425"/>
                  </a:lnTo>
                  <a:lnTo>
                    <a:pt x="1053" y="1427"/>
                  </a:lnTo>
                  <a:lnTo>
                    <a:pt x="1053" y="1427"/>
                  </a:lnTo>
                  <a:lnTo>
                    <a:pt x="1054" y="1422"/>
                  </a:lnTo>
                  <a:lnTo>
                    <a:pt x="1055" y="1416"/>
                  </a:lnTo>
                  <a:lnTo>
                    <a:pt x="1053" y="1403"/>
                  </a:lnTo>
                  <a:lnTo>
                    <a:pt x="1053" y="1389"/>
                  </a:lnTo>
                  <a:lnTo>
                    <a:pt x="1053" y="1382"/>
                  </a:lnTo>
                  <a:lnTo>
                    <a:pt x="1055" y="1374"/>
                  </a:lnTo>
                  <a:lnTo>
                    <a:pt x="1055" y="1374"/>
                  </a:lnTo>
                  <a:lnTo>
                    <a:pt x="1059" y="1377"/>
                  </a:lnTo>
                  <a:lnTo>
                    <a:pt x="1062" y="1378"/>
                  </a:lnTo>
                  <a:lnTo>
                    <a:pt x="1064" y="1381"/>
                  </a:lnTo>
                  <a:lnTo>
                    <a:pt x="1065" y="1384"/>
                  </a:lnTo>
                  <a:lnTo>
                    <a:pt x="1067" y="1392"/>
                  </a:lnTo>
                  <a:lnTo>
                    <a:pt x="1068" y="1399"/>
                  </a:lnTo>
                  <a:lnTo>
                    <a:pt x="1068" y="1408"/>
                  </a:lnTo>
                  <a:lnTo>
                    <a:pt x="1070" y="1416"/>
                  </a:lnTo>
                  <a:lnTo>
                    <a:pt x="1072" y="1423"/>
                  </a:lnTo>
                  <a:lnTo>
                    <a:pt x="1075" y="1425"/>
                  </a:lnTo>
                  <a:lnTo>
                    <a:pt x="1078" y="1427"/>
                  </a:lnTo>
                  <a:lnTo>
                    <a:pt x="1078" y="1427"/>
                  </a:lnTo>
                  <a:lnTo>
                    <a:pt x="1081" y="1423"/>
                  </a:lnTo>
                  <a:lnTo>
                    <a:pt x="1083" y="1418"/>
                  </a:lnTo>
                  <a:lnTo>
                    <a:pt x="1087" y="1409"/>
                  </a:lnTo>
                  <a:lnTo>
                    <a:pt x="1091" y="1398"/>
                  </a:lnTo>
                  <a:lnTo>
                    <a:pt x="1092" y="1385"/>
                  </a:lnTo>
                  <a:lnTo>
                    <a:pt x="1093" y="1372"/>
                  </a:lnTo>
                  <a:lnTo>
                    <a:pt x="1093" y="1358"/>
                  </a:lnTo>
                  <a:lnTo>
                    <a:pt x="1093" y="1331"/>
                  </a:lnTo>
                  <a:lnTo>
                    <a:pt x="1093" y="1331"/>
                  </a:lnTo>
                  <a:lnTo>
                    <a:pt x="1096" y="1309"/>
                  </a:lnTo>
                  <a:lnTo>
                    <a:pt x="1097" y="1287"/>
                  </a:lnTo>
                  <a:lnTo>
                    <a:pt x="1097" y="1265"/>
                  </a:lnTo>
                  <a:lnTo>
                    <a:pt x="1096" y="1244"/>
                  </a:lnTo>
                  <a:lnTo>
                    <a:pt x="1091" y="1201"/>
                  </a:lnTo>
                  <a:lnTo>
                    <a:pt x="1089" y="1178"/>
                  </a:lnTo>
                  <a:lnTo>
                    <a:pt x="1087" y="1156"/>
                  </a:lnTo>
                  <a:lnTo>
                    <a:pt x="1087" y="1156"/>
                  </a:lnTo>
                  <a:lnTo>
                    <a:pt x="1080" y="1159"/>
                  </a:lnTo>
                  <a:lnTo>
                    <a:pt x="1070" y="1162"/>
                  </a:lnTo>
                  <a:lnTo>
                    <a:pt x="1065" y="1163"/>
                  </a:lnTo>
                  <a:lnTo>
                    <a:pt x="1061" y="1163"/>
                  </a:lnTo>
                  <a:lnTo>
                    <a:pt x="1055" y="1162"/>
                  </a:lnTo>
                  <a:lnTo>
                    <a:pt x="1051" y="1161"/>
                  </a:lnTo>
                  <a:lnTo>
                    <a:pt x="1051" y="1161"/>
                  </a:lnTo>
                  <a:lnTo>
                    <a:pt x="1053" y="1202"/>
                  </a:lnTo>
                  <a:lnTo>
                    <a:pt x="1056" y="1245"/>
                  </a:lnTo>
                  <a:lnTo>
                    <a:pt x="1059" y="1288"/>
                  </a:lnTo>
                  <a:lnTo>
                    <a:pt x="1059" y="1309"/>
                  </a:lnTo>
                  <a:lnTo>
                    <a:pt x="1059" y="1331"/>
                  </a:lnTo>
                  <a:lnTo>
                    <a:pt x="1059" y="1331"/>
                  </a:lnTo>
                  <a:lnTo>
                    <a:pt x="1054" y="1322"/>
                  </a:lnTo>
                  <a:lnTo>
                    <a:pt x="1050" y="1311"/>
                  </a:lnTo>
                  <a:lnTo>
                    <a:pt x="1048" y="1301"/>
                  </a:lnTo>
                  <a:lnTo>
                    <a:pt x="1046" y="1290"/>
                  </a:lnTo>
                  <a:lnTo>
                    <a:pt x="1044" y="1266"/>
                  </a:lnTo>
                  <a:lnTo>
                    <a:pt x="1042" y="1242"/>
                  </a:lnTo>
                  <a:lnTo>
                    <a:pt x="1041" y="1217"/>
                  </a:lnTo>
                  <a:lnTo>
                    <a:pt x="1039" y="1193"/>
                  </a:lnTo>
                  <a:lnTo>
                    <a:pt x="1037" y="1182"/>
                  </a:lnTo>
                  <a:lnTo>
                    <a:pt x="1034" y="1171"/>
                  </a:lnTo>
                  <a:lnTo>
                    <a:pt x="1031" y="1160"/>
                  </a:lnTo>
                  <a:lnTo>
                    <a:pt x="1026" y="1151"/>
                  </a:lnTo>
                  <a:lnTo>
                    <a:pt x="1026" y="1151"/>
                  </a:lnTo>
                  <a:lnTo>
                    <a:pt x="1023" y="1158"/>
                  </a:lnTo>
                  <a:lnTo>
                    <a:pt x="1019" y="1165"/>
                  </a:lnTo>
                  <a:lnTo>
                    <a:pt x="1014" y="1169"/>
                  </a:lnTo>
                  <a:lnTo>
                    <a:pt x="1007" y="1173"/>
                  </a:lnTo>
                  <a:lnTo>
                    <a:pt x="1001" y="1176"/>
                  </a:lnTo>
                  <a:lnTo>
                    <a:pt x="993" y="1178"/>
                  </a:lnTo>
                  <a:lnTo>
                    <a:pt x="985" y="1178"/>
                  </a:lnTo>
                  <a:lnTo>
                    <a:pt x="977" y="1178"/>
                  </a:lnTo>
                  <a:lnTo>
                    <a:pt x="977" y="1178"/>
                  </a:lnTo>
                  <a:close/>
                  <a:moveTo>
                    <a:pt x="1108" y="1424"/>
                  </a:moveTo>
                  <a:lnTo>
                    <a:pt x="1108" y="1424"/>
                  </a:lnTo>
                  <a:lnTo>
                    <a:pt x="1130" y="1416"/>
                  </a:lnTo>
                  <a:lnTo>
                    <a:pt x="1141" y="1412"/>
                  </a:lnTo>
                  <a:lnTo>
                    <a:pt x="1154" y="1410"/>
                  </a:lnTo>
                  <a:lnTo>
                    <a:pt x="1154" y="1410"/>
                  </a:lnTo>
                  <a:lnTo>
                    <a:pt x="1166" y="1392"/>
                  </a:lnTo>
                  <a:lnTo>
                    <a:pt x="1175" y="1373"/>
                  </a:lnTo>
                  <a:lnTo>
                    <a:pt x="1185" y="1355"/>
                  </a:lnTo>
                  <a:lnTo>
                    <a:pt x="1192" y="1336"/>
                  </a:lnTo>
                  <a:lnTo>
                    <a:pt x="1200" y="1316"/>
                  </a:lnTo>
                  <a:lnTo>
                    <a:pt x="1207" y="1295"/>
                  </a:lnTo>
                  <a:lnTo>
                    <a:pt x="1213" y="1274"/>
                  </a:lnTo>
                  <a:lnTo>
                    <a:pt x="1218" y="1252"/>
                  </a:lnTo>
                  <a:lnTo>
                    <a:pt x="1218" y="1252"/>
                  </a:lnTo>
                  <a:lnTo>
                    <a:pt x="1196" y="1252"/>
                  </a:lnTo>
                  <a:lnTo>
                    <a:pt x="1186" y="1251"/>
                  </a:lnTo>
                  <a:lnTo>
                    <a:pt x="1176" y="1251"/>
                  </a:lnTo>
                  <a:lnTo>
                    <a:pt x="1167" y="1249"/>
                  </a:lnTo>
                  <a:lnTo>
                    <a:pt x="1159" y="1246"/>
                  </a:lnTo>
                  <a:lnTo>
                    <a:pt x="1153" y="1243"/>
                  </a:lnTo>
                  <a:lnTo>
                    <a:pt x="1146" y="1237"/>
                  </a:lnTo>
                  <a:lnTo>
                    <a:pt x="1146" y="1237"/>
                  </a:lnTo>
                  <a:lnTo>
                    <a:pt x="1132" y="1283"/>
                  </a:lnTo>
                  <a:lnTo>
                    <a:pt x="1127" y="1307"/>
                  </a:lnTo>
                  <a:lnTo>
                    <a:pt x="1122" y="1329"/>
                  </a:lnTo>
                  <a:lnTo>
                    <a:pt x="1117" y="1352"/>
                  </a:lnTo>
                  <a:lnTo>
                    <a:pt x="1113" y="1374"/>
                  </a:lnTo>
                  <a:lnTo>
                    <a:pt x="1108" y="1424"/>
                  </a:lnTo>
                  <a:lnTo>
                    <a:pt x="1108" y="1424"/>
                  </a:lnTo>
                  <a:close/>
                  <a:moveTo>
                    <a:pt x="970" y="1360"/>
                  </a:moveTo>
                  <a:lnTo>
                    <a:pt x="970" y="1360"/>
                  </a:lnTo>
                  <a:lnTo>
                    <a:pt x="974" y="1374"/>
                  </a:lnTo>
                  <a:lnTo>
                    <a:pt x="977" y="1380"/>
                  </a:lnTo>
                  <a:lnTo>
                    <a:pt x="981" y="1385"/>
                  </a:lnTo>
                  <a:lnTo>
                    <a:pt x="981" y="1385"/>
                  </a:lnTo>
                  <a:lnTo>
                    <a:pt x="980" y="1377"/>
                  </a:lnTo>
                  <a:lnTo>
                    <a:pt x="979" y="1368"/>
                  </a:lnTo>
                  <a:lnTo>
                    <a:pt x="978" y="1362"/>
                  </a:lnTo>
                  <a:lnTo>
                    <a:pt x="977" y="1359"/>
                  </a:lnTo>
                  <a:lnTo>
                    <a:pt x="975" y="1357"/>
                  </a:lnTo>
                  <a:lnTo>
                    <a:pt x="975" y="1357"/>
                  </a:lnTo>
                  <a:lnTo>
                    <a:pt x="973" y="1359"/>
                  </a:lnTo>
                  <a:lnTo>
                    <a:pt x="970" y="1360"/>
                  </a:lnTo>
                  <a:lnTo>
                    <a:pt x="970" y="1360"/>
                  </a:lnTo>
                  <a:close/>
                  <a:moveTo>
                    <a:pt x="854" y="1532"/>
                  </a:moveTo>
                  <a:lnTo>
                    <a:pt x="854" y="1532"/>
                  </a:lnTo>
                  <a:lnTo>
                    <a:pt x="887" y="1537"/>
                  </a:lnTo>
                  <a:lnTo>
                    <a:pt x="919" y="1541"/>
                  </a:lnTo>
                  <a:lnTo>
                    <a:pt x="949" y="1545"/>
                  </a:lnTo>
                  <a:lnTo>
                    <a:pt x="979" y="1546"/>
                  </a:lnTo>
                  <a:lnTo>
                    <a:pt x="1008" y="1545"/>
                  </a:lnTo>
                  <a:lnTo>
                    <a:pt x="1022" y="1544"/>
                  </a:lnTo>
                  <a:lnTo>
                    <a:pt x="1037" y="1541"/>
                  </a:lnTo>
                  <a:lnTo>
                    <a:pt x="1052" y="1538"/>
                  </a:lnTo>
                  <a:lnTo>
                    <a:pt x="1067" y="1535"/>
                  </a:lnTo>
                  <a:lnTo>
                    <a:pt x="1082" y="1530"/>
                  </a:lnTo>
                  <a:lnTo>
                    <a:pt x="1097" y="1524"/>
                  </a:lnTo>
                  <a:lnTo>
                    <a:pt x="1097" y="1524"/>
                  </a:lnTo>
                  <a:lnTo>
                    <a:pt x="1112" y="1525"/>
                  </a:lnTo>
                  <a:lnTo>
                    <a:pt x="1125" y="1524"/>
                  </a:lnTo>
                  <a:lnTo>
                    <a:pt x="1135" y="1522"/>
                  </a:lnTo>
                  <a:lnTo>
                    <a:pt x="1143" y="1519"/>
                  </a:lnTo>
                  <a:lnTo>
                    <a:pt x="1152" y="1515"/>
                  </a:lnTo>
                  <a:lnTo>
                    <a:pt x="1159" y="1510"/>
                  </a:lnTo>
                  <a:lnTo>
                    <a:pt x="1167" y="1505"/>
                  </a:lnTo>
                  <a:lnTo>
                    <a:pt x="1176" y="1500"/>
                  </a:lnTo>
                  <a:lnTo>
                    <a:pt x="1176" y="1500"/>
                  </a:lnTo>
                  <a:lnTo>
                    <a:pt x="1176" y="1487"/>
                  </a:lnTo>
                  <a:lnTo>
                    <a:pt x="1176" y="1475"/>
                  </a:lnTo>
                  <a:lnTo>
                    <a:pt x="1178" y="1464"/>
                  </a:lnTo>
                  <a:lnTo>
                    <a:pt x="1182" y="1454"/>
                  </a:lnTo>
                  <a:lnTo>
                    <a:pt x="1187" y="1433"/>
                  </a:lnTo>
                  <a:lnTo>
                    <a:pt x="1189" y="1423"/>
                  </a:lnTo>
                  <a:lnTo>
                    <a:pt x="1191" y="1412"/>
                  </a:lnTo>
                  <a:lnTo>
                    <a:pt x="1191" y="1412"/>
                  </a:lnTo>
                  <a:lnTo>
                    <a:pt x="1182" y="1419"/>
                  </a:lnTo>
                  <a:lnTo>
                    <a:pt x="1171" y="1426"/>
                  </a:lnTo>
                  <a:lnTo>
                    <a:pt x="1160" y="1431"/>
                  </a:lnTo>
                  <a:lnTo>
                    <a:pt x="1148" y="1435"/>
                  </a:lnTo>
                  <a:lnTo>
                    <a:pt x="1137" y="1439"/>
                  </a:lnTo>
                  <a:lnTo>
                    <a:pt x="1124" y="1441"/>
                  </a:lnTo>
                  <a:lnTo>
                    <a:pt x="1098" y="1444"/>
                  </a:lnTo>
                  <a:lnTo>
                    <a:pt x="1070" y="1445"/>
                  </a:lnTo>
                  <a:lnTo>
                    <a:pt x="1042" y="1446"/>
                  </a:lnTo>
                  <a:lnTo>
                    <a:pt x="1014" y="1447"/>
                  </a:lnTo>
                  <a:lnTo>
                    <a:pt x="985" y="1448"/>
                  </a:lnTo>
                  <a:lnTo>
                    <a:pt x="985" y="1448"/>
                  </a:lnTo>
                  <a:lnTo>
                    <a:pt x="968" y="1449"/>
                  </a:lnTo>
                  <a:lnTo>
                    <a:pt x="948" y="1449"/>
                  </a:lnTo>
                  <a:lnTo>
                    <a:pt x="927" y="1448"/>
                  </a:lnTo>
                  <a:lnTo>
                    <a:pt x="905" y="1446"/>
                  </a:lnTo>
                  <a:lnTo>
                    <a:pt x="884" y="1443"/>
                  </a:lnTo>
                  <a:lnTo>
                    <a:pt x="864" y="1439"/>
                  </a:lnTo>
                  <a:lnTo>
                    <a:pt x="848" y="1433"/>
                  </a:lnTo>
                  <a:lnTo>
                    <a:pt x="840" y="1430"/>
                  </a:lnTo>
                  <a:lnTo>
                    <a:pt x="835" y="1427"/>
                  </a:lnTo>
                  <a:lnTo>
                    <a:pt x="835" y="1427"/>
                  </a:lnTo>
                  <a:lnTo>
                    <a:pt x="840" y="1454"/>
                  </a:lnTo>
                  <a:lnTo>
                    <a:pt x="844" y="1480"/>
                  </a:lnTo>
                  <a:lnTo>
                    <a:pt x="854" y="1532"/>
                  </a:lnTo>
                  <a:lnTo>
                    <a:pt x="854" y="1532"/>
                  </a:lnTo>
                  <a:close/>
                  <a:moveTo>
                    <a:pt x="1137" y="1549"/>
                  </a:moveTo>
                  <a:lnTo>
                    <a:pt x="1137" y="1549"/>
                  </a:lnTo>
                  <a:lnTo>
                    <a:pt x="1139" y="1565"/>
                  </a:lnTo>
                  <a:lnTo>
                    <a:pt x="1141" y="1579"/>
                  </a:lnTo>
                  <a:lnTo>
                    <a:pt x="1142" y="1611"/>
                  </a:lnTo>
                  <a:lnTo>
                    <a:pt x="1142" y="1611"/>
                  </a:lnTo>
                  <a:lnTo>
                    <a:pt x="1146" y="1611"/>
                  </a:lnTo>
                  <a:lnTo>
                    <a:pt x="1150" y="1611"/>
                  </a:lnTo>
                  <a:lnTo>
                    <a:pt x="1156" y="1608"/>
                  </a:lnTo>
                  <a:lnTo>
                    <a:pt x="1161" y="1605"/>
                  </a:lnTo>
                  <a:lnTo>
                    <a:pt x="1165" y="1604"/>
                  </a:lnTo>
                  <a:lnTo>
                    <a:pt x="1169" y="1604"/>
                  </a:lnTo>
                  <a:lnTo>
                    <a:pt x="1169" y="1604"/>
                  </a:lnTo>
                  <a:lnTo>
                    <a:pt x="1169" y="1592"/>
                  </a:lnTo>
                  <a:lnTo>
                    <a:pt x="1170" y="1581"/>
                  </a:lnTo>
                  <a:lnTo>
                    <a:pt x="1173" y="1564"/>
                  </a:lnTo>
                  <a:lnTo>
                    <a:pt x="1174" y="1555"/>
                  </a:lnTo>
                  <a:lnTo>
                    <a:pt x="1175" y="1547"/>
                  </a:lnTo>
                  <a:lnTo>
                    <a:pt x="1175" y="1539"/>
                  </a:lnTo>
                  <a:lnTo>
                    <a:pt x="1174" y="1530"/>
                  </a:lnTo>
                  <a:lnTo>
                    <a:pt x="1174" y="1530"/>
                  </a:lnTo>
                  <a:lnTo>
                    <a:pt x="1170" y="1533"/>
                  </a:lnTo>
                  <a:lnTo>
                    <a:pt x="1165" y="1535"/>
                  </a:lnTo>
                  <a:lnTo>
                    <a:pt x="1154" y="1538"/>
                  </a:lnTo>
                  <a:lnTo>
                    <a:pt x="1148" y="1540"/>
                  </a:lnTo>
                  <a:lnTo>
                    <a:pt x="1144" y="1543"/>
                  </a:lnTo>
                  <a:lnTo>
                    <a:pt x="1140" y="1546"/>
                  </a:lnTo>
                  <a:lnTo>
                    <a:pt x="1137" y="1549"/>
                  </a:lnTo>
                  <a:lnTo>
                    <a:pt x="1137" y="1549"/>
                  </a:lnTo>
                  <a:close/>
                  <a:moveTo>
                    <a:pt x="1110" y="1626"/>
                  </a:moveTo>
                  <a:lnTo>
                    <a:pt x="1110" y="1626"/>
                  </a:lnTo>
                  <a:lnTo>
                    <a:pt x="1112" y="1624"/>
                  </a:lnTo>
                  <a:lnTo>
                    <a:pt x="1114" y="1624"/>
                  </a:lnTo>
                  <a:lnTo>
                    <a:pt x="1117" y="1624"/>
                  </a:lnTo>
                  <a:lnTo>
                    <a:pt x="1122" y="1623"/>
                  </a:lnTo>
                  <a:lnTo>
                    <a:pt x="1122" y="1623"/>
                  </a:lnTo>
                  <a:lnTo>
                    <a:pt x="1125" y="1602"/>
                  </a:lnTo>
                  <a:lnTo>
                    <a:pt x="1125" y="1592"/>
                  </a:lnTo>
                  <a:lnTo>
                    <a:pt x="1125" y="1580"/>
                  </a:lnTo>
                  <a:lnTo>
                    <a:pt x="1124" y="1570"/>
                  </a:lnTo>
                  <a:lnTo>
                    <a:pt x="1121" y="1561"/>
                  </a:lnTo>
                  <a:lnTo>
                    <a:pt x="1119" y="1558"/>
                  </a:lnTo>
                  <a:lnTo>
                    <a:pt x="1116" y="1554"/>
                  </a:lnTo>
                  <a:lnTo>
                    <a:pt x="1113" y="1551"/>
                  </a:lnTo>
                  <a:lnTo>
                    <a:pt x="1110" y="1549"/>
                  </a:lnTo>
                  <a:lnTo>
                    <a:pt x="1110" y="1549"/>
                  </a:lnTo>
                  <a:lnTo>
                    <a:pt x="1108" y="1558"/>
                  </a:lnTo>
                  <a:lnTo>
                    <a:pt x="1107" y="1566"/>
                  </a:lnTo>
                  <a:lnTo>
                    <a:pt x="1107" y="1584"/>
                  </a:lnTo>
                  <a:lnTo>
                    <a:pt x="1108" y="1606"/>
                  </a:lnTo>
                  <a:lnTo>
                    <a:pt x="1110" y="1626"/>
                  </a:lnTo>
                  <a:lnTo>
                    <a:pt x="1110" y="1626"/>
                  </a:lnTo>
                  <a:close/>
                  <a:moveTo>
                    <a:pt x="856" y="1554"/>
                  </a:moveTo>
                  <a:lnTo>
                    <a:pt x="856" y="1554"/>
                  </a:lnTo>
                  <a:lnTo>
                    <a:pt x="859" y="1574"/>
                  </a:lnTo>
                  <a:lnTo>
                    <a:pt x="864" y="1592"/>
                  </a:lnTo>
                  <a:lnTo>
                    <a:pt x="867" y="1611"/>
                  </a:lnTo>
                  <a:lnTo>
                    <a:pt x="869" y="1630"/>
                  </a:lnTo>
                  <a:lnTo>
                    <a:pt x="869" y="1630"/>
                  </a:lnTo>
                  <a:lnTo>
                    <a:pt x="872" y="1631"/>
                  </a:lnTo>
                  <a:lnTo>
                    <a:pt x="875" y="1631"/>
                  </a:lnTo>
                  <a:lnTo>
                    <a:pt x="881" y="1635"/>
                  </a:lnTo>
                  <a:lnTo>
                    <a:pt x="886" y="1637"/>
                  </a:lnTo>
                  <a:lnTo>
                    <a:pt x="888" y="1637"/>
                  </a:lnTo>
                  <a:lnTo>
                    <a:pt x="890" y="1636"/>
                  </a:lnTo>
                  <a:lnTo>
                    <a:pt x="890" y="1636"/>
                  </a:lnTo>
                  <a:lnTo>
                    <a:pt x="893" y="1627"/>
                  </a:lnTo>
                  <a:lnTo>
                    <a:pt x="893" y="1620"/>
                  </a:lnTo>
                  <a:lnTo>
                    <a:pt x="892" y="1602"/>
                  </a:lnTo>
                  <a:lnTo>
                    <a:pt x="890" y="1583"/>
                  </a:lnTo>
                  <a:lnTo>
                    <a:pt x="888" y="1562"/>
                  </a:lnTo>
                  <a:lnTo>
                    <a:pt x="888" y="1562"/>
                  </a:lnTo>
                  <a:lnTo>
                    <a:pt x="880" y="1558"/>
                  </a:lnTo>
                  <a:lnTo>
                    <a:pt x="872" y="1555"/>
                  </a:lnTo>
                  <a:lnTo>
                    <a:pt x="866" y="1554"/>
                  </a:lnTo>
                  <a:lnTo>
                    <a:pt x="856" y="1554"/>
                  </a:lnTo>
                  <a:lnTo>
                    <a:pt x="856" y="1554"/>
                  </a:lnTo>
                  <a:close/>
                  <a:moveTo>
                    <a:pt x="1036" y="1567"/>
                  </a:moveTo>
                  <a:lnTo>
                    <a:pt x="1036" y="1567"/>
                  </a:lnTo>
                  <a:lnTo>
                    <a:pt x="1035" y="1607"/>
                  </a:lnTo>
                  <a:lnTo>
                    <a:pt x="1035" y="1626"/>
                  </a:lnTo>
                  <a:lnTo>
                    <a:pt x="1036" y="1637"/>
                  </a:lnTo>
                  <a:lnTo>
                    <a:pt x="1038" y="1647"/>
                  </a:lnTo>
                  <a:lnTo>
                    <a:pt x="1038" y="1647"/>
                  </a:lnTo>
                  <a:lnTo>
                    <a:pt x="1052" y="1644"/>
                  </a:lnTo>
                  <a:lnTo>
                    <a:pt x="1066" y="1642"/>
                  </a:lnTo>
                  <a:lnTo>
                    <a:pt x="1079" y="1639"/>
                  </a:lnTo>
                  <a:lnTo>
                    <a:pt x="1085" y="1637"/>
                  </a:lnTo>
                  <a:lnTo>
                    <a:pt x="1090" y="1634"/>
                  </a:lnTo>
                  <a:lnTo>
                    <a:pt x="1090" y="1634"/>
                  </a:lnTo>
                  <a:lnTo>
                    <a:pt x="1092" y="1612"/>
                  </a:lnTo>
                  <a:lnTo>
                    <a:pt x="1091" y="1595"/>
                  </a:lnTo>
                  <a:lnTo>
                    <a:pt x="1089" y="1577"/>
                  </a:lnTo>
                  <a:lnTo>
                    <a:pt x="1085" y="1556"/>
                  </a:lnTo>
                  <a:lnTo>
                    <a:pt x="1085" y="1556"/>
                  </a:lnTo>
                  <a:lnTo>
                    <a:pt x="1079" y="1556"/>
                  </a:lnTo>
                  <a:lnTo>
                    <a:pt x="1074" y="1556"/>
                  </a:lnTo>
                  <a:lnTo>
                    <a:pt x="1061" y="1560"/>
                  </a:lnTo>
                  <a:lnTo>
                    <a:pt x="1036" y="1567"/>
                  </a:lnTo>
                  <a:lnTo>
                    <a:pt x="1036" y="1567"/>
                  </a:lnTo>
                  <a:close/>
                  <a:moveTo>
                    <a:pt x="909" y="1643"/>
                  </a:moveTo>
                  <a:lnTo>
                    <a:pt x="909" y="1643"/>
                  </a:lnTo>
                  <a:lnTo>
                    <a:pt x="925" y="1646"/>
                  </a:lnTo>
                  <a:lnTo>
                    <a:pt x="940" y="1647"/>
                  </a:lnTo>
                  <a:lnTo>
                    <a:pt x="975" y="1651"/>
                  </a:lnTo>
                  <a:lnTo>
                    <a:pt x="975" y="1651"/>
                  </a:lnTo>
                  <a:lnTo>
                    <a:pt x="975" y="1630"/>
                  </a:lnTo>
                  <a:lnTo>
                    <a:pt x="976" y="1609"/>
                  </a:lnTo>
                  <a:lnTo>
                    <a:pt x="976" y="1599"/>
                  </a:lnTo>
                  <a:lnTo>
                    <a:pt x="976" y="1589"/>
                  </a:lnTo>
                  <a:lnTo>
                    <a:pt x="975" y="1579"/>
                  </a:lnTo>
                  <a:lnTo>
                    <a:pt x="972" y="1569"/>
                  </a:lnTo>
                  <a:lnTo>
                    <a:pt x="972" y="1569"/>
                  </a:lnTo>
                  <a:lnTo>
                    <a:pt x="956" y="1567"/>
                  </a:lnTo>
                  <a:lnTo>
                    <a:pt x="938" y="1565"/>
                  </a:lnTo>
                  <a:lnTo>
                    <a:pt x="922" y="1564"/>
                  </a:lnTo>
                  <a:lnTo>
                    <a:pt x="909" y="1562"/>
                  </a:lnTo>
                  <a:lnTo>
                    <a:pt x="909" y="1562"/>
                  </a:lnTo>
                  <a:lnTo>
                    <a:pt x="909" y="1580"/>
                  </a:lnTo>
                  <a:lnTo>
                    <a:pt x="909" y="1602"/>
                  </a:lnTo>
                  <a:lnTo>
                    <a:pt x="908" y="1625"/>
                  </a:lnTo>
                  <a:lnTo>
                    <a:pt x="909" y="1643"/>
                  </a:lnTo>
                  <a:lnTo>
                    <a:pt x="909" y="1643"/>
                  </a:lnTo>
                  <a:close/>
                  <a:moveTo>
                    <a:pt x="996" y="1567"/>
                  </a:moveTo>
                  <a:lnTo>
                    <a:pt x="996" y="1567"/>
                  </a:lnTo>
                  <a:lnTo>
                    <a:pt x="994" y="1576"/>
                  </a:lnTo>
                  <a:lnTo>
                    <a:pt x="993" y="1586"/>
                  </a:lnTo>
                  <a:lnTo>
                    <a:pt x="992" y="1596"/>
                  </a:lnTo>
                  <a:lnTo>
                    <a:pt x="992" y="1607"/>
                  </a:lnTo>
                  <a:lnTo>
                    <a:pt x="992" y="1629"/>
                  </a:lnTo>
                  <a:lnTo>
                    <a:pt x="994" y="1653"/>
                  </a:lnTo>
                  <a:lnTo>
                    <a:pt x="994" y="1653"/>
                  </a:lnTo>
                  <a:lnTo>
                    <a:pt x="1002" y="1653"/>
                  </a:lnTo>
                  <a:lnTo>
                    <a:pt x="1009" y="1653"/>
                  </a:lnTo>
                  <a:lnTo>
                    <a:pt x="1016" y="1653"/>
                  </a:lnTo>
                  <a:lnTo>
                    <a:pt x="1019" y="1652"/>
                  </a:lnTo>
                  <a:lnTo>
                    <a:pt x="1021" y="1651"/>
                  </a:lnTo>
                  <a:lnTo>
                    <a:pt x="1021" y="1651"/>
                  </a:lnTo>
                  <a:lnTo>
                    <a:pt x="1020" y="1641"/>
                  </a:lnTo>
                  <a:lnTo>
                    <a:pt x="1020" y="1631"/>
                  </a:lnTo>
                  <a:lnTo>
                    <a:pt x="1020" y="1610"/>
                  </a:lnTo>
                  <a:lnTo>
                    <a:pt x="1019" y="1599"/>
                  </a:lnTo>
                  <a:lnTo>
                    <a:pt x="1019" y="1589"/>
                  </a:lnTo>
                  <a:lnTo>
                    <a:pt x="1017" y="1577"/>
                  </a:lnTo>
                  <a:lnTo>
                    <a:pt x="1014" y="1567"/>
                  </a:lnTo>
                  <a:lnTo>
                    <a:pt x="1014" y="1567"/>
                  </a:lnTo>
                  <a:lnTo>
                    <a:pt x="996" y="1567"/>
                  </a:lnTo>
                  <a:lnTo>
                    <a:pt x="996" y="1567"/>
                  </a:lnTo>
                  <a:close/>
                  <a:moveTo>
                    <a:pt x="1093" y="1665"/>
                  </a:moveTo>
                  <a:lnTo>
                    <a:pt x="1093" y="1665"/>
                  </a:lnTo>
                  <a:lnTo>
                    <a:pt x="1090" y="1664"/>
                  </a:lnTo>
                  <a:lnTo>
                    <a:pt x="1087" y="1661"/>
                  </a:lnTo>
                  <a:lnTo>
                    <a:pt x="1085" y="1660"/>
                  </a:lnTo>
                  <a:lnTo>
                    <a:pt x="1080" y="1660"/>
                  </a:lnTo>
                  <a:lnTo>
                    <a:pt x="1080" y="1660"/>
                  </a:lnTo>
                  <a:lnTo>
                    <a:pt x="1069" y="1665"/>
                  </a:lnTo>
                  <a:lnTo>
                    <a:pt x="1057" y="1668"/>
                  </a:lnTo>
                  <a:lnTo>
                    <a:pt x="1046" y="1670"/>
                  </a:lnTo>
                  <a:lnTo>
                    <a:pt x="1033" y="1672"/>
                  </a:lnTo>
                  <a:lnTo>
                    <a:pt x="1007" y="1674"/>
                  </a:lnTo>
                  <a:lnTo>
                    <a:pt x="980" y="1674"/>
                  </a:lnTo>
                  <a:lnTo>
                    <a:pt x="954" y="1672"/>
                  </a:lnTo>
                  <a:lnTo>
                    <a:pt x="927" y="1669"/>
                  </a:lnTo>
                  <a:lnTo>
                    <a:pt x="900" y="1662"/>
                  </a:lnTo>
                  <a:lnTo>
                    <a:pt x="873" y="1655"/>
                  </a:lnTo>
                  <a:lnTo>
                    <a:pt x="873" y="1655"/>
                  </a:lnTo>
                  <a:lnTo>
                    <a:pt x="880" y="1684"/>
                  </a:lnTo>
                  <a:lnTo>
                    <a:pt x="885" y="1716"/>
                  </a:lnTo>
                  <a:lnTo>
                    <a:pt x="890" y="1750"/>
                  </a:lnTo>
                  <a:lnTo>
                    <a:pt x="896" y="1780"/>
                  </a:lnTo>
                  <a:lnTo>
                    <a:pt x="896" y="1780"/>
                  </a:lnTo>
                  <a:lnTo>
                    <a:pt x="905" y="1789"/>
                  </a:lnTo>
                  <a:lnTo>
                    <a:pt x="915" y="1797"/>
                  </a:lnTo>
                  <a:lnTo>
                    <a:pt x="915" y="1797"/>
                  </a:lnTo>
                  <a:lnTo>
                    <a:pt x="923" y="1797"/>
                  </a:lnTo>
                  <a:lnTo>
                    <a:pt x="929" y="1799"/>
                  </a:lnTo>
                  <a:lnTo>
                    <a:pt x="935" y="1802"/>
                  </a:lnTo>
                  <a:lnTo>
                    <a:pt x="942" y="1804"/>
                  </a:lnTo>
                  <a:lnTo>
                    <a:pt x="956" y="1809"/>
                  </a:lnTo>
                  <a:lnTo>
                    <a:pt x="962" y="1811"/>
                  </a:lnTo>
                  <a:lnTo>
                    <a:pt x="970" y="1812"/>
                  </a:lnTo>
                  <a:lnTo>
                    <a:pt x="970" y="1812"/>
                  </a:lnTo>
                  <a:lnTo>
                    <a:pt x="974" y="1812"/>
                  </a:lnTo>
                  <a:lnTo>
                    <a:pt x="979" y="1811"/>
                  </a:lnTo>
                  <a:lnTo>
                    <a:pt x="989" y="1809"/>
                  </a:lnTo>
                  <a:lnTo>
                    <a:pt x="1000" y="1806"/>
                  </a:lnTo>
                  <a:lnTo>
                    <a:pt x="1009" y="1805"/>
                  </a:lnTo>
                  <a:lnTo>
                    <a:pt x="1009" y="1805"/>
                  </a:lnTo>
                  <a:lnTo>
                    <a:pt x="1041" y="1807"/>
                  </a:lnTo>
                  <a:lnTo>
                    <a:pt x="1057" y="1807"/>
                  </a:lnTo>
                  <a:lnTo>
                    <a:pt x="1075" y="1807"/>
                  </a:lnTo>
                  <a:lnTo>
                    <a:pt x="1091" y="1806"/>
                  </a:lnTo>
                  <a:lnTo>
                    <a:pt x="1106" y="1804"/>
                  </a:lnTo>
                  <a:lnTo>
                    <a:pt x="1113" y="1802"/>
                  </a:lnTo>
                  <a:lnTo>
                    <a:pt x="1121" y="1798"/>
                  </a:lnTo>
                  <a:lnTo>
                    <a:pt x="1127" y="1795"/>
                  </a:lnTo>
                  <a:lnTo>
                    <a:pt x="1135" y="1791"/>
                  </a:lnTo>
                  <a:lnTo>
                    <a:pt x="1135" y="1791"/>
                  </a:lnTo>
                  <a:lnTo>
                    <a:pt x="1139" y="1782"/>
                  </a:lnTo>
                  <a:lnTo>
                    <a:pt x="1143" y="1773"/>
                  </a:lnTo>
                  <a:lnTo>
                    <a:pt x="1150" y="1753"/>
                  </a:lnTo>
                  <a:lnTo>
                    <a:pt x="1154" y="1732"/>
                  </a:lnTo>
                  <a:lnTo>
                    <a:pt x="1158" y="1710"/>
                  </a:lnTo>
                  <a:lnTo>
                    <a:pt x="1160" y="1687"/>
                  </a:lnTo>
                  <a:lnTo>
                    <a:pt x="1161" y="1666"/>
                  </a:lnTo>
                  <a:lnTo>
                    <a:pt x="1161" y="1628"/>
                  </a:lnTo>
                  <a:lnTo>
                    <a:pt x="1161" y="1628"/>
                  </a:lnTo>
                  <a:lnTo>
                    <a:pt x="1154" y="1634"/>
                  </a:lnTo>
                  <a:lnTo>
                    <a:pt x="1144" y="1638"/>
                  </a:lnTo>
                  <a:lnTo>
                    <a:pt x="1126" y="1645"/>
                  </a:lnTo>
                  <a:lnTo>
                    <a:pt x="1116" y="1649"/>
                  </a:lnTo>
                  <a:lnTo>
                    <a:pt x="1108" y="1653"/>
                  </a:lnTo>
                  <a:lnTo>
                    <a:pt x="1099" y="1658"/>
                  </a:lnTo>
                  <a:lnTo>
                    <a:pt x="1093" y="1665"/>
                  </a:lnTo>
                  <a:lnTo>
                    <a:pt x="1093" y="1665"/>
                  </a:lnTo>
                  <a:close/>
                  <a:moveTo>
                    <a:pt x="509" y="1636"/>
                  </a:moveTo>
                  <a:lnTo>
                    <a:pt x="509" y="1636"/>
                  </a:lnTo>
                  <a:lnTo>
                    <a:pt x="514" y="1644"/>
                  </a:lnTo>
                  <a:lnTo>
                    <a:pt x="517" y="1655"/>
                  </a:lnTo>
                  <a:lnTo>
                    <a:pt x="519" y="1667"/>
                  </a:lnTo>
                  <a:lnTo>
                    <a:pt x="519" y="1672"/>
                  </a:lnTo>
                  <a:lnTo>
                    <a:pt x="518" y="1678"/>
                  </a:lnTo>
                  <a:lnTo>
                    <a:pt x="517" y="1684"/>
                  </a:lnTo>
                  <a:lnTo>
                    <a:pt x="514" y="1688"/>
                  </a:lnTo>
                  <a:lnTo>
                    <a:pt x="510" y="1693"/>
                  </a:lnTo>
                  <a:lnTo>
                    <a:pt x="506" y="1698"/>
                  </a:lnTo>
                  <a:lnTo>
                    <a:pt x="501" y="1701"/>
                  </a:lnTo>
                  <a:lnTo>
                    <a:pt x="494" y="1704"/>
                  </a:lnTo>
                  <a:lnTo>
                    <a:pt x="487" y="1705"/>
                  </a:lnTo>
                  <a:lnTo>
                    <a:pt x="478" y="1706"/>
                  </a:lnTo>
                  <a:lnTo>
                    <a:pt x="478" y="1706"/>
                  </a:lnTo>
                  <a:lnTo>
                    <a:pt x="471" y="1703"/>
                  </a:lnTo>
                  <a:lnTo>
                    <a:pt x="464" y="1701"/>
                  </a:lnTo>
                  <a:lnTo>
                    <a:pt x="458" y="1702"/>
                  </a:lnTo>
                  <a:lnTo>
                    <a:pt x="448" y="1704"/>
                  </a:lnTo>
                  <a:lnTo>
                    <a:pt x="448" y="1704"/>
                  </a:lnTo>
                  <a:lnTo>
                    <a:pt x="446" y="1697"/>
                  </a:lnTo>
                  <a:lnTo>
                    <a:pt x="444" y="1689"/>
                  </a:lnTo>
                  <a:lnTo>
                    <a:pt x="441" y="1674"/>
                  </a:lnTo>
                  <a:lnTo>
                    <a:pt x="439" y="1667"/>
                  </a:lnTo>
                  <a:lnTo>
                    <a:pt x="435" y="1661"/>
                  </a:lnTo>
                  <a:lnTo>
                    <a:pt x="432" y="1657"/>
                  </a:lnTo>
                  <a:lnTo>
                    <a:pt x="429" y="1656"/>
                  </a:lnTo>
                  <a:lnTo>
                    <a:pt x="426" y="1655"/>
                  </a:lnTo>
                  <a:lnTo>
                    <a:pt x="426" y="1655"/>
                  </a:lnTo>
                  <a:lnTo>
                    <a:pt x="419" y="1660"/>
                  </a:lnTo>
                  <a:lnTo>
                    <a:pt x="410" y="1667"/>
                  </a:lnTo>
                  <a:lnTo>
                    <a:pt x="399" y="1673"/>
                  </a:lnTo>
                  <a:lnTo>
                    <a:pt x="389" y="1680"/>
                  </a:lnTo>
                  <a:lnTo>
                    <a:pt x="381" y="1687"/>
                  </a:lnTo>
                  <a:lnTo>
                    <a:pt x="378" y="1691"/>
                  </a:lnTo>
                  <a:lnTo>
                    <a:pt x="375" y="1696"/>
                  </a:lnTo>
                  <a:lnTo>
                    <a:pt x="374" y="1701"/>
                  </a:lnTo>
                  <a:lnTo>
                    <a:pt x="374" y="1705"/>
                  </a:lnTo>
                  <a:lnTo>
                    <a:pt x="377" y="1711"/>
                  </a:lnTo>
                  <a:lnTo>
                    <a:pt x="380" y="1717"/>
                  </a:lnTo>
                  <a:lnTo>
                    <a:pt x="380" y="1717"/>
                  </a:lnTo>
                  <a:lnTo>
                    <a:pt x="414" y="1722"/>
                  </a:lnTo>
                  <a:lnTo>
                    <a:pt x="453" y="1728"/>
                  </a:lnTo>
                  <a:lnTo>
                    <a:pt x="492" y="1731"/>
                  </a:lnTo>
                  <a:lnTo>
                    <a:pt x="534" y="1733"/>
                  </a:lnTo>
                  <a:lnTo>
                    <a:pt x="576" y="1732"/>
                  </a:lnTo>
                  <a:lnTo>
                    <a:pt x="618" y="1730"/>
                  </a:lnTo>
                  <a:lnTo>
                    <a:pt x="639" y="1728"/>
                  </a:lnTo>
                  <a:lnTo>
                    <a:pt x="659" y="1725"/>
                  </a:lnTo>
                  <a:lnTo>
                    <a:pt x="680" y="1721"/>
                  </a:lnTo>
                  <a:lnTo>
                    <a:pt x="699" y="1717"/>
                  </a:lnTo>
                  <a:lnTo>
                    <a:pt x="699" y="1717"/>
                  </a:lnTo>
                  <a:lnTo>
                    <a:pt x="699" y="1714"/>
                  </a:lnTo>
                  <a:lnTo>
                    <a:pt x="700" y="1713"/>
                  </a:lnTo>
                  <a:lnTo>
                    <a:pt x="702" y="1710"/>
                  </a:lnTo>
                  <a:lnTo>
                    <a:pt x="704" y="1707"/>
                  </a:lnTo>
                  <a:lnTo>
                    <a:pt x="704" y="1705"/>
                  </a:lnTo>
                  <a:lnTo>
                    <a:pt x="704" y="1702"/>
                  </a:lnTo>
                  <a:lnTo>
                    <a:pt x="704" y="1702"/>
                  </a:lnTo>
                  <a:lnTo>
                    <a:pt x="700" y="1693"/>
                  </a:lnTo>
                  <a:lnTo>
                    <a:pt x="693" y="1686"/>
                  </a:lnTo>
                  <a:lnTo>
                    <a:pt x="687" y="1678"/>
                  </a:lnTo>
                  <a:lnTo>
                    <a:pt x="680" y="1671"/>
                  </a:lnTo>
                  <a:lnTo>
                    <a:pt x="672" y="1666"/>
                  </a:lnTo>
                  <a:lnTo>
                    <a:pt x="665" y="1661"/>
                  </a:lnTo>
                  <a:lnTo>
                    <a:pt x="657" y="1658"/>
                  </a:lnTo>
                  <a:lnTo>
                    <a:pt x="650" y="1658"/>
                  </a:lnTo>
                  <a:lnTo>
                    <a:pt x="650" y="1658"/>
                  </a:lnTo>
                  <a:lnTo>
                    <a:pt x="655" y="1662"/>
                  </a:lnTo>
                  <a:lnTo>
                    <a:pt x="657" y="1667"/>
                  </a:lnTo>
                  <a:lnTo>
                    <a:pt x="658" y="1672"/>
                  </a:lnTo>
                  <a:lnTo>
                    <a:pt x="658" y="1676"/>
                  </a:lnTo>
                  <a:lnTo>
                    <a:pt x="656" y="1681"/>
                  </a:lnTo>
                  <a:lnTo>
                    <a:pt x="653" y="1685"/>
                  </a:lnTo>
                  <a:lnTo>
                    <a:pt x="648" y="1689"/>
                  </a:lnTo>
                  <a:lnTo>
                    <a:pt x="643" y="1692"/>
                  </a:lnTo>
                  <a:lnTo>
                    <a:pt x="637" y="1696"/>
                  </a:lnTo>
                  <a:lnTo>
                    <a:pt x="630" y="1699"/>
                  </a:lnTo>
                  <a:lnTo>
                    <a:pt x="616" y="1702"/>
                  </a:lnTo>
                  <a:lnTo>
                    <a:pt x="610" y="1703"/>
                  </a:lnTo>
                  <a:lnTo>
                    <a:pt x="602" y="1704"/>
                  </a:lnTo>
                  <a:lnTo>
                    <a:pt x="597" y="1703"/>
                  </a:lnTo>
                  <a:lnTo>
                    <a:pt x="591" y="1702"/>
                  </a:lnTo>
                  <a:lnTo>
                    <a:pt x="591" y="1702"/>
                  </a:lnTo>
                  <a:lnTo>
                    <a:pt x="583" y="1699"/>
                  </a:lnTo>
                  <a:lnTo>
                    <a:pt x="578" y="1693"/>
                  </a:lnTo>
                  <a:lnTo>
                    <a:pt x="572" y="1688"/>
                  </a:lnTo>
                  <a:lnTo>
                    <a:pt x="569" y="1682"/>
                  </a:lnTo>
                  <a:lnTo>
                    <a:pt x="567" y="1674"/>
                  </a:lnTo>
                  <a:lnTo>
                    <a:pt x="565" y="1667"/>
                  </a:lnTo>
                  <a:lnTo>
                    <a:pt x="565" y="1658"/>
                  </a:lnTo>
                  <a:lnTo>
                    <a:pt x="566" y="1651"/>
                  </a:lnTo>
                  <a:lnTo>
                    <a:pt x="566" y="1651"/>
                  </a:lnTo>
                  <a:lnTo>
                    <a:pt x="563" y="1647"/>
                  </a:lnTo>
                  <a:lnTo>
                    <a:pt x="561" y="1643"/>
                  </a:lnTo>
                  <a:lnTo>
                    <a:pt x="556" y="1634"/>
                  </a:lnTo>
                  <a:lnTo>
                    <a:pt x="556" y="1634"/>
                  </a:lnTo>
                  <a:lnTo>
                    <a:pt x="551" y="1635"/>
                  </a:lnTo>
                  <a:lnTo>
                    <a:pt x="546" y="1635"/>
                  </a:lnTo>
                  <a:lnTo>
                    <a:pt x="536" y="1634"/>
                  </a:lnTo>
                  <a:lnTo>
                    <a:pt x="524" y="1632"/>
                  </a:lnTo>
                  <a:lnTo>
                    <a:pt x="518" y="1634"/>
                  </a:lnTo>
                  <a:lnTo>
                    <a:pt x="509" y="1636"/>
                  </a:lnTo>
                  <a:lnTo>
                    <a:pt x="509" y="1636"/>
                  </a:lnTo>
                  <a:close/>
                  <a:moveTo>
                    <a:pt x="729" y="1714"/>
                  </a:moveTo>
                  <a:lnTo>
                    <a:pt x="729" y="1714"/>
                  </a:lnTo>
                  <a:lnTo>
                    <a:pt x="722" y="1721"/>
                  </a:lnTo>
                  <a:lnTo>
                    <a:pt x="715" y="1729"/>
                  </a:lnTo>
                  <a:lnTo>
                    <a:pt x="707" y="1734"/>
                  </a:lnTo>
                  <a:lnTo>
                    <a:pt x="699" y="1738"/>
                  </a:lnTo>
                  <a:lnTo>
                    <a:pt x="699" y="1738"/>
                  </a:lnTo>
                  <a:lnTo>
                    <a:pt x="684" y="1745"/>
                  </a:lnTo>
                  <a:lnTo>
                    <a:pt x="668" y="1749"/>
                  </a:lnTo>
                  <a:lnTo>
                    <a:pt x="651" y="1751"/>
                  </a:lnTo>
                  <a:lnTo>
                    <a:pt x="633" y="1753"/>
                  </a:lnTo>
                  <a:lnTo>
                    <a:pt x="615" y="1755"/>
                  </a:lnTo>
                  <a:lnTo>
                    <a:pt x="598" y="1756"/>
                  </a:lnTo>
                  <a:lnTo>
                    <a:pt x="561" y="1755"/>
                  </a:lnTo>
                  <a:lnTo>
                    <a:pt x="484" y="1750"/>
                  </a:lnTo>
                  <a:lnTo>
                    <a:pt x="445" y="1749"/>
                  </a:lnTo>
                  <a:lnTo>
                    <a:pt x="426" y="1749"/>
                  </a:lnTo>
                  <a:lnTo>
                    <a:pt x="406" y="1751"/>
                  </a:lnTo>
                  <a:lnTo>
                    <a:pt x="406" y="1751"/>
                  </a:lnTo>
                  <a:lnTo>
                    <a:pt x="403" y="1748"/>
                  </a:lnTo>
                  <a:lnTo>
                    <a:pt x="399" y="1746"/>
                  </a:lnTo>
                  <a:lnTo>
                    <a:pt x="387" y="1743"/>
                  </a:lnTo>
                  <a:lnTo>
                    <a:pt x="363" y="1738"/>
                  </a:lnTo>
                  <a:lnTo>
                    <a:pt x="363" y="1738"/>
                  </a:lnTo>
                  <a:lnTo>
                    <a:pt x="359" y="1748"/>
                  </a:lnTo>
                  <a:lnTo>
                    <a:pt x="356" y="1759"/>
                  </a:lnTo>
                  <a:lnTo>
                    <a:pt x="354" y="1770"/>
                  </a:lnTo>
                  <a:lnTo>
                    <a:pt x="352" y="1780"/>
                  </a:lnTo>
                  <a:lnTo>
                    <a:pt x="352" y="1780"/>
                  </a:lnTo>
                  <a:lnTo>
                    <a:pt x="358" y="1786"/>
                  </a:lnTo>
                  <a:lnTo>
                    <a:pt x="366" y="1791"/>
                  </a:lnTo>
                  <a:lnTo>
                    <a:pt x="373" y="1795"/>
                  </a:lnTo>
                  <a:lnTo>
                    <a:pt x="382" y="1799"/>
                  </a:lnTo>
                  <a:lnTo>
                    <a:pt x="402" y="1806"/>
                  </a:lnTo>
                  <a:lnTo>
                    <a:pt x="425" y="1812"/>
                  </a:lnTo>
                  <a:lnTo>
                    <a:pt x="449" y="1818"/>
                  </a:lnTo>
                  <a:lnTo>
                    <a:pt x="475" y="1822"/>
                  </a:lnTo>
                  <a:lnTo>
                    <a:pt x="530" y="1829"/>
                  </a:lnTo>
                  <a:lnTo>
                    <a:pt x="530" y="1829"/>
                  </a:lnTo>
                  <a:lnTo>
                    <a:pt x="545" y="1832"/>
                  </a:lnTo>
                  <a:lnTo>
                    <a:pt x="559" y="1833"/>
                  </a:lnTo>
                  <a:lnTo>
                    <a:pt x="572" y="1833"/>
                  </a:lnTo>
                  <a:lnTo>
                    <a:pt x="585" y="1833"/>
                  </a:lnTo>
                  <a:lnTo>
                    <a:pt x="612" y="1829"/>
                  </a:lnTo>
                  <a:lnTo>
                    <a:pt x="642" y="1825"/>
                  </a:lnTo>
                  <a:lnTo>
                    <a:pt x="642" y="1825"/>
                  </a:lnTo>
                  <a:lnTo>
                    <a:pt x="669" y="1819"/>
                  </a:lnTo>
                  <a:lnTo>
                    <a:pt x="685" y="1816"/>
                  </a:lnTo>
                  <a:lnTo>
                    <a:pt x="702" y="1810"/>
                  </a:lnTo>
                  <a:lnTo>
                    <a:pt x="718" y="1805"/>
                  </a:lnTo>
                  <a:lnTo>
                    <a:pt x="732" y="1798"/>
                  </a:lnTo>
                  <a:lnTo>
                    <a:pt x="743" y="1792"/>
                  </a:lnTo>
                  <a:lnTo>
                    <a:pt x="746" y="1789"/>
                  </a:lnTo>
                  <a:lnTo>
                    <a:pt x="748" y="1786"/>
                  </a:lnTo>
                  <a:lnTo>
                    <a:pt x="748" y="1786"/>
                  </a:lnTo>
                  <a:lnTo>
                    <a:pt x="750" y="1781"/>
                  </a:lnTo>
                  <a:lnTo>
                    <a:pt x="751" y="1777"/>
                  </a:lnTo>
                  <a:lnTo>
                    <a:pt x="751" y="1767"/>
                  </a:lnTo>
                  <a:lnTo>
                    <a:pt x="750" y="1758"/>
                  </a:lnTo>
                  <a:lnTo>
                    <a:pt x="748" y="1748"/>
                  </a:lnTo>
                  <a:lnTo>
                    <a:pt x="741" y="1730"/>
                  </a:lnTo>
                  <a:lnTo>
                    <a:pt x="738" y="1721"/>
                  </a:lnTo>
                  <a:lnTo>
                    <a:pt x="736" y="1714"/>
                  </a:lnTo>
                  <a:lnTo>
                    <a:pt x="736" y="1714"/>
                  </a:lnTo>
                  <a:lnTo>
                    <a:pt x="729" y="1714"/>
                  </a:lnTo>
                  <a:lnTo>
                    <a:pt x="729" y="1714"/>
                  </a:lnTo>
                  <a:close/>
                  <a:moveTo>
                    <a:pt x="274" y="1773"/>
                  </a:moveTo>
                  <a:lnTo>
                    <a:pt x="274" y="1773"/>
                  </a:lnTo>
                  <a:lnTo>
                    <a:pt x="249" y="1784"/>
                  </a:lnTo>
                  <a:lnTo>
                    <a:pt x="228" y="1794"/>
                  </a:lnTo>
                  <a:lnTo>
                    <a:pt x="185" y="1818"/>
                  </a:lnTo>
                  <a:lnTo>
                    <a:pt x="185" y="1818"/>
                  </a:lnTo>
                  <a:lnTo>
                    <a:pt x="156" y="1835"/>
                  </a:lnTo>
                  <a:lnTo>
                    <a:pt x="131" y="1850"/>
                  </a:lnTo>
                  <a:lnTo>
                    <a:pt x="120" y="1858"/>
                  </a:lnTo>
                  <a:lnTo>
                    <a:pt x="109" y="1868"/>
                  </a:lnTo>
                  <a:lnTo>
                    <a:pt x="97" y="1879"/>
                  </a:lnTo>
                  <a:lnTo>
                    <a:pt x="84" y="1892"/>
                  </a:lnTo>
                  <a:lnTo>
                    <a:pt x="84" y="1892"/>
                  </a:lnTo>
                  <a:lnTo>
                    <a:pt x="71" y="1904"/>
                  </a:lnTo>
                  <a:lnTo>
                    <a:pt x="57" y="1920"/>
                  </a:lnTo>
                  <a:lnTo>
                    <a:pt x="52" y="1929"/>
                  </a:lnTo>
                  <a:lnTo>
                    <a:pt x="48" y="1938"/>
                  </a:lnTo>
                  <a:lnTo>
                    <a:pt x="46" y="1945"/>
                  </a:lnTo>
                  <a:lnTo>
                    <a:pt x="45" y="1949"/>
                  </a:lnTo>
                  <a:lnTo>
                    <a:pt x="45" y="1953"/>
                  </a:lnTo>
                  <a:lnTo>
                    <a:pt x="45" y="1953"/>
                  </a:lnTo>
                  <a:lnTo>
                    <a:pt x="47" y="1958"/>
                  </a:lnTo>
                  <a:lnTo>
                    <a:pt x="49" y="1963"/>
                  </a:lnTo>
                  <a:lnTo>
                    <a:pt x="52" y="1968"/>
                  </a:lnTo>
                  <a:lnTo>
                    <a:pt x="57" y="1973"/>
                  </a:lnTo>
                  <a:lnTo>
                    <a:pt x="68" y="1980"/>
                  </a:lnTo>
                  <a:lnTo>
                    <a:pt x="81" y="1988"/>
                  </a:lnTo>
                  <a:lnTo>
                    <a:pt x="96" y="1994"/>
                  </a:lnTo>
                  <a:lnTo>
                    <a:pt x="110" y="2001"/>
                  </a:lnTo>
                  <a:lnTo>
                    <a:pt x="133" y="2009"/>
                  </a:lnTo>
                  <a:lnTo>
                    <a:pt x="133" y="2009"/>
                  </a:lnTo>
                  <a:lnTo>
                    <a:pt x="163" y="2020"/>
                  </a:lnTo>
                  <a:lnTo>
                    <a:pt x="196" y="2031"/>
                  </a:lnTo>
                  <a:lnTo>
                    <a:pt x="227" y="2039"/>
                  </a:lnTo>
                  <a:lnTo>
                    <a:pt x="260" y="2048"/>
                  </a:lnTo>
                  <a:lnTo>
                    <a:pt x="293" y="2055"/>
                  </a:lnTo>
                  <a:lnTo>
                    <a:pt x="327" y="2062"/>
                  </a:lnTo>
                  <a:lnTo>
                    <a:pt x="362" y="2066"/>
                  </a:lnTo>
                  <a:lnTo>
                    <a:pt x="397" y="2070"/>
                  </a:lnTo>
                  <a:lnTo>
                    <a:pt x="397" y="2070"/>
                  </a:lnTo>
                  <a:lnTo>
                    <a:pt x="425" y="2073"/>
                  </a:lnTo>
                  <a:lnTo>
                    <a:pt x="449" y="2074"/>
                  </a:lnTo>
                  <a:lnTo>
                    <a:pt x="472" y="2073"/>
                  </a:lnTo>
                  <a:lnTo>
                    <a:pt x="494" y="2071"/>
                  </a:lnTo>
                  <a:lnTo>
                    <a:pt x="537" y="2067"/>
                  </a:lnTo>
                  <a:lnTo>
                    <a:pt x="562" y="2066"/>
                  </a:lnTo>
                  <a:lnTo>
                    <a:pt x="589" y="2066"/>
                  </a:lnTo>
                  <a:lnTo>
                    <a:pt x="589" y="2066"/>
                  </a:lnTo>
                  <a:lnTo>
                    <a:pt x="624" y="2065"/>
                  </a:lnTo>
                  <a:lnTo>
                    <a:pt x="657" y="2064"/>
                  </a:lnTo>
                  <a:lnTo>
                    <a:pt x="690" y="2061"/>
                  </a:lnTo>
                  <a:lnTo>
                    <a:pt x="723" y="2056"/>
                  </a:lnTo>
                  <a:lnTo>
                    <a:pt x="723" y="2056"/>
                  </a:lnTo>
                  <a:lnTo>
                    <a:pt x="784" y="2047"/>
                  </a:lnTo>
                  <a:lnTo>
                    <a:pt x="812" y="2041"/>
                  </a:lnTo>
                  <a:lnTo>
                    <a:pt x="839" y="2036"/>
                  </a:lnTo>
                  <a:lnTo>
                    <a:pt x="865" y="2030"/>
                  </a:lnTo>
                  <a:lnTo>
                    <a:pt x="890" y="2022"/>
                  </a:lnTo>
                  <a:lnTo>
                    <a:pt x="915" y="2014"/>
                  </a:lnTo>
                  <a:lnTo>
                    <a:pt x="940" y="2004"/>
                  </a:lnTo>
                  <a:lnTo>
                    <a:pt x="940" y="2004"/>
                  </a:lnTo>
                  <a:lnTo>
                    <a:pt x="969" y="1992"/>
                  </a:lnTo>
                  <a:lnTo>
                    <a:pt x="994" y="1978"/>
                  </a:lnTo>
                  <a:lnTo>
                    <a:pt x="1007" y="1971"/>
                  </a:lnTo>
                  <a:lnTo>
                    <a:pt x="1019" y="1963"/>
                  </a:lnTo>
                  <a:lnTo>
                    <a:pt x="1029" y="1955"/>
                  </a:lnTo>
                  <a:lnTo>
                    <a:pt x="1038" y="1945"/>
                  </a:lnTo>
                  <a:lnTo>
                    <a:pt x="1038" y="1945"/>
                  </a:lnTo>
                  <a:lnTo>
                    <a:pt x="1031" y="1931"/>
                  </a:lnTo>
                  <a:lnTo>
                    <a:pt x="1023" y="1918"/>
                  </a:lnTo>
                  <a:lnTo>
                    <a:pt x="1014" y="1907"/>
                  </a:lnTo>
                  <a:lnTo>
                    <a:pt x="1004" y="1895"/>
                  </a:lnTo>
                  <a:lnTo>
                    <a:pt x="993" y="1884"/>
                  </a:lnTo>
                  <a:lnTo>
                    <a:pt x="981" y="1873"/>
                  </a:lnTo>
                  <a:lnTo>
                    <a:pt x="958" y="1854"/>
                  </a:lnTo>
                  <a:lnTo>
                    <a:pt x="933" y="1837"/>
                  </a:lnTo>
                  <a:lnTo>
                    <a:pt x="909" y="1820"/>
                  </a:lnTo>
                  <a:lnTo>
                    <a:pt x="883" y="1802"/>
                  </a:lnTo>
                  <a:lnTo>
                    <a:pt x="859" y="1783"/>
                  </a:lnTo>
                  <a:lnTo>
                    <a:pt x="859" y="1783"/>
                  </a:lnTo>
                  <a:lnTo>
                    <a:pt x="849" y="1781"/>
                  </a:lnTo>
                  <a:lnTo>
                    <a:pt x="838" y="1779"/>
                  </a:lnTo>
                  <a:lnTo>
                    <a:pt x="820" y="1773"/>
                  </a:lnTo>
                  <a:lnTo>
                    <a:pt x="801" y="1767"/>
                  </a:lnTo>
                  <a:lnTo>
                    <a:pt x="791" y="1765"/>
                  </a:lnTo>
                  <a:lnTo>
                    <a:pt x="780" y="1763"/>
                  </a:lnTo>
                  <a:lnTo>
                    <a:pt x="780" y="1763"/>
                  </a:lnTo>
                  <a:lnTo>
                    <a:pt x="779" y="1770"/>
                  </a:lnTo>
                  <a:lnTo>
                    <a:pt x="779" y="1775"/>
                  </a:lnTo>
                  <a:lnTo>
                    <a:pt x="782" y="1791"/>
                  </a:lnTo>
                  <a:lnTo>
                    <a:pt x="782" y="1791"/>
                  </a:lnTo>
                  <a:lnTo>
                    <a:pt x="765" y="1802"/>
                  </a:lnTo>
                  <a:lnTo>
                    <a:pt x="747" y="1811"/>
                  </a:lnTo>
                  <a:lnTo>
                    <a:pt x="727" y="1821"/>
                  </a:lnTo>
                  <a:lnTo>
                    <a:pt x="706" y="1828"/>
                  </a:lnTo>
                  <a:lnTo>
                    <a:pt x="684" y="1836"/>
                  </a:lnTo>
                  <a:lnTo>
                    <a:pt x="661" y="1841"/>
                  </a:lnTo>
                  <a:lnTo>
                    <a:pt x="639" y="1847"/>
                  </a:lnTo>
                  <a:lnTo>
                    <a:pt x="615" y="1850"/>
                  </a:lnTo>
                  <a:lnTo>
                    <a:pt x="615" y="1850"/>
                  </a:lnTo>
                  <a:lnTo>
                    <a:pt x="598" y="1851"/>
                  </a:lnTo>
                  <a:lnTo>
                    <a:pt x="582" y="1851"/>
                  </a:lnTo>
                  <a:lnTo>
                    <a:pt x="566" y="1851"/>
                  </a:lnTo>
                  <a:lnTo>
                    <a:pt x="550" y="1849"/>
                  </a:lnTo>
                  <a:lnTo>
                    <a:pt x="519" y="1846"/>
                  </a:lnTo>
                  <a:lnTo>
                    <a:pt x="490" y="1842"/>
                  </a:lnTo>
                  <a:lnTo>
                    <a:pt x="490" y="1842"/>
                  </a:lnTo>
                  <a:lnTo>
                    <a:pt x="442" y="1838"/>
                  </a:lnTo>
                  <a:lnTo>
                    <a:pt x="420" y="1836"/>
                  </a:lnTo>
                  <a:lnTo>
                    <a:pt x="399" y="1833"/>
                  </a:lnTo>
                  <a:lnTo>
                    <a:pt x="379" y="1827"/>
                  </a:lnTo>
                  <a:lnTo>
                    <a:pt x="360" y="1821"/>
                  </a:lnTo>
                  <a:lnTo>
                    <a:pt x="352" y="1817"/>
                  </a:lnTo>
                  <a:lnTo>
                    <a:pt x="343" y="1812"/>
                  </a:lnTo>
                  <a:lnTo>
                    <a:pt x="336" y="1807"/>
                  </a:lnTo>
                  <a:lnTo>
                    <a:pt x="327" y="1801"/>
                  </a:lnTo>
                  <a:lnTo>
                    <a:pt x="327" y="1801"/>
                  </a:lnTo>
                  <a:lnTo>
                    <a:pt x="327" y="1796"/>
                  </a:lnTo>
                  <a:lnTo>
                    <a:pt x="328" y="1792"/>
                  </a:lnTo>
                  <a:lnTo>
                    <a:pt x="333" y="1778"/>
                  </a:lnTo>
                  <a:lnTo>
                    <a:pt x="334" y="1772"/>
                  </a:lnTo>
                  <a:lnTo>
                    <a:pt x="334" y="1764"/>
                  </a:lnTo>
                  <a:lnTo>
                    <a:pt x="332" y="1758"/>
                  </a:lnTo>
                  <a:lnTo>
                    <a:pt x="330" y="1756"/>
                  </a:lnTo>
                  <a:lnTo>
                    <a:pt x="327" y="1753"/>
                  </a:lnTo>
                  <a:lnTo>
                    <a:pt x="327" y="1753"/>
                  </a:lnTo>
                  <a:lnTo>
                    <a:pt x="318" y="1758"/>
                  </a:lnTo>
                  <a:lnTo>
                    <a:pt x="304" y="1762"/>
                  </a:lnTo>
                  <a:lnTo>
                    <a:pt x="289" y="1767"/>
                  </a:lnTo>
                  <a:lnTo>
                    <a:pt x="274" y="1773"/>
                  </a:lnTo>
                  <a:lnTo>
                    <a:pt x="274" y="1773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  <p:sp>
          <p:nvSpPr>
            <p:cNvPr id="231" name="Freeform 170">
              <a:extLst>
                <a:ext uri="{FF2B5EF4-FFF2-40B4-BE49-F238E27FC236}">
                  <a16:creationId xmlns:a16="http://schemas.microsoft.com/office/drawing/2014/main" id="{5E3A207A-AC69-4E14-A53E-50A9B1842A37}"/>
                </a:ext>
              </a:extLst>
            </p:cNvPr>
            <p:cNvSpPr/>
            <p:nvPr/>
          </p:nvSpPr>
          <p:spPr bwMode="auto">
            <a:xfrm>
              <a:off x="2470151" y="2649538"/>
              <a:ext cx="23813" cy="25400"/>
            </a:xfrm>
            <a:custGeom>
              <a:avLst/>
              <a:gdLst/>
              <a:ahLst/>
              <a:cxnLst>
                <a:cxn ang="0">
                  <a:pos x="34" y="1"/>
                </a:cxn>
                <a:cxn ang="0">
                  <a:pos x="34" y="1"/>
                </a:cxn>
                <a:cxn ang="0">
                  <a:pos x="40" y="7"/>
                </a:cxn>
                <a:cxn ang="0">
                  <a:pos x="43" y="14"/>
                </a:cxn>
                <a:cxn ang="0">
                  <a:pos x="45" y="19"/>
                </a:cxn>
                <a:cxn ang="0">
                  <a:pos x="45" y="25"/>
                </a:cxn>
                <a:cxn ang="0">
                  <a:pos x="43" y="31"/>
                </a:cxn>
                <a:cxn ang="0">
                  <a:pos x="41" y="35"/>
                </a:cxn>
                <a:cxn ang="0">
                  <a:pos x="38" y="39"/>
                </a:cxn>
                <a:cxn ang="0">
                  <a:pos x="33" y="43"/>
                </a:cxn>
                <a:cxn ang="0">
                  <a:pos x="28" y="46"/>
                </a:cxn>
                <a:cxn ang="0">
                  <a:pos x="23" y="48"/>
                </a:cxn>
                <a:cxn ang="0">
                  <a:pos x="18" y="48"/>
                </a:cxn>
                <a:cxn ang="0">
                  <a:pos x="13" y="47"/>
                </a:cxn>
                <a:cxn ang="0">
                  <a:pos x="9" y="46"/>
                </a:cxn>
                <a:cxn ang="0">
                  <a:pos x="6" y="42"/>
                </a:cxn>
                <a:cxn ang="0">
                  <a:pos x="2" y="37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22"/>
                </a:cxn>
                <a:cxn ang="0">
                  <a:pos x="2" y="16"/>
                </a:cxn>
                <a:cxn ang="0">
                  <a:pos x="6" y="10"/>
                </a:cxn>
                <a:cxn ang="0">
                  <a:pos x="10" y="6"/>
                </a:cxn>
                <a:cxn ang="0">
                  <a:pos x="16" y="3"/>
                </a:cxn>
                <a:cxn ang="0">
                  <a:pos x="22" y="1"/>
                </a:cxn>
                <a:cxn ang="0">
                  <a:pos x="28" y="0"/>
                </a:cxn>
                <a:cxn ang="0">
                  <a:pos x="34" y="1"/>
                </a:cxn>
                <a:cxn ang="0">
                  <a:pos x="34" y="1"/>
                </a:cxn>
              </a:cxnLst>
              <a:rect l="0" t="0" r="r" b="b"/>
              <a:pathLst>
                <a:path w="45" h="48">
                  <a:moveTo>
                    <a:pt x="34" y="1"/>
                  </a:moveTo>
                  <a:lnTo>
                    <a:pt x="34" y="1"/>
                  </a:lnTo>
                  <a:lnTo>
                    <a:pt x="40" y="7"/>
                  </a:lnTo>
                  <a:lnTo>
                    <a:pt x="43" y="14"/>
                  </a:lnTo>
                  <a:lnTo>
                    <a:pt x="45" y="19"/>
                  </a:lnTo>
                  <a:lnTo>
                    <a:pt x="45" y="25"/>
                  </a:lnTo>
                  <a:lnTo>
                    <a:pt x="43" y="31"/>
                  </a:lnTo>
                  <a:lnTo>
                    <a:pt x="41" y="35"/>
                  </a:lnTo>
                  <a:lnTo>
                    <a:pt x="38" y="39"/>
                  </a:lnTo>
                  <a:lnTo>
                    <a:pt x="33" y="43"/>
                  </a:lnTo>
                  <a:lnTo>
                    <a:pt x="28" y="46"/>
                  </a:lnTo>
                  <a:lnTo>
                    <a:pt x="23" y="48"/>
                  </a:lnTo>
                  <a:lnTo>
                    <a:pt x="18" y="48"/>
                  </a:lnTo>
                  <a:lnTo>
                    <a:pt x="13" y="47"/>
                  </a:lnTo>
                  <a:lnTo>
                    <a:pt x="9" y="46"/>
                  </a:lnTo>
                  <a:lnTo>
                    <a:pt x="6" y="42"/>
                  </a:lnTo>
                  <a:lnTo>
                    <a:pt x="2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2"/>
                  </a:lnTo>
                  <a:lnTo>
                    <a:pt x="2" y="16"/>
                  </a:lnTo>
                  <a:lnTo>
                    <a:pt x="6" y="10"/>
                  </a:lnTo>
                  <a:lnTo>
                    <a:pt x="10" y="6"/>
                  </a:lnTo>
                  <a:lnTo>
                    <a:pt x="16" y="3"/>
                  </a:lnTo>
                  <a:lnTo>
                    <a:pt x="22" y="1"/>
                  </a:lnTo>
                  <a:lnTo>
                    <a:pt x="28" y="0"/>
                  </a:lnTo>
                  <a:lnTo>
                    <a:pt x="34" y="1"/>
                  </a:lnTo>
                  <a:lnTo>
                    <a:pt x="34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76A5C8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6A5C8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389238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" grpId="0"/>
      <p:bldP spid="153" grpId="0"/>
      <p:bldP spid="154" grpId="0"/>
      <p:bldP spid="16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20CDA74-7313-4D75-8FE4-15858BAC4E0B}"/>
              </a:ext>
            </a:extLst>
          </p:cNvPr>
          <p:cNvGrpSpPr/>
          <p:nvPr/>
        </p:nvGrpSpPr>
        <p:grpSpPr>
          <a:xfrm>
            <a:off x="5114143" y="1399837"/>
            <a:ext cx="1385318" cy="2492375"/>
            <a:chOff x="3903407" y="1347614"/>
            <a:chExt cx="1385318" cy="2492375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B3ABAA73-1CA3-4B33-97EF-00B97793CA40}"/>
                </a:ext>
              </a:extLst>
            </p:cNvPr>
            <p:cNvGrpSpPr/>
            <p:nvPr/>
          </p:nvGrpSpPr>
          <p:grpSpPr>
            <a:xfrm>
              <a:off x="3903407" y="1347614"/>
              <a:ext cx="1385318" cy="2492375"/>
              <a:chOff x="3851919" y="1591543"/>
              <a:chExt cx="1385318" cy="2492375"/>
            </a:xfrm>
          </p:grpSpPr>
          <p:sp>
            <p:nvSpPr>
              <p:cNvPr id="5" name="矩形 27">
                <a:extLst>
                  <a:ext uri="{FF2B5EF4-FFF2-40B4-BE49-F238E27FC236}">
                    <a16:creationId xmlns:a16="http://schemas.microsoft.com/office/drawing/2014/main" id="{B93E900B-F2DD-4D17-9CC0-B8F51AD29FE0}"/>
                  </a:ext>
                </a:extLst>
              </p:cNvPr>
              <p:cNvSpPr/>
              <p:nvPr/>
            </p:nvSpPr>
            <p:spPr>
              <a:xfrm flipH="1">
                <a:off x="4067944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2">
                  <a:duotone>
                    <a:prstClr val="black"/>
                    <a:schemeClr val="accent5">
                      <a:tint val="45000"/>
                      <a:satMod val="400000"/>
                    </a:schemeClr>
                  </a:duotone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6" name="椭圆 22">
                <a:extLst>
                  <a:ext uri="{FF2B5EF4-FFF2-40B4-BE49-F238E27FC236}">
                    <a16:creationId xmlns:a16="http://schemas.microsoft.com/office/drawing/2014/main" id="{7A9FC4FD-120D-4D95-B717-601D8858B016}"/>
                  </a:ext>
                </a:extLst>
              </p:cNvPr>
              <p:cNvSpPr/>
              <p:nvPr/>
            </p:nvSpPr>
            <p:spPr>
              <a:xfrm>
                <a:off x="3851919" y="2447355"/>
                <a:ext cx="1385318" cy="1636563"/>
              </a:xfrm>
              <a:custGeom>
                <a:avLst/>
                <a:gdLst/>
                <a:ahLst/>
                <a:cxnLst/>
                <a:rect l="l" t="t" r="r" b="b"/>
                <a:pathLst>
                  <a:path w="1385318" h="1636563">
                    <a:moveTo>
                      <a:pt x="692658" y="409189"/>
                    </a:moveTo>
                    <a:cubicBezTo>
                      <a:pt x="987972" y="409189"/>
                      <a:pt x="1227372" y="648589"/>
                      <a:pt x="1227372" y="943903"/>
                    </a:cubicBezTo>
                    <a:cubicBezTo>
                      <a:pt x="1227372" y="1239217"/>
                      <a:pt x="987972" y="1478617"/>
                      <a:pt x="692658" y="1478617"/>
                    </a:cubicBezTo>
                    <a:cubicBezTo>
                      <a:pt x="397344" y="1478617"/>
                      <a:pt x="157944" y="1239217"/>
                      <a:pt x="157944" y="943903"/>
                    </a:cubicBezTo>
                    <a:cubicBezTo>
                      <a:pt x="157944" y="648589"/>
                      <a:pt x="397344" y="409189"/>
                      <a:pt x="692658" y="409189"/>
                    </a:cubicBezTo>
                    <a:close/>
                    <a:moveTo>
                      <a:pt x="692658" y="367839"/>
                    </a:moveTo>
                    <a:cubicBezTo>
                      <a:pt x="374507" y="367839"/>
                      <a:pt x="116594" y="625752"/>
                      <a:pt x="116594" y="943903"/>
                    </a:cubicBezTo>
                    <a:cubicBezTo>
                      <a:pt x="116594" y="1262054"/>
                      <a:pt x="374507" y="1519967"/>
                      <a:pt x="692658" y="1519967"/>
                    </a:cubicBezTo>
                    <a:cubicBezTo>
                      <a:pt x="1010809" y="1519967"/>
                      <a:pt x="1268722" y="1262054"/>
                      <a:pt x="1268722" y="943903"/>
                    </a:cubicBezTo>
                    <a:cubicBezTo>
                      <a:pt x="1268722" y="625752"/>
                      <a:pt x="1010809" y="367839"/>
                      <a:pt x="692658" y="367839"/>
                    </a:cubicBezTo>
                    <a:close/>
                    <a:moveTo>
                      <a:pt x="453480" y="72008"/>
                    </a:moveTo>
                    <a:lnTo>
                      <a:pt x="453480" y="296230"/>
                    </a:lnTo>
                    <a:cubicBezTo>
                      <a:pt x="527423" y="266333"/>
                      <a:pt x="608279" y="251245"/>
                      <a:pt x="692659" y="251245"/>
                    </a:cubicBezTo>
                    <a:cubicBezTo>
                      <a:pt x="786546" y="251245"/>
                      <a:pt x="876070" y="269925"/>
                      <a:pt x="957536" y="304207"/>
                    </a:cubicBezTo>
                    <a:lnTo>
                      <a:pt x="957536" y="72008"/>
                    </a:lnTo>
                    <a:close/>
                    <a:moveTo>
                      <a:pt x="381472" y="0"/>
                    </a:moveTo>
                    <a:lnTo>
                      <a:pt x="1029544" y="0"/>
                    </a:lnTo>
                    <a:lnTo>
                      <a:pt x="1029544" y="72008"/>
                    </a:lnTo>
                    <a:lnTo>
                      <a:pt x="1029544" y="342191"/>
                    </a:lnTo>
                    <a:cubicBezTo>
                      <a:pt x="1242479" y="458018"/>
                      <a:pt x="1385318" y="684280"/>
                      <a:pt x="1385318" y="943904"/>
                    </a:cubicBezTo>
                    <a:cubicBezTo>
                      <a:pt x="1385318" y="1326449"/>
                      <a:pt x="1075204" y="1636563"/>
                      <a:pt x="692659" y="1636563"/>
                    </a:cubicBezTo>
                    <a:cubicBezTo>
                      <a:pt x="310114" y="1636563"/>
                      <a:pt x="0" y="1326449"/>
                      <a:pt x="0" y="943904"/>
                    </a:cubicBezTo>
                    <a:cubicBezTo>
                      <a:pt x="0" y="673806"/>
                      <a:pt x="154597" y="439816"/>
                      <a:pt x="381472" y="328243"/>
                    </a:cubicBezTo>
                    <a:lnTo>
                      <a:pt x="381472" y="72008"/>
                    </a:lnTo>
                    <a:close/>
                  </a:path>
                </a:pathLst>
              </a:custGeom>
              <a:blipFill dpi="0" rotWithShape="1">
                <a:blip r:embed="rId2">
                  <a:duotone>
                    <a:prstClr val="black"/>
                    <a:schemeClr val="accent5">
                      <a:tint val="45000"/>
                      <a:satMod val="400000"/>
                    </a:schemeClr>
                  </a:duotone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7" name="矩形 27">
                <a:extLst>
                  <a:ext uri="{FF2B5EF4-FFF2-40B4-BE49-F238E27FC236}">
                    <a16:creationId xmlns:a16="http://schemas.microsoft.com/office/drawing/2014/main" id="{6B39B86F-6E76-4FCA-A1A5-56E0172AB12D}"/>
                  </a:ext>
                </a:extLst>
              </p:cNvPr>
              <p:cNvSpPr/>
              <p:nvPr/>
            </p:nvSpPr>
            <p:spPr>
              <a:xfrm>
                <a:off x="4393306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2">
                  <a:duotone>
                    <a:prstClr val="black"/>
                    <a:schemeClr val="accent5">
                      <a:tint val="45000"/>
                      <a:satMod val="400000"/>
                    </a:schemeClr>
                  </a:duotone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4" name="TextBox 27">
              <a:extLst>
                <a:ext uri="{FF2B5EF4-FFF2-40B4-BE49-F238E27FC236}">
                  <a16:creationId xmlns:a16="http://schemas.microsoft.com/office/drawing/2014/main" id="{0E41334E-6C5B-48F3-B108-F431C8B24C31}"/>
                </a:ext>
              </a:extLst>
            </p:cNvPr>
            <p:cNvSpPr txBox="1"/>
            <p:nvPr/>
          </p:nvSpPr>
          <p:spPr>
            <a:xfrm>
              <a:off x="4276091" y="2787774"/>
              <a:ext cx="65594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itchFamily="34" charset="0"/>
                  <a:ea typeface="宋体"/>
                </a:rPr>
                <a:t>01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B319E1FA-DA31-4D40-9F78-29819ED7A245}"/>
              </a:ext>
            </a:extLst>
          </p:cNvPr>
          <p:cNvGrpSpPr/>
          <p:nvPr/>
        </p:nvGrpSpPr>
        <p:grpSpPr>
          <a:xfrm>
            <a:off x="3023485" y="1896382"/>
            <a:ext cx="1225224" cy="2204343"/>
            <a:chOff x="1522701" y="1347614"/>
            <a:chExt cx="1225224" cy="2204343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498F9982-4B16-41A8-A03F-E3D67FDEE6BB}"/>
                </a:ext>
              </a:extLst>
            </p:cNvPr>
            <p:cNvGrpSpPr/>
            <p:nvPr/>
          </p:nvGrpSpPr>
          <p:grpSpPr>
            <a:xfrm>
              <a:off x="1522701" y="1347614"/>
              <a:ext cx="1225224" cy="2204343"/>
              <a:chOff x="3851919" y="1591543"/>
              <a:chExt cx="1385318" cy="2492375"/>
            </a:xfrm>
          </p:grpSpPr>
          <p:sp>
            <p:nvSpPr>
              <p:cNvPr id="11" name="矩形 27">
                <a:extLst>
                  <a:ext uri="{FF2B5EF4-FFF2-40B4-BE49-F238E27FC236}">
                    <a16:creationId xmlns:a16="http://schemas.microsoft.com/office/drawing/2014/main" id="{43FA870A-207C-4117-810D-193E66068005}"/>
                  </a:ext>
                </a:extLst>
              </p:cNvPr>
              <p:cNvSpPr/>
              <p:nvPr/>
            </p:nvSpPr>
            <p:spPr>
              <a:xfrm flipH="1">
                <a:off x="4067944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2">
                  <a:duotone>
                    <a:prstClr val="black"/>
                    <a:schemeClr val="accent5">
                      <a:tint val="45000"/>
                      <a:satMod val="400000"/>
                    </a:schemeClr>
                  </a:duotone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2" name="椭圆 22">
                <a:extLst>
                  <a:ext uri="{FF2B5EF4-FFF2-40B4-BE49-F238E27FC236}">
                    <a16:creationId xmlns:a16="http://schemas.microsoft.com/office/drawing/2014/main" id="{DBA7214C-9CD8-4359-AFCA-E13C0AE6B072}"/>
                  </a:ext>
                </a:extLst>
              </p:cNvPr>
              <p:cNvSpPr/>
              <p:nvPr/>
            </p:nvSpPr>
            <p:spPr>
              <a:xfrm>
                <a:off x="3851919" y="2447355"/>
                <a:ext cx="1385318" cy="1636563"/>
              </a:xfrm>
              <a:custGeom>
                <a:avLst/>
                <a:gdLst/>
                <a:ahLst/>
                <a:cxnLst/>
                <a:rect l="l" t="t" r="r" b="b"/>
                <a:pathLst>
                  <a:path w="1385318" h="1636563">
                    <a:moveTo>
                      <a:pt x="692658" y="409189"/>
                    </a:moveTo>
                    <a:cubicBezTo>
                      <a:pt x="987972" y="409189"/>
                      <a:pt x="1227372" y="648589"/>
                      <a:pt x="1227372" y="943903"/>
                    </a:cubicBezTo>
                    <a:cubicBezTo>
                      <a:pt x="1227372" y="1239217"/>
                      <a:pt x="987972" y="1478617"/>
                      <a:pt x="692658" y="1478617"/>
                    </a:cubicBezTo>
                    <a:cubicBezTo>
                      <a:pt x="397344" y="1478617"/>
                      <a:pt x="157944" y="1239217"/>
                      <a:pt x="157944" y="943903"/>
                    </a:cubicBezTo>
                    <a:cubicBezTo>
                      <a:pt x="157944" y="648589"/>
                      <a:pt x="397344" y="409189"/>
                      <a:pt x="692658" y="409189"/>
                    </a:cubicBezTo>
                    <a:close/>
                    <a:moveTo>
                      <a:pt x="692658" y="367839"/>
                    </a:moveTo>
                    <a:cubicBezTo>
                      <a:pt x="374507" y="367839"/>
                      <a:pt x="116594" y="625752"/>
                      <a:pt x="116594" y="943903"/>
                    </a:cubicBezTo>
                    <a:cubicBezTo>
                      <a:pt x="116594" y="1262054"/>
                      <a:pt x="374507" y="1519967"/>
                      <a:pt x="692658" y="1519967"/>
                    </a:cubicBezTo>
                    <a:cubicBezTo>
                      <a:pt x="1010809" y="1519967"/>
                      <a:pt x="1268722" y="1262054"/>
                      <a:pt x="1268722" y="943903"/>
                    </a:cubicBezTo>
                    <a:cubicBezTo>
                      <a:pt x="1268722" y="625752"/>
                      <a:pt x="1010809" y="367839"/>
                      <a:pt x="692658" y="367839"/>
                    </a:cubicBezTo>
                    <a:close/>
                    <a:moveTo>
                      <a:pt x="453480" y="72008"/>
                    </a:moveTo>
                    <a:lnTo>
                      <a:pt x="453480" y="296230"/>
                    </a:lnTo>
                    <a:cubicBezTo>
                      <a:pt x="527423" y="266333"/>
                      <a:pt x="608279" y="251245"/>
                      <a:pt x="692659" y="251245"/>
                    </a:cubicBezTo>
                    <a:cubicBezTo>
                      <a:pt x="786546" y="251245"/>
                      <a:pt x="876070" y="269925"/>
                      <a:pt x="957536" y="304207"/>
                    </a:cubicBezTo>
                    <a:lnTo>
                      <a:pt x="957536" y="72008"/>
                    </a:lnTo>
                    <a:close/>
                    <a:moveTo>
                      <a:pt x="381472" y="0"/>
                    </a:moveTo>
                    <a:lnTo>
                      <a:pt x="1029544" y="0"/>
                    </a:lnTo>
                    <a:lnTo>
                      <a:pt x="1029544" y="72008"/>
                    </a:lnTo>
                    <a:lnTo>
                      <a:pt x="1029544" y="342191"/>
                    </a:lnTo>
                    <a:cubicBezTo>
                      <a:pt x="1242479" y="458018"/>
                      <a:pt x="1385318" y="684280"/>
                      <a:pt x="1385318" y="943904"/>
                    </a:cubicBezTo>
                    <a:cubicBezTo>
                      <a:pt x="1385318" y="1326449"/>
                      <a:pt x="1075204" y="1636563"/>
                      <a:pt x="692659" y="1636563"/>
                    </a:cubicBezTo>
                    <a:cubicBezTo>
                      <a:pt x="310114" y="1636563"/>
                      <a:pt x="0" y="1326449"/>
                      <a:pt x="0" y="943904"/>
                    </a:cubicBezTo>
                    <a:cubicBezTo>
                      <a:pt x="0" y="673806"/>
                      <a:pt x="154597" y="439816"/>
                      <a:pt x="381472" y="328243"/>
                    </a:cubicBezTo>
                    <a:lnTo>
                      <a:pt x="381472" y="72008"/>
                    </a:lnTo>
                    <a:close/>
                  </a:path>
                </a:pathLst>
              </a:custGeom>
              <a:blipFill dpi="0" rotWithShape="1">
                <a:blip r:embed="rId2">
                  <a:duotone>
                    <a:prstClr val="black"/>
                    <a:schemeClr val="accent5">
                      <a:tint val="45000"/>
                      <a:satMod val="400000"/>
                    </a:schemeClr>
                  </a:duotone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3" name="矩形 27">
                <a:extLst>
                  <a:ext uri="{FF2B5EF4-FFF2-40B4-BE49-F238E27FC236}">
                    <a16:creationId xmlns:a16="http://schemas.microsoft.com/office/drawing/2014/main" id="{22838048-7A1C-4893-9634-6BF73005531C}"/>
                  </a:ext>
                </a:extLst>
              </p:cNvPr>
              <p:cNvSpPr/>
              <p:nvPr/>
            </p:nvSpPr>
            <p:spPr>
              <a:xfrm>
                <a:off x="4393306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2">
                  <a:duotone>
                    <a:prstClr val="black"/>
                    <a:schemeClr val="accent5">
                      <a:tint val="45000"/>
                      <a:satMod val="400000"/>
                    </a:schemeClr>
                  </a:duotone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10" name="TextBox 33">
              <a:extLst>
                <a:ext uri="{FF2B5EF4-FFF2-40B4-BE49-F238E27FC236}">
                  <a16:creationId xmlns:a16="http://schemas.microsoft.com/office/drawing/2014/main" id="{6574E320-62BE-43F1-A217-720B60C0FC7D}"/>
                </a:ext>
              </a:extLst>
            </p:cNvPr>
            <p:cNvSpPr txBox="1"/>
            <p:nvPr/>
          </p:nvSpPr>
          <p:spPr>
            <a:xfrm>
              <a:off x="1776080" y="2583944"/>
              <a:ext cx="71846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itchFamily="34" charset="0"/>
                  <a:ea typeface="宋体"/>
                </a:rPr>
                <a:t>02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5C6AC4A-721F-425E-9BAC-CDCDFFC0FBA7}"/>
              </a:ext>
            </a:extLst>
          </p:cNvPr>
          <p:cNvGrpSpPr/>
          <p:nvPr/>
        </p:nvGrpSpPr>
        <p:grpSpPr>
          <a:xfrm>
            <a:off x="7237679" y="2030540"/>
            <a:ext cx="1225224" cy="2204343"/>
            <a:chOff x="6444208" y="1347614"/>
            <a:chExt cx="1225224" cy="2204343"/>
          </a:xfrm>
          <a:solidFill>
            <a:srgbClr val="4BACC6"/>
          </a:solidFill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36CFABB6-A209-4E80-8838-A52ADB8F926C}"/>
                </a:ext>
              </a:extLst>
            </p:cNvPr>
            <p:cNvGrpSpPr/>
            <p:nvPr/>
          </p:nvGrpSpPr>
          <p:grpSpPr>
            <a:xfrm>
              <a:off x="6444208" y="1347614"/>
              <a:ext cx="1225224" cy="2204343"/>
              <a:chOff x="3851919" y="1591543"/>
              <a:chExt cx="1385318" cy="2492375"/>
            </a:xfrm>
            <a:grpFill/>
          </p:grpSpPr>
          <p:sp>
            <p:nvSpPr>
              <p:cNvPr id="17" name="矩形 27">
                <a:extLst>
                  <a:ext uri="{FF2B5EF4-FFF2-40B4-BE49-F238E27FC236}">
                    <a16:creationId xmlns:a16="http://schemas.microsoft.com/office/drawing/2014/main" id="{8BA8374F-605F-4B5C-91B6-44039B3CDF8D}"/>
                  </a:ext>
                </a:extLst>
              </p:cNvPr>
              <p:cNvSpPr/>
              <p:nvPr/>
            </p:nvSpPr>
            <p:spPr>
              <a:xfrm flipH="1">
                <a:off x="4067944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2">
                  <a:duotone>
                    <a:prstClr val="black"/>
                    <a:schemeClr val="accent5">
                      <a:tint val="45000"/>
                      <a:satMod val="400000"/>
                    </a:schemeClr>
                  </a:duotone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8" name="椭圆 22">
                <a:extLst>
                  <a:ext uri="{FF2B5EF4-FFF2-40B4-BE49-F238E27FC236}">
                    <a16:creationId xmlns:a16="http://schemas.microsoft.com/office/drawing/2014/main" id="{5B9F3268-817F-49DE-AB48-B08382D805CD}"/>
                  </a:ext>
                </a:extLst>
              </p:cNvPr>
              <p:cNvSpPr/>
              <p:nvPr/>
            </p:nvSpPr>
            <p:spPr>
              <a:xfrm>
                <a:off x="3851919" y="2447355"/>
                <a:ext cx="1385318" cy="1636563"/>
              </a:xfrm>
              <a:custGeom>
                <a:avLst/>
                <a:gdLst/>
                <a:ahLst/>
                <a:cxnLst/>
                <a:rect l="l" t="t" r="r" b="b"/>
                <a:pathLst>
                  <a:path w="1385318" h="1636563">
                    <a:moveTo>
                      <a:pt x="692658" y="409189"/>
                    </a:moveTo>
                    <a:cubicBezTo>
                      <a:pt x="987972" y="409189"/>
                      <a:pt x="1227372" y="648589"/>
                      <a:pt x="1227372" y="943903"/>
                    </a:cubicBezTo>
                    <a:cubicBezTo>
                      <a:pt x="1227372" y="1239217"/>
                      <a:pt x="987972" y="1478617"/>
                      <a:pt x="692658" y="1478617"/>
                    </a:cubicBezTo>
                    <a:cubicBezTo>
                      <a:pt x="397344" y="1478617"/>
                      <a:pt x="157944" y="1239217"/>
                      <a:pt x="157944" y="943903"/>
                    </a:cubicBezTo>
                    <a:cubicBezTo>
                      <a:pt x="157944" y="648589"/>
                      <a:pt x="397344" y="409189"/>
                      <a:pt x="692658" y="409189"/>
                    </a:cubicBezTo>
                    <a:close/>
                    <a:moveTo>
                      <a:pt x="692658" y="367839"/>
                    </a:moveTo>
                    <a:cubicBezTo>
                      <a:pt x="374507" y="367839"/>
                      <a:pt x="116594" y="625752"/>
                      <a:pt x="116594" y="943903"/>
                    </a:cubicBezTo>
                    <a:cubicBezTo>
                      <a:pt x="116594" y="1262054"/>
                      <a:pt x="374507" y="1519967"/>
                      <a:pt x="692658" y="1519967"/>
                    </a:cubicBezTo>
                    <a:cubicBezTo>
                      <a:pt x="1010809" y="1519967"/>
                      <a:pt x="1268722" y="1262054"/>
                      <a:pt x="1268722" y="943903"/>
                    </a:cubicBezTo>
                    <a:cubicBezTo>
                      <a:pt x="1268722" y="625752"/>
                      <a:pt x="1010809" y="367839"/>
                      <a:pt x="692658" y="367839"/>
                    </a:cubicBezTo>
                    <a:close/>
                    <a:moveTo>
                      <a:pt x="453480" y="72008"/>
                    </a:moveTo>
                    <a:lnTo>
                      <a:pt x="453480" y="296230"/>
                    </a:lnTo>
                    <a:cubicBezTo>
                      <a:pt x="527423" y="266333"/>
                      <a:pt x="608279" y="251245"/>
                      <a:pt x="692659" y="251245"/>
                    </a:cubicBezTo>
                    <a:cubicBezTo>
                      <a:pt x="786546" y="251245"/>
                      <a:pt x="876070" y="269925"/>
                      <a:pt x="957536" y="304207"/>
                    </a:cubicBezTo>
                    <a:lnTo>
                      <a:pt x="957536" y="72008"/>
                    </a:lnTo>
                    <a:close/>
                    <a:moveTo>
                      <a:pt x="381472" y="0"/>
                    </a:moveTo>
                    <a:lnTo>
                      <a:pt x="1029544" y="0"/>
                    </a:lnTo>
                    <a:lnTo>
                      <a:pt x="1029544" y="72008"/>
                    </a:lnTo>
                    <a:lnTo>
                      <a:pt x="1029544" y="342191"/>
                    </a:lnTo>
                    <a:cubicBezTo>
                      <a:pt x="1242479" y="458018"/>
                      <a:pt x="1385318" y="684280"/>
                      <a:pt x="1385318" y="943904"/>
                    </a:cubicBezTo>
                    <a:cubicBezTo>
                      <a:pt x="1385318" y="1326449"/>
                      <a:pt x="1075204" y="1636563"/>
                      <a:pt x="692659" y="1636563"/>
                    </a:cubicBezTo>
                    <a:cubicBezTo>
                      <a:pt x="310114" y="1636563"/>
                      <a:pt x="0" y="1326449"/>
                      <a:pt x="0" y="943904"/>
                    </a:cubicBezTo>
                    <a:cubicBezTo>
                      <a:pt x="0" y="673806"/>
                      <a:pt x="154597" y="439816"/>
                      <a:pt x="381472" y="328243"/>
                    </a:cubicBezTo>
                    <a:lnTo>
                      <a:pt x="381472" y="72008"/>
                    </a:lnTo>
                    <a:close/>
                  </a:path>
                </a:pathLst>
              </a:custGeom>
              <a:blipFill dpi="0" rotWithShape="1">
                <a:blip r:embed="rId2">
                  <a:duotone>
                    <a:prstClr val="black"/>
                    <a:schemeClr val="accent5">
                      <a:tint val="45000"/>
                      <a:satMod val="400000"/>
                    </a:schemeClr>
                  </a:duotone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9" name="矩形 27">
                <a:extLst>
                  <a:ext uri="{FF2B5EF4-FFF2-40B4-BE49-F238E27FC236}">
                    <a16:creationId xmlns:a16="http://schemas.microsoft.com/office/drawing/2014/main" id="{69D65BB7-E75E-42B3-B6B5-21BA1ECE91C7}"/>
                  </a:ext>
                </a:extLst>
              </p:cNvPr>
              <p:cNvSpPr/>
              <p:nvPr/>
            </p:nvSpPr>
            <p:spPr>
              <a:xfrm>
                <a:off x="4393306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2">
                  <a:duotone>
                    <a:prstClr val="black"/>
                    <a:schemeClr val="accent5">
                      <a:tint val="45000"/>
                      <a:satMod val="400000"/>
                    </a:schemeClr>
                  </a:duotone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16" name="TextBox 39">
              <a:extLst>
                <a:ext uri="{FF2B5EF4-FFF2-40B4-BE49-F238E27FC236}">
                  <a16:creationId xmlns:a16="http://schemas.microsoft.com/office/drawing/2014/main" id="{7E6DE552-B320-447C-9033-4E6DD2EC680B}"/>
                </a:ext>
              </a:extLst>
            </p:cNvPr>
            <p:cNvSpPr txBox="1"/>
            <p:nvPr/>
          </p:nvSpPr>
          <p:spPr>
            <a:xfrm>
              <a:off x="6690373" y="2583944"/>
              <a:ext cx="73289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itchFamily="34" charset="0"/>
                  <a:ea typeface="宋体"/>
                </a:rPr>
                <a:t>03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itchFamily="34" charset="0"/>
                <a:ea typeface="宋体"/>
              </a:endParaRPr>
            </a:p>
          </p:txBody>
        </p:sp>
      </p:grpSp>
      <p:sp>
        <p:nvSpPr>
          <p:cNvPr id="20" name="矩形 1">
            <a:extLst>
              <a:ext uri="{FF2B5EF4-FFF2-40B4-BE49-F238E27FC236}">
                <a16:creationId xmlns:a16="http://schemas.microsoft.com/office/drawing/2014/main" id="{E484DDD5-B171-4B15-93C8-D8F7A9EE96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2485" y="4167878"/>
            <a:ext cx="1893692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rgbClr val="76A5C8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rgbClr val="76A5C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1">
            <a:extLst>
              <a:ext uri="{FF2B5EF4-FFF2-40B4-BE49-F238E27FC236}">
                <a16:creationId xmlns:a16="http://schemas.microsoft.com/office/drawing/2014/main" id="{73E348EB-BFFD-4E6A-92CB-117987848B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9956" y="4140183"/>
            <a:ext cx="1893692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rgbClr val="76A5C8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rgbClr val="76A5C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1">
            <a:extLst>
              <a:ext uri="{FF2B5EF4-FFF2-40B4-BE49-F238E27FC236}">
                <a16:creationId xmlns:a16="http://schemas.microsoft.com/office/drawing/2014/main" id="{EBEEA36D-0070-4C25-8340-457B93E84F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89120" y="4267742"/>
            <a:ext cx="1893692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rgbClr val="76A5C8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rgbClr val="76A5C8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9202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2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3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5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0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/>
          <p:bldP spid="21" grpId="0"/>
          <p:bldP spid="2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/>
          <p:bldP spid="21" grpId="0"/>
          <p:bldP spid="22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FD6C6C7-5734-4E49-8F6A-55574ECAE61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66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972E968-E500-46A7-9FF1-9A53AC00A5E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566642" y="420914"/>
            <a:ext cx="8023142" cy="601617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9473560-04F6-4B4D-8D76-D2259C5796ED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76969" y="597115"/>
            <a:ext cx="1189673" cy="114364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46B2AD26-3AFF-4B3C-AD47-BE8223AE4928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9144291">
            <a:off x="1082243" y="3548170"/>
            <a:ext cx="713371" cy="93670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D956A230-5220-4CB3-851F-F67AF31CF51A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5833614">
            <a:off x="453739" y="2808518"/>
            <a:ext cx="817754" cy="61704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5D1E42A-E68B-488E-863E-F1EB5C73871E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48236" y="5456963"/>
            <a:ext cx="1237022" cy="668167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98BCB4FF-E781-40D9-A7D2-E9E1CFDBA921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3558304">
            <a:off x="9298523" y="5069977"/>
            <a:ext cx="724353" cy="142298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2A256D1-5B51-48AF-9D50-11DD736CC345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731613" y="2395800"/>
            <a:ext cx="1424813" cy="84186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17B5C53E-E0FC-41E9-B269-62CD34BF0D82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325957" y="597115"/>
            <a:ext cx="1453500" cy="1253233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16E8150E-5D21-4E05-B660-4C00ACB54765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608190" y="3930529"/>
            <a:ext cx="1088897" cy="111730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0882860B-E229-49AF-B420-9FCBCAE84928}"/>
              </a:ext>
            </a:extLst>
          </p:cNvPr>
          <p:cNvPicPr>
            <a:picLocks noChangeAspect="1"/>
          </p:cNvPicPr>
          <p:nvPr/>
        </p:nvPicPr>
        <p:blipFill>
          <a:blip r:embed="rId1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406829" y="194003"/>
            <a:ext cx="698971" cy="80622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9751D694-198B-4F4D-9825-1672F44DB89E}"/>
              </a:ext>
            </a:extLst>
          </p:cNvPr>
          <p:cNvPicPr>
            <a:picLocks noChangeAspect="1"/>
          </p:cNvPicPr>
          <p:nvPr/>
        </p:nvPicPr>
        <p:blipFill>
          <a:blip r:embed="rId13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227666" y="5702820"/>
            <a:ext cx="761047" cy="753279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DD818839-7505-47E5-8811-0833540E8A96}"/>
              </a:ext>
            </a:extLst>
          </p:cNvPr>
          <p:cNvSpPr txBox="1"/>
          <p:nvPr/>
        </p:nvSpPr>
        <p:spPr>
          <a:xfrm>
            <a:off x="4182276" y="2875000"/>
            <a:ext cx="365228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800" b="1" spc="160">
                <a:blipFill dpi="0" rotWithShape="1">
                  <a:blip r:embed="rId14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6600" dirty="0">
                <a:blipFill dpi="0" rotWithShape="1">
                  <a:blip r:embed="rId1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谢谢聆听</a:t>
            </a:r>
          </a:p>
        </p:txBody>
      </p:sp>
    </p:spTree>
    <p:extLst>
      <p:ext uri="{BB962C8B-B14F-4D97-AF65-F5344CB8AC3E}">
        <p14:creationId xmlns:p14="http://schemas.microsoft.com/office/powerpoint/2010/main" val="4085456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050AC112-A1BD-43C3-A15D-7EC4C32493C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762362" y="850360"/>
            <a:ext cx="6076838" cy="5078726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670F12DE-46A8-498B-A170-105F04E971D8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76969" y="597115"/>
            <a:ext cx="1189673" cy="114364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E392C229-C755-4A1E-8845-41C3ED53FB03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9144291">
            <a:off x="1082243" y="3548170"/>
            <a:ext cx="713371" cy="93670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FA598657-C979-4319-99F2-251247AE4012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5833614">
            <a:off x="453739" y="2808518"/>
            <a:ext cx="817754" cy="61704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2C547C9-E076-4F6E-94B9-9922FBA51D49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48236" y="5456963"/>
            <a:ext cx="1237022" cy="66816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7FCB393D-7E92-43EE-BDE3-038157609A93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3558304">
            <a:off x="9298523" y="5069977"/>
            <a:ext cx="724353" cy="142298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4C708153-7B55-4AB7-8B2F-15D8C11A29F2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731613" y="2395800"/>
            <a:ext cx="1424813" cy="84186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B8837F17-C110-47C4-8E27-590F3C16AA87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325957" y="597115"/>
            <a:ext cx="1453500" cy="125323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C4A0717-3DEE-4E96-A432-0BDD285AA0B6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608190" y="3930529"/>
            <a:ext cx="1088897" cy="111730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19A017A-3171-4122-B919-73ED8F12D1FD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406829" y="194003"/>
            <a:ext cx="698971" cy="80622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B4881C5-E328-4F7F-A0C1-ECD8E0F448C4}"/>
              </a:ext>
            </a:extLst>
          </p:cNvPr>
          <p:cNvPicPr>
            <a:picLocks noChangeAspect="1"/>
          </p:cNvPicPr>
          <p:nvPr/>
        </p:nvPicPr>
        <p:blipFill>
          <a:blip r:embed="rId1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227666" y="5702820"/>
            <a:ext cx="761047" cy="75327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617C3CD-EA1B-4E3D-9333-60D71B09C400}"/>
              </a:ext>
            </a:extLst>
          </p:cNvPr>
          <p:cNvPicPr>
            <a:picLocks noChangeAspect="1"/>
          </p:cNvPicPr>
          <p:nvPr/>
        </p:nvPicPr>
        <p:blipFill>
          <a:blip r:embed="rId13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355814" y="2353391"/>
            <a:ext cx="999957" cy="1768551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5708DF99-6B90-4E5B-992A-22CD4027F195}"/>
              </a:ext>
            </a:extLst>
          </p:cNvPr>
          <p:cNvSpPr/>
          <p:nvPr/>
        </p:nvSpPr>
        <p:spPr>
          <a:xfrm>
            <a:off x="5468836" y="2672601"/>
            <a:ext cx="172807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76A5C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029264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 15">
            <a:extLst>
              <a:ext uri="{FF2B5EF4-FFF2-40B4-BE49-F238E27FC236}">
                <a16:creationId xmlns:a16="http://schemas.microsoft.com/office/drawing/2014/main" id="{CEEBFD2C-2FCC-4B53-93E5-8DA06C39E0FA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549828" y="3070629"/>
            <a:ext cx="513534" cy="373965"/>
          </a:xfrm>
          <a:custGeom>
            <a:avLst/>
            <a:gdLst>
              <a:gd name="T0" fmla="*/ 275 w 326"/>
              <a:gd name="T1" fmla="*/ 25 h 237"/>
              <a:gd name="T2" fmla="*/ 49 w 326"/>
              <a:gd name="T3" fmla="*/ 163 h 237"/>
              <a:gd name="T4" fmla="*/ 162 w 326"/>
              <a:gd name="T5" fmla="*/ 127 h 237"/>
              <a:gd name="T6" fmla="*/ 222 w 326"/>
              <a:gd name="T7" fmla="*/ 134 h 237"/>
              <a:gd name="T8" fmla="*/ 162 w 326"/>
              <a:gd name="T9" fmla="*/ 127 h 237"/>
              <a:gd name="T10" fmla="*/ 162 w 326"/>
              <a:gd name="T11" fmla="*/ 116 h 237"/>
              <a:gd name="T12" fmla="*/ 222 w 326"/>
              <a:gd name="T13" fmla="*/ 108 h 237"/>
              <a:gd name="T14" fmla="*/ 162 w 326"/>
              <a:gd name="T15" fmla="*/ 86 h 237"/>
              <a:gd name="T16" fmla="*/ 263 w 326"/>
              <a:gd name="T17" fmla="*/ 94 h 237"/>
              <a:gd name="T18" fmla="*/ 162 w 326"/>
              <a:gd name="T19" fmla="*/ 86 h 237"/>
              <a:gd name="T20" fmla="*/ 162 w 326"/>
              <a:gd name="T21" fmla="*/ 74 h 237"/>
              <a:gd name="T22" fmla="*/ 263 w 326"/>
              <a:gd name="T23" fmla="*/ 66 h 237"/>
              <a:gd name="T24" fmla="*/ 162 w 326"/>
              <a:gd name="T25" fmla="*/ 45 h 237"/>
              <a:gd name="T26" fmla="*/ 263 w 326"/>
              <a:gd name="T27" fmla="*/ 53 h 237"/>
              <a:gd name="T28" fmla="*/ 162 w 326"/>
              <a:gd name="T29" fmla="*/ 45 h 237"/>
              <a:gd name="T30" fmla="*/ 93 w 326"/>
              <a:gd name="T31" fmla="*/ 43 h 237"/>
              <a:gd name="T32" fmla="*/ 91 w 326"/>
              <a:gd name="T33" fmla="*/ 44 h 237"/>
              <a:gd name="T34" fmla="*/ 90 w 326"/>
              <a:gd name="T35" fmla="*/ 44 h 237"/>
              <a:gd name="T36" fmla="*/ 89 w 326"/>
              <a:gd name="T37" fmla="*/ 45 h 237"/>
              <a:gd name="T38" fmla="*/ 88 w 326"/>
              <a:gd name="T39" fmla="*/ 45 h 237"/>
              <a:gd name="T40" fmla="*/ 88 w 326"/>
              <a:gd name="T41" fmla="*/ 45 h 237"/>
              <a:gd name="T42" fmla="*/ 87 w 326"/>
              <a:gd name="T43" fmla="*/ 46 h 237"/>
              <a:gd name="T44" fmla="*/ 87 w 326"/>
              <a:gd name="T45" fmla="*/ 46 h 237"/>
              <a:gd name="T46" fmla="*/ 86 w 326"/>
              <a:gd name="T47" fmla="*/ 47 h 237"/>
              <a:gd name="T48" fmla="*/ 85 w 326"/>
              <a:gd name="T49" fmla="*/ 47 h 237"/>
              <a:gd name="T50" fmla="*/ 85 w 326"/>
              <a:gd name="T51" fmla="*/ 47 h 237"/>
              <a:gd name="T52" fmla="*/ 84 w 326"/>
              <a:gd name="T53" fmla="*/ 48 h 237"/>
              <a:gd name="T54" fmla="*/ 84 w 326"/>
              <a:gd name="T55" fmla="*/ 48 h 237"/>
              <a:gd name="T56" fmla="*/ 83 w 326"/>
              <a:gd name="T57" fmla="*/ 49 h 237"/>
              <a:gd name="T58" fmla="*/ 83 w 326"/>
              <a:gd name="T59" fmla="*/ 49 h 237"/>
              <a:gd name="T60" fmla="*/ 82 w 326"/>
              <a:gd name="T61" fmla="*/ 50 h 237"/>
              <a:gd name="T62" fmla="*/ 82 w 326"/>
              <a:gd name="T63" fmla="*/ 50 h 237"/>
              <a:gd name="T64" fmla="*/ 72 w 326"/>
              <a:gd name="T65" fmla="*/ 69 h 237"/>
              <a:gd name="T66" fmla="*/ 144 w 326"/>
              <a:gd name="T67" fmla="*/ 105 h 237"/>
              <a:gd name="T68" fmla="*/ 93 w 326"/>
              <a:gd name="T69" fmla="*/ 43 h 237"/>
              <a:gd name="T70" fmla="*/ 80 w 326"/>
              <a:gd name="T71" fmla="*/ 69 h 237"/>
              <a:gd name="T72" fmla="*/ 106 w 326"/>
              <a:gd name="T73" fmla="*/ 102 h 237"/>
              <a:gd name="T74" fmla="*/ 132 w 326"/>
              <a:gd name="T75" fmla="*/ 71 h 237"/>
              <a:gd name="T76" fmla="*/ 113 w 326"/>
              <a:gd name="T77" fmla="*/ 64 h 237"/>
              <a:gd name="T78" fmla="*/ 109 w 326"/>
              <a:gd name="T79" fmla="*/ 72 h 237"/>
              <a:gd name="T80" fmla="*/ 106 w 326"/>
              <a:gd name="T81" fmla="*/ 72 h 237"/>
              <a:gd name="T82" fmla="*/ 116 w 326"/>
              <a:gd name="T83" fmla="*/ 77 h 237"/>
              <a:gd name="T84" fmla="*/ 116 w 326"/>
              <a:gd name="T85" fmla="*/ 84 h 237"/>
              <a:gd name="T86" fmla="*/ 116 w 326"/>
              <a:gd name="T87" fmla="*/ 77 h 237"/>
              <a:gd name="T88" fmla="*/ 91 w 326"/>
              <a:gd name="T89" fmla="*/ 81 h 237"/>
              <a:gd name="T90" fmla="*/ 98 w 326"/>
              <a:gd name="T91" fmla="*/ 81 h 237"/>
              <a:gd name="T92" fmla="*/ 148 w 326"/>
              <a:gd name="T93" fmla="*/ 149 h 237"/>
              <a:gd name="T94" fmla="*/ 93 w 326"/>
              <a:gd name="T95" fmla="*/ 142 h 237"/>
              <a:gd name="T96" fmla="*/ 63 w 326"/>
              <a:gd name="T97" fmla="*/ 149 h 237"/>
              <a:gd name="T98" fmla="*/ 145 w 326"/>
              <a:gd name="T99" fmla="*/ 199 h 237"/>
              <a:gd name="T100" fmla="*/ 191 w 326"/>
              <a:gd name="T101" fmla="*/ 219 h 237"/>
              <a:gd name="T102" fmla="*/ 145 w 326"/>
              <a:gd name="T103" fmla="*/ 199 h 237"/>
              <a:gd name="T104" fmla="*/ 26 w 326"/>
              <a:gd name="T105" fmla="*/ 24 h 237"/>
              <a:gd name="T106" fmla="*/ 43 w 326"/>
              <a:gd name="T107" fmla="*/ 182 h 237"/>
              <a:gd name="T108" fmla="*/ 0 w 326"/>
              <a:gd name="T109" fmla="*/ 216 h 237"/>
              <a:gd name="T110" fmla="*/ 326 w 326"/>
              <a:gd name="T111" fmla="*/ 237 h 237"/>
              <a:gd name="T112" fmla="*/ 279 w 326"/>
              <a:gd name="T113" fmla="*/ 182 h 237"/>
              <a:gd name="T114" fmla="*/ 298 w 326"/>
              <a:gd name="T115" fmla="*/ 24 h 237"/>
              <a:gd name="T116" fmla="*/ 50 w 326"/>
              <a:gd name="T1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6" h="237">
                <a:moveTo>
                  <a:pt x="49" y="25"/>
                </a:moveTo>
                <a:cubicBezTo>
                  <a:pt x="275" y="25"/>
                  <a:pt x="275" y="25"/>
                  <a:pt x="275" y="25"/>
                </a:cubicBezTo>
                <a:cubicBezTo>
                  <a:pt x="275" y="163"/>
                  <a:pt x="275" y="163"/>
                  <a:pt x="275" y="163"/>
                </a:cubicBezTo>
                <a:cubicBezTo>
                  <a:pt x="49" y="163"/>
                  <a:pt x="49" y="163"/>
                  <a:pt x="49" y="163"/>
                </a:cubicBezTo>
                <a:cubicBezTo>
                  <a:pt x="49" y="25"/>
                  <a:pt x="49" y="25"/>
                  <a:pt x="49" y="25"/>
                </a:cubicBezTo>
                <a:close/>
                <a:moveTo>
                  <a:pt x="162" y="127"/>
                </a:moveTo>
                <a:cubicBezTo>
                  <a:pt x="162" y="134"/>
                  <a:pt x="162" y="134"/>
                  <a:pt x="162" y="134"/>
                </a:cubicBezTo>
                <a:cubicBezTo>
                  <a:pt x="222" y="134"/>
                  <a:pt x="222" y="134"/>
                  <a:pt x="222" y="134"/>
                </a:cubicBezTo>
                <a:cubicBezTo>
                  <a:pt x="222" y="127"/>
                  <a:pt x="222" y="127"/>
                  <a:pt x="222" y="127"/>
                </a:cubicBezTo>
                <a:cubicBezTo>
                  <a:pt x="162" y="127"/>
                  <a:pt x="162" y="127"/>
                  <a:pt x="162" y="127"/>
                </a:cubicBezTo>
                <a:close/>
                <a:moveTo>
                  <a:pt x="162" y="108"/>
                </a:moveTo>
                <a:cubicBezTo>
                  <a:pt x="162" y="116"/>
                  <a:pt x="162" y="116"/>
                  <a:pt x="162" y="116"/>
                </a:cubicBezTo>
                <a:cubicBezTo>
                  <a:pt x="222" y="116"/>
                  <a:pt x="222" y="116"/>
                  <a:pt x="222" y="116"/>
                </a:cubicBezTo>
                <a:cubicBezTo>
                  <a:pt x="222" y="108"/>
                  <a:pt x="222" y="108"/>
                  <a:pt x="222" y="108"/>
                </a:cubicBezTo>
                <a:cubicBezTo>
                  <a:pt x="162" y="108"/>
                  <a:pt x="162" y="108"/>
                  <a:pt x="162" y="108"/>
                </a:cubicBezTo>
                <a:close/>
                <a:moveTo>
                  <a:pt x="162" y="86"/>
                </a:moveTo>
                <a:cubicBezTo>
                  <a:pt x="162" y="94"/>
                  <a:pt x="162" y="94"/>
                  <a:pt x="162" y="94"/>
                </a:cubicBezTo>
                <a:cubicBezTo>
                  <a:pt x="263" y="94"/>
                  <a:pt x="263" y="94"/>
                  <a:pt x="263" y="94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162" y="86"/>
                  <a:pt x="162" y="86"/>
                  <a:pt x="162" y="86"/>
                </a:cubicBezTo>
                <a:close/>
                <a:moveTo>
                  <a:pt x="162" y="66"/>
                </a:moveTo>
                <a:cubicBezTo>
                  <a:pt x="162" y="74"/>
                  <a:pt x="162" y="74"/>
                  <a:pt x="162" y="74"/>
                </a:cubicBezTo>
                <a:cubicBezTo>
                  <a:pt x="263" y="74"/>
                  <a:pt x="263" y="74"/>
                  <a:pt x="263" y="74"/>
                </a:cubicBezTo>
                <a:cubicBezTo>
                  <a:pt x="263" y="66"/>
                  <a:pt x="263" y="66"/>
                  <a:pt x="263" y="66"/>
                </a:cubicBezTo>
                <a:cubicBezTo>
                  <a:pt x="162" y="66"/>
                  <a:pt x="162" y="66"/>
                  <a:pt x="162" y="66"/>
                </a:cubicBezTo>
                <a:close/>
                <a:moveTo>
                  <a:pt x="162" y="45"/>
                </a:moveTo>
                <a:cubicBezTo>
                  <a:pt x="162" y="53"/>
                  <a:pt x="162" y="53"/>
                  <a:pt x="162" y="53"/>
                </a:cubicBezTo>
                <a:cubicBezTo>
                  <a:pt x="263" y="53"/>
                  <a:pt x="263" y="53"/>
                  <a:pt x="263" y="53"/>
                </a:cubicBezTo>
                <a:cubicBezTo>
                  <a:pt x="263" y="45"/>
                  <a:pt x="263" y="45"/>
                  <a:pt x="263" y="45"/>
                </a:cubicBezTo>
                <a:cubicBezTo>
                  <a:pt x="162" y="45"/>
                  <a:pt x="162" y="45"/>
                  <a:pt x="162" y="45"/>
                </a:cubicBezTo>
                <a:close/>
                <a:moveTo>
                  <a:pt x="93" y="43"/>
                </a:moveTo>
                <a:cubicBezTo>
                  <a:pt x="93" y="43"/>
                  <a:pt x="93" y="43"/>
                  <a:pt x="93" y="43"/>
                </a:cubicBezTo>
                <a:cubicBezTo>
                  <a:pt x="92" y="43"/>
                  <a:pt x="91" y="43"/>
                  <a:pt x="91" y="44"/>
                </a:cubicBezTo>
                <a:cubicBezTo>
                  <a:pt x="91" y="44"/>
                  <a:pt x="91" y="44"/>
                  <a:pt x="91" y="44"/>
                </a:cubicBezTo>
                <a:cubicBezTo>
                  <a:pt x="91" y="44"/>
                  <a:pt x="90" y="44"/>
                  <a:pt x="90" y="44"/>
                </a:cubicBezTo>
                <a:cubicBezTo>
                  <a:pt x="90" y="44"/>
                  <a:pt x="90" y="44"/>
                  <a:pt x="90" y="44"/>
                </a:cubicBezTo>
                <a:cubicBezTo>
                  <a:pt x="90" y="44"/>
                  <a:pt x="89" y="45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45"/>
                  <a:pt x="89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6" y="46"/>
                  <a:pt x="86" y="46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8"/>
                  <a:pt x="85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77" y="55"/>
                  <a:pt x="73" y="62"/>
                  <a:pt x="72" y="69"/>
                </a:cubicBezTo>
                <a:cubicBezTo>
                  <a:pt x="72" y="69"/>
                  <a:pt x="72" y="69"/>
                  <a:pt x="72" y="69"/>
                </a:cubicBezTo>
                <a:cubicBezTo>
                  <a:pt x="70" y="81"/>
                  <a:pt x="82" y="98"/>
                  <a:pt x="66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51" y="82"/>
                  <a:pt x="142" y="39"/>
                  <a:pt x="106" y="40"/>
                </a:cubicBezTo>
                <a:cubicBezTo>
                  <a:pt x="101" y="40"/>
                  <a:pt x="97" y="41"/>
                  <a:pt x="93" y="43"/>
                </a:cubicBezTo>
                <a:close/>
                <a:moveTo>
                  <a:pt x="80" y="71"/>
                </a:moveTo>
                <a:cubicBezTo>
                  <a:pt x="80" y="71"/>
                  <a:pt x="80" y="70"/>
                  <a:pt x="80" y="69"/>
                </a:cubicBezTo>
                <a:cubicBezTo>
                  <a:pt x="80" y="71"/>
                  <a:pt x="79" y="73"/>
                  <a:pt x="79" y="75"/>
                </a:cubicBezTo>
                <a:cubicBezTo>
                  <a:pt x="79" y="90"/>
                  <a:pt x="91" y="102"/>
                  <a:pt x="106" y="102"/>
                </a:cubicBezTo>
                <a:cubicBezTo>
                  <a:pt x="120" y="102"/>
                  <a:pt x="132" y="90"/>
                  <a:pt x="132" y="75"/>
                </a:cubicBezTo>
                <a:cubicBezTo>
                  <a:pt x="132" y="74"/>
                  <a:pt x="132" y="72"/>
                  <a:pt x="132" y="71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109" y="72"/>
                  <a:pt x="109" y="72"/>
                  <a:pt x="109" y="72"/>
                </a:cubicBezTo>
                <a:cubicBezTo>
                  <a:pt x="108" y="56"/>
                  <a:pt x="108" y="56"/>
                  <a:pt x="108" y="56"/>
                </a:cubicBezTo>
                <a:cubicBezTo>
                  <a:pt x="106" y="72"/>
                  <a:pt x="106" y="72"/>
                  <a:pt x="106" y="72"/>
                </a:cubicBezTo>
                <a:cubicBezTo>
                  <a:pt x="80" y="71"/>
                  <a:pt x="80" y="71"/>
                  <a:pt x="80" y="71"/>
                </a:cubicBezTo>
                <a:close/>
                <a:moveTo>
                  <a:pt x="116" y="77"/>
                </a:moveTo>
                <a:cubicBezTo>
                  <a:pt x="114" y="77"/>
                  <a:pt x="112" y="79"/>
                  <a:pt x="112" y="81"/>
                </a:cubicBezTo>
                <a:cubicBezTo>
                  <a:pt x="112" y="83"/>
                  <a:pt x="114" y="84"/>
                  <a:pt x="116" y="84"/>
                </a:cubicBezTo>
                <a:cubicBezTo>
                  <a:pt x="118" y="84"/>
                  <a:pt x="120" y="83"/>
                  <a:pt x="120" y="81"/>
                </a:cubicBezTo>
                <a:cubicBezTo>
                  <a:pt x="120" y="79"/>
                  <a:pt x="118" y="77"/>
                  <a:pt x="116" y="77"/>
                </a:cubicBezTo>
                <a:close/>
                <a:moveTo>
                  <a:pt x="95" y="77"/>
                </a:moveTo>
                <a:cubicBezTo>
                  <a:pt x="93" y="77"/>
                  <a:pt x="91" y="79"/>
                  <a:pt x="91" y="81"/>
                </a:cubicBezTo>
                <a:cubicBezTo>
                  <a:pt x="91" y="83"/>
                  <a:pt x="93" y="84"/>
                  <a:pt x="95" y="84"/>
                </a:cubicBezTo>
                <a:cubicBezTo>
                  <a:pt x="97" y="84"/>
                  <a:pt x="98" y="83"/>
                  <a:pt x="98" y="81"/>
                </a:cubicBezTo>
                <a:cubicBezTo>
                  <a:pt x="98" y="79"/>
                  <a:pt x="97" y="77"/>
                  <a:pt x="95" y="77"/>
                </a:cubicBezTo>
                <a:close/>
                <a:moveTo>
                  <a:pt x="148" y="149"/>
                </a:moveTo>
                <a:cubicBezTo>
                  <a:pt x="147" y="129"/>
                  <a:pt x="135" y="112"/>
                  <a:pt x="118" y="107"/>
                </a:cubicBezTo>
                <a:cubicBezTo>
                  <a:pt x="93" y="142"/>
                  <a:pt x="93" y="142"/>
                  <a:pt x="93" y="142"/>
                </a:cubicBezTo>
                <a:cubicBezTo>
                  <a:pt x="93" y="106"/>
                  <a:pt x="93" y="106"/>
                  <a:pt x="93" y="106"/>
                </a:cubicBezTo>
                <a:cubicBezTo>
                  <a:pt x="76" y="112"/>
                  <a:pt x="64" y="129"/>
                  <a:pt x="63" y="149"/>
                </a:cubicBezTo>
                <a:cubicBezTo>
                  <a:pt x="148" y="149"/>
                  <a:pt x="148" y="149"/>
                  <a:pt x="148" y="149"/>
                </a:cubicBezTo>
                <a:close/>
                <a:moveTo>
                  <a:pt x="145" y="199"/>
                </a:moveTo>
                <a:cubicBezTo>
                  <a:pt x="179" y="199"/>
                  <a:pt x="179" y="199"/>
                  <a:pt x="179" y="199"/>
                </a:cubicBezTo>
                <a:cubicBezTo>
                  <a:pt x="191" y="219"/>
                  <a:pt x="191" y="219"/>
                  <a:pt x="191" y="219"/>
                </a:cubicBezTo>
                <a:cubicBezTo>
                  <a:pt x="134" y="219"/>
                  <a:pt x="134" y="219"/>
                  <a:pt x="134" y="219"/>
                </a:cubicBezTo>
                <a:cubicBezTo>
                  <a:pt x="145" y="199"/>
                  <a:pt x="145" y="199"/>
                  <a:pt x="145" y="199"/>
                </a:cubicBezTo>
                <a:close/>
                <a:moveTo>
                  <a:pt x="50" y="0"/>
                </a:moveTo>
                <a:cubicBezTo>
                  <a:pt x="37" y="0"/>
                  <a:pt x="26" y="11"/>
                  <a:pt x="26" y="24"/>
                </a:cubicBezTo>
                <a:cubicBezTo>
                  <a:pt x="26" y="159"/>
                  <a:pt x="26" y="159"/>
                  <a:pt x="26" y="159"/>
                </a:cubicBezTo>
                <a:cubicBezTo>
                  <a:pt x="26" y="170"/>
                  <a:pt x="33" y="179"/>
                  <a:pt x="43" y="182"/>
                </a:cubicBezTo>
                <a:cubicBezTo>
                  <a:pt x="43" y="182"/>
                  <a:pt x="43" y="182"/>
                  <a:pt x="43" y="182"/>
                </a:cubicBezTo>
                <a:cubicBezTo>
                  <a:pt x="0" y="216"/>
                  <a:pt x="0" y="216"/>
                  <a:pt x="0" y="216"/>
                </a:cubicBezTo>
                <a:cubicBezTo>
                  <a:pt x="0" y="237"/>
                  <a:pt x="0" y="237"/>
                  <a:pt x="0" y="237"/>
                </a:cubicBezTo>
                <a:cubicBezTo>
                  <a:pt x="326" y="237"/>
                  <a:pt x="326" y="237"/>
                  <a:pt x="326" y="237"/>
                </a:cubicBezTo>
                <a:cubicBezTo>
                  <a:pt x="326" y="216"/>
                  <a:pt x="326" y="216"/>
                  <a:pt x="326" y="216"/>
                </a:cubicBezTo>
                <a:cubicBezTo>
                  <a:pt x="279" y="182"/>
                  <a:pt x="279" y="182"/>
                  <a:pt x="279" y="182"/>
                </a:cubicBezTo>
                <a:cubicBezTo>
                  <a:pt x="290" y="180"/>
                  <a:pt x="298" y="170"/>
                  <a:pt x="298" y="159"/>
                </a:cubicBezTo>
                <a:cubicBezTo>
                  <a:pt x="298" y="24"/>
                  <a:pt x="298" y="24"/>
                  <a:pt x="298" y="24"/>
                </a:cubicBezTo>
                <a:cubicBezTo>
                  <a:pt x="298" y="11"/>
                  <a:pt x="287" y="0"/>
                  <a:pt x="274" y="0"/>
                </a:cubicBezTo>
                <a:lnTo>
                  <a:pt x="50" y="0"/>
                </a:lnTo>
                <a:close/>
              </a:path>
            </a:pathLst>
          </a:custGeom>
          <a:solidFill>
            <a:srgbClr val="76A5C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76A5C8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55A273BA-5FA8-4C12-A79F-A685439BA962}"/>
              </a:ext>
            </a:extLst>
          </p:cNvPr>
          <p:cNvGrpSpPr/>
          <p:nvPr/>
        </p:nvGrpSpPr>
        <p:grpSpPr>
          <a:xfrm rot="2700000">
            <a:off x="4612269" y="2081862"/>
            <a:ext cx="2376264" cy="2376265"/>
            <a:chOff x="6336196" y="1009196"/>
            <a:chExt cx="2376264" cy="2376265"/>
          </a:xfrm>
          <a:effectLst/>
        </p:grpSpPr>
        <p:sp>
          <p:nvSpPr>
            <p:cNvPr id="27" name="矩形 28">
              <a:extLst>
                <a:ext uri="{FF2B5EF4-FFF2-40B4-BE49-F238E27FC236}">
                  <a16:creationId xmlns:a16="http://schemas.microsoft.com/office/drawing/2014/main" id="{56A2FA34-518A-4A68-BBE0-88DB4AB365F2}"/>
                </a:ext>
              </a:extLst>
            </p:cNvPr>
            <p:cNvSpPr/>
            <p:nvPr/>
          </p:nvSpPr>
          <p:spPr>
            <a:xfrm>
              <a:off x="6336196" y="1009196"/>
              <a:ext cx="2376264" cy="909519"/>
            </a:xfrm>
            <a:custGeom>
              <a:avLst/>
              <a:gdLst/>
              <a:ahLst/>
              <a:cxnLst/>
              <a:rect l="l" t="t" r="r" b="b"/>
              <a:pathLst>
                <a:path w="2376264" h="909519">
                  <a:moveTo>
                    <a:pt x="0" y="0"/>
                  </a:moveTo>
                  <a:lnTo>
                    <a:pt x="2376264" y="0"/>
                  </a:lnTo>
                  <a:lnTo>
                    <a:pt x="2376264" y="478604"/>
                  </a:lnTo>
                  <a:lnTo>
                    <a:pt x="0" y="909519"/>
                  </a:lnTo>
                  <a:close/>
                </a:path>
              </a:pathLst>
            </a:custGeom>
            <a:blipFill dpi="0" rotWithShape="1">
              <a:blip r:embed="rId2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76A5C8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8" name="矩形 28">
              <a:extLst>
                <a:ext uri="{FF2B5EF4-FFF2-40B4-BE49-F238E27FC236}">
                  <a16:creationId xmlns:a16="http://schemas.microsoft.com/office/drawing/2014/main" id="{CBC70554-5B0F-40A7-AB84-7D07B503FCD6}"/>
                </a:ext>
              </a:extLst>
            </p:cNvPr>
            <p:cNvSpPr/>
            <p:nvPr/>
          </p:nvSpPr>
          <p:spPr>
            <a:xfrm rot="5400000">
              <a:off x="7069568" y="1742569"/>
              <a:ext cx="2376264" cy="909519"/>
            </a:xfrm>
            <a:custGeom>
              <a:avLst/>
              <a:gdLst/>
              <a:ahLst/>
              <a:cxnLst/>
              <a:rect l="l" t="t" r="r" b="b"/>
              <a:pathLst>
                <a:path w="2376264" h="909519">
                  <a:moveTo>
                    <a:pt x="0" y="0"/>
                  </a:moveTo>
                  <a:lnTo>
                    <a:pt x="2376264" y="0"/>
                  </a:lnTo>
                  <a:lnTo>
                    <a:pt x="2376264" y="478604"/>
                  </a:lnTo>
                  <a:lnTo>
                    <a:pt x="0" y="909519"/>
                  </a:lnTo>
                  <a:close/>
                </a:path>
              </a:pathLst>
            </a:custGeom>
            <a:blipFill dpi="0" rotWithShape="1">
              <a:blip r:embed="rId3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76A5C8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507390C2-0C23-467C-8354-C1B4E192068C}"/>
                </a:ext>
              </a:extLst>
            </p:cNvPr>
            <p:cNvSpPr/>
            <p:nvPr/>
          </p:nvSpPr>
          <p:spPr>
            <a:xfrm rot="10800000">
              <a:off x="6336196" y="2475942"/>
              <a:ext cx="2376264" cy="909519"/>
            </a:xfrm>
            <a:custGeom>
              <a:avLst/>
              <a:gdLst/>
              <a:ahLst/>
              <a:cxnLst/>
              <a:rect l="l" t="t" r="r" b="b"/>
              <a:pathLst>
                <a:path w="2376264" h="909519">
                  <a:moveTo>
                    <a:pt x="0" y="0"/>
                  </a:moveTo>
                  <a:lnTo>
                    <a:pt x="2376264" y="0"/>
                  </a:lnTo>
                  <a:lnTo>
                    <a:pt x="2376264" y="478604"/>
                  </a:lnTo>
                  <a:lnTo>
                    <a:pt x="0" y="909519"/>
                  </a:lnTo>
                  <a:close/>
                </a:path>
              </a:pathLst>
            </a:custGeom>
            <a:blipFill dpi="0" rotWithShape="1">
              <a:blip r:embed="rId4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76A5C8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0" name="矩形 28">
              <a:extLst>
                <a:ext uri="{FF2B5EF4-FFF2-40B4-BE49-F238E27FC236}">
                  <a16:creationId xmlns:a16="http://schemas.microsoft.com/office/drawing/2014/main" id="{0FFD6CC5-D309-4E4D-8D72-464F87649A6E}"/>
                </a:ext>
              </a:extLst>
            </p:cNvPr>
            <p:cNvSpPr/>
            <p:nvPr/>
          </p:nvSpPr>
          <p:spPr>
            <a:xfrm rot="16200000">
              <a:off x="5998476" y="2137947"/>
              <a:ext cx="1584965" cy="909519"/>
            </a:xfrm>
            <a:custGeom>
              <a:avLst/>
              <a:gdLst/>
              <a:ahLst/>
              <a:cxnLst/>
              <a:rect l="l" t="t" r="r" b="b"/>
              <a:pathLst>
                <a:path w="1567916" h="909519">
                  <a:moveTo>
                    <a:pt x="1567916" y="625191"/>
                  </a:moveTo>
                  <a:lnTo>
                    <a:pt x="0" y="909519"/>
                  </a:lnTo>
                  <a:lnTo>
                    <a:pt x="0" y="0"/>
                  </a:lnTo>
                  <a:lnTo>
                    <a:pt x="1454543" y="0"/>
                  </a:lnTo>
                  <a:close/>
                </a:path>
              </a:pathLst>
            </a:custGeom>
            <a:blipFill dpi="0" rotWithShape="1">
              <a:blip r:embed="rId5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76A5C8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31" name="矩形 30">
            <a:extLst>
              <a:ext uri="{FF2B5EF4-FFF2-40B4-BE49-F238E27FC236}">
                <a16:creationId xmlns:a16="http://schemas.microsoft.com/office/drawing/2014/main" id="{15D19411-B813-46F2-9761-DDF6072CF89E}"/>
              </a:ext>
            </a:extLst>
          </p:cNvPr>
          <p:cNvSpPr/>
          <p:nvPr/>
        </p:nvSpPr>
        <p:spPr>
          <a:xfrm>
            <a:off x="5553580" y="1918232"/>
            <a:ext cx="466794" cy="46166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altLang="zh-CN" sz="2400" kern="0" dirty="0">
                <a:solidFill>
                  <a:srgbClr val="76A5C8"/>
                </a:solidFill>
                <a:latin typeface="Impact" pitchFamily="34" charset="0"/>
              </a:rPr>
              <a:t>01</a:t>
            </a:r>
            <a:endParaRPr lang="zh-CN" altLang="en-US" sz="2400" kern="0" dirty="0">
              <a:solidFill>
                <a:srgbClr val="76A5C8"/>
              </a:solidFill>
              <a:latin typeface="Impact" pitchFamily="34" charset="0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895D5561-D439-4837-A278-8B984070BFDC}"/>
              </a:ext>
            </a:extLst>
          </p:cNvPr>
          <p:cNvCxnSpPr/>
          <p:nvPr/>
        </p:nvCxnSpPr>
        <p:spPr>
          <a:xfrm flipH="1">
            <a:off x="4049059" y="2093297"/>
            <a:ext cx="957417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33" name="矩形 32">
            <a:extLst>
              <a:ext uri="{FF2B5EF4-FFF2-40B4-BE49-F238E27FC236}">
                <a16:creationId xmlns:a16="http://schemas.microsoft.com/office/drawing/2014/main" id="{59D1E353-E8F4-4838-A260-5600BB3F0449}"/>
              </a:ext>
            </a:extLst>
          </p:cNvPr>
          <p:cNvSpPr/>
          <p:nvPr/>
        </p:nvSpPr>
        <p:spPr>
          <a:xfrm>
            <a:off x="3394220" y="1421738"/>
            <a:ext cx="201601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rgbClr val="76A5C8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rgbClr val="76A5C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009036FC-6F7A-48AC-A415-CB3A2564E791}"/>
              </a:ext>
            </a:extLst>
          </p:cNvPr>
          <p:cNvSpPr/>
          <p:nvPr/>
        </p:nvSpPr>
        <p:spPr>
          <a:xfrm>
            <a:off x="4404587" y="3039161"/>
            <a:ext cx="503664" cy="46166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altLang="zh-CN" sz="2400" kern="0" dirty="0">
                <a:solidFill>
                  <a:srgbClr val="76A5C8"/>
                </a:solidFill>
                <a:latin typeface="Impact" pitchFamily="34" charset="0"/>
              </a:rPr>
              <a:t>02</a:t>
            </a:r>
            <a:endParaRPr lang="zh-CN" altLang="en-US" sz="2400" kern="0" dirty="0">
              <a:solidFill>
                <a:srgbClr val="76A5C8"/>
              </a:solidFill>
              <a:latin typeface="Impact" pitchFamily="34" charset="0"/>
            </a:endParaRP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70C084FD-36C4-4C7A-B4D2-A50BD9B41E4D}"/>
              </a:ext>
            </a:extLst>
          </p:cNvPr>
          <p:cNvCxnSpPr/>
          <p:nvPr/>
        </p:nvCxnSpPr>
        <p:spPr>
          <a:xfrm flipH="1">
            <a:off x="4049059" y="3673458"/>
            <a:ext cx="393365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36" name="矩形 35">
            <a:extLst>
              <a:ext uri="{FF2B5EF4-FFF2-40B4-BE49-F238E27FC236}">
                <a16:creationId xmlns:a16="http://schemas.microsoft.com/office/drawing/2014/main" id="{3C911A9D-759C-4C8C-82A0-105D3157B2CB}"/>
              </a:ext>
            </a:extLst>
          </p:cNvPr>
          <p:cNvSpPr/>
          <p:nvPr/>
        </p:nvSpPr>
        <p:spPr>
          <a:xfrm>
            <a:off x="3040112" y="4158921"/>
            <a:ext cx="201601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rgbClr val="76A5C8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rgbClr val="76A5C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0C3EDC04-D5FB-4F06-8B43-232872B6AC4A}"/>
              </a:ext>
            </a:extLst>
          </p:cNvPr>
          <p:cNvSpPr/>
          <p:nvPr/>
        </p:nvSpPr>
        <p:spPr>
          <a:xfrm>
            <a:off x="5516710" y="4148983"/>
            <a:ext cx="513282" cy="46166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altLang="zh-CN" sz="2400" kern="0" dirty="0">
                <a:solidFill>
                  <a:srgbClr val="76A5C8"/>
                </a:solidFill>
                <a:latin typeface="Impact" pitchFamily="34" charset="0"/>
              </a:rPr>
              <a:t>03</a:t>
            </a:r>
            <a:endParaRPr lang="zh-CN" altLang="en-US" sz="2400" kern="0" dirty="0">
              <a:solidFill>
                <a:srgbClr val="76A5C8"/>
              </a:solidFill>
              <a:latin typeface="Impact" pitchFamily="34" charset="0"/>
            </a:endParaRP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CB3ED5E1-0899-4344-91DE-1F7FC6F51DA0}"/>
              </a:ext>
            </a:extLst>
          </p:cNvPr>
          <p:cNvCxnSpPr/>
          <p:nvPr/>
        </p:nvCxnSpPr>
        <p:spPr>
          <a:xfrm flipH="1">
            <a:off x="6548025" y="4509022"/>
            <a:ext cx="957417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39" name="矩形 38">
            <a:extLst>
              <a:ext uri="{FF2B5EF4-FFF2-40B4-BE49-F238E27FC236}">
                <a16:creationId xmlns:a16="http://schemas.microsoft.com/office/drawing/2014/main" id="{EA8D9667-992F-4248-9A35-BAF4B87E15F4}"/>
              </a:ext>
            </a:extLst>
          </p:cNvPr>
          <p:cNvSpPr/>
          <p:nvPr/>
        </p:nvSpPr>
        <p:spPr>
          <a:xfrm>
            <a:off x="7649457" y="4232023"/>
            <a:ext cx="201601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rgbClr val="76A5C8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rgbClr val="76A5C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E9AF0681-EE58-4834-9720-88FFB695556A}"/>
              </a:ext>
            </a:extLst>
          </p:cNvPr>
          <p:cNvSpPr/>
          <p:nvPr/>
        </p:nvSpPr>
        <p:spPr>
          <a:xfrm>
            <a:off x="6770091" y="3026780"/>
            <a:ext cx="503664" cy="46166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altLang="zh-CN" sz="2400" kern="0" dirty="0">
                <a:solidFill>
                  <a:srgbClr val="76A5C8"/>
                </a:solidFill>
                <a:latin typeface="Impact" pitchFamily="34" charset="0"/>
              </a:rPr>
              <a:t>04</a:t>
            </a:r>
            <a:endParaRPr lang="zh-CN" altLang="en-US" sz="2400" kern="0" dirty="0">
              <a:solidFill>
                <a:srgbClr val="76A5C8"/>
              </a:solidFill>
              <a:latin typeface="Impact" pitchFamily="34" charset="0"/>
            </a:endParaRP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2F5E02B2-A2E4-4969-AC04-A86EDA77AE5E}"/>
              </a:ext>
            </a:extLst>
          </p:cNvPr>
          <p:cNvCxnSpPr/>
          <p:nvPr/>
        </p:nvCxnSpPr>
        <p:spPr>
          <a:xfrm flipH="1">
            <a:off x="7112078" y="2751420"/>
            <a:ext cx="393365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42" name="矩形 41">
            <a:extLst>
              <a:ext uri="{FF2B5EF4-FFF2-40B4-BE49-F238E27FC236}">
                <a16:creationId xmlns:a16="http://schemas.microsoft.com/office/drawing/2014/main" id="{F349B741-3E0F-49AF-A2A0-A55E4883F921}"/>
              </a:ext>
            </a:extLst>
          </p:cNvPr>
          <p:cNvSpPr/>
          <p:nvPr/>
        </p:nvSpPr>
        <p:spPr>
          <a:xfrm>
            <a:off x="7631471" y="2656552"/>
            <a:ext cx="201601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rgbClr val="76A5C8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rgbClr val="76A5C8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70181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0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350"/>
                                </p:stCondLst>
                                <p:childTnLst>
                                  <p:par>
                                    <p:cTn id="1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850"/>
                                </p:stCondLst>
                                <p:childTnLst>
                                  <p:par>
                                    <p:cTn id="2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2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2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0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32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34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35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2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2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2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10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45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49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51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52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5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2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2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2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0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6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68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69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7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2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2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2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10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4650"/>
                                </p:stCondLst>
                                <p:childTnLst>
                                  <p:par>
                                    <p:cTn id="7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5150"/>
                                </p:stCondLst>
                                <p:childTnLst>
                                  <p:par>
                                    <p:cTn id="83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85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86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5" grpId="1" animBg="1"/>
          <p:bldP spid="31" grpId="0"/>
          <p:bldP spid="31" grpId="1"/>
          <p:bldP spid="33" grpId="0"/>
          <p:bldP spid="34" grpId="0"/>
          <p:bldP spid="34" grpId="1"/>
          <p:bldP spid="36" grpId="0"/>
          <p:bldP spid="37" grpId="0"/>
          <p:bldP spid="37" grpId="1"/>
          <p:bldP spid="39" grpId="0"/>
          <p:bldP spid="40" grpId="0"/>
          <p:bldP spid="40" grpId="1"/>
          <p:bldP spid="4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0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350"/>
                                </p:stCondLst>
                                <p:childTnLst>
                                  <p:par>
                                    <p:cTn id="1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850"/>
                                </p:stCondLst>
                                <p:childTnLst>
                                  <p:par>
                                    <p:cTn id="2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2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2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0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3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2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2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2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10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45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4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5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2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2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2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0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6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7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2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2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2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10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4650"/>
                                </p:stCondLst>
                                <p:childTnLst>
                                  <p:par>
                                    <p:cTn id="7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5150"/>
                                </p:stCondLst>
                                <p:childTnLst>
                                  <p:par>
                                    <p:cTn id="8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5" grpId="1" animBg="1"/>
          <p:bldP spid="31" grpId="0"/>
          <p:bldP spid="31" grpId="1"/>
          <p:bldP spid="33" grpId="0"/>
          <p:bldP spid="34" grpId="0"/>
          <p:bldP spid="34" grpId="1"/>
          <p:bldP spid="36" grpId="0"/>
          <p:bldP spid="37" grpId="0"/>
          <p:bldP spid="37" grpId="1"/>
          <p:bldP spid="39" grpId="0"/>
          <p:bldP spid="40" grpId="0"/>
          <p:bldP spid="40" grpId="1"/>
          <p:bldP spid="42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1">
            <a:extLst>
              <a:ext uri="{FF2B5EF4-FFF2-40B4-BE49-F238E27FC236}">
                <a16:creationId xmlns:a16="http://schemas.microsoft.com/office/drawing/2014/main" id="{E12DA67A-7923-403A-AA0D-E5DF42E8BDBD}"/>
              </a:ext>
            </a:extLst>
          </p:cNvPr>
          <p:cNvSpPr/>
          <p:nvPr/>
        </p:nvSpPr>
        <p:spPr>
          <a:xfrm>
            <a:off x="4317602" y="1670073"/>
            <a:ext cx="3146805" cy="3885177"/>
          </a:xfrm>
          <a:custGeom>
            <a:avLst/>
            <a:gdLst>
              <a:gd name="connsiteX0" fmla="*/ 1743740 w 3742661"/>
              <a:gd name="connsiteY0" fmla="*/ 4476307 h 4476307"/>
              <a:gd name="connsiteX1" fmla="*/ 1796903 w 3742661"/>
              <a:gd name="connsiteY1" fmla="*/ 3785190 h 4476307"/>
              <a:gd name="connsiteX2" fmla="*/ 1307805 w 3742661"/>
              <a:gd name="connsiteY2" fmla="*/ 3381153 h 4476307"/>
              <a:gd name="connsiteX3" fmla="*/ 31898 w 3742661"/>
              <a:gd name="connsiteY3" fmla="*/ 2945218 h 4476307"/>
              <a:gd name="connsiteX4" fmla="*/ 1127052 w 3742661"/>
              <a:gd name="connsiteY4" fmla="*/ 3242930 h 4476307"/>
              <a:gd name="connsiteX5" fmla="*/ 393405 w 3742661"/>
              <a:gd name="connsiteY5" fmla="*/ 2456121 h 4476307"/>
              <a:gd name="connsiteX6" fmla="*/ 1775638 w 3742661"/>
              <a:gd name="connsiteY6" fmla="*/ 3519376 h 4476307"/>
              <a:gd name="connsiteX7" fmla="*/ 1679945 w 3742661"/>
              <a:gd name="connsiteY7" fmla="*/ 2392325 h 4476307"/>
              <a:gd name="connsiteX8" fmla="*/ 0 w 3742661"/>
              <a:gd name="connsiteY8" fmla="*/ 754911 h 4476307"/>
              <a:gd name="connsiteX9" fmla="*/ 988828 w 3742661"/>
              <a:gd name="connsiteY9" fmla="*/ 1924493 h 4476307"/>
              <a:gd name="connsiteX10" fmla="*/ 1137684 w 3742661"/>
              <a:gd name="connsiteY10" fmla="*/ 861237 h 4476307"/>
              <a:gd name="connsiteX11" fmla="*/ 1222745 w 3742661"/>
              <a:gd name="connsiteY11" fmla="*/ 2062716 h 4476307"/>
              <a:gd name="connsiteX12" fmla="*/ 1690577 w 3742661"/>
              <a:gd name="connsiteY12" fmla="*/ 2190307 h 4476307"/>
              <a:gd name="connsiteX13" fmla="*/ 1956391 w 3742661"/>
              <a:gd name="connsiteY13" fmla="*/ 0 h 4476307"/>
              <a:gd name="connsiteX14" fmla="*/ 2083982 w 3742661"/>
              <a:gd name="connsiteY14" fmla="*/ 978195 h 4476307"/>
              <a:gd name="connsiteX15" fmla="*/ 1881963 w 3742661"/>
              <a:gd name="connsiteY15" fmla="*/ 2232837 h 4476307"/>
              <a:gd name="connsiteX16" fmla="*/ 2041452 w 3742661"/>
              <a:gd name="connsiteY16" fmla="*/ 3030279 h 4476307"/>
              <a:gd name="connsiteX17" fmla="*/ 2647507 w 3742661"/>
              <a:gd name="connsiteY17" fmla="*/ 2519916 h 4476307"/>
              <a:gd name="connsiteX18" fmla="*/ 2849526 w 3742661"/>
              <a:gd name="connsiteY18" fmla="*/ 1307804 h 4476307"/>
              <a:gd name="connsiteX19" fmla="*/ 2838893 w 3742661"/>
              <a:gd name="connsiteY19" fmla="*/ 2371060 h 4476307"/>
              <a:gd name="connsiteX20" fmla="*/ 3742661 w 3742661"/>
              <a:gd name="connsiteY20" fmla="*/ 1148316 h 4476307"/>
              <a:gd name="connsiteX21" fmla="*/ 2222205 w 3742661"/>
              <a:gd name="connsiteY21" fmla="*/ 3370521 h 4476307"/>
              <a:gd name="connsiteX22" fmla="*/ 2169042 w 3742661"/>
              <a:gd name="connsiteY22" fmla="*/ 3817088 h 4476307"/>
              <a:gd name="connsiteX23" fmla="*/ 3317358 w 3742661"/>
              <a:gd name="connsiteY23" fmla="*/ 3094074 h 4476307"/>
              <a:gd name="connsiteX24" fmla="*/ 2190307 w 3742661"/>
              <a:gd name="connsiteY24" fmla="*/ 4051004 h 4476307"/>
              <a:gd name="connsiteX25" fmla="*/ 2232838 w 3742661"/>
              <a:gd name="connsiteY25" fmla="*/ 4476307 h 4476307"/>
              <a:gd name="connsiteX26" fmla="*/ 1743740 w 3742661"/>
              <a:gd name="connsiteY26" fmla="*/ 4476307 h 4476307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1743740 w 3742661"/>
              <a:gd name="connsiteY26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2819 h 4522819"/>
              <a:gd name="connsiteX1" fmla="*/ 1796903 w 3694535"/>
              <a:gd name="connsiteY1" fmla="*/ 3815659 h 4522819"/>
              <a:gd name="connsiteX2" fmla="*/ 1307805 w 3694535"/>
              <a:gd name="connsiteY2" fmla="*/ 3411622 h 4522819"/>
              <a:gd name="connsiteX3" fmla="*/ 31898 w 3694535"/>
              <a:gd name="connsiteY3" fmla="*/ 2975687 h 4522819"/>
              <a:gd name="connsiteX4" fmla="*/ 1127052 w 3694535"/>
              <a:gd name="connsiteY4" fmla="*/ 3273399 h 4522819"/>
              <a:gd name="connsiteX5" fmla="*/ 393405 w 3694535"/>
              <a:gd name="connsiteY5" fmla="*/ 2486590 h 4522819"/>
              <a:gd name="connsiteX6" fmla="*/ 1775638 w 3694535"/>
              <a:gd name="connsiteY6" fmla="*/ 3549845 h 4522819"/>
              <a:gd name="connsiteX7" fmla="*/ 1679945 w 3694535"/>
              <a:gd name="connsiteY7" fmla="*/ 2422794 h 4522819"/>
              <a:gd name="connsiteX8" fmla="*/ 0 w 3694535"/>
              <a:gd name="connsiteY8" fmla="*/ 785380 h 4522819"/>
              <a:gd name="connsiteX9" fmla="*/ 988828 w 3694535"/>
              <a:gd name="connsiteY9" fmla="*/ 1954962 h 4522819"/>
              <a:gd name="connsiteX10" fmla="*/ 1137684 w 3694535"/>
              <a:gd name="connsiteY10" fmla="*/ 891706 h 4522819"/>
              <a:gd name="connsiteX11" fmla="*/ 1222745 w 3694535"/>
              <a:gd name="connsiteY11" fmla="*/ 2093185 h 4522819"/>
              <a:gd name="connsiteX12" fmla="*/ 1690577 w 3694535"/>
              <a:gd name="connsiteY12" fmla="*/ 2220776 h 4522819"/>
              <a:gd name="connsiteX13" fmla="*/ 1956391 w 3694535"/>
              <a:gd name="connsiteY13" fmla="*/ 30469 h 4522819"/>
              <a:gd name="connsiteX14" fmla="*/ 2027834 w 3694535"/>
              <a:gd name="connsiteY14" fmla="*/ 1016685 h 4522819"/>
              <a:gd name="connsiteX15" fmla="*/ 1881963 w 3694535"/>
              <a:gd name="connsiteY15" fmla="*/ 2090854 h 4522819"/>
              <a:gd name="connsiteX16" fmla="*/ 2057494 w 3694535"/>
              <a:gd name="connsiteY16" fmla="*/ 3076790 h 4522819"/>
              <a:gd name="connsiteX17" fmla="*/ 2647507 w 3694535"/>
              <a:gd name="connsiteY17" fmla="*/ 2550385 h 4522819"/>
              <a:gd name="connsiteX18" fmla="*/ 2913694 w 3694535"/>
              <a:gd name="connsiteY18" fmla="*/ 1322231 h 4522819"/>
              <a:gd name="connsiteX19" fmla="*/ 2806809 w 3694535"/>
              <a:gd name="connsiteY19" fmla="*/ 2413560 h 4522819"/>
              <a:gd name="connsiteX20" fmla="*/ 3694535 w 3694535"/>
              <a:gd name="connsiteY20" fmla="*/ 1154721 h 4522819"/>
              <a:gd name="connsiteX21" fmla="*/ 2222205 w 3694535"/>
              <a:gd name="connsiteY21" fmla="*/ 3400990 h 4522819"/>
              <a:gd name="connsiteX22" fmla="*/ 2169042 w 3694535"/>
              <a:gd name="connsiteY22" fmla="*/ 3847557 h 4522819"/>
              <a:gd name="connsiteX23" fmla="*/ 3317358 w 3694535"/>
              <a:gd name="connsiteY23" fmla="*/ 3124543 h 4522819"/>
              <a:gd name="connsiteX24" fmla="*/ 2194317 w 3694535"/>
              <a:gd name="connsiteY24" fmla="*/ 4061420 h 4522819"/>
              <a:gd name="connsiteX25" fmla="*/ 2232838 w 3694535"/>
              <a:gd name="connsiteY25" fmla="*/ 4506776 h 4522819"/>
              <a:gd name="connsiteX26" fmla="*/ 2218194 w 3694535"/>
              <a:gd name="connsiteY26" fmla="*/ 4521884 h 4522819"/>
              <a:gd name="connsiteX27" fmla="*/ 1743740 w 3694535"/>
              <a:gd name="connsiteY27" fmla="*/ 4522819 h 4522819"/>
              <a:gd name="connsiteX0" fmla="*/ 1743740 w 3694535"/>
              <a:gd name="connsiteY0" fmla="*/ 4522819 h 4522819"/>
              <a:gd name="connsiteX1" fmla="*/ 1796903 w 3694535"/>
              <a:gd name="connsiteY1" fmla="*/ 3815659 h 4522819"/>
              <a:gd name="connsiteX2" fmla="*/ 1307805 w 3694535"/>
              <a:gd name="connsiteY2" fmla="*/ 3411622 h 4522819"/>
              <a:gd name="connsiteX3" fmla="*/ 31898 w 3694535"/>
              <a:gd name="connsiteY3" fmla="*/ 2975687 h 4522819"/>
              <a:gd name="connsiteX4" fmla="*/ 1127052 w 3694535"/>
              <a:gd name="connsiteY4" fmla="*/ 3273399 h 4522819"/>
              <a:gd name="connsiteX5" fmla="*/ 393405 w 3694535"/>
              <a:gd name="connsiteY5" fmla="*/ 2486590 h 4522819"/>
              <a:gd name="connsiteX6" fmla="*/ 1775638 w 3694535"/>
              <a:gd name="connsiteY6" fmla="*/ 3549845 h 4522819"/>
              <a:gd name="connsiteX7" fmla="*/ 1679945 w 3694535"/>
              <a:gd name="connsiteY7" fmla="*/ 2422794 h 4522819"/>
              <a:gd name="connsiteX8" fmla="*/ 0 w 3694535"/>
              <a:gd name="connsiteY8" fmla="*/ 785380 h 4522819"/>
              <a:gd name="connsiteX9" fmla="*/ 988828 w 3694535"/>
              <a:gd name="connsiteY9" fmla="*/ 1954962 h 4522819"/>
              <a:gd name="connsiteX10" fmla="*/ 1137684 w 3694535"/>
              <a:gd name="connsiteY10" fmla="*/ 891706 h 4522819"/>
              <a:gd name="connsiteX11" fmla="*/ 1222745 w 3694535"/>
              <a:gd name="connsiteY11" fmla="*/ 2093185 h 4522819"/>
              <a:gd name="connsiteX12" fmla="*/ 1690577 w 3694535"/>
              <a:gd name="connsiteY12" fmla="*/ 2220776 h 4522819"/>
              <a:gd name="connsiteX13" fmla="*/ 1956391 w 3694535"/>
              <a:gd name="connsiteY13" fmla="*/ 30469 h 4522819"/>
              <a:gd name="connsiteX14" fmla="*/ 2027834 w 3694535"/>
              <a:gd name="connsiteY14" fmla="*/ 1016685 h 4522819"/>
              <a:gd name="connsiteX15" fmla="*/ 1881963 w 3694535"/>
              <a:gd name="connsiteY15" fmla="*/ 2090854 h 4522819"/>
              <a:gd name="connsiteX16" fmla="*/ 2057494 w 3694535"/>
              <a:gd name="connsiteY16" fmla="*/ 3076790 h 4522819"/>
              <a:gd name="connsiteX17" fmla="*/ 2647507 w 3694535"/>
              <a:gd name="connsiteY17" fmla="*/ 2550385 h 4522819"/>
              <a:gd name="connsiteX18" fmla="*/ 2913694 w 3694535"/>
              <a:gd name="connsiteY18" fmla="*/ 1322231 h 4522819"/>
              <a:gd name="connsiteX19" fmla="*/ 2806809 w 3694535"/>
              <a:gd name="connsiteY19" fmla="*/ 2413560 h 4522819"/>
              <a:gd name="connsiteX20" fmla="*/ 3694535 w 3694535"/>
              <a:gd name="connsiteY20" fmla="*/ 1154721 h 4522819"/>
              <a:gd name="connsiteX21" fmla="*/ 2222205 w 3694535"/>
              <a:gd name="connsiteY21" fmla="*/ 3400990 h 4522819"/>
              <a:gd name="connsiteX22" fmla="*/ 2169042 w 3694535"/>
              <a:gd name="connsiteY22" fmla="*/ 3847557 h 4522819"/>
              <a:gd name="connsiteX23" fmla="*/ 3317358 w 3694535"/>
              <a:gd name="connsiteY23" fmla="*/ 3124543 h 4522819"/>
              <a:gd name="connsiteX24" fmla="*/ 2194317 w 3694535"/>
              <a:gd name="connsiteY24" fmla="*/ 4061420 h 4522819"/>
              <a:gd name="connsiteX25" fmla="*/ 2232838 w 3694535"/>
              <a:gd name="connsiteY25" fmla="*/ 4506776 h 4522819"/>
              <a:gd name="connsiteX26" fmla="*/ 2218194 w 3694535"/>
              <a:gd name="connsiteY26" fmla="*/ 4521884 h 4522819"/>
              <a:gd name="connsiteX27" fmla="*/ 1743740 w 3694535"/>
              <a:gd name="connsiteY27" fmla="*/ 4522819 h 4522819"/>
              <a:gd name="connsiteX0" fmla="*/ 1743740 w 3694535"/>
              <a:gd name="connsiteY0" fmla="*/ 4522814 h 4522814"/>
              <a:gd name="connsiteX1" fmla="*/ 1796903 w 3694535"/>
              <a:gd name="connsiteY1" fmla="*/ 3815654 h 4522814"/>
              <a:gd name="connsiteX2" fmla="*/ 1307805 w 3694535"/>
              <a:gd name="connsiteY2" fmla="*/ 3411617 h 4522814"/>
              <a:gd name="connsiteX3" fmla="*/ 31898 w 3694535"/>
              <a:gd name="connsiteY3" fmla="*/ 2975682 h 4522814"/>
              <a:gd name="connsiteX4" fmla="*/ 1127052 w 3694535"/>
              <a:gd name="connsiteY4" fmla="*/ 3273394 h 4522814"/>
              <a:gd name="connsiteX5" fmla="*/ 393405 w 3694535"/>
              <a:gd name="connsiteY5" fmla="*/ 2486585 h 4522814"/>
              <a:gd name="connsiteX6" fmla="*/ 1775638 w 3694535"/>
              <a:gd name="connsiteY6" fmla="*/ 3549840 h 4522814"/>
              <a:gd name="connsiteX7" fmla="*/ 1679945 w 3694535"/>
              <a:gd name="connsiteY7" fmla="*/ 2422789 h 4522814"/>
              <a:gd name="connsiteX8" fmla="*/ 0 w 3694535"/>
              <a:gd name="connsiteY8" fmla="*/ 785375 h 4522814"/>
              <a:gd name="connsiteX9" fmla="*/ 988828 w 3694535"/>
              <a:gd name="connsiteY9" fmla="*/ 1954957 h 4522814"/>
              <a:gd name="connsiteX10" fmla="*/ 1137684 w 3694535"/>
              <a:gd name="connsiteY10" fmla="*/ 891701 h 4522814"/>
              <a:gd name="connsiteX11" fmla="*/ 1222745 w 3694535"/>
              <a:gd name="connsiteY11" fmla="*/ 2093180 h 4522814"/>
              <a:gd name="connsiteX12" fmla="*/ 1690577 w 3694535"/>
              <a:gd name="connsiteY12" fmla="*/ 2220771 h 4522814"/>
              <a:gd name="connsiteX13" fmla="*/ 1956391 w 3694535"/>
              <a:gd name="connsiteY13" fmla="*/ 30464 h 4522814"/>
              <a:gd name="connsiteX14" fmla="*/ 2027834 w 3694535"/>
              <a:gd name="connsiteY14" fmla="*/ 1016680 h 4522814"/>
              <a:gd name="connsiteX15" fmla="*/ 1881963 w 3694535"/>
              <a:gd name="connsiteY15" fmla="*/ 2090849 h 4522814"/>
              <a:gd name="connsiteX16" fmla="*/ 2057494 w 3694535"/>
              <a:gd name="connsiteY16" fmla="*/ 3076785 h 4522814"/>
              <a:gd name="connsiteX17" fmla="*/ 2647507 w 3694535"/>
              <a:gd name="connsiteY17" fmla="*/ 2550380 h 4522814"/>
              <a:gd name="connsiteX18" fmla="*/ 2913694 w 3694535"/>
              <a:gd name="connsiteY18" fmla="*/ 1322226 h 4522814"/>
              <a:gd name="connsiteX19" fmla="*/ 2806809 w 3694535"/>
              <a:gd name="connsiteY19" fmla="*/ 2413555 h 4522814"/>
              <a:gd name="connsiteX20" fmla="*/ 3694535 w 3694535"/>
              <a:gd name="connsiteY20" fmla="*/ 1154716 h 4522814"/>
              <a:gd name="connsiteX21" fmla="*/ 2222205 w 3694535"/>
              <a:gd name="connsiteY21" fmla="*/ 3400985 h 4522814"/>
              <a:gd name="connsiteX22" fmla="*/ 2169042 w 3694535"/>
              <a:gd name="connsiteY22" fmla="*/ 3847552 h 4522814"/>
              <a:gd name="connsiteX23" fmla="*/ 3317358 w 3694535"/>
              <a:gd name="connsiteY23" fmla="*/ 3124538 h 4522814"/>
              <a:gd name="connsiteX24" fmla="*/ 2194317 w 3694535"/>
              <a:gd name="connsiteY24" fmla="*/ 4061415 h 4522814"/>
              <a:gd name="connsiteX25" fmla="*/ 2232838 w 3694535"/>
              <a:gd name="connsiteY25" fmla="*/ 4506771 h 4522814"/>
              <a:gd name="connsiteX26" fmla="*/ 2218194 w 3694535"/>
              <a:gd name="connsiteY26" fmla="*/ 4521879 h 4522814"/>
              <a:gd name="connsiteX27" fmla="*/ 1743740 w 3694535"/>
              <a:gd name="connsiteY27" fmla="*/ 4522814 h 4522814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093568 w 3694535"/>
              <a:gd name="connsiteY10" fmla="*/ 857226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093568 w 3694535"/>
              <a:gd name="connsiteY10" fmla="*/ 857226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19873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03018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03018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21509 w 3638574"/>
              <a:gd name="connsiteY22" fmla="*/ 3808660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638574" h="4492350">
                <a:moveTo>
                  <a:pt x="1687779" y="4492350"/>
                </a:moveTo>
                <a:cubicBezTo>
                  <a:pt x="1649353" y="4280693"/>
                  <a:pt x="1685297" y="4020910"/>
                  <a:pt x="1703018" y="3785190"/>
                </a:cubicBezTo>
                <a:lnTo>
                  <a:pt x="1239812" y="3369121"/>
                </a:lnTo>
                <a:cubicBezTo>
                  <a:pt x="710236" y="3436368"/>
                  <a:pt x="325039" y="3138656"/>
                  <a:pt x="0" y="2917145"/>
                </a:cubicBezTo>
                <a:cubicBezTo>
                  <a:pt x="370399" y="3119320"/>
                  <a:pt x="1037576" y="3333525"/>
                  <a:pt x="1087133" y="3238920"/>
                </a:cubicBezTo>
                <a:cubicBezTo>
                  <a:pt x="945521" y="3141082"/>
                  <a:pt x="539214" y="2730422"/>
                  <a:pt x="389581" y="2412005"/>
                </a:cubicBezTo>
                <a:cubicBezTo>
                  <a:pt x="859682" y="2946896"/>
                  <a:pt x="1430048" y="3277253"/>
                  <a:pt x="1719677" y="3519376"/>
                </a:cubicBezTo>
                <a:cubicBezTo>
                  <a:pt x="1735906" y="3304113"/>
                  <a:pt x="1659893" y="2776030"/>
                  <a:pt x="1627995" y="2400346"/>
                </a:cubicBezTo>
                <a:cubicBezTo>
                  <a:pt x="725782" y="2160678"/>
                  <a:pt x="172484" y="1536000"/>
                  <a:pt x="4198" y="742880"/>
                </a:cubicBezTo>
                <a:cubicBezTo>
                  <a:pt x="248250" y="1210277"/>
                  <a:pt x="456205" y="1649601"/>
                  <a:pt x="932867" y="1924493"/>
                </a:cubicBezTo>
                <a:cubicBezTo>
                  <a:pt x="1158949" y="1666327"/>
                  <a:pt x="1108304" y="1211645"/>
                  <a:pt x="1037607" y="857226"/>
                </a:cubicBezTo>
                <a:cubicBezTo>
                  <a:pt x="1222371" y="1153446"/>
                  <a:pt x="1266767" y="1586023"/>
                  <a:pt x="1138710" y="2026621"/>
                </a:cubicBezTo>
                <a:cubicBezTo>
                  <a:pt x="1250538" y="2109256"/>
                  <a:pt x="1570304" y="2252254"/>
                  <a:pt x="1646038" y="2198532"/>
                </a:cubicBezTo>
                <a:cubicBezTo>
                  <a:pt x="1690527" y="1476450"/>
                  <a:pt x="1904067" y="874481"/>
                  <a:pt x="1900430" y="0"/>
                </a:cubicBezTo>
                <a:cubicBezTo>
                  <a:pt x="1976693" y="192349"/>
                  <a:pt x="2015482" y="645373"/>
                  <a:pt x="1971873" y="986216"/>
                </a:cubicBezTo>
                <a:cubicBezTo>
                  <a:pt x="1947436" y="1177213"/>
                  <a:pt x="1846749" y="1657958"/>
                  <a:pt x="1826002" y="2060385"/>
                </a:cubicBezTo>
                <a:cubicBezTo>
                  <a:pt x="1811014" y="2351099"/>
                  <a:pt x="1951043" y="3007770"/>
                  <a:pt x="2001533" y="3046321"/>
                </a:cubicBezTo>
                <a:cubicBezTo>
                  <a:pt x="2041794" y="3055338"/>
                  <a:pt x="2575349" y="2567047"/>
                  <a:pt x="2591546" y="2519916"/>
                </a:cubicBezTo>
                <a:cubicBezTo>
                  <a:pt x="2482423" y="2107858"/>
                  <a:pt x="2569814" y="1503293"/>
                  <a:pt x="2857733" y="1291762"/>
                </a:cubicBezTo>
                <a:cubicBezTo>
                  <a:pt x="2648315" y="1639496"/>
                  <a:pt x="2663487" y="2195777"/>
                  <a:pt x="2750848" y="2383091"/>
                </a:cubicBezTo>
                <a:cubicBezTo>
                  <a:pt x="3066810" y="2282983"/>
                  <a:pt x="3503085" y="1513118"/>
                  <a:pt x="3638574" y="1124252"/>
                </a:cubicBezTo>
                <a:cubicBezTo>
                  <a:pt x="3492704" y="2254009"/>
                  <a:pt x="2460505" y="2814271"/>
                  <a:pt x="2166244" y="3370521"/>
                </a:cubicBezTo>
                <a:cubicBezTo>
                  <a:pt x="2148523" y="3519377"/>
                  <a:pt x="2147251" y="3667825"/>
                  <a:pt x="2121509" y="3808660"/>
                </a:cubicBezTo>
                <a:cubicBezTo>
                  <a:pt x="2452144" y="3808286"/>
                  <a:pt x="3159362" y="3298984"/>
                  <a:pt x="3261397" y="3094074"/>
                </a:cubicBezTo>
                <a:cubicBezTo>
                  <a:pt x="3262702" y="3429094"/>
                  <a:pt x="2493987" y="3820258"/>
                  <a:pt x="2138356" y="4030951"/>
                </a:cubicBezTo>
                <a:cubicBezTo>
                  <a:pt x="2116438" y="4040371"/>
                  <a:pt x="2182753" y="4334539"/>
                  <a:pt x="2176877" y="4476307"/>
                </a:cubicBezTo>
                <a:cubicBezTo>
                  <a:pt x="2170659" y="4477332"/>
                  <a:pt x="2168451" y="4490390"/>
                  <a:pt x="2162233" y="4491415"/>
                </a:cubicBezTo>
                <a:lnTo>
                  <a:pt x="1687779" y="4492350"/>
                </a:lnTo>
                <a:close/>
              </a:path>
            </a:pathLst>
          </a:custGeom>
          <a:blipFill dpi="0" rotWithShape="1"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 defTabSz="914400">
              <a:defRPr/>
            </a:pPr>
            <a:endParaRPr lang="zh-CN" altLang="en-US" sz="1800" kern="0" dirty="0">
              <a:solidFill>
                <a:srgbClr val="76A5C8"/>
              </a:solidFill>
              <a:latin typeface="Calibri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97C50722-6EB6-4398-A8C9-29A5EAF17C0C}"/>
              </a:ext>
            </a:extLst>
          </p:cNvPr>
          <p:cNvGrpSpPr/>
          <p:nvPr/>
        </p:nvGrpSpPr>
        <p:grpSpPr>
          <a:xfrm>
            <a:off x="3698872" y="1171924"/>
            <a:ext cx="4140699" cy="3523922"/>
            <a:chOff x="5511504" y="1009527"/>
            <a:chExt cx="5520932" cy="4698562"/>
          </a:xfrm>
          <a:effectLst/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5C2A4130-739F-4ECD-89A1-07F240E0C99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95689" y="1009527"/>
              <a:ext cx="664203" cy="664199"/>
            </a:xfrm>
            <a:prstGeom prst="ellipse">
              <a:avLst/>
            </a:prstGeom>
            <a:blipFill dpi="0" rotWithShape="1">
              <a:blip r:embed="rId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srgbClr val="76A5C8"/>
                </a:solidFill>
                <a:latin typeface="Calibri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D8E52551-2E9A-49DD-BA5F-9DD15BCFE4B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401724" y="2303011"/>
              <a:ext cx="630712" cy="630709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srgbClr val="76A5C8"/>
                </a:solidFill>
                <a:latin typeface="Calibri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CE59F66F-E331-4989-921B-7B29A60DB1C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44742" y="1618354"/>
              <a:ext cx="858517" cy="858513"/>
            </a:xfrm>
            <a:prstGeom prst="ellipse">
              <a:avLst/>
            </a:prstGeom>
            <a:blipFill dpi="0" rotWithShape="1">
              <a:blip r:embed="rId5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srgbClr val="76A5C8"/>
                </a:solidFill>
                <a:latin typeface="Calibri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58098649-22F7-47A0-BBAB-38C0E19E57E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11504" y="4427156"/>
              <a:ext cx="998452" cy="998448"/>
            </a:xfrm>
            <a:prstGeom prst="ellipse">
              <a:avLst/>
            </a:prstGeom>
            <a:blipFill dpi="0" rotWithShape="1">
              <a:blip r:embed="rId5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srgbClr val="76A5C8"/>
                </a:solidFill>
                <a:latin typeface="Calibri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40E20557-EEDE-4716-9F55-F16C5D13290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860358" y="4554151"/>
              <a:ext cx="864619" cy="864616"/>
            </a:xfrm>
            <a:prstGeom prst="ellipse">
              <a:avLst/>
            </a:prstGeom>
            <a:blipFill dpi="0" rotWithShape="1">
              <a:blip r:embed="rId6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srgbClr val="76A5C8"/>
                </a:solidFill>
                <a:latin typeface="Calibri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68F3034E-FD3F-484E-8019-F0D4C123CBE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44057" y="2279363"/>
              <a:ext cx="899459" cy="899455"/>
            </a:xfrm>
            <a:prstGeom prst="ellipse">
              <a:avLst/>
            </a:prstGeom>
            <a:blipFill dpi="0" rotWithShape="1">
              <a:blip r:embed="rId6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srgbClr val="76A5C8"/>
                </a:solidFill>
                <a:latin typeface="Calibri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13C37E76-DDE1-4354-9860-24AA04245F1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95723" y="1908312"/>
              <a:ext cx="749646" cy="749644"/>
            </a:xfrm>
            <a:prstGeom prst="ellipse">
              <a:avLst/>
            </a:prstGeom>
            <a:blipFill dpi="0"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srgbClr val="76A5C8"/>
                </a:solidFill>
                <a:latin typeface="Calibri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2FC1AA2C-A382-4147-BAB7-703E83106C1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74548" y="3372396"/>
              <a:ext cx="332101" cy="332100"/>
            </a:xfrm>
            <a:prstGeom prst="ellipse">
              <a:avLst/>
            </a:prstGeom>
            <a:blipFill dpi="0" rotWithShape="1">
              <a:blip r:embed="rId7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srgbClr val="76A5C8"/>
                </a:solidFill>
                <a:latin typeface="Calibri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9E08691A-7463-4187-8DAE-B9F0C166AA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808259" y="3278115"/>
              <a:ext cx="332101" cy="332100"/>
            </a:xfrm>
            <a:prstGeom prst="ellipse">
              <a:avLst/>
            </a:prstGeom>
            <a:blipFill dpi="0" rotWithShape="1">
              <a:blip r:embed="rId6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76A5C8"/>
                </a:solidFill>
                <a:latin typeface="Calibri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1D1BB260-E82E-4629-ADCE-B214136BEFE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029639" y="2630392"/>
              <a:ext cx="332101" cy="332100"/>
            </a:xfrm>
            <a:prstGeom prst="ellipse">
              <a:avLst/>
            </a:prstGeom>
            <a:blipFill dpi="0" rotWithShape="1">
              <a:blip r:embed="rId8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srgbClr val="76A5C8"/>
                </a:solidFill>
                <a:latin typeface="Calibri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A500A7B3-B10D-436F-A8E6-D80B2807F20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31436" y="3100478"/>
              <a:ext cx="332101" cy="332100"/>
            </a:xfrm>
            <a:prstGeom prst="ellipse">
              <a:avLst/>
            </a:prstGeom>
            <a:blipFill dpi="0" rotWithShape="1">
              <a:blip r:embed="rId8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srgbClr val="76A5C8"/>
                </a:solidFill>
                <a:latin typeface="Calibri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00A47B93-A79B-4464-99A7-7740CF450C6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76161" y="4125811"/>
              <a:ext cx="332101" cy="332100"/>
            </a:xfrm>
            <a:prstGeom prst="ellipse">
              <a:avLst/>
            </a:prstGeom>
            <a:blipFill dpi="0" rotWithShape="1">
              <a:blip r:embed="rId7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srgbClr val="76A5C8"/>
                </a:solidFill>
                <a:latin typeface="Calibri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7243289F-7532-451E-A064-51523ACC798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601317" y="4868007"/>
              <a:ext cx="332101" cy="332100"/>
            </a:xfrm>
            <a:prstGeom prst="ellipse">
              <a:avLst/>
            </a:prstGeom>
            <a:blipFill dpi="0" rotWithShape="1">
              <a:blip r:embed="rId9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srgbClr val="76A5C8"/>
                </a:solidFill>
                <a:latin typeface="Calibri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2EF23D21-4D68-4E93-B56E-657E070D283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72199" y="4482294"/>
              <a:ext cx="332101" cy="332100"/>
            </a:xfrm>
            <a:prstGeom prst="ellipse">
              <a:avLst/>
            </a:prstGeom>
            <a:blipFill dpi="0" rotWithShape="1">
              <a:blip r:embed="rId9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srgbClr val="76A5C8"/>
                </a:solidFill>
                <a:latin typeface="Calibri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EA9C9759-8D49-44C1-8967-9357218A0E9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164903" y="5375989"/>
              <a:ext cx="332101" cy="332100"/>
            </a:xfrm>
            <a:prstGeom prst="ellipse">
              <a:avLst/>
            </a:prstGeom>
            <a:blipFill dpi="0" rotWithShape="1">
              <a:blip r:embed="rId9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srgbClr val="76A5C8"/>
                </a:solidFill>
                <a:latin typeface="Calibri"/>
              </a:endParaRPr>
            </a:p>
          </p:txBody>
        </p:sp>
      </p:grpSp>
      <p:sp>
        <p:nvSpPr>
          <p:cNvPr id="20" name="矩形 1">
            <a:extLst>
              <a:ext uri="{FF2B5EF4-FFF2-40B4-BE49-F238E27FC236}">
                <a16:creationId xmlns:a16="http://schemas.microsoft.com/office/drawing/2014/main" id="{FDB87DB2-9949-452F-A2F4-467EE0A357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39870" y="3034020"/>
            <a:ext cx="2307747" cy="796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rgbClr val="76A5C8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50" dirty="0">
              <a:solidFill>
                <a:srgbClr val="76A5C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1" name="直線接點 35">
            <a:extLst>
              <a:ext uri="{FF2B5EF4-FFF2-40B4-BE49-F238E27FC236}">
                <a16:creationId xmlns:a16="http://schemas.microsoft.com/office/drawing/2014/main" id="{4829162F-45FB-48FC-A733-BEC89FCBB658}"/>
              </a:ext>
            </a:extLst>
          </p:cNvPr>
          <p:cNvCxnSpPr/>
          <p:nvPr/>
        </p:nvCxnSpPr>
        <p:spPr>
          <a:xfrm flipV="1">
            <a:off x="323043" y="2918565"/>
            <a:ext cx="3044954" cy="1"/>
          </a:xfrm>
          <a:prstGeom prst="line">
            <a:avLst/>
          </a:prstGeom>
          <a:noFill/>
          <a:ln w="19050" cap="flat" cmpd="sng" algn="ctr">
            <a:solidFill>
              <a:schemeClr val="bg1">
                <a:alpha val="30000"/>
              </a:schemeClr>
            </a:solidFill>
            <a:prstDash val="solid"/>
          </a:ln>
          <a:effectLst/>
          <a:scene3d>
            <a:camera prst="orthographicFront"/>
            <a:lightRig rig="chilly" dir="t">
              <a:rot lat="0" lon="0" rev="10200000"/>
            </a:lightRig>
          </a:scene3d>
          <a:sp3d>
            <a:bevelT w="152400" h="50800" prst="softRound"/>
          </a:sp3d>
        </p:spPr>
      </p:cxnSp>
    </p:spTree>
    <p:extLst>
      <p:ext uri="{BB962C8B-B14F-4D97-AF65-F5344CB8AC3E}">
        <p14:creationId xmlns:p14="http://schemas.microsoft.com/office/powerpoint/2010/main" val="8284687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H_SubTitle_1">
            <a:extLst>
              <a:ext uri="{FF2B5EF4-FFF2-40B4-BE49-F238E27FC236}">
                <a16:creationId xmlns:a16="http://schemas.microsoft.com/office/drawing/2014/main" id="{12655569-658C-4338-84D6-E2FA77EA53F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820208" y="1804416"/>
            <a:ext cx="1396137" cy="379750"/>
          </a:xfrm>
          <a:prstGeom prst="roundRect">
            <a:avLst>
              <a:gd name="adj" fmla="val 21110"/>
            </a:avLst>
          </a:prstGeom>
          <a:blipFill dpi="0" rotWithShape="1">
            <a:blip r:embed="rId6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PencilGrayscale/>
                      </a14:imgEffect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100" dirty="0">
                <a:solidFill>
                  <a:schemeClr val="bg1"/>
                </a:solidFill>
              </a:rPr>
              <a:t>添加标题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3" name="MH_SubTitle_2">
            <a:extLst>
              <a:ext uri="{FF2B5EF4-FFF2-40B4-BE49-F238E27FC236}">
                <a16:creationId xmlns:a16="http://schemas.microsoft.com/office/drawing/2014/main" id="{C03F9874-E3B5-4A09-A351-3496391D7109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956695" y="1804416"/>
            <a:ext cx="1397733" cy="379750"/>
          </a:xfrm>
          <a:prstGeom prst="roundRect">
            <a:avLst>
              <a:gd name="adj" fmla="val 21110"/>
            </a:avLst>
          </a:prstGeom>
          <a:blipFill dpi="0" rotWithShape="1">
            <a:blip r:embed="rId8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artisticPencilGrayscale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100" dirty="0">
                <a:solidFill>
                  <a:schemeClr val="bg1"/>
                </a:solidFill>
              </a:rPr>
              <a:t>添加标题</a:t>
            </a:r>
            <a:endParaRPr lang="en-US" altLang="zh-CN" sz="1100" dirty="0">
              <a:solidFill>
                <a:schemeClr val="bg1"/>
              </a:solidFill>
            </a:endParaRPr>
          </a:p>
        </p:txBody>
      </p:sp>
      <p:sp>
        <p:nvSpPr>
          <p:cNvPr id="4" name="MH_SubTitle_3">
            <a:extLst>
              <a:ext uri="{FF2B5EF4-FFF2-40B4-BE49-F238E27FC236}">
                <a16:creationId xmlns:a16="http://schemas.microsoft.com/office/drawing/2014/main" id="{E339D90B-A46C-4EEB-8580-90A1373F7D72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820208" y="3374471"/>
            <a:ext cx="1396137" cy="379750"/>
          </a:xfrm>
          <a:prstGeom prst="roundRect">
            <a:avLst>
              <a:gd name="adj" fmla="val 21110"/>
            </a:avLst>
          </a:prstGeom>
          <a:blipFill dpi="0" rotWithShape="1">
            <a:blip r:embed="rId10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artisticPencilGrayscale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100" dirty="0">
                <a:solidFill>
                  <a:schemeClr val="bg1"/>
                </a:solidFill>
              </a:rPr>
              <a:t>添加标题</a:t>
            </a:r>
            <a:endParaRPr lang="en-US" altLang="zh-CN" sz="1100" dirty="0">
              <a:solidFill>
                <a:schemeClr val="bg1"/>
              </a:solidFill>
            </a:endParaRPr>
          </a:p>
        </p:txBody>
      </p:sp>
      <p:sp>
        <p:nvSpPr>
          <p:cNvPr id="5" name="MH_SubTitle_4">
            <a:extLst>
              <a:ext uri="{FF2B5EF4-FFF2-40B4-BE49-F238E27FC236}">
                <a16:creationId xmlns:a16="http://schemas.microsoft.com/office/drawing/2014/main" id="{945DECB4-ED37-49C5-A108-C2A2034A6A89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5956695" y="3374471"/>
            <a:ext cx="1397733" cy="379750"/>
          </a:xfrm>
          <a:prstGeom prst="roundRect">
            <a:avLst>
              <a:gd name="adj" fmla="val 21110"/>
            </a:avLst>
          </a:prstGeom>
          <a:blipFill dpi="0" rotWithShape="1">
            <a:blip r:embed="rId12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artisticPencilGrayscale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100" dirty="0">
                <a:solidFill>
                  <a:schemeClr val="bg1"/>
                </a:solidFill>
              </a:rPr>
              <a:t>添加标题</a:t>
            </a:r>
            <a:endParaRPr lang="en-US" altLang="zh-CN" sz="1100" dirty="0">
              <a:solidFill>
                <a:schemeClr val="bg1"/>
              </a:solidFill>
            </a:endParaRPr>
          </a:p>
        </p:txBody>
      </p:sp>
      <p:sp>
        <p:nvSpPr>
          <p:cNvPr id="6" name="Text Box 10">
            <a:extLst>
              <a:ext uri="{FF2B5EF4-FFF2-40B4-BE49-F238E27FC236}">
                <a16:creationId xmlns:a16="http://schemas.microsoft.com/office/drawing/2014/main" id="{60E041DE-925F-4DDE-89EE-C694CA2A6C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10653" y="2295954"/>
            <a:ext cx="1615246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rgbClr val="76A5C8"/>
                </a:solidFill>
                <a:latin typeface="微软雅黑" pitchFamily="34" charset="-122"/>
              </a:rPr>
              <a:t>您的内容打在这里，或者通过复制您的文本后，在此框中选择粘贴，并选择只保留文字，您的内容打在这里或者粘贴</a:t>
            </a:r>
          </a:p>
        </p:txBody>
      </p:sp>
      <p:sp>
        <p:nvSpPr>
          <p:cNvPr id="7" name="Text Box 10">
            <a:extLst>
              <a:ext uri="{FF2B5EF4-FFF2-40B4-BE49-F238E27FC236}">
                <a16:creationId xmlns:a16="http://schemas.microsoft.com/office/drawing/2014/main" id="{8CE82DC4-8172-4A0C-9521-2D4D2D1398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47938" y="2317725"/>
            <a:ext cx="1615246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rgbClr val="76A5C8"/>
                </a:solidFill>
                <a:latin typeface="微软雅黑" pitchFamily="34" charset="-122"/>
              </a:rPr>
              <a:t>您的内容打在这里，或者通过复制您的文本后，在此框中选择粘贴，并选择只保留文字，您的内容打在这里或者粘贴</a:t>
            </a:r>
          </a:p>
        </p:txBody>
      </p:sp>
      <p:sp>
        <p:nvSpPr>
          <p:cNvPr id="8" name="Text Box 10">
            <a:extLst>
              <a:ext uri="{FF2B5EF4-FFF2-40B4-BE49-F238E27FC236}">
                <a16:creationId xmlns:a16="http://schemas.microsoft.com/office/drawing/2014/main" id="{9AF52F36-50EA-4497-B55E-03E6D19C0A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0243" y="3885268"/>
            <a:ext cx="1615246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rgbClr val="76A5C8"/>
                </a:solidFill>
                <a:latin typeface="微软雅黑" pitchFamily="34" charset="-122"/>
              </a:rPr>
              <a:t>您的内容打在这里，或者通过复制您的文本后，在此框中选择粘贴，并选择只保留文字，您的内容打在这里或者粘贴</a:t>
            </a:r>
          </a:p>
        </p:txBody>
      </p:sp>
      <p:sp>
        <p:nvSpPr>
          <p:cNvPr id="9" name="Text Box 10">
            <a:extLst>
              <a:ext uri="{FF2B5EF4-FFF2-40B4-BE49-F238E27FC236}">
                <a16:creationId xmlns:a16="http://schemas.microsoft.com/office/drawing/2014/main" id="{A2ABBF25-F8AE-4859-B680-B37239D51F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528" y="3907039"/>
            <a:ext cx="1615246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rgbClr val="76A5C8"/>
                </a:solidFill>
                <a:latin typeface="微软雅黑" pitchFamily="34" charset="-122"/>
              </a:rPr>
              <a:t>您的内容打在这里，或者通过复制您的文本后，在此框中选择粘贴，并选择只保留文字，您的内容打在这里或者粘贴</a:t>
            </a:r>
          </a:p>
        </p:txBody>
      </p:sp>
    </p:spTree>
    <p:extLst>
      <p:ext uri="{BB962C8B-B14F-4D97-AF65-F5344CB8AC3E}">
        <p14:creationId xmlns:p14="http://schemas.microsoft.com/office/powerpoint/2010/main" val="6276623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FB3ED517-6FAF-43F8-B2F3-33C6CF8EDD7B}"/>
              </a:ext>
            </a:extLst>
          </p:cNvPr>
          <p:cNvGrpSpPr/>
          <p:nvPr/>
        </p:nvGrpSpPr>
        <p:grpSpPr>
          <a:xfrm>
            <a:off x="4422424" y="2974126"/>
            <a:ext cx="1134462" cy="1136057"/>
            <a:chOff x="925080" y="2842151"/>
            <a:chExt cx="1134462" cy="1136057"/>
          </a:xfrm>
        </p:grpSpPr>
        <p:sp>
          <p:nvSpPr>
            <p:cNvPr id="3" name="MH_Other_3">
              <a:extLst>
                <a:ext uri="{FF2B5EF4-FFF2-40B4-BE49-F238E27FC236}">
                  <a16:creationId xmlns:a16="http://schemas.microsoft.com/office/drawing/2014/main" id="{7E51EFCF-5B80-4955-8172-56AEBEA0E58D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925080" y="2842151"/>
              <a:ext cx="1134462" cy="1136057"/>
            </a:xfrm>
            <a:prstGeom prst="teardrop">
              <a:avLst/>
            </a:prstGeom>
            <a:blipFill dpi="0" rotWithShape="1">
              <a:blip r:embed="rId10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54000" rIns="81000" anchor="ctr"/>
            <a:lstStyle/>
            <a:p>
              <a:pPr algn="ctr">
                <a:defRPr/>
              </a:pPr>
              <a:endParaRPr lang="th-TH" sz="2700" dirty="0"/>
            </a:p>
          </p:txBody>
        </p:sp>
        <p:sp>
          <p:nvSpPr>
            <p:cNvPr id="4" name="MH_Other_5">
              <a:extLst>
                <a:ext uri="{FF2B5EF4-FFF2-40B4-BE49-F238E27FC236}">
                  <a16:creationId xmlns:a16="http://schemas.microsoft.com/office/drawing/2014/main" id="{CDEA57E8-3BF5-4F7E-BA23-366AE4F8055B}"/>
                </a:ext>
              </a:extLst>
            </p:cNvPr>
            <p:cNvSpPr>
              <a:spLocks noEditPoints="1"/>
            </p:cNvSpPr>
            <p:nvPr>
              <p:custDataLst>
                <p:tags r:id="rId8"/>
              </p:custDataLst>
            </p:nvPr>
          </p:nvSpPr>
          <p:spPr bwMode="auto">
            <a:xfrm>
              <a:off x="1258558" y="3129356"/>
              <a:ext cx="467506" cy="502609"/>
            </a:xfrm>
            <a:custGeom>
              <a:avLst/>
              <a:gdLst>
                <a:gd name="T0" fmla="*/ 2147483646 w 67"/>
                <a:gd name="T1" fmla="*/ 2147483646 h 72"/>
                <a:gd name="T2" fmla="*/ 2147483646 w 67"/>
                <a:gd name="T3" fmla="*/ 2147483646 h 72"/>
                <a:gd name="T4" fmla="*/ 2147483646 w 67"/>
                <a:gd name="T5" fmla="*/ 2147483646 h 72"/>
                <a:gd name="T6" fmla="*/ 0 w 67"/>
                <a:gd name="T7" fmla="*/ 2147483646 h 72"/>
                <a:gd name="T8" fmla="*/ 0 w 67"/>
                <a:gd name="T9" fmla="*/ 2147483646 h 72"/>
                <a:gd name="T10" fmla="*/ 2147483646 w 67"/>
                <a:gd name="T11" fmla="*/ 2147483646 h 72"/>
                <a:gd name="T12" fmla="*/ 2147483646 w 67"/>
                <a:gd name="T13" fmla="*/ 2147483646 h 72"/>
                <a:gd name="T14" fmla="*/ 2147483646 w 67"/>
                <a:gd name="T15" fmla="*/ 2147483646 h 72"/>
                <a:gd name="T16" fmla="*/ 2147483646 w 67"/>
                <a:gd name="T17" fmla="*/ 0 h 72"/>
                <a:gd name="T18" fmla="*/ 2147483646 w 67"/>
                <a:gd name="T19" fmla="*/ 0 h 72"/>
                <a:gd name="T20" fmla="*/ 2147483646 w 67"/>
                <a:gd name="T21" fmla="*/ 2147483646 h 72"/>
                <a:gd name="T22" fmla="*/ 2147483646 w 67"/>
                <a:gd name="T23" fmla="*/ 2147483646 h 72"/>
                <a:gd name="T24" fmla="*/ 2147483646 w 67"/>
                <a:gd name="T25" fmla="*/ 2147483646 h 72"/>
                <a:gd name="T26" fmla="*/ 2147483646 w 67"/>
                <a:gd name="T27" fmla="*/ 2147483646 h 72"/>
                <a:gd name="T28" fmla="*/ 2147483646 w 67"/>
                <a:gd name="T29" fmla="*/ 0 h 72"/>
                <a:gd name="T30" fmla="*/ 2147483646 w 67"/>
                <a:gd name="T31" fmla="*/ 0 h 72"/>
                <a:gd name="T32" fmla="*/ 2147483646 w 67"/>
                <a:gd name="T33" fmla="*/ 2147483646 h 72"/>
                <a:gd name="T34" fmla="*/ 2147483646 w 67"/>
                <a:gd name="T35" fmla="*/ 2147483646 h 72"/>
                <a:gd name="T36" fmla="*/ 2147483646 w 67"/>
                <a:gd name="T37" fmla="*/ 2147483646 h 72"/>
                <a:gd name="T38" fmla="*/ 2147483646 w 67"/>
                <a:gd name="T39" fmla="*/ 2147483646 h 72"/>
                <a:gd name="T40" fmla="*/ 2147483646 w 67"/>
                <a:gd name="T41" fmla="*/ 2147483646 h 72"/>
                <a:gd name="T42" fmla="*/ 2147483646 w 67"/>
                <a:gd name="T43" fmla="*/ 2147483646 h 72"/>
                <a:gd name="T44" fmla="*/ 2147483646 w 67"/>
                <a:gd name="T45" fmla="*/ 2147483646 h 72"/>
                <a:gd name="T46" fmla="*/ 2147483646 w 67"/>
                <a:gd name="T47" fmla="*/ 2147483646 h 72"/>
                <a:gd name="T48" fmla="*/ 2147483646 w 67"/>
                <a:gd name="T49" fmla="*/ 2147483646 h 72"/>
                <a:gd name="T50" fmla="*/ 2147483646 w 67"/>
                <a:gd name="T51" fmla="*/ 2147483646 h 72"/>
                <a:gd name="T52" fmla="*/ 2147483646 w 67"/>
                <a:gd name="T53" fmla="*/ 2147483646 h 72"/>
                <a:gd name="T54" fmla="*/ 2147483646 w 67"/>
                <a:gd name="T55" fmla="*/ 2147483646 h 72"/>
                <a:gd name="T56" fmla="*/ 2147483646 w 67"/>
                <a:gd name="T57" fmla="*/ 2147483646 h 72"/>
                <a:gd name="T58" fmla="*/ 2147483646 w 67"/>
                <a:gd name="T59" fmla="*/ 2147483646 h 72"/>
                <a:gd name="T60" fmla="*/ 2147483646 w 67"/>
                <a:gd name="T61" fmla="*/ 2147483646 h 72"/>
                <a:gd name="T62" fmla="*/ 2147483646 w 67"/>
                <a:gd name="T63" fmla="*/ 2147483646 h 72"/>
                <a:gd name="T64" fmla="*/ 2147483646 w 67"/>
                <a:gd name="T65" fmla="*/ 2147483646 h 72"/>
                <a:gd name="T66" fmla="*/ 2147483646 w 67"/>
                <a:gd name="T67" fmla="*/ 2147483646 h 72"/>
                <a:gd name="T68" fmla="*/ 2147483646 w 67"/>
                <a:gd name="T69" fmla="*/ 2147483646 h 72"/>
                <a:gd name="T70" fmla="*/ 2147483646 w 67"/>
                <a:gd name="T71" fmla="*/ 2147483646 h 72"/>
                <a:gd name="T72" fmla="*/ 2147483646 w 67"/>
                <a:gd name="T73" fmla="*/ 2147483646 h 72"/>
                <a:gd name="T74" fmla="*/ 2147483646 w 67"/>
                <a:gd name="T75" fmla="*/ 2147483646 h 72"/>
                <a:gd name="T76" fmla="*/ 2147483646 w 67"/>
                <a:gd name="T77" fmla="*/ 2147483646 h 72"/>
                <a:gd name="T78" fmla="*/ 2147483646 w 67"/>
                <a:gd name="T79" fmla="*/ 2147483646 h 72"/>
                <a:gd name="T80" fmla="*/ 2147483646 w 67"/>
                <a:gd name="T81" fmla="*/ 2147483646 h 72"/>
                <a:gd name="T82" fmla="*/ 2147483646 w 67"/>
                <a:gd name="T83" fmla="*/ 2147483646 h 72"/>
                <a:gd name="T84" fmla="*/ 2147483646 w 67"/>
                <a:gd name="T85" fmla="*/ 2147483646 h 72"/>
                <a:gd name="T86" fmla="*/ 2147483646 w 67"/>
                <a:gd name="T87" fmla="*/ 2147483646 h 7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303C6A6F-22A0-4715-BEEA-2BD5EE7C1CC5}"/>
              </a:ext>
            </a:extLst>
          </p:cNvPr>
          <p:cNvGrpSpPr/>
          <p:nvPr/>
        </p:nvGrpSpPr>
        <p:grpSpPr>
          <a:xfrm>
            <a:off x="5612730" y="2974126"/>
            <a:ext cx="1595585" cy="1595585"/>
            <a:chOff x="2115386" y="2842151"/>
            <a:chExt cx="1595585" cy="1595585"/>
          </a:xfrm>
        </p:grpSpPr>
        <p:sp>
          <p:nvSpPr>
            <p:cNvPr id="6" name="MH_Other_1">
              <a:extLst>
                <a:ext uri="{FF2B5EF4-FFF2-40B4-BE49-F238E27FC236}">
                  <a16:creationId xmlns:a16="http://schemas.microsoft.com/office/drawing/2014/main" id="{46A8C06C-400D-4661-A876-E87A49E0E6F5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 rot="16200000">
              <a:off x="2115386" y="2842151"/>
              <a:ext cx="1595585" cy="1595585"/>
            </a:xfrm>
            <a:prstGeom prst="teardrop">
              <a:avLst/>
            </a:prstGeom>
            <a:blipFill dpi="0" rotWithShape="1">
              <a:blip r:embed="rId11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27000" tIns="27000" rIns="81000" anchor="ctr"/>
            <a:lstStyle/>
            <a:p>
              <a:pPr algn="ctr">
                <a:defRPr/>
              </a:pPr>
              <a:endParaRPr lang="th-TH" sz="2700" dirty="0"/>
            </a:p>
          </p:txBody>
        </p:sp>
        <p:sp>
          <p:nvSpPr>
            <p:cNvPr id="7" name="MH_Other_6">
              <a:extLst>
                <a:ext uri="{FF2B5EF4-FFF2-40B4-BE49-F238E27FC236}">
                  <a16:creationId xmlns:a16="http://schemas.microsoft.com/office/drawing/2014/main" id="{6D7EB96F-B005-4F52-A237-4D3A32CBE4B5}"/>
                </a:ext>
              </a:extLst>
            </p:cNvPr>
            <p:cNvSpPr>
              <a:spLocks noEditPoints="1"/>
            </p:cNvSpPr>
            <p:nvPr>
              <p:custDataLst>
                <p:tags r:id="rId6"/>
              </p:custDataLst>
            </p:nvPr>
          </p:nvSpPr>
          <p:spPr bwMode="auto">
            <a:xfrm>
              <a:off x="2659482" y="3381460"/>
              <a:ext cx="507396" cy="437190"/>
            </a:xfrm>
            <a:custGeom>
              <a:avLst/>
              <a:gdLst>
                <a:gd name="T0" fmla="*/ 2147483646 w 73"/>
                <a:gd name="T1" fmla="*/ 2147483646 h 63"/>
                <a:gd name="T2" fmla="*/ 2147483646 w 73"/>
                <a:gd name="T3" fmla="*/ 2147483646 h 63"/>
                <a:gd name="T4" fmla="*/ 2147483646 w 73"/>
                <a:gd name="T5" fmla="*/ 2147483646 h 63"/>
                <a:gd name="T6" fmla="*/ 2147483646 w 73"/>
                <a:gd name="T7" fmla="*/ 2147483646 h 63"/>
                <a:gd name="T8" fmla="*/ 2147483646 w 73"/>
                <a:gd name="T9" fmla="*/ 2147483646 h 63"/>
                <a:gd name="T10" fmla="*/ 2147483646 w 73"/>
                <a:gd name="T11" fmla="*/ 2147483646 h 63"/>
                <a:gd name="T12" fmla="*/ 2147483646 w 73"/>
                <a:gd name="T13" fmla="*/ 2147483646 h 63"/>
                <a:gd name="T14" fmla="*/ 2147483646 w 73"/>
                <a:gd name="T15" fmla="*/ 2147483646 h 63"/>
                <a:gd name="T16" fmla="*/ 2147483646 w 73"/>
                <a:gd name="T17" fmla="*/ 2147483646 h 63"/>
                <a:gd name="T18" fmla="*/ 0 w 73"/>
                <a:gd name="T19" fmla="*/ 2147483646 h 63"/>
                <a:gd name="T20" fmla="*/ 0 w 73"/>
                <a:gd name="T21" fmla="*/ 2147483646 h 63"/>
                <a:gd name="T22" fmla="*/ 2147483646 w 73"/>
                <a:gd name="T23" fmla="*/ 0 h 63"/>
                <a:gd name="T24" fmla="*/ 2147483646 w 73"/>
                <a:gd name="T25" fmla="*/ 0 h 63"/>
                <a:gd name="T26" fmla="*/ 2147483646 w 73"/>
                <a:gd name="T27" fmla="*/ 2147483646 h 63"/>
                <a:gd name="T28" fmla="*/ 2147483646 w 73"/>
                <a:gd name="T29" fmla="*/ 2147483646 h 63"/>
                <a:gd name="T30" fmla="*/ 2147483646 w 73"/>
                <a:gd name="T31" fmla="*/ 2147483646 h 63"/>
                <a:gd name="T32" fmla="*/ 2147483646 w 73"/>
                <a:gd name="T33" fmla="*/ 2147483646 h 63"/>
                <a:gd name="T34" fmla="*/ 2147483646 w 73"/>
                <a:gd name="T35" fmla="*/ 2147483646 h 63"/>
                <a:gd name="T36" fmla="*/ 2147483646 w 73"/>
                <a:gd name="T37" fmla="*/ 2147483646 h 63"/>
                <a:gd name="T38" fmla="*/ 2147483646 w 73"/>
                <a:gd name="T39" fmla="*/ 2147483646 h 63"/>
                <a:gd name="T40" fmla="*/ 2147483646 w 73"/>
                <a:gd name="T41" fmla="*/ 2147483646 h 63"/>
                <a:gd name="T42" fmla="*/ 2147483646 w 73"/>
                <a:gd name="T43" fmla="*/ 2147483646 h 63"/>
                <a:gd name="T44" fmla="*/ 2147483646 w 73"/>
                <a:gd name="T45" fmla="*/ 2147483646 h 63"/>
                <a:gd name="T46" fmla="*/ 2147483646 w 73"/>
                <a:gd name="T47" fmla="*/ 2147483646 h 6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73" h="63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2C712DA9-1E8D-4C7F-90C3-D13E604E86BF}"/>
              </a:ext>
            </a:extLst>
          </p:cNvPr>
          <p:cNvGrpSpPr/>
          <p:nvPr/>
        </p:nvGrpSpPr>
        <p:grpSpPr>
          <a:xfrm>
            <a:off x="5612730" y="1783820"/>
            <a:ext cx="1136057" cy="1134461"/>
            <a:chOff x="2115386" y="1651845"/>
            <a:chExt cx="1136057" cy="1134461"/>
          </a:xfrm>
        </p:grpSpPr>
        <p:sp>
          <p:nvSpPr>
            <p:cNvPr id="9" name="MH_Other_2">
              <a:extLst>
                <a:ext uri="{FF2B5EF4-FFF2-40B4-BE49-F238E27FC236}">
                  <a16:creationId xmlns:a16="http://schemas.microsoft.com/office/drawing/2014/main" id="{D102D429-4D43-481D-8F7A-3F1754E6568C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 rot="10800000">
              <a:off x="2115386" y="1651845"/>
              <a:ext cx="1136057" cy="1134461"/>
            </a:xfrm>
            <a:prstGeom prst="teardrop">
              <a:avLst/>
            </a:prstGeom>
            <a:blipFill dpi="0" rotWithShape="1">
              <a:blip r:embed="rId13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tIns="27000" rIns="27000" anchor="ctr"/>
            <a:lstStyle/>
            <a:p>
              <a:pPr algn="ctr">
                <a:defRPr/>
              </a:pPr>
              <a:endParaRPr lang="th-TH" sz="3000" dirty="0"/>
            </a:p>
          </p:txBody>
        </p:sp>
        <p:sp>
          <p:nvSpPr>
            <p:cNvPr id="10" name="MH_Other_7">
              <a:extLst>
                <a:ext uri="{FF2B5EF4-FFF2-40B4-BE49-F238E27FC236}">
                  <a16:creationId xmlns:a16="http://schemas.microsoft.com/office/drawing/2014/main" id="{B5D1589A-C0BA-441C-8E84-B5B16B67767E}"/>
                </a:ext>
              </a:extLst>
            </p:cNvPr>
            <p:cNvSpPr>
              <a:spLocks noEditPoints="1"/>
            </p:cNvSpPr>
            <p:nvPr>
              <p:custDataLst>
                <p:tags r:id="rId4"/>
              </p:custDataLst>
            </p:nvPr>
          </p:nvSpPr>
          <p:spPr bwMode="auto">
            <a:xfrm>
              <a:off x="2429718" y="2039571"/>
              <a:ext cx="507396" cy="382940"/>
            </a:xfrm>
            <a:custGeom>
              <a:avLst/>
              <a:gdLst>
                <a:gd name="T0" fmla="*/ 2147483646 w 158"/>
                <a:gd name="T1" fmla="*/ 2147483646 h 119"/>
                <a:gd name="T2" fmla="*/ 0 w 158"/>
                <a:gd name="T3" fmla="*/ 2147483646 h 119"/>
                <a:gd name="T4" fmla="*/ 0 w 158"/>
                <a:gd name="T5" fmla="*/ 0 h 119"/>
                <a:gd name="T6" fmla="*/ 2147483646 w 158"/>
                <a:gd name="T7" fmla="*/ 0 h 119"/>
                <a:gd name="T8" fmla="*/ 2147483646 w 158"/>
                <a:gd name="T9" fmla="*/ 2147483646 h 119"/>
                <a:gd name="T10" fmla="*/ 2147483646 w 158"/>
                <a:gd name="T11" fmla="*/ 2147483646 h 119"/>
                <a:gd name="T12" fmla="*/ 2147483646 w 158"/>
                <a:gd name="T13" fmla="*/ 2147483646 h 119"/>
                <a:gd name="T14" fmla="*/ 2147483646 w 158"/>
                <a:gd name="T15" fmla="*/ 2147483646 h 119"/>
                <a:gd name="T16" fmla="*/ 2147483646 w 158"/>
                <a:gd name="T17" fmla="*/ 2147483646 h 119"/>
                <a:gd name="T18" fmla="*/ 2147483646 w 158"/>
                <a:gd name="T19" fmla="*/ 2147483646 h 119"/>
                <a:gd name="T20" fmla="*/ 2147483646 w 158"/>
                <a:gd name="T21" fmla="*/ 2147483646 h 119"/>
                <a:gd name="T22" fmla="*/ 2147483646 w 158"/>
                <a:gd name="T23" fmla="*/ 2147483646 h 119"/>
                <a:gd name="T24" fmla="*/ 2147483646 w 158"/>
                <a:gd name="T25" fmla="*/ 2147483646 h 119"/>
                <a:gd name="T26" fmla="*/ 2147483646 w 158"/>
                <a:gd name="T27" fmla="*/ 2147483646 h 119"/>
                <a:gd name="T28" fmla="*/ 2147483646 w 158"/>
                <a:gd name="T29" fmla="*/ 2147483646 h 119"/>
                <a:gd name="T30" fmla="*/ 2147483646 w 158"/>
                <a:gd name="T31" fmla="*/ 2147483646 h 119"/>
                <a:gd name="T32" fmla="*/ 2147483646 w 158"/>
                <a:gd name="T33" fmla="*/ 2147483646 h 119"/>
                <a:gd name="T34" fmla="*/ 2147483646 w 158"/>
                <a:gd name="T35" fmla="*/ 2147483646 h 119"/>
                <a:gd name="T36" fmla="*/ 2147483646 w 158"/>
                <a:gd name="T37" fmla="*/ 2147483646 h 119"/>
                <a:gd name="T38" fmla="*/ 2147483646 w 158"/>
                <a:gd name="T39" fmla="*/ 2147483646 h 119"/>
                <a:gd name="T40" fmla="*/ 2147483646 w 158"/>
                <a:gd name="T41" fmla="*/ 2147483646 h 119"/>
                <a:gd name="T42" fmla="*/ 2147483646 w 158"/>
                <a:gd name="T43" fmla="*/ 2147483646 h 119"/>
                <a:gd name="T44" fmla="*/ 2147483646 w 158"/>
                <a:gd name="T45" fmla="*/ 2147483646 h 119"/>
                <a:gd name="T46" fmla="*/ 2147483646 w 158"/>
                <a:gd name="T47" fmla="*/ 2147483646 h 119"/>
                <a:gd name="T48" fmla="*/ 2147483646 w 158"/>
                <a:gd name="T49" fmla="*/ 2147483646 h 119"/>
                <a:gd name="T50" fmla="*/ 2147483646 w 158"/>
                <a:gd name="T51" fmla="*/ 2147483646 h 119"/>
                <a:gd name="T52" fmla="*/ 2147483646 w 158"/>
                <a:gd name="T53" fmla="*/ 2147483646 h 119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58" h="119">
                  <a:moveTo>
                    <a:pt x="158" y="119"/>
                  </a:moveTo>
                  <a:lnTo>
                    <a:pt x="0" y="119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108"/>
                  </a:lnTo>
                  <a:lnTo>
                    <a:pt x="158" y="108"/>
                  </a:lnTo>
                  <a:lnTo>
                    <a:pt x="158" y="119"/>
                  </a:lnTo>
                  <a:close/>
                  <a:moveTo>
                    <a:pt x="50" y="99"/>
                  </a:moveTo>
                  <a:lnTo>
                    <a:pt x="29" y="99"/>
                  </a:lnTo>
                  <a:lnTo>
                    <a:pt x="29" y="60"/>
                  </a:lnTo>
                  <a:lnTo>
                    <a:pt x="50" y="60"/>
                  </a:lnTo>
                  <a:lnTo>
                    <a:pt x="50" y="99"/>
                  </a:lnTo>
                  <a:close/>
                  <a:moveTo>
                    <a:pt x="78" y="99"/>
                  </a:moveTo>
                  <a:lnTo>
                    <a:pt x="59" y="99"/>
                  </a:lnTo>
                  <a:lnTo>
                    <a:pt x="59" y="19"/>
                  </a:lnTo>
                  <a:lnTo>
                    <a:pt x="78" y="19"/>
                  </a:lnTo>
                  <a:lnTo>
                    <a:pt x="78" y="99"/>
                  </a:lnTo>
                  <a:close/>
                  <a:moveTo>
                    <a:pt x="109" y="99"/>
                  </a:moveTo>
                  <a:lnTo>
                    <a:pt x="89" y="99"/>
                  </a:lnTo>
                  <a:lnTo>
                    <a:pt x="89" y="39"/>
                  </a:lnTo>
                  <a:lnTo>
                    <a:pt x="109" y="39"/>
                  </a:lnTo>
                  <a:lnTo>
                    <a:pt x="109" y="99"/>
                  </a:lnTo>
                  <a:close/>
                  <a:moveTo>
                    <a:pt x="139" y="99"/>
                  </a:moveTo>
                  <a:lnTo>
                    <a:pt x="119" y="99"/>
                  </a:lnTo>
                  <a:lnTo>
                    <a:pt x="119" y="11"/>
                  </a:lnTo>
                  <a:lnTo>
                    <a:pt x="139" y="11"/>
                  </a:lnTo>
                  <a:lnTo>
                    <a:pt x="139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72104A23-AE1B-41D9-97C3-A3CE233D7BCA}"/>
              </a:ext>
            </a:extLst>
          </p:cNvPr>
          <p:cNvGrpSpPr/>
          <p:nvPr/>
        </p:nvGrpSpPr>
        <p:grpSpPr>
          <a:xfrm>
            <a:off x="4416041" y="1794989"/>
            <a:ext cx="1134462" cy="1134462"/>
            <a:chOff x="918697" y="1663014"/>
            <a:chExt cx="1134462" cy="1134462"/>
          </a:xfrm>
        </p:grpSpPr>
        <p:sp>
          <p:nvSpPr>
            <p:cNvPr id="12" name="MH_Other_4">
              <a:extLst>
                <a:ext uri="{FF2B5EF4-FFF2-40B4-BE49-F238E27FC236}">
                  <a16:creationId xmlns:a16="http://schemas.microsoft.com/office/drawing/2014/main" id="{7B4E0F51-9696-4AFA-95E0-6007D6CEE341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 rot="5400000">
              <a:off x="918697" y="1663014"/>
              <a:ext cx="1134462" cy="1134462"/>
            </a:xfrm>
            <a:prstGeom prst="teardrop">
              <a:avLst/>
            </a:prstGeom>
            <a:blipFill dpi="0" rotWithShape="1">
              <a:blip r:embed="rId14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81000" tIns="27000" rIns="0" anchor="ctr"/>
            <a:lstStyle/>
            <a:p>
              <a:pPr algn="ctr">
                <a:defRPr/>
              </a:pPr>
              <a:endParaRPr lang="th-TH" sz="2700" dirty="0"/>
            </a:p>
          </p:txBody>
        </p:sp>
        <p:sp>
          <p:nvSpPr>
            <p:cNvPr id="13" name="MH_Other_8">
              <a:extLst>
                <a:ext uri="{FF2B5EF4-FFF2-40B4-BE49-F238E27FC236}">
                  <a16:creationId xmlns:a16="http://schemas.microsoft.com/office/drawing/2014/main" id="{09560175-6BE1-405C-B71E-861D3970B22B}"/>
                </a:ext>
              </a:extLst>
            </p:cNvPr>
            <p:cNvSpPr>
              <a:spLocks noEditPoints="1"/>
            </p:cNvSpPr>
            <p:nvPr>
              <p:custDataLst>
                <p:tags r:id="rId2"/>
              </p:custDataLst>
            </p:nvPr>
          </p:nvSpPr>
          <p:spPr bwMode="auto">
            <a:xfrm>
              <a:off x="1319190" y="1961388"/>
              <a:ext cx="347837" cy="585579"/>
            </a:xfrm>
            <a:custGeom>
              <a:avLst/>
              <a:gdLst>
                <a:gd name="T0" fmla="*/ 2147483646 w 29"/>
                <a:gd name="T1" fmla="*/ 2147483646 h 49"/>
                <a:gd name="T2" fmla="*/ 2147483646 w 29"/>
                <a:gd name="T3" fmla="*/ 2147483646 h 49"/>
                <a:gd name="T4" fmla="*/ 2147483646 w 29"/>
                <a:gd name="T5" fmla="*/ 2147483646 h 49"/>
                <a:gd name="T6" fmla="*/ 0 w 29"/>
                <a:gd name="T7" fmla="*/ 2147483646 h 49"/>
                <a:gd name="T8" fmla="*/ 0 w 29"/>
                <a:gd name="T9" fmla="*/ 2147483646 h 49"/>
                <a:gd name="T10" fmla="*/ 2147483646 w 29"/>
                <a:gd name="T11" fmla="*/ 0 h 49"/>
                <a:gd name="T12" fmla="*/ 2147483646 w 29"/>
                <a:gd name="T13" fmla="*/ 0 h 49"/>
                <a:gd name="T14" fmla="*/ 2147483646 w 29"/>
                <a:gd name="T15" fmla="*/ 2147483646 h 49"/>
                <a:gd name="T16" fmla="*/ 2147483646 w 29"/>
                <a:gd name="T17" fmla="*/ 2147483646 h 49"/>
                <a:gd name="T18" fmla="*/ 2147483646 w 29"/>
                <a:gd name="T19" fmla="*/ 2147483646 h 49"/>
                <a:gd name="T20" fmla="*/ 2147483646 w 29"/>
                <a:gd name="T21" fmla="*/ 2147483646 h 49"/>
                <a:gd name="T22" fmla="*/ 2147483646 w 29"/>
                <a:gd name="T23" fmla="*/ 2147483646 h 49"/>
                <a:gd name="T24" fmla="*/ 2147483646 w 29"/>
                <a:gd name="T25" fmla="*/ 2147483646 h 49"/>
                <a:gd name="T26" fmla="*/ 2147483646 w 29"/>
                <a:gd name="T27" fmla="*/ 2147483646 h 49"/>
                <a:gd name="T28" fmla="*/ 2147483646 w 29"/>
                <a:gd name="T29" fmla="*/ 2147483646 h 49"/>
                <a:gd name="T30" fmla="*/ 2147483646 w 29"/>
                <a:gd name="T31" fmla="*/ 2147483646 h 49"/>
                <a:gd name="T32" fmla="*/ 2147483646 w 29"/>
                <a:gd name="T33" fmla="*/ 2147483646 h 49"/>
                <a:gd name="T34" fmla="*/ 2147483646 w 29"/>
                <a:gd name="T35" fmla="*/ 2147483646 h 49"/>
                <a:gd name="T36" fmla="*/ 2147483646 w 29"/>
                <a:gd name="T37" fmla="*/ 2147483646 h 49"/>
                <a:gd name="T38" fmla="*/ 2147483646 w 29"/>
                <a:gd name="T39" fmla="*/ 2147483646 h 49"/>
                <a:gd name="T40" fmla="*/ 2147483646 w 29"/>
                <a:gd name="T41" fmla="*/ 2147483646 h 49"/>
                <a:gd name="T42" fmla="*/ 2147483646 w 29"/>
                <a:gd name="T43" fmla="*/ 2147483646 h 49"/>
                <a:gd name="T44" fmla="*/ 2147483646 w 29"/>
                <a:gd name="T45" fmla="*/ 2147483646 h 49"/>
                <a:gd name="T46" fmla="*/ 2147483646 w 29"/>
                <a:gd name="T47" fmla="*/ 2147483646 h 49"/>
                <a:gd name="T48" fmla="*/ 2147483646 w 29"/>
                <a:gd name="T49" fmla="*/ 2147483646 h 49"/>
                <a:gd name="T50" fmla="*/ 2147483646 w 29"/>
                <a:gd name="T51" fmla="*/ 2147483646 h 49"/>
                <a:gd name="T52" fmla="*/ 2147483646 w 29"/>
                <a:gd name="T53" fmla="*/ 2147483646 h 49"/>
                <a:gd name="T54" fmla="*/ 2147483646 w 29"/>
                <a:gd name="T55" fmla="*/ 2147483646 h 49"/>
                <a:gd name="T56" fmla="*/ 2147483646 w 29"/>
                <a:gd name="T57" fmla="*/ 2147483646 h 49"/>
                <a:gd name="T58" fmla="*/ 2147483646 w 29"/>
                <a:gd name="T59" fmla="*/ 2147483646 h 4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9" h="49">
                  <a:moveTo>
                    <a:pt x="29" y="44"/>
                  </a:moveTo>
                  <a:cubicBezTo>
                    <a:pt x="29" y="47"/>
                    <a:pt x="27" y="49"/>
                    <a:pt x="24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2" y="49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29" y="3"/>
                    <a:pt x="29" y="5"/>
                  </a:cubicBezTo>
                  <a:lnTo>
                    <a:pt x="29" y="44"/>
                  </a:lnTo>
                  <a:close/>
                  <a:moveTo>
                    <a:pt x="25" y="11"/>
                  </a:moveTo>
                  <a:cubicBezTo>
                    <a:pt x="25" y="11"/>
                    <a:pt x="25" y="10"/>
                    <a:pt x="2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4" y="39"/>
                    <a:pt x="5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5" y="38"/>
                  </a:cubicBezTo>
                  <a:lnTo>
                    <a:pt x="25" y="11"/>
                  </a:lnTo>
                  <a:close/>
                  <a:moveTo>
                    <a:pt x="17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5"/>
                    <a:pt x="17" y="5"/>
                  </a:cubicBezTo>
                  <a:close/>
                  <a:moveTo>
                    <a:pt x="14" y="41"/>
                  </a:moveTo>
                  <a:cubicBezTo>
                    <a:pt x="13" y="41"/>
                    <a:pt x="11" y="42"/>
                    <a:pt x="11" y="44"/>
                  </a:cubicBezTo>
                  <a:cubicBezTo>
                    <a:pt x="11" y="46"/>
                    <a:pt x="13" y="47"/>
                    <a:pt x="14" y="47"/>
                  </a:cubicBezTo>
                  <a:cubicBezTo>
                    <a:pt x="16" y="47"/>
                    <a:pt x="17" y="46"/>
                    <a:pt x="17" y="44"/>
                  </a:cubicBezTo>
                  <a:cubicBezTo>
                    <a:pt x="17" y="42"/>
                    <a:pt x="16" y="41"/>
                    <a:pt x="14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</p:grpSp>
      <p:sp>
        <p:nvSpPr>
          <p:cNvPr id="14" name="Text Box 10">
            <a:extLst>
              <a:ext uri="{FF2B5EF4-FFF2-40B4-BE49-F238E27FC236}">
                <a16:creationId xmlns:a16="http://schemas.microsoft.com/office/drawing/2014/main" id="{75A463B3-CFEB-400D-A690-8F76BE73E4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9682" y="1993737"/>
            <a:ext cx="1615246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rgbClr val="76A5C8"/>
                </a:solidFill>
                <a:latin typeface="微软雅黑" pitchFamily="34" charset="-122"/>
              </a:rPr>
              <a:t>您的内容打在这里，或者通过复制您的文本后，在此框中选择粘贴，并选择只保留文字，您的内容打在这里或者粘贴</a:t>
            </a:r>
          </a:p>
        </p:txBody>
      </p:sp>
      <p:sp>
        <p:nvSpPr>
          <p:cNvPr id="15" name="Text Box 10">
            <a:extLst>
              <a:ext uri="{FF2B5EF4-FFF2-40B4-BE49-F238E27FC236}">
                <a16:creationId xmlns:a16="http://schemas.microsoft.com/office/drawing/2014/main" id="{DA0C760C-DC4D-4648-B159-D614042D5F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40439" y="3558975"/>
            <a:ext cx="1615246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rgbClr val="76A5C8"/>
                </a:solidFill>
                <a:latin typeface="微软雅黑" pitchFamily="34" charset="-122"/>
              </a:rPr>
              <a:t>您的内容打在这里，或者通过复制您的文本后，在此框中选择粘贴，并选择只保留文字，您的内容打在这里或者粘贴</a:t>
            </a:r>
          </a:p>
        </p:txBody>
      </p:sp>
      <p:sp>
        <p:nvSpPr>
          <p:cNvPr id="16" name="Text Box 10">
            <a:extLst>
              <a:ext uri="{FF2B5EF4-FFF2-40B4-BE49-F238E27FC236}">
                <a16:creationId xmlns:a16="http://schemas.microsoft.com/office/drawing/2014/main" id="{31505510-A9AF-4367-A688-BB98FC02E2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9343" y="1993737"/>
            <a:ext cx="1615246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rgbClr val="76A5C8"/>
                </a:solidFill>
                <a:latin typeface="微软雅黑" pitchFamily="34" charset="-122"/>
              </a:rPr>
              <a:t>您的内容打在这里，或者通过复制您的文本后，在此框中选择粘贴，并选择只保留文字，您的内容打在这里或者粘贴</a:t>
            </a:r>
          </a:p>
        </p:txBody>
      </p:sp>
      <p:sp>
        <p:nvSpPr>
          <p:cNvPr id="17" name="Text Box 10">
            <a:extLst>
              <a:ext uri="{FF2B5EF4-FFF2-40B4-BE49-F238E27FC236}">
                <a16:creationId xmlns:a16="http://schemas.microsoft.com/office/drawing/2014/main" id="{E220CA1E-858D-4AA0-9273-F1B24E2DA9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58280" y="3371525"/>
            <a:ext cx="1615246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rgbClr val="76A5C8"/>
                </a:solidFill>
                <a:latin typeface="微软雅黑" pitchFamily="34" charset="-122"/>
              </a:rPr>
              <a:t>您的内容打在这里，或者通过复制您的文本后，在此框中选择粘贴，并选择只保留文字，您的内容打在这里或者粘贴</a:t>
            </a:r>
          </a:p>
        </p:txBody>
      </p:sp>
    </p:spTree>
    <p:extLst>
      <p:ext uri="{BB962C8B-B14F-4D97-AF65-F5344CB8AC3E}">
        <p14:creationId xmlns:p14="http://schemas.microsoft.com/office/powerpoint/2010/main" val="38050926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48">
            <a:extLst>
              <a:ext uri="{FF2B5EF4-FFF2-40B4-BE49-F238E27FC236}">
                <a16:creationId xmlns:a16="http://schemas.microsoft.com/office/drawing/2014/main" id="{9225F625-C641-4DB4-B13B-FA5F12F7A38F}"/>
              </a:ext>
            </a:extLst>
          </p:cNvPr>
          <p:cNvCxnSpPr/>
          <p:nvPr/>
        </p:nvCxnSpPr>
        <p:spPr>
          <a:xfrm>
            <a:off x="5068406" y="3186039"/>
            <a:ext cx="114975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45">
            <a:extLst>
              <a:ext uri="{FF2B5EF4-FFF2-40B4-BE49-F238E27FC236}">
                <a16:creationId xmlns:a16="http://schemas.microsoft.com/office/drawing/2014/main" id="{277048D7-9519-488E-B56A-B46602B9A834}"/>
              </a:ext>
            </a:extLst>
          </p:cNvPr>
          <p:cNvCxnSpPr/>
          <p:nvPr/>
        </p:nvCxnSpPr>
        <p:spPr>
          <a:xfrm>
            <a:off x="5068406" y="2114469"/>
            <a:ext cx="114975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50">
            <a:extLst>
              <a:ext uri="{FF2B5EF4-FFF2-40B4-BE49-F238E27FC236}">
                <a16:creationId xmlns:a16="http://schemas.microsoft.com/office/drawing/2014/main" id="{00133063-95F1-444A-9F2C-609FCAC0A87F}"/>
              </a:ext>
            </a:extLst>
          </p:cNvPr>
          <p:cNvCxnSpPr/>
          <p:nvPr/>
        </p:nvCxnSpPr>
        <p:spPr>
          <a:xfrm>
            <a:off x="5068406" y="4329047"/>
            <a:ext cx="114975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id="{6F9B5F7D-F8A8-47E1-BA0F-DE50D57E0819}"/>
              </a:ext>
            </a:extLst>
          </p:cNvPr>
          <p:cNvGrpSpPr/>
          <p:nvPr/>
        </p:nvGrpSpPr>
        <p:grpSpPr>
          <a:xfrm>
            <a:off x="5603793" y="1510637"/>
            <a:ext cx="85726" cy="3572693"/>
            <a:chOff x="4529137" y="1142992"/>
            <a:chExt cx="85726" cy="3572693"/>
          </a:xfrm>
        </p:grpSpPr>
        <p:cxnSp>
          <p:nvCxnSpPr>
            <p:cNvPr id="6" name="Straight Connector 8">
              <a:extLst>
                <a:ext uri="{FF2B5EF4-FFF2-40B4-BE49-F238E27FC236}">
                  <a16:creationId xmlns:a16="http://schemas.microsoft.com/office/drawing/2014/main" id="{634043BE-1943-41CF-94A5-67957F011F40}"/>
                </a:ext>
              </a:extLst>
            </p:cNvPr>
            <p:cNvCxnSpPr/>
            <p:nvPr/>
          </p:nvCxnSpPr>
          <p:spPr>
            <a:xfrm rot="5400000">
              <a:off x="2785258" y="2928942"/>
              <a:ext cx="3572693" cy="79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Oval 51">
              <a:extLst>
                <a:ext uri="{FF2B5EF4-FFF2-40B4-BE49-F238E27FC236}">
                  <a16:creationId xmlns:a16="http://schemas.microsoft.com/office/drawing/2014/main" id="{A563B96E-3DC0-4F21-85D8-10CA23571D4A}"/>
                </a:ext>
              </a:extLst>
            </p:cNvPr>
            <p:cNvSpPr/>
            <p:nvPr/>
          </p:nvSpPr>
          <p:spPr>
            <a:xfrm>
              <a:off x="4529137" y="2774961"/>
              <a:ext cx="85726" cy="8572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76A5C8"/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8" name="Oval 52">
              <a:extLst>
                <a:ext uri="{FF2B5EF4-FFF2-40B4-BE49-F238E27FC236}">
                  <a16:creationId xmlns:a16="http://schemas.microsoft.com/office/drawing/2014/main" id="{B47425AB-8180-4FC7-ADC8-7897D812024A}"/>
                </a:ext>
              </a:extLst>
            </p:cNvPr>
            <p:cNvSpPr/>
            <p:nvPr/>
          </p:nvSpPr>
          <p:spPr>
            <a:xfrm>
              <a:off x="4529137" y="1708160"/>
              <a:ext cx="85726" cy="8572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76A5C8"/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9" name="Oval 53">
              <a:extLst>
                <a:ext uri="{FF2B5EF4-FFF2-40B4-BE49-F238E27FC236}">
                  <a16:creationId xmlns:a16="http://schemas.microsoft.com/office/drawing/2014/main" id="{9953D849-CB5A-4059-BBD1-68A4DD0128FC}"/>
                </a:ext>
              </a:extLst>
            </p:cNvPr>
            <p:cNvSpPr/>
            <p:nvPr/>
          </p:nvSpPr>
          <p:spPr>
            <a:xfrm>
              <a:off x="4529137" y="3917960"/>
              <a:ext cx="85726" cy="8572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76A5C8"/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sp>
        <p:nvSpPr>
          <p:cNvPr id="12" name="Rectangle 32">
            <a:extLst>
              <a:ext uri="{FF2B5EF4-FFF2-40B4-BE49-F238E27FC236}">
                <a16:creationId xmlns:a16="http://schemas.microsoft.com/office/drawing/2014/main" id="{D72B5AED-6B95-4B19-977A-9F5380955CB5}"/>
              </a:ext>
            </a:extLst>
          </p:cNvPr>
          <p:cNvSpPr/>
          <p:nvPr/>
        </p:nvSpPr>
        <p:spPr>
          <a:xfrm>
            <a:off x="3233401" y="2750137"/>
            <a:ext cx="800219" cy="3411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rgbClr val="76A5C8"/>
                </a:solidFill>
              </a:rPr>
              <a:t>添加标题</a:t>
            </a:r>
            <a:endParaRPr lang="en-US" altLang="zh-CN" sz="1200" dirty="0">
              <a:solidFill>
                <a:srgbClr val="76A5C8"/>
              </a:solidFill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3203667A-0093-4902-8FE9-0690B8EE72A8}"/>
              </a:ext>
            </a:extLst>
          </p:cNvPr>
          <p:cNvGrpSpPr/>
          <p:nvPr/>
        </p:nvGrpSpPr>
        <p:grpSpPr>
          <a:xfrm>
            <a:off x="4432210" y="2867957"/>
            <a:ext cx="636196" cy="636164"/>
            <a:chOff x="3357554" y="2500312"/>
            <a:chExt cx="636196" cy="636164"/>
          </a:xfrm>
        </p:grpSpPr>
        <p:sp>
          <p:nvSpPr>
            <p:cNvPr id="14" name="Rectangle 22">
              <a:extLst>
                <a:ext uri="{FF2B5EF4-FFF2-40B4-BE49-F238E27FC236}">
                  <a16:creationId xmlns:a16="http://schemas.microsoft.com/office/drawing/2014/main" id="{C5BF35A2-8D8B-43BD-8037-AD8BC1555540}"/>
                </a:ext>
              </a:extLst>
            </p:cNvPr>
            <p:cNvSpPr/>
            <p:nvPr/>
          </p:nvSpPr>
          <p:spPr>
            <a:xfrm>
              <a:off x="3357554" y="2500312"/>
              <a:ext cx="636196" cy="636164"/>
            </a:xfrm>
            <a:prstGeom prst="ellipse">
              <a:avLst/>
            </a:prstGeom>
            <a:blipFill>
              <a:blip r:embed="rId2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artisticPencilGrayscale/>
                        </a14:imgEffect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76A5C8"/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7C28A0E8-E8FC-4AB6-BAA7-1DEB9E86F0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77620" y="2660940"/>
              <a:ext cx="389082" cy="322810"/>
            </a:xfrm>
            <a:custGeom>
              <a:avLst/>
              <a:gdLst/>
              <a:ahLst/>
              <a:cxnLst>
                <a:cxn ang="0">
                  <a:pos x="312" y="110"/>
                </a:cxn>
                <a:cxn ang="0">
                  <a:pos x="323" y="138"/>
                </a:cxn>
                <a:cxn ang="0">
                  <a:pos x="350" y="127"/>
                </a:cxn>
                <a:cxn ang="0">
                  <a:pos x="339" y="100"/>
                </a:cxn>
                <a:cxn ang="0">
                  <a:pos x="25" y="100"/>
                </a:cxn>
                <a:cxn ang="0">
                  <a:pos x="15" y="127"/>
                </a:cxn>
                <a:cxn ang="0">
                  <a:pos x="42" y="138"/>
                </a:cxn>
                <a:cxn ang="0">
                  <a:pos x="53" y="110"/>
                </a:cxn>
                <a:cxn ang="0">
                  <a:pos x="270" y="60"/>
                </a:cxn>
                <a:cxn ang="0">
                  <a:pos x="248" y="69"/>
                </a:cxn>
                <a:cxn ang="0">
                  <a:pos x="239" y="91"/>
                </a:cxn>
                <a:cxn ang="0">
                  <a:pos x="252" y="116"/>
                </a:cxn>
                <a:cxn ang="0">
                  <a:pos x="276" y="121"/>
                </a:cxn>
                <a:cxn ang="0">
                  <a:pos x="297" y="103"/>
                </a:cxn>
                <a:cxn ang="0">
                  <a:pos x="297" y="80"/>
                </a:cxn>
                <a:cxn ang="0">
                  <a:pos x="276" y="62"/>
                </a:cxn>
                <a:cxn ang="0">
                  <a:pos x="330" y="183"/>
                </a:cxn>
                <a:cxn ang="0">
                  <a:pos x="321" y="152"/>
                </a:cxn>
                <a:cxn ang="0">
                  <a:pos x="350" y="158"/>
                </a:cxn>
                <a:cxn ang="0">
                  <a:pos x="364" y="185"/>
                </a:cxn>
                <a:cxn ang="0">
                  <a:pos x="83" y="63"/>
                </a:cxn>
                <a:cxn ang="0">
                  <a:pos x="65" y="85"/>
                </a:cxn>
                <a:cxn ang="0">
                  <a:pos x="71" y="109"/>
                </a:cxn>
                <a:cxn ang="0">
                  <a:pos x="96" y="121"/>
                </a:cxn>
                <a:cxn ang="0">
                  <a:pos x="118" y="112"/>
                </a:cxn>
                <a:cxn ang="0">
                  <a:pos x="127" y="91"/>
                </a:cxn>
                <a:cxn ang="0">
                  <a:pos x="112" y="65"/>
                </a:cxn>
                <a:cxn ang="0">
                  <a:pos x="35" y="150"/>
                </a:cxn>
                <a:cxn ang="0">
                  <a:pos x="36" y="176"/>
                </a:cxn>
                <a:cxn ang="0">
                  <a:pos x="0" y="185"/>
                </a:cxn>
                <a:cxn ang="0">
                  <a:pos x="15" y="158"/>
                </a:cxn>
                <a:cxn ang="0">
                  <a:pos x="183" y="0"/>
                </a:cxn>
                <a:cxn ang="0">
                  <a:pos x="151" y="13"/>
                </a:cxn>
                <a:cxn ang="0">
                  <a:pos x="138" y="45"/>
                </a:cxn>
                <a:cxn ang="0">
                  <a:pos x="158" y="81"/>
                </a:cxn>
                <a:cxn ang="0">
                  <a:pos x="192" y="89"/>
                </a:cxn>
                <a:cxn ang="0">
                  <a:pos x="225" y="62"/>
                </a:cxn>
                <a:cxn ang="0">
                  <a:pos x="225" y="27"/>
                </a:cxn>
                <a:cxn ang="0">
                  <a:pos x="192" y="0"/>
                </a:cxn>
                <a:cxn ang="0">
                  <a:pos x="265" y="174"/>
                </a:cxn>
                <a:cxn ang="0">
                  <a:pos x="256" y="136"/>
                </a:cxn>
                <a:cxn ang="0">
                  <a:pos x="279" y="136"/>
                </a:cxn>
                <a:cxn ang="0">
                  <a:pos x="316" y="165"/>
                </a:cxn>
                <a:cxn ang="0">
                  <a:pos x="100" y="272"/>
                </a:cxn>
                <a:cxn ang="0">
                  <a:pos x="51" y="165"/>
                </a:cxn>
                <a:cxn ang="0">
                  <a:pos x="85" y="136"/>
                </a:cxn>
                <a:cxn ang="0">
                  <a:pos x="109" y="136"/>
                </a:cxn>
                <a:cxn ang="0">
                  <a:pos x="100" y="174"/>
                </a:cxn>
                <a:cxn ang="0">
                  <a:pos x="252" y="159"/>
                </a:cxn>
                <a:cxn ang="0">
                  <a:pos x="210" y="109"/>
                </a:cxn>
                <a:cxn ang="0">
                  <a:pos x="154" y="109"/>
                </a:cxn>
                <a:cxn ang="0">
                  <a:pos x="112" y="159"/>
                </a:cxn>
              </a:cxnLst>
              <a:rect l="0" t="0" r="r" b="b"/>
              <a:pathLst>
                <a:path w="364" h="301">
                  <a:moveTo>
                    <a:pt x="332" y="98"/>
                  </a:moveTo>
                  <a:lnTo>
                    <a:pt x="332" y="98"/>
                  </a:lnTo>
                  <a:lnTo>
                    <a:pt x="323" y="100"/>
                  </a:lnTo>
                  <a:lnTo>
                    <a:pt x="317" y="105"/>
                  </a:lnTo>
                  <a:lnTo>
                    <a:pt x="312" y="110"/>
                  </a:lnTo>
                  <a:lnTo>
                    <a:pt x="310" y="120"/>
                  </a:lnTo>
                  <a:lnTo>
                    <a:pt x="310" y="120"/>
                  </a:lnTo>
                  <a:lnTo>
                    <a:pt x="312" y="127"/>
                  </a:lnTo>
                  <a:lnTo>
                    <a:pt x="317" y="134"/>
                  </a:lnTo>
                  <a:lnTo>
                    <a:pt x="323" y="138"/>
                  </a:lnTo>
                  <a:lnTo>
                    <a:pt x="332" y="139"/>
                  </a:lnTo>
                  <a:lnTo>
                    <a:pt x="332" y="139"/>
                  </a:lnTo>
                  <a:lnTo>
                    <a:pt x="339" y="138"/>
                  </a:lnTo>
                  <a:lnTo>
                    <a:pt x="346" y="134"/>
                  </a:lnTo>
                  <a:lnTo>
                    <a:pt x="350" y="127"/>
                  </a:lnTo>
                  <a:lnTo>
                    <a:pt x="352" y="120"/>
                  </a:lnTo>
                  <a:lnTo>
                    <a:pt x="352" y="120"/>
                  </a:lnTo>
                  <a:lnTo>
                    <a:pt x="350" y="110"/>
                  </a:lnTo>
                  <a:lnTo>
                    <a:pt x="346" y="105"/>
                  </a:lnTo>
                  <a:lnTo>
                    <a:pt x="339" y="100"/>
                  </a:lnTo>
                  <a:lnTo>
                    <a:pt x="332" y="98"/>
                  </a:lnTo>
                  <a:lnTo>
                    <a:pt x="332" y="98"/>
                  </a:lnTo>
                  <a:close/>
                  <a:moveTo>
                    <a:pt x="35" y="98"/>
                  </a:moveTo>
                  <a:lnTo>
                    <a:pt x="35" y="98"/>
                  </a:lnTo>
                  <a:lnTo>
                    <a:pt x="25" y="100"/>
                  </a:lnTo>
                  <a:lnTo>
                    <a:pt x="20" y="105"/>
                  </a:lnTo>
                  <a:lnTo>
                    <a:pt x="15" y="110"/>
                  </a:lnTo>
                  <a:lnTo>
                    <a:pt x="13" y="120"/>
                  </a:lnTo>
                  <a:lnTo>
                    <a:pt x="13" y="120"/>
                  </a:lnTo>
                  <a:lnTo>
                    <a:pt x="15" y="127"/>
                  </a:lnTo>
                  <a:lnTo>
                    <a:pt x="20" y="134"/>
                  </a:lnTo>
                  <a:lnTo>
                    <a:pt x="25" y="138"/>
                  </a:lnTo>
                  <a:lnTo>
                    <a:pt x="35" y="139"/>
                  </a:lnTo>
                  <a:lnTo>
                    <a:pt x="35" y="139"/>
                  </a:lnTo>
                  <a:lnTo>
                    <a:pt x="42" y="138"/>
                  </a:lnTo>
                  <a:lnTo>
                    <a:pt x="49" y="134"/>
                  </a:lnTo>
                  <a:lnTo>
                    <a:pt x="53" y="127"/>
                  </a:lnTo>
                  <a:lnTo>
                    <a:pt x="54" y="120"/>
                  </a:lnTo>
                  <a:lnTo>
                    <a:pt x="54" y="120"/>
                  </a:lnTo>
                  <a:lnTo>
                    <a:pt x="53" y="110"/>
                  </a:lnTo>
                  <a:lnTo>
                    <a:pt x="49" y="105"/>
                  </a:lnTo>
                  <a:lnTo>
                    <a:pt x="42" y="100"/>
                  </a:lnTo>
                  <a:lnTo>
                    <a:pt x="35" y="98"/>
                  </a:lnTo>
                  <a:lnTo>
                    <a:pt x="35" y="98"/>
                  </a:lnTo>
                  <a:close/>
                  <a:moveTo>
                    <a:pt x="270" y="60"/>
                  </a:moveTo>
                  <a:lnTo>
                    <a:pt x="270" y="60"/>
                  </a:lnTo>
                  <a:lnTo>
                    <a:pt x="263" y="62"/>
                  </a:lnTo>
                  <a:lnTo>
                    <a:pt x="258" y="63"/>
                  </a:lnTo>
                  <a:lnTo>
                    <a:pt x="252" y="65"/>
                  </a:lnTo>
                  <a:lnTo>
                    <a:pt x="248" y="69"/>
                  </a:lnTo>
                  <a:lnTo>
                    <a:pt x="245" y="74"/>
                  </a:lnTo>
                  <a:lnTo>
                    <a:pt x="241" y="80"/>
                  </a:lnTo>
                  <a:lnTo>
                    <a:pt x="239" y="85"/>
                  </a:lnTo>
                  <a:lnTo>
                    <a:pt x="239" y="91"/>
                  </a:lnTo>
                  <a:lnTo>
                    <a:pt x="239" y="91"/>
                  </a:lnTo>
                  <a:lnTo>
                    <a:pt x="239" y="98"/>
                  </a:lnTo>
                  <a:lnTo>
                    <a:pt x="241" y="103"/>
                  </a:lnTo>
                  <a:lnTo>
                    <a:pt x="245" y="109"/>
                  </a:lnTo>
                  <a:lnTo>
                    <a:pt x="248" y="112"/>
                  </a:lnTo>
                  <a:lnTo>
                    <a:pt x="252" y="116"/>
                  </a:lnTo>
                  <a:lnTo>
                    <a:pt x="258" y="120"/>
                  </a:lnTo>
                  <a:lnTo>
                    <a:pt x="263" y="121"/>
                  </a:lnTo>
                  <a:lnTo>
                    <a:pt x="270" y="121"/>
                  </a:lnTo>
                  <a:lnTo>
                    <a:pt x="270" y="121"/>
                  </a:lnTo>
                  <a:lnTo>
                    <a:pt x="276" y="121"/>
                  </a:lnTo>
                  <a:lnTo>
                    <a:pt x="281" y="120"/>
                  </a:lnTo>
                  <a:lnTo>
                    <a:pt x="287" y="116"/>
                  </a:lnTo>
                  <a:lnTo>
                    <a:pt x="292" y="112"/>
                  </a:lnTo>
                  <a:lnTo>
                    <a:pt x="296" y="109"/>
                  </a:lnTo>
                  <a:lnTo>
                    <a:pt x="297" y="103"/>
                  </a:lnTo>
                  <a:lnTo>
                    <a:pt x="299" y="98"/>
                  </a:lnTo>
                  <a:lnTo>
                    <a:pt x="301" y="91"/>
                  </a:lnTo>
                  <a:lnTo>
                    <a:pt x="301" y="91"/>
                  </a:lnTo>
                  <a:lnTo>
                    <a:pt x="299" y="85"/>
                  </a:lnTo>
                  <a:lnTo>
                    <a:pt x="297" y="80"/>
                  </a:lnTo>
                  <a:lnTo>
                    <a:pt x="296" y="74"/>
                  </a:lnTo>
                  <a:lnTo>
                    <a:pt x="292" y="69"/>
                  </a:lnTo>
                  <a:lnTo>
                    <a:pt x="287" y="65"/>
                  </a:lnTo>
                  <a:lnTo>
                    <a:pt x="281" y="63"/>
                  </a:lnTo>
                  <a:lnTo>
                    <a:pt x="276" y="62"/>
                  </a:lnTo>
                  <a:lnTo>
                    <a:pt x="270" y="60"/>
                  </a:lnTo>
                  <a:lnTo>
                    <a:pt x="270" y="60"/>
                  </a:lnTo>
                  <a:close/>
                  <a:moveTo>
                    <a:pt x="364" y="248"/>
                  </a:moveTo>
                  <a:lnTo>
                    <a:pt x="330" y="248"/>
                  </a:lnTo>
                  <a:lnTo>
                    <a:pt x="330" y="183"/>
                  </a:lnTo>
                  <a:lnTo>
                    <a:pt x="330" y="183"/>
                  </a:lnTo>
                  <a:lnTo>
                    <a:pt x="330" y="176"/>
                  </a:lnTo>
                  <a:lnTo>
                    <a:pt x="328" y="167"/>
                  </a:lnTo>
                  <a:lnTo>
                    <a:pt x="321" y="152"/>
                  </a:lnTo>
                  <a:lnTo>
                    <a:pt x="321" y="152"/>
                  </a:lnTo>
                  <a:lnTo>
                    <a:pt x="332" y="150"/>
                  </a:lnTo>
                  <a:lnTo>
                    <a:pt x="332" y="150"/>
                  </a:lnTo>
                  <a:lnTo>
                    <a:pt x="337" y="152"/>
                  </a:lnTo>
                  <a:lnTo>
                    <a:pt x="345" y="154"/>
                  </a:lnTo>
                  <a:lnTo>
                    <a:pt x="350" y="158"/>
                  </a:lnTo>
                  <a:lnTo>
                    <a:pt x="355" y="161"/>
                  </a:lnTo>
                  <a:lnTo>
                    <a:pt x="359" y="167"/>
                  </a:lnTo>
                  <a:lnTo>
                    <a:pt x="363" y="172"/>
                  </a:lnTo>
                  <a:lnTo>
                    <a:pt x="364" y="178"/>
                  </a:lnTo>
                  <a:lnTo>
                    <a:pt x="364" y="185"/>
                  </a:lnTo>
                  <a:lnTo>
                    <a:pt x="364" y="248"/>
                  </a:lnTo>
                  <a:close/>
                  <a:moveTo>
                    <a:pt x="96" y="60"/>
                  </a:moveTo>
                  <a:lnTo>
                    <a:pt x="96" y="60"/>
                  </a:lnTo>
                  <a:lnTo>
                    <a:pt x="89" y="62"/>
                  </a:lnTo>
                  <a:lnTo>
                    <a:pt x="83" y="63"/>
                  </a:lnTo>
                  <a:lnTo>
                    <a:pt x="78" y="65"/>
                  </a:lnTo>
                  <a:lnTo>
                    <a:pt x="74" y="69"/>
                  </a:lnTo>
                  <a:lnTo>
                    <a:pt x="71" y="74"/>
                  </a:lnTo>
                  <a:lnTo>
                    <a:pt x="67" y="80"/>
                  </a:lnTo>
                  <a:lnTo>
                    <a:pt x="65" y="85"/>
                  </a:lnTo>
                  <a:lnTo>
                    <a:pt x="65" y="91"/>
                  </a:lnTo>
                  <a:lnTo>
                    <a:pt x="65" y="91"/>
                  </a:lnTo>
                  <a:lnTo>
                    <a:pt x="65" y="98"/>
                  </a:lnTo>
                  <a:lnTo>
                    <a:pt x="67" y="103"/>
                  </a:lnTo>
                  <a:lnTo>
                    <a:pt x="71" y="109"/>
                  </a:lnTo>
                  <a:lnTo>
                    <a:pt x="74" y="112"/>
                  </a:lnTo>
                  <a:lnTo>
                    <a:pt x="78" y="116"/>
                  </a:lnTo>
                  <a:lnTo>
                    <a:pt x="83" y="120"/>
                  </a:lnTo>
                  <a:lnTo>
                    <a:pt x="89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102" y="121"/>
                  </a:lnTo>
                  <a:lnTo>
                    <a:pt x="107" y="120"/>
                  </a:lnTo>
                  <a:lnTo>
                    <a:pt x="112" y="116"/>
                  </a:lnTo>
                  <a:lnTo>
                    <a:pt x="118" y="112"/>
                  </a:lnTo>
                  <a:lnTo>
                    <a:pt x="122" y="109"/>
                  </a:lnTo>
                  <a:lnTo>
                    <a:pt x="123" y="103"/>
                  </a:lnTo>
                  <a:lnTo>
                    <a:pt x="125" y="98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5" y="85"/>
                  </a:lnTo>
                  <a:lnTo>
                    <a:pt x="123" y="80"/>
                  </a:lnTo>
                  <a:lnTo>
                    <a:pt x="122" y="74"/>
                  </a:lnTo>
                  <a:lnTo>
                    <a:pt x="118" y="69"/>
                  </a:lnTo>
                  <a:lnTo>
                    <a:pt x="112" y="65"/>
                  </a:lnTo>
                  <a:lnTo>
                    <a:pt x="107" y="63"/>
                  </a:lnTo>
                  <a:lnTo>
                    <a:pt x="102" y="62"/>
                  </a:lnTo>
                  <a:lnTo>
                    <a:pt x="96" y="60"/>
                  </a:lnTo>
                  <a:lnTo>
                    <a:pt x="96" y="60"/>
                  </a:lnTo>
                  <a:close/>
                  <a:moveTo>
                    <a:pt x="35" y="150"/>
                  </a:moveTo>
                  <a:lnTo>
                    <a:pt x="35" y="150"/>
                  </a:lnTo>
                  <a:lnTo>
                    <a:pt x="44" y="152"/>
                  </a:lnTo>
                  <a:lnTo>
                    <a:pt x="44" y="152"/>
                  </a:lnTo>
                  <a:lnTo>
                    <a:pt x="38" y="167"/>
                  </a:lnTo>
                  <a:lnTo>
                    <a:pt x="36" y="176"/>
                  </a:lnTo>
                  <a:lnTo>
                    <a:pt x="35" y="183"/>
                  </a:lnTo>
                  <a:lnTo>
                    <a:pt x="35" y="248"/>
                  </a:lnTo>
                  <a:lnTo>
                    <a:pt x="0" y="248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0" y="178"/>
                  </a:lnTo>
                  <a:lnTo>
                    <a:pt x="2" y="172"/>
                  </a:lnTo>
                  <a:lnTo>
                    <a:pt x="6" y="167"/>
                  </a:lnTo>
                  <a:lnTo>
                    <a:pt x="9" y="161"/>
                  </a:lnTo>
                  <a:lnTo>
                    <a:pt x="15" y="158"/>
                  </a:lnTo>
                  <a:lnTo>
                    <a:pt x="20" y="154"/>
                  </a:lnTo>
                  <a:lnTo>
                    <a:pt x="27" y="152"/>
                  </a:lnTo>
                  <a:lnTo>
                    <a:pt x="35" y="150"/>
                  </a:lnTo>
                  <a:lnTo>
                    <a:pt x="35" y="150"/>
                  </a:lnTo>
                  <a:close/>
                  <a:moveTo>
                    <a:pt x="183" y="0"/>
                  </a:moveTo>
                  <a:lnTo>
                    <a:pt x="183" y="0"/>
                  </a:lnTo>
                  <a:lnTo>
                    <a:pt x="174" y="0"/>
                  </a:lnTo>
                  <a:lnTo>
                    <a:pt x="165" y="4"/>
                  </a:lnTo>
                  <a:lnTo>
                    <a:pt x="158" y="7"/>
                  </a:lnTo>
                  <a:lnTo>
                    <a:pt x="151" y="13"/>
                  </a:lnTo>
                  <a:lnTo>
                    <a:pt x="145" y="20"/>
                  </a:lnTo>
                  <a:lnTo>
                    <a:pt x="141" y="27"/>
                  </a:lnTo>
                  <a:lnTo>
                    <a:pt x="138" y="36"/>
                  </a:lnTo>
                  <a:lnTo>
                    <a:pt x="138" y="45"/>
                  </a:lnTo>
                  <a:lnTo>
                    <a:pt x="138" y="45"/>
                  </a:lnTo>
                  <a:lnTo>
                    <a:pt x="138" y="54"/>
                  </a:lnTo>
                  <a:lnTo>
                    <a:pt x="141" y="62"/>
                  </a:lnTo>
                  <a:lnTo>
                    <a:pt x="145" y="71"/>
                  </a:lnTo>
                  <a:lnTo>
                    <a:pt x="151" y="76"/>
                  </a:lnTo>
                  <a:lnTo>
                    <a:pt x="158" y="81"/>
                  </a:lnTo>
                  <a:lnTo>
                    <a:pt x="165" y="87"/>
                  </a:lnTo>
                  <a:lnTo>
                    <a:pt x="174" y="89"/>
                  </a:lnTo>
                  <a:lnTo>
                    <a:pt x="183" y="91"/>
                  </a:lnTo>
                  <a:lnTo>
                    <a:pt x="183" y="91"/>
                  </a:lnTo>
                  <a:lnTo>
                    <a:pt x="192" y="89"/>
                  </a:lnTo>
                  <a:lnTo>
                    <a:pt x="200" y="87"/>
                  </a:lnTo>
                  <a:lnTo>
                    <a:pt x="209" y="81"/>
                  </a:lnTo>
                  <a:lnTo>
                    <a:pt x="214" y="76"/>
                  </a:lnTo>
                  <a:lnTo>
                    <a:pt x="219" y="71"/>
                  </a:lnTo>
                  <a:lnTo>
                    <a:pt x="225" y="62"/>
                  </a:lnTo>
                  <a:lnTo>
                    <a:pt x="227" y="54"/>
                  </a:lnTo>
                  <a:lnTo>
                    <a:pt x="229" y="45"/>
                  </a:lnTo>
                  <a:lnTo>
                    <a:pt x="229" y="45"/>
                  </a:lnTo>
                  <a:lnTo>
                    <a:pt x="227" y="36"/>
                  </a:lnTo>
                  <a:lnTo>
                    <a:pt x="225" y="27"/>
                  </a:lnTo>
                  <a:lnTo>
                    <a:pt x="219" y="20"/>
                  </a:lnTo>
                  <a:lnTo>
                    <a:pt x="214" y="13"/>
                  </a:lnTo>
                  <a:lnTo>
                    <a:pt x="209" y="7"/>
                  </a:lnTo>
                  <a:lnTo>
                    <a:pt x="200" y="4"/>
                  </a:lnTo>
                  <a:lnTo>
                    <a:pt x="192" y="0"/>
                  </a:lnTo>
                  <a:lnTo>
                    <a:pt x="183" y="0"/>
                  </a:lnTo>
                  <a:lnTo>
                    <a:pt x="183" y="0"/>
                  </a:lnTo>
                  <a:close/>
                  <a:moveTo>
                    <a:pt x="319" y="272"/>
                  </a:moveTo>
                  <a:lnTo>
                    <a:pt x="265" y="272"/>
                  </a:lnTo>
                  <a:lnTo>
                    <a:pt x="265" y="174"/>
                  </a:lnTo>
                  <a:lnTo>
                    <a:pt x="265" y="174"/>
                  </a:lnTo>
                  <a:lnTo>
                    <a:pt x="265" y="163"/>
                  </a:lnTo>
                  <a:lnTo>
                    <a:pt x="263" y="154"/>
                  </a:lnTo>
                  <a:lnTo>
                    <a:pt x="259" y="145"/>
                  </a:lnTo>
                  <a:lnTo>
                    <a:pt x="256" y="136"/>
                  </a:lnTo>
                  <a:lnTo>
                    <a:pt x="256" y="136"/>
                  </a:lnTo>
                  <a:lnTo>
                    <a:pt x="263" y="134"/>
                  </a:lnTo>
                  <a:lnTo>
                    <a:pt x="270" y="134"/>
                  </a:lnTo>
                  <a:lnTo>
                    <a:pt x="270" y="134"/>
                  </a:lnTo>
                  <a:lnTo>
                    <a:pt x="279" y="136"/>
                  </a:lnTo>
                  <a:lnTo>
                    <a:pt x="288" y="138"/>
                  </a:lnTo>
                  <a:lnTo>
                    <a:pt x="297" y="143"/>
                  </a:lnTo>
                  <a:lnTo>
                    <a:pt x="305" y="149"/>
                  </a:lnTo>
                  <a:lnTo>
                    <a:pt x="310" y="156"/>
                  </a:lnTo>
                  <a:lnTo>
                    <a:pt x="316" y="165"/>
                  </a:lnTo>
                  <a:lnTo>
                    <a:pt x="317" y="174"/>
                  </a:lnTo>
                  <a:lnTo>
                    <a:pt x="319" y="183"/>
                  </a:lnTo>
                  <a:lnTo>
                    <a:pt x="319" y="272"/>
                  </a:lnTo>
                  <a:close/>
                  <a:moveTo>
                    <a:pt x="100" y="174"/>
                  </a:moveTo>
                  <a:lnTo>
                    <a:pt x="100" y="272"/>
                  </a:lnTo>
                  <a:lnTo>
                    <a:pt x="45" y="272"/>
                  </a:lnTo>
                  <a:lnTo>
                    <a:pt x="45" y="183"/>
                  </a:lnTo>
                  <a:lnTo>
                    <a:pt x="45" y="183"/>
                  </a:lnTo>
                  <a:lnTo>
                    <a:pt x="47" y="174"/>
                  </a:lnTo>
                  <a:lnTo>
                    <a:pt x="51" y="165"/>
                  </a:lnTo>
                  <a:lnTo>
                    <a:pt x="54" y="156"/>
                  </a:lnTo>
                  <a:lnTo>
                    <a:pt x="60" y="149"/>
                  </a:lnTo>
                  <a:lnTo>
                    <a:pt x="67" y="143"/>
                  </a:lnTo>
                  <a:lnTo>
                    <a:pt x="76" y="138"/>
                  </a:lnTo>
                  <a:lnTo>
                    <a:pt x="85" y="136"/>
                  </a:lnTo>
                  <a:lnTo>
                    <a:pt x="96" y="134"/>
                  </a:lnTo>
                  <a:lnTo>
                    <a:pt x="96" y="134"/>
                  </a:lnTo>
                  <a:lnTo>
                    <a:pt x="103" y="134"/>
                  </a:lnTo>
                  <a:lnTo>
                    <a:pt x="109" y="136"/>
                  </a:lnTo>
                  <a:lnTo>
                    <a:pt x="109" y="136"/>
                  </a:lnTo>
                  <a:lnTo>
                    <a:pt x="105" y="145"/>
                  </a:lnTo>
                  <a:lnTo>
                    <a:pt x="102" y="154"/>
                  </a:lnTo>
                  <a:lnTo>
                    <a:pt x="100" y="163"/>
                  </a:lnTo>
                  <a:lnTo>
                    <a:pt x="100" y="174"/>
                  </a:lnTo>
                  <a:lnTo>
                    <a:pt x="100" y="174"/>
                  </a:lnTo>
                  <a:close/>
                  <a:moveTo>
                    <a:pt x="111" y="301"/>
                  </a:moveTo>
                  <a:lnTo>
                    <a:pt x="254" y="301"/>
                  </a:lnTo>
                  <a:lnTo>
                    <a:pt x="254" y="174"/>
                  </a:lnTo>
                  <a:lnTo>
                    <a:pt x="254" y="174"/>
                  </a:lnTo>
                  <a:lnTo>
                    <a:pt x="252" y="159"/>
                  </a:lnTo>
                  <a:lnTo>
                    <a:pt x="248" y="145"/>
                  </a:lnTo>
                  <a:lnTo>
                    <a:pt x="241" y="134"/>
                  </a:lnTo>
                  <a:lnTo>
                    <a:pt x="232" y="123"/>
                  </a:lnTo>
                  <a:lnTo>
                    <a:pt x="223" y="114"/>
                  </a:lnTo>
                  <a:lnTo>
                    <a:pt x="210" y="109"/>
                  </a:lnTo>
                  <a:lnTo>
                    <a:pt x="198" y="103"/>
                  </a:lnTo>
                  <a:lnTo>
                    <a:pt x="183" y="101"/>
                  </a:lnTo>
                  <a:lnTo>
                    <a:pt x="183" y="101"/>
                  </a:lnTo>
                  <a:lnTo>
                    <a:pt x="169" y="103"/>
                  </a:lnTo>
                  <a:lnTo>
                    <a:pt x="154" y="109"/>
                  </a:lnTo>
                  <a:lnTo>
                    <a:pt x="143" y="114"/>
                  </a:lnTo>
                  <a:lnTo>
                    <a:pt x="132" y="123"/>
                  </a:lnTo>
                  <a:lnTo>
                    <a:pt x="123" y="134"/>
                  </a:lnTo>
                  <a:lnTo>
                    <a:pt x="116" y="145"/>
                  </a:lnTo>
                  <a:lnTo>
                    <a:pt x="112" y="159"/>
                  </a:lnTo>
                  <a:lnTo>
                    <a:pt x="111" y="174"/>
                  </a:lnTo>
                  <a:lnTo>
                    <a:pt x="111" y="30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76A5C8"/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sp>
        <p:nvSpPr>
          <p:cNvPr id="18" name="Rectangle 30">
            <a:extLst>
              <a:ext uri="{FF2B5EF4-FFF2-40B4-BE49-F238E27FC236}">
                <a16:creationId xmlns:a16="http://schemas.microsoft.com/office/drawing/2014/main" id="{150A80D0-F1E6-44E3-B2D0-F078ABDC7AD4}"/>
              </a:ext>
            </a:extLst>
          </p:cNvPr>
          <p:cNvSpPr/>
          <p:nvPr/>
        </p:nvSpPr>
        <p:spPr>
          <a:xfrm>
            <a:off x="3237124" y="1678567"/>
            <a:ext cx="800219" cy="3411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rgbClr val="76A5C8"/>
                </a:solidFill>
              </a:rPr>
              <a:t>添加标题</a:t>
            </a:r>
            <a:endParaRPr lang="en-US" altLang="zh-CN" sz="1200" dirty="0">
              <a:solidFill>
                <a:srgbClr val="76A5C8"/>
              </a:solidFill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18592553-949C-462C-AA73-0740D0FA7348}"/>
              </a:ext>
            </a:extLst>
          </p:cNvPr>
          <p:cNvGrpSpPr/>
          <p:nvPr/>
        </p:nvGrpSpPr>
        <p:grpSpPr>
          <a:xfrm>
            <a:off x="4432210" y="1796387"/>
            <a:ext cx="636196" cy="636164"/>
            <a:chOff x="3357554" y="1428742"/>
            <a:chExt cx="636196" cy="636164"/>
          </a:xfrm>
        </p:grpSpPr>
        <p:sp>
          <p:nvSpPr>
            <p:cNvPr id="20" name="Rectangle 13">
              <a:extLst>
                <a:ext uri="{FF2B5EF4-FFF2-40B4-BE49-F238E27FC236}">
                  <a16:creationId xmlns:a16="http://schemas.microsoft.com/office/drawing/2014/main" id="{B35D3469-A463-490E-BD2A-A87CA5ECD89D}"/>
                </a:ext>
              </a:extLst>
            </p:cNvPr>
            <p:cNvSpPr/>
            <p:nvPr/>
          </p:nvSpPr>
          <p:spPr>
            <a:xfrm>
              <a:off x="3357554" y="1428742"/>
              <a:ext cx="636196" cy="636164"/>
            </a:xfrm>
            <a:prstGeom prst="ellipse">
              <a:avLst/>
            </a:prstGeom>
            <a:blipFill>
              <a:blip r:embed="rId2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artisticPencilGrayscale/>
                        </a14:imgEffect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76A5C8"/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21" name="Freeform 100">
              <a:extLst>
                <a:ext uri="{FF2B5EF4-FFF2-40B4-BE49-F238E27FC236}">
                  <a16:creationId xmlns:a16="http://schemas.microsoft.com/office/drawing/2014/main" id="{E1D0E093-0193-4083-9E58-71CCE5CE5FC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0430" y="1571618"/>
              <a:ext cx="303570" cy="342050"/>
            </a:xfrm>
            <a:custGeom>
              <a:avLst/>
              <a:gdLst/>
              <a:ahLst/>
              <a:cxnLst>
                <a:cxn ang="0">
                  <a:pos x="230" y="212"/>
                </a:cxn>
                <a:cxn ang="0">
                  <a:pos x="212" y="216"/>
                </a:cxn>
                <a:cxn ang="0">
                  <a:pos x="197" y="223"/>
                </a:cxn>
                <a:cxn ang="0">
                  <a:pos x="105" y="169"/>
                </a:cxn>
                <a:cxn ang="0">
                  <a:pos x="105" y="160"/>
                </a:cxn>
                <a:cxn ang="0">
                  <a:pos x="197" y="96"/>
                </a:cxn>
                <a:cxn ang="0">
                  <a:pos x="204" y="100"/>
                </a:cxn>
                <a:cxn ang="0">
                  <a:pos x="221" y="105"/>
                </a:cxn>
                <a:cxn ang="0">
                  <a:pos x="230" y="107"/>
                </a:cxn>
                <a:cxn ang="0">
                  <a:pos x="250" y="102"/>
                </a:cxn>
                <a:cxn ang="0">
                  <a:pos x="266" y="91"/>
                </a:cxn>
                <a:cxn ang="0">
                  <a:pos x="277" y="75"/>
                </a:cxn>
                <a:cxn ang="0">
                  <a:pos x="282" y="53"/>
                </a:cxn>
                <a:cxn ang="0">
                  <a:pos x="281" y="44"/>
                </a:cxn>
                <a:cxn ang="0">
                  <a:pos x="273" y="24"/>
                </a:cxn>
                <a:cxn ang="0">
                  <a:pos x="259" y="9"/>
                </a:cxn>
                <a:cxn ang="0">
                  <a:pos x="239" y="2"/>
                </a:cxn>
                <a:cxn ang="0">
                  <a:pos x="230" y="0"/>
                </a:cxn>
                <a:cxn ang="0">
                  <a:pos x="208" y="4"/>
                </a:cxn>
                <a:cxn ang="0">
                  <a:pos x="192" y="17"/>
                </a:cxn>
                <a:cxn ang="0">
                  <a:pos x="181" y="33"/>
                </a:cxn>
                <a:cxn ang="0">
                  <a:pos x="175" y="53"/>
                </a:cxn>
                <a:cxn ang="0">
                  <a:pos x="177" y="62"/>
                </a:cxn>
                <a:cxn ang="0">
                  <a:pos x="85" y="118"/>
                </a:cxn>
                <a:cxn ang="0">
                  <a:pos x="68" y="109"/>
                </a:cxn>
                <a:cxn ang="0">
                  <a:pos x="52" y="107"/>
                </a:cxn>
                <a:cxn ang="0">
                  <a:pos x="41" y="107"/>
                </a:cxn>
                <a:cxn ang="0">
                  <a:pos x="23" y="116"/>
                </a:cxn>
                <a:cxn ang="0">
                  <a:pos x="9" y="131"/>
                </a:cxn>
                <a:cxn ang="0">
                  <a:pos x="0" y="149"/>
                </a:cxn>
                <a:cxn ang="0">
                  <a:pos x="0" y="160"/>
                </a:cxn>
                <a:cxn ang="0">
                  <a:pos x="3" y="180"/>
                </a:cxn>
                <a:cxn ang="0">
                  <a:pos x="14" y="198"/>
                </a:cxn>
                <a:cxn ang="0">
                  <a:pos x="30" y="209"/>
                </a:cxn>
                <a:cxn ang="0">
                  <a:pos x="52" y="212"/>
                </a:cxn>
                <a:cxn ang="0">
                  <a:pos x="61" y="212"/>
                </a:cxn>
                <a:cxn ang="0">
                  <a:pos x="78" y="207"/>
                </a:cxn>
                <a:cxn ang="0">
                  <a:pos x="177" y="258"/>
                </a:cxn>
                <a:cxn ang="0">
                  <a:pos x="175" y="267"/>
                </a:cxn>
                <a:cxn ang="0">
                  <a:pos x="177" y="278"/>
                </a:cxn>
                <a:cxn ang="0">
                  <a:pos x="184" y="296"/>
                </a:cxn>
                <a:cxn ang="0">
                  <a:pos x="199" y="310"/>
                </a:cxn>
                <a:cxn ang="0">
                  <a:pos x="219" y="318"/>
                </a:cxn>
                <a:cxn ang="0">
                  <a:pos x="230" y="319"/>
                </a:cxn>
                <a:cxn ang="0">
                  <a:pos x="250" y="316"/>
                </a:cxn>
                <a:cxn ang="0">
                  <a:pos x="266" y="303"/>
                </a:cxn>
                <a:cxn ang="0">
                  <a:pos x="277" y="287"/>
                </a:cxn>
                <a:cxn ang="0">
                  <a:pos x="282" y="267"/>
                </a:cxn>
                <a:cxn ang="0">
                  <a:pos x="281" y="256"/>
                </a:cxn>
                <a:cxn ang="0">
                  <a:pos x="273" y="236"/>
                </a:cxn>
                <a:cxn ang="0">
                  <a:pos x="259" y="221"/>
                </a:cxn>
                <a:cxn ang="0">
                  <a:pos x="239" y="214"/>
                </a:cxn>
                <a:cxn ang="0">
                  <a:pos x="230" y="212"/>
                </a:cxn>
              </a:cxnLst>
              <a:rect l="0" t="0" r="r" b="b"/>
              <a:pathLst>
                <a:path w="282" h="319">
                  <a:moveTo>
                    <a:pt x="230" y="212"/>
                  </a:moveTo>
                  <a:lnTo>
                    <a:pt x="230" y="212"/>
                  </a:lnTo>
                  <a:lnTo>
                    <a:pt x="221" y="214"/>
                  </a:lnTo>
                  <a:lnTo>
                    <a:pt x="212" y="216"/>
                  </a:lnTo>
                  <a:lnTo>
                    <a:pt x="204" y="220"/>
                  </a:lnTo>
                  <a:lnTo>
                    <a:pt x="197" y="223"/>
                  </a:lnTo>
                  <a:lnTo>
                    <a:pt x="105" y="169"/>
                  </a:lnTo>
                  <a:lnTo>
                    <a:pt x="105" y="169"/>
                  </a:lnTo>
                  <a:lnTo>
                    <a:pt x="105" y="160"/>
                  </a:lnTo>
                  <a:lnTo>
                    <a:pt x="105" y="160"/>
                  </a:lnTo>
                  <a:lnTo>
                    <a:pt x="105" y="151"/>
                  </a:lnTo>
                  <a:lnTo>
                    <a:pt x="197" y="96"/>
                  </a:lnTo>
                  <a:lnTo>
                    <a:pt x="197" y="96"/>
                  </a:lnTo>
                  <a:lnTo>
                    <a:pt x="204" y="100"/>
                  </a:lnTo>
                  <a:lnTo>
                    <a:pt x="212" y="104"/>
                  </a:lnTo>
                  <a:lnTo>
                    <a:pt x="221" y="105"/>
                  </a:lnTo>
                  <a:lnTo>
                    <a:pt x="230" y="107"/>
                  </a:lnTo>
                  <a:lnTo>
                    <a:pt x="230" y="107"/>
                  </a:lnTo>
                  <a:lnTo>
                    <a:pt x="239" y="105"/>
                  </a:lnTo>
                  <a:lnTo>
                    <a:pt x="250" y="102"/>
                  </a:lnTo>
                  <a:lnTo>
                    <a:pt x="259" y="98"/>
                  </a:lnTo>
                  <a:lnTo>
                    <a:pt x="266" y="91"/>
                  </a:lnTo>
                  <a:lnTo>
                    <a:pt x="273" y="84"/>
                  </a:lnTo>
                  <a:lnTo>
                    <a:pt x="277" y="75"/>
                  </a:lnTo>
                  <a:lnTo>
                    <a:pt x="281" y="64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281" y="44"/>
                  </a:lnTo>
                  <a:lnTo>
                    <a:pt x="277" y="33"/>
                  </a:lnTo>
                  <a:lnTo>
                    <a:pt x="273" y="24"/>
                  </a:lnTo>
                  <a:lnTo>
                    <a:pt x="266" y="17"/>
                  </a:lnTo>
                  <a:lnTo>
                    <a:pt x="259" y="9"/>
                  </a:lnTo>
                  <a:lnTo>
                    <a:pt x="250" y="4"/>
                  </a:lnTo>
                  <a:lnTo>
                    <a:pt x="239" y="2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9" y="2"/>
                  </a:lnTo>
                  <a:lnTo>
                    <a:pt x="208" y="4"/>
                  </a:lnTo>
                  <a:lnTo>
                    <a:pt x="199" y="9"/>
                  </a:lnTo>
                  <a:lnTo>
                    <a:pt x="192" y="17"/>
                  </a:lnTo>
                  <a:lnTo>
                    <a:pt x="184" y="24"/>
                  </a:lnTo>
                  <a:lnTo>
                    <a:pt x="181" y="33"/>
                  </a:lnTo>
                  <a:lnTo>
                    <a:pt x="177" y="44"/>
                  </a:lnTo>
                  <a:lnTo>
                    <a:pt x="175" y="53"/>
                  </a:lnTo>
                  <a:lnTo>
                    <a:pt x="175" y="53"/>
                  </a:lnTo>
                  <a:lnTo>
                    <a:pt x="177" y="62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8" y="113"/>
                  </a:lnTo>
                  <a:lnTo>
                    <a:pt x="68" y="109"/>
                  </a:lnTo>
                  <a:lnTo>
                    <a:pt x="61" y="107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1" y="107"/>
                  </a:lnTo>
                  <a:lnTo>
                    <a:pt x="30" y="111"/>
                  </a:lnTo>
                  <a:lnTo>
                    <a:pt x="23" y="116"/>
                  </a:lnTo>
                  <a:lnTo>
                    <a:pt x="14" y="122"/>
                  </a:lnTo>
                  <a:lnTo>
                    <a:pt x="9" y="131"/>
                  </a:lnTo>
                  <a:lnTo>
                    <a:pt x="3" y="140"/>
                  </a:lnTo>
                  <a:lnTo>
                    <a:pt x="0" y="149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71"/>
                  </a:lnTo>
                  <a:lnTo>
                    <a:pt x="3" y="180"/>
                  </a:lnTo>
                  <a:lnTo>
                    <a:pt x="9" y="189"/>
                  </a:lnTo>
                  <a:lnTo>
                    <a:pt x="14" y="198"/>
                  </a:lnTo>
                  <a:lnTo>
                    <a:pt x="23" y="203"/>
                  </a:lnTo>
                  <a:lnTo>
                    <a:pt x="30" y="209"/>
                  </a:lnTo>
                  <a:lnTo>
                    <a:pt x="41" y="212"/>
                  </a:lnTo>
                  <a:lnTo>
                    <a:pt x="52" y="212"/>
                  </a:lnTo>
                  <a:lnTo>
                    <a:pt x="52" y="212"/>
                  </a:lnTo>
                  <a:lnTo>
                    <a:pt x="61" y="212"/>
                  </a:lnTo>
                  <a:lnTo>
                    <a:pt x="68" y="211"/>
                  </a:lnTo>
                  <a:lnTo>
                    <a:pt x="78" y="207"/>
                  </a:lnTo>
                  <a:lnTo>
                    <a:pt x="85" y="202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5" y="267"/>
                  </a:lnTo>
                  <a:lnTo>
                    <a:pt x="175" y="267"/>
                  </a:lnTo>
                  <a:lnTo>
                    <a:pt x="177" y="278"/>
                  </a:lnTo>
                  <a:lnTo>
                    <a:pt x="181" y="287"/>
                  </a:lnTo>
                  <a:lnTo>
                    <a:pt x="184" y="296"/>
                  </a:lnTo>
                  <a:lnTo>
                    <a:pt x="192" y="303"/>
                  </a:lnTo>
                  <a:lnTo>
                    <a:pt x="199" y="310"/>
                  </a:lnTo>
                  <a:lnTo>
                    <a:pt x="208" y="316"/>
                  </a:lnTo>
                  <a:lnTo>
                    <a:pt x="219" y="318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9" y="318"/>
                  </a:lnTo>
                  <a:lnTo>
                    <a:pt x="250" y="316"/>
                  </a:lnTo>
                  <a:lnTo>
                    <a:pt x="259" y="310"/>
                  </a:lnTo>
                  <a:lnTo>
                    <a:pt x="266" y="303"/>
                  </a:lnTo>
                  <a:lnTo>
                    <a:pt x="273" y="296"/>
                  </a:lnTo>
                  <a:lnTo>
                    <a:pt x="277" y="287"/>
                  </a:lnTo>
                  <a:lnTo>
                    <a:pt x="281" y="278"/>
                  </a:lnTo>
                  <a:lnTo>
                    <a:pt x="282" y="267"/>
                  </a:lnTo>
                  <a:lnTo>
                    <a:pt x="282" y="267"/>
                  </a:lnTo>
                  <a:lnTo>
                    <a:pt x="281" y="256"/>
                  </a:lnTo>
                  <a:lnTo>
                    <a:pt x="277" y="245"/>
                  </a:lnTo>
                  <a:lnTo>
                    <a:pt x="273" y="236"/>
                  </a:lnTo>
                  <a:lnTo>
                    <a:pt x="266" y="229"/>
                  </a:lnTo>
                  <a:lnTo>
                    <a:pt x="259" y="221"/>
                  </a:lnTo>
                  <a:lnTo>
                    <a:pt x="250" y="218"/>
                  </a:lnTo>
                  <a:lnTo>
                    <a:pt x="239" y="214"/>
                  </a:lnTo>
                  <a:lnTo>
                    <a:pt x="230" y="212"/>
                  </a:lnTo>
                  <a:lnTo>
                    <a:pt x="230" y="21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76A5C8"/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sp>
        <p:nvSpPr>
          <p:cNvPr id="24" name="Rectangle 40">
            <a:extLst>
              <a:ext uri="{FF2B5EF4-FFF2-40B4-BE49-F238E27FC236}">
                <a16:creationId xmlns:a16="http://schemas.microsoft.com/office/drawing/2014/main" id="{6DD0349A-80AB-4DEA-B3E2-1F714B53163C}"/>
              </a:ext>
            </a:extLst>
          </p:cNvPr>
          <p:cNvSpPr/>
          <p:nvPr/>
        </p:nvSpPr>
        <p:spPr>
          <a:xfrm>
            <a:off x="7218292" y="3893145"/>
            <a:ext cx="800219" cy="3411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76A5C8"/>
                </a:solidFill>
              </a:rPr>
              <a:t>添加标题</a:t>
            </a:r>
            <a:endParaRPr lang="en-US" altLang="zh-CN" sz="1200" dirty="0">
              <a:solidFill>
                <a:srgbClr val="76A5C8"/>
              </a:solidFill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0F4359E3-9D87-4ABF-830C-13BF9ECF276E}"/>
              </a:ext>
            </a:extLst>
          </p:cNvPr>
          <p:cNvGrpSpPr/>
          <p:nvPr/>
        </p:nvGrpSpPr>
        <p:grpSpPr>
          <a:xfrm>
            <a:off x="6218160" y="4010965"/>
            <a:ext cx="636196" cy="636164"/>
            <a:chOff x="5143504" y="3643320"/>
            <a:chExt cx="636196" cy="636164"/>
          </a:xfrm>
        </p:grpSpPr>
        <p:sp>
          <p:nvSpPr>
            <p:cNvPr id="26" name="Rectangle 27">
              <a:extLst>
                <a:ext uri="{FF2B5EF4-FFF2-40B4-BE49-F238E27FC236}">
                  <a16:creationId xmlns:a16="http://schemas.microsoft.com/office/drawing/2014/main" id="{0D131213-9719-4030-8F9F-F5263426BA76}"/>
                </a:ext>
              </a:extLst>
            </p:cNvPr>
            <p:cNvSpPr/>
            <p:nvPr/>
          </p:nvSpPr>
          <p:spPr>
            <a:xfrm>
              <a:off x="5143504" y="3643320"/>
              <a:ext cx="636196" cy="636164"/>
            </a:xfrm>
            <a:prstGeom prst="ellipse">
              <a:avLst/>
            </a:prstGeom>
            <a:blipFill>
              <a:blip r:embed="rId2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artisticPencilGrayscale/>
                        </a14:imgEffect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76A5C8"/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27" name="Freeform 107">
              <a:extLst>
                <a:ext uri="{FF2B5EF4-FFF2-40B4-BE49-F238E27FC236}">
                  <a16:creationId xmlns:a16="http://schemas.microsoft.com/office/drawing/2014/main" id="{8173F4E4-5CCF-4F66-800D-AD493181CB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86380" y="3786196"/>
              <a:ext cx="365566" cy="314258"/>
            </a:xfrm>
            <a:custGeom>
              <a:avLst/>
              <a:gdLst/>
              <a:ahLst/>
              <a:cxnLst>
                <a:cxn ang="0">
                  <a:pos x="337" y="165"/>
                </a:cxn>
                <a:cxn ang="0">
                  <a:pos x="170" y="0"/>
                </a:cxn>
                <a:cxn ang="0">
                  <a:pos x="5" y="165"/>
                </a:cxn>
                <a:cxn ang="0">
                  <a:pos x="5" y="165"/>
                </a:cxn>
                <a:cxn ang="0">
                  <a:pos x="0" y="172"/>
                </a:cxn>
                <a:cxn ang="0">
                  <a:pos x="0" y="181"/>
                </a:cxn>
                <a:cxn ang="0">
                  <a:pos x="0" y="189"/>
                </a:cxn>
                <a:cxn ang="0">
                  <a:pos x="5" y="196"/>
                </a:cxn>
                <a:cxn ang="0">
                  <a:pos x="5" y="196"/>
                </a:cxn>
                <a:cxn ang="0">
                  <a:pos x="13" y="201"/>
                </a:cxn>
                <a:cxn ang="0">
                  <a:pos x="20" y="201"/>
                </a:cxn>
                <a:cxn ang="0">
                  <a:pos x="29" y="201"/>
                </a:cxn>
                <a:cxn ang="0">
                  <a:pos x="36" y="196"/>
                </a:cxn>
                <a:cxn ang="0">
                  <a:pos x="42" y="189"/>
                </a:cxn>
                <a:cxn ang="0">
                  <a:pos x="42" y="294"/>
                </a:cxn>
                <a:cxn ang="0">
                  <a:pos x="301" y="294"/>
                </a:cxn>
                <a:cxn ang="0">
                  <a:pos x="301" y="189"/>
                </a:cxn>
                <a:cxn ang="0">
                  <a:pos x="306" y="196"/>
                </a:cxn>
                <a:cxn ang="0">
                  <a:pos x="306" y="196"/>
                </a:cxn>
                <a:cxn ang="0">
                  <a:pos x="314" y="201"/>
                </a:cxn>
                <a:cxn ang="0">
                  <a:pos x="321" y="201"/>
                </a:cxn>
                <a:cxn ang="0">
                  <a:pos x="321" y="201"/>
                </a:cxn>
                <a:cxn ang="0">
                  <a:pos x="330" y="201"/>
                </a:cxn>
                <a:cxn ang="0">
                  <a:pos x="337" y="196"/>
                </a:cxn>
                <a:cxn ang="0">
                  <a:pos x="337" y="196"/>
                </a:cxn>
                <a:cxn ang="0">
                  <a:pos x="341" y="189"/>
                </a:cxn>
                <a:cxn ang="0">
                  <a:pos x="343" y="181"/>
                </a:cxn>
                <a:cxn ang="0">
                  <a:pos x="341" y="172"/>
                </a:cxn>
                <a:cxn ang="0">
                  <a:pos x="337" y="165"/>
                </a:cxn>
                <a:cxn ang="0">
                  <a:pos x="337" y="165"/>
                </a:cxn>
                <a:cxn ang="0">
                  <a:pos x="279" y="272"/>
                </a:cxn>
                <a:cxn ang="0">
                  <a:pos x="214" y="272"/>
                </a:cxn>
                <a:cxn ang="0">
                  <a:pos x="214" y="187"/>
                </a:cxn>
                <a:cxn ang="0">
                  <a:pos x="129" y="187"/>
                </a:cxn>
                <a:cxn ang="0">
                  <a:pos x="129" y="272"/>
                </a:cxn>
                <a:cxn ang="0">
                  <a:pos x="63" y="272"/>
                </a:cxn>
                <a:cxn ang="0">
                  <a:pos x="63" y="169"/>
                </a:cxn>
                <a:cxn ang="0">
                  <a:pos x="170" y="60"/>
                </a:cxn>
                <a:cxn ang="0">
                  <a:pos x="279" y="169"/>
                </a:cxn>
                <a:cxn ang="0">
                  <a:pos x="279" y="272"/>
                </a:cxn>
              </a:cxnLst>
              <a:rect l="0" t="0" r="r" b="b"/>
              <a:pathLst>
                <a:path w="343" h="294">
                  <a:moveTo>
                    <a:pt x="337" y="165"/>
                  </a:moveTo>
                  <a:lnTo>
                    <a:pt x="170" y="0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0" y="172"/>
                  </a:lnTo>
                  <a:lnTo>
                    <a:pt x="0" y="181"/>
                  </a:lnTo>
                  <a:lnTo>
                    <a:pt x="0" y="189"/>
                  </a:lnTo>
                  <a:lnTo>
                    <a:pt x="5" y="196"/>
                  </a:lnTo>
                  <a:lnTo>
                    <a:pt x="5" y="196"/>
                  </a:lnTo>
                  <a:lnTo>
                    <a:pt x="13" y="201"/>
                  </a:lnTo>
                  <a:lnTo>
                    <a:pt x="20" y="201"/>
                  </a:lnTo>
                  <a:lnTo>
                    <a:pt x="29" y="201"/>
                  </a:lnTo>
                  <a:lnTo>
                    <a:pt x="36" y="196"/>
                  </a:lnTo>
                  <a:lnTo>
                    <a:pt x="42" y="189"/>
                  </a:lnTo>
                  <a:lnTo>
                    <a:pt x="42" y="294"/>
                  </a:lnTo>
                  <a:lnTo>
                    <a:pt x="301" y="294"/>
                  </a:lnTo>
                  <a:lnTo>
                    <a:pt x="301" y="189"/>
                  </a:lnTo>
                  <a:lnTo>
                    <a:pt x="306" y="196"/>
                  </a:lnTo>
                  <a:lnTo>
                    <a:pt x="306" y="196"/>
                  </a:lnTo>
                  <a:lnTo>
                    <a:pt x="314" y="201"/>
                  </a:lnTo>
                  <a:lnTo>
                    <a:pt x="321" y="201"/>
                  </a:lnTo>
                  <a:lnTo>
                    <a:pt x="321" y="201"/>
                  </a:lnTo>
                  <a:lnTo>
                    <a:pt x="330" y="201"/>
                  </a:lnTo>
                  <a:lnTo>
                    <a:pt x="337" y="196"/>
                  </a:lnTo>
                  <a:lnTo>
                    <a:pt x="337" y="196"/>
                  </a:lnTo>
                  <a:lnTo>
                    <a:pt x="341" y="189"/>
                  </a:lnTo>
                  <a:lnTo>
                    <a:pt x="343" y="181"/>
                  </a:lnTo>
                  <a:lnTo>
                    <a:pt x="341" y="172"/>
                  </a:lnTo>
                  <a:lnTo>
                    <a:pt x="337" y="165"/>
                  </a:lnTo>
                  <a:lnTo>
                    <a:pt x="337" y="165"/>
                  </a:lnTo>
                  <a:close/>
                  <a:moveTo>
                    <a:pt x="279" y="272"/>
                  </a:moveTo>
                  <a:lnTo>
                    <a:pt x="214" y="272"/>
                  </a:lnTo>
                  <a:lnTo>
                    <a:pt x="214" y="187"/>
                  </a:lnTo>
                  <a:lnTo>
                    <a:pt x="129" y="187"/>
                  </a:lnTo>
                  <a:lnTo>
                    <a:pt x="129" y="272"/>
                  </a:lnTo>
                  <a:lnTo>
                    <a:pt x="63" y="272"/>
                  </a:lnTo>
                  <a:lnTo>
                    <a:pt x="63" y="169"/>
                  </a:lnTo>
                  <a:lnTo>
                    <a:pt x="170" y="60"/>
                  </a:lnTo>
                  <a:lnTo>
                    <a:pt x="279" y="169"/>
                  </a:lnTo>
                  <a:lnTo>
                    <a:pt x="279" y="27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76A5C8"/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sp>
        <p:nvSpPr>
          <p:cNvPr id="30" name="Rectangle 34">
            <a:extLst>
              <a:ext uri="{FF2B5EF4-FFF2-40B4-BE49-F238E27FC236}">
                <a16:creationId xmlns:a16="http://schemas.microsoft.com/office/drawing/2014/main" id="{631E4F32-3251-4AF9-B614-F193CB944BD5}"/>
              </a:ext>
            </a:extLst>
          </p:cNvPr>
          <p:cNvSpPr/>
          <p:nvPr/>
        </p:nvSpPr>
        <p:spPr>
          <a:xfrm>
            <a:off x="3225979" y="3888905"/>
            <a:ext cx="800219" cy="3411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rgbClr val="76A5C8"/>
                </a:solidFill>
              </a:rPr>
              <a:t>添加标题</a:t>
            </a:r>
            <a:endParaRPr lang="en-US" altLang="zh-CN" sz="1200" dirty="0">
              <a:solidFill>
                <a:srgbClr val="76A5C8"/>
              </a:solidFill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8368C3D0-6403-47EA-9334-113DAA9929F7}"/>
              </a:ext>
            </a:extLst>
          </p:cNvPr>
          <p:cNvGrpSpPr/>
          <p:nvPr/>
        </p:nvGrpSpPr>
        <p:grpSpPr>
          <a:xfrm>
            <a:off x="4432210" y="4010965"/>
            <a:ext cx="636196" cy="636164"/>
            <a:chOff x="3357554" y="3643320"/>
            <a:chExt cx="636196" cy="636164"/>
          </a:xfrm>
        </p:grpSpPr>
        <p:sp>
          <p:nvSpPr>
            <p:cNvPr id="32" name="Rectangle 26">
              <a:extLst>
                <a:ext uri="{FF2B5EF4-FFF2-40B4-BE49-F238E27FC236}">
                  <a16:creationId xmlns:a16="http://schemas.microsoft.com/office/drawing/2014/main" id="{11886B42-3601-4736-B39D-9E6CE45C9067}"/>
                </a:ext>
              </a:extLst>
            </p:cNvPr>
            <p:cNvSpPr/>
            <p:nvPr/>
          </p:nvSpPr>
          <p:spPr>
            <a:xfrm>
              <a:off x="3357554" y="3643320"/>
              <a:ext cx="636196" cy="636164"/>
            </a:xfrm>
            <a:prstGeom prst="ellipse">
              <a:avLst/>
            </a:prstGeom>
            <a:blipFill>
              <a:blip r:embed="rId2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artisticPencilGrayscale/>
                        </a14:imgEffect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76A5C8"/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grpSp>
          <p:nvGrpSpPr>
            <p:cNvPr id="33" name="Group 67">
              <a:extLst>
                <a:ext uri="{FF2B5EF4-FFF2-40B4-BE49-F238E27FC236}">
                  <a16:creationId xmlns:a16="http://schemas.microsoft.com/office/drawing/2014/main" id="{BBAF3F8B-962B-4953-B52D-E016155658B2}"/>
                </a:ext>
              </a:extLst>
            </p:cNvPr>
            <p:cNvGrpSpPr/>
            <p:nvPr/>
          </p:nvGrpSpPr>
          <p:grpSpPr>
            <a:xfrm>
              <a:off x="3428992" y="3857634"/>
              <a:ext cx="503238" cy="177800"/>
              <a:chOff x="1441430" y="4357700"/>
              <a:chExt cx="503238" cy="177800"/>
            </a:xfrm>
            <a:solidFill>
              <a:schemeClr val="bg1"/>
            </a:solidFill>
          </p:grpSpPr>
          <p:sp>
            <p:nvSpPr>
              <p:cNvPr id="34" name="Freeform 19">
                <a:extLst>
                  <a:ext uri="{FF2B5EF4-FFF2-40B4-BE49-F238E27FC236}">
                    <a16:creationId xmlns:a16="http://schemas.microsoft.com/office/drawing/2014/main" id="{5B872BF9-FF80-46D3-B3E9-4B5AFD117C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1430" y="4357700"/>
                <a:ext cx="231775" cy="177800"/>
              </a:xfrm>
              <a:custGeom>
                <a:avLst/>
                <a:gdLst/>
                <a:ahLst/>
                <a:cxnLst>
                  <a:cxn ang="0">
                    <a:pos x="192" y="0"/>
                  </a:cxn>
                  <a:cxn ang="0">
                    <a:pos x="203" y="0"/>
                  </a:cxn>
                  <a:cxn ang="0">
                    <a:pos x="225" y="5"/>
                  </a:cxn>
                  <a:cxn ang="0">
                    <a:pos x="245" y="13"/>
                  </a:cxn>
                  <a:cxn ang="0">
                    <a:pos x="262" y="26"/>
                  </a:cxn>
                  <a:cxn ang="0">
                    <a:pos x="271" y="32"/>
                  </a:cxn>
                  <a:cxn ang="0">
                    <a:pos x="282" y="47"/>
                  </a:cxn>
                  <a:cxn ang="0">
                    <a:pos x="292" y="63"/>
                  </a:cxn>
                  <a:cxn ang="0">
                    <a:pos x="232" y="63"/>
                  </a:cxn>
                  <a:cxn ang="0">
                    <a:pos x="213" y="53"/>
                  </a:cxn>
                  <a:cxn ang="0">
                    <a:pos x="192" y="49"/>
                  </a:cxn>
                  <a:cxn ang="0">
                    <a:pos x="112" y="49"/>
                  </a:cxn>
                  <a:cxn ang="0">
                    <a:pos x="88" y="54"/>
                  </a:cxn>
                  <a:cxn ang="0">
                    <a:pos x="68" y="68"/>
                  </a:cxn>
                  <a:cxn ang="0">
                    <a:pos x="61" y="77"/>
                  </a:cxn>
                  <a:cxn ang="0">
                    <a:pos x="51" y="99"/>
                  </a:cxn>
                  <a:cxn ang="0">
                    <a:pos x="50" y="111"/>
                  </a:cxn>
                  <a:cxn ang="0">
                    <a:pos x="51" y="124"/>
                  </a:cxn>
                  <a:cxn ang="0">
                    <a:pos x="61" y="146"/>
                  </a:cxn>
                  <a:cxn ang="0">
                    <a:pos x="68" y="154"/>
                  </a:cxn>
                  <a:cxn ang="0">
                    <a:pos x="88" y="168"/>
                  </a:cxn>
                  <a:cxn ang="0">
                    <a:pos x="112" y="173"/>
                  </a:cxn>
                  <a:cxn ang="0">
                    <a:pos x="192" y="173"/>
                  </a:cxn>
                  <a:cxn ang="0">
                    <a:pos x="213" y="169"/>
                  </a:cxn>
                  <a:cxn ang="0">
                    <a:pos x="232" y="158"/>
                  </a:cxn>
                  <a:cxn ang="0">
                    <a:pos x="292" y="158"/>
                  </a:cxn>
                  <a:cxn ang="0">
                    <a:pos x="282" y="175"/>
                  </a:cxn>
                  <a:cxn ang="0">
                    <a:pos x="271" y="189"/>
                  </a:cxn>
                  <a:cxn ang="0">
                    <a:pos x="262" y="196"/>
                  </a:cxn>
                  <a:cxn ang="0">
                    <a:pos x="245" y="209"/>
                  </a:cxn>
                  <a:cxn ang="0">
                    <a:pos x="225" y="217"/>
                  </a:cxn>
                  <a:cxn ang="0">
                    <a:pos x="203" y="221"/>
                  </a:cxn>
                  <a:cxn ang="0">
                    <a:pos x="112" y="222"/>
                  </a:cxn>
                  <a:cxn ang="0">
                    <a:pos x="100" y="221"/>
                  </a:cxn>
                  <a:cxn ang="0">
                    <a:pos x="78" y="217"/>
                  </a:cxn>
                  <a:cxn ang="0">
                    <a:pos x="58" y="209"/>
                  </a:cxn>
                  <a:cxn ang="0">
                    <a:pos x="41" y="196"/>
                  </a:cxn>
                  <a:cxn ang="0">
                    <a:pos x="34" y="189"/>
                  </a:cxn>
                  <a:cxn ang="0">
                    <a:pos x="20" y="173"/>
                  </a:cxn>
                  <a:cxn ang="0">
                    <a:pos x="9" y="154"/>
                  </a:cxn>
                  <a:cxn ang="0">
                    <a:pos x="3" y="133"/>
                  </a:cxn>
                  <a:cxn ang="0">
                    <a:pos x="0" y="111"/>
                  </a:cxn>
                  <a:cxn ang="0">
                    <a:pos x="0" y="111"/>
                  </a:cxn>
                  <a:cxn ang="0">
                    <a:pos x="3" y="89"/>
                  </a:cxn>
                  <a:cxn ang="0">
                    <a:pos x="9" y="68"/>
                  </a:cxn>
                  <a:cxn ang="0">
                    <a:pos x="20" y="49"/>
                  </a:cxn>
                  <a:cxn ang="0">
                    <a:pos x="34" y="32"/>
                  </a:cxn>
                  <a:cxn ang="0">
                    <a:pos x="41" y="26"/>
                  </a:cxn>
                  <a:cxn ang="0">
                    <a:pos x="58" y="13"/>
                  </a:cxn>
                  <a:cxn ang="0">
                    <a:pos x="78" y="5"/>
                  </a:cxn>
                  <a:cxn ang="0">
                    <a:pos x="100" y="0"/>
                  </a:cxn>
                  <a:cxn ang="0">
                    <a:pos x="112" y="0"/>
                  </a:cxn>
                </a:cxnLst>
                <a:rect l="0" t="0" r="r" b="b"/>
                <a:pathLst>
                  <a:path w="292" h="222">
                    <a:moveTo>
                      <a:pt x="112" y="0"/>
                    </a:moveTo>
                    <a:lnTo>
                      <a:pt x="192" y="0"/>
                    </a:lnTo>
                    <a:lnTo>
                      <a:pt x="192" y="0"/>
                    </a:lnTo>
                    <a:lnTo>
                      <a:pt x="203" y="0"/>
                    </a:lnTo>
                    <a:lnTo>
                      <a:pt x="214" y="2"/>
                    </a:lnTo>
                    <a:lnTo>
                      <a:pt x="225" y="5"/>
                    </a:lnTo>
                    <a:lnTo>
                      <a:pt x="235" y="9"/>
                    </a:lnTo>
                    <a:lnTo>
                      <a:pt x="245" y="13"/>
                    </a:lnTo>
                    <a:lnTo>
                      <a:pt x="254" y="18"/>
                    </a:lnTo>
                    <a:lnTo>
                      <a:pt x="262" y="26"/>
                    </a:lnTo>
                    <a:lnTo>
                      <a:pt x="271" y="32"/>
                    </a:lnTo>
                    <a:lnTo>
                      <a:pt x="271" y="32"/>
                    </a:lnTo>
                    <a:lnTo>
                      <a:pt x="277" y="39"/>
                    </a:lnTo>
                    <a:lnTo>
                      <a:pt x="282" y="47"/>
                    </a:lnTo>
                    <a:lnTo>
                      <a:pt x="288" y="56"/>
                    </a:lnTo>
                    <a:lnTo>
                      <a:pt x="292" y="63"/>
                    </a:lnTo>
                    <a:lnTo>
                      <a:pt x="232" y="63"/>
                    </a:lnTo>
                    <a:lnTo>
                      <a:pt x="232" y="63"/>
                    </a:lnTo>
                    <a:lnTo>
                      <a:pt x="223" y="58"/>
                    </a:lnTo>
                    <a:lnTo>
                      <a:pt x="213" y="53"/>
                    </a:lnTo>
                    <a:lnTo>
                      <a:pt x="203" y="51"/>
                    </a:lnTo>
                    <a:lnTo>
                      <a:pt x="192" y="49"/>
                    </a:lnTo>
                    <a:lnTo>
                      <a:pt x="112" y="49"/>
                    </a:lnTo>
                    <a:lnTo>
                      <a:pt x="112" y="49"/>
                    </a:lnTo>
                    <a:lnTo>
                      <a:pt x="99" y="51"/>
                    </a:lnTo>
                    <a:lnTo>
                      <a:pt x="88" y="54"/>
                    </a:lnTo>
                    <a:lnTo>
                      <a:pt x="77" y="60"/>
                    </a:lnTo>
                    <a:lnTo>
                      <a:pt x="68" y="68"/>
                    </a:lnTo>
                    <a:lnTo>
                      <a:pt x="68" y="68"/>
                    </a:lnTo>
                    <a:lnTo>
                      <a:pt x="61" y="77"/>
                    </a:lnTo>
                    <a:lnTo>
                      <a:pt x="55" y="86"/>
                    </a:lnTo>
                    <a:lnTo>
                      <a:pt x="51" y="99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1" y="124"/>
                    </a:lnTo>
                    <a:lnTo>
                      <a:pt x="55" y="135"/>
                    </a:lnTo>
                    <a:lnTo>
                      <a:pt x="61" y="146"/>
                    </a:lnTo>
                    <a:lnTo>
                      <a:pt x="68" y="154"/>
                    </a:lnTo>
                    <a:lnTo>
                      <a:pt x="68" y="154"/>
                    </a:lnTo>
                    <a:lnTo>
                      <a:pt x="77" y="162"/>
                    </a:lnTo>
                    <a:lnTo>
                      <a:pt x="88" y="168"/>
                    </a:lnTo>
                    <a:lnTo>
                      <a:pt x="99" y="172"/>
                    </a:lnTo>
                    <a:lnTo>
                      <a:pt x="112" y="173"/>
                    </a:lnTo>
                    <a:lnTo>
                      <a:pt x="192" y="173"/>
                    </a:lnTo>
                    <a:lnTo>
                      <a:pt x="192" y="173"/>
                    </a:lnTo>
                    <a:lnTo>
                      <a:pt x="203" y="172"/>
                    </a:lnTo>
                    <a:lnTo>
                      <a:pt x="213" y="169"/>
                    </a:lnTo>
                    <a:lnTo>
                      <a:pt x="223" y="164"/>
                    </a:lnTo>
                    <a:lnTo>
                      <a:pt x="232" y="158"/>
                    </a:lnTo>
                    <a:lnTo>
                      <a:pt x="292" y="158"/>
                    </a:lnTo>
                    <a:lnTo>
                      <a:pt x="292" y="158"/>
                    </a:lnTo>
                    <a:lnTo>
                      <a:pt x="288" y="167"/>
                    </a:lnTo>
                    <a:lnTo>
                      <a:pt x="282" y="175"/>
                    </a:lnTo>
                    <a:lnTo>
                      <a:pt x="277" y="183"/>
                    </a:lnTo>
                    <a:lnTo>
                      <a:pt x="271" y="189"/>
                    </a:lnTo>
                    <a:lnTo>
                      <a:pt x="271" y="189"/>
                    </a:lnTo>
                    <a:lnTo>
                      <a:pt x="262" y="196"/>
                    </a:lnTo>
                    <a:lnTo>
                      <a:pt x="254" y="203"/>
                    </a:lnTo>
                    <a:lnTo>
                      <a:pt x="245" y="209"/>
                    </a:lnTo>
                    <a:lnTo>
                      <a:pt x="235" y="214"/>
                    </a:lnTo>
                    <a:lnTo>
                      <a:pt x="225" y="217"/>
                    </a:lnTo>
                    <a:lnTo>
                      <a:pt x="214" y="220"/>
                    </a:lnTo>
                    <a:lnTo>
                      <a:pt x="203" y="221"/>
                    </a:lnTo>
                    <a:lnTo>
                      <a:pt x="192" y="222"/>
                    </a:lnTo>
                    <a:lnTo>
                      <a:pt x="112" y="222"/>
                    </a:lnTo>
                    <a:lnTo>
                      <a:pt x="112" y="222"/>
                    </a:lnTo>
                    <a:lnTo>
                      <a:pt x="100" y="221"/>
                    </a:lnTo>
                    <a:lnTo>
                      <a:pt x="89" y="220"/>
                    </a:lnTo>
                    <a:lnTo>
                      <a:pt x="78" y="217"/>
                    </a:lnTo>
                    <a:lnTo>
                      <a:pt x="68" y="214"/>
                    </a:lnTo>
                    <a:lnTo>
                      <a:pt x="58" y="209"/>
                    </a:lnTo>
                    <a:lnTo>
                      <a:pt x="50" y="203"/>
                    </a:lnTo>
                    <a:lnTo>
                      <a:pt x="41" y="196"/>
                    </a:lnTo>
                    <a:lnTo>
                      <a:pt x="34" y="189"/>
                    </a:lnTo>
                    <a:lnTo>
                      <a:pt x="34" y="189"/>
                    </a:lnTo>
                    <a:lnTo>
                      <a:pt x="26" y="182"/>
                    </a:lnTo>
                    <a:lnTo>
                      <a:pt x="20" y="173"/>
                    </a:lnTo>
                    <a:lnTo>
                      <a:pt x="14" y="164"/>
                    </a:lnTo>
                    <a:lnTo>
                      <a:pt x="9" y="154"/>
                    </a:lnTo>
                    <a:lnTo>
                      <a:pt x="5" y="143"/>
                    </a:lnTo>
                    <a:lnTo>
                      <a:pt x="3" y="133"/>
                    </a:lnTo>
                    <a:lnTo>
                      <a:pt x="2" y="122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2" y="100"/>
                    </a:lnTo>
                    <a:lnTo>
                      <a:pt x="3" y="89"/>
                    </a:lnTo>
                    <a:lnTo>
                      <a:pt x="5" y="78"/>
                    </a:lnTo>
                    <a:lnTo>
                      <a:pt x="9" y="68"/>
                    </a:lnTo>
                    <a:lnTo>
                      <a:pt x="14" y="58"/>
                    </a:lnTo>
                    <a:lnTo>
                      <a:pt x="20" y="49"/>
                    </a:lnTo>
                    <a:lnTo>
                      <a:pt x="26" y="41"/>
                    </a:lnTo>
                    <a:lnTo>
                      <a:pt x="34" y="32"/>
                    </a:lnTo>
                    <a:lnTo>
                      <a:pt x="34" y="32"/>
                    </a:lnTo>
                    <a:lnTo>
                      <a:pt x="41" y="26"/>
                    </a:lnTo>
                    <a:lnTo>
                      <a:pt x="50" y="18"/>
                    </a:lnTo>
                    <a:lnTo>
                      <a:pt x="58" y="13"/>
                    </a:lnTo>
                    <a:lnTo>
                      <a:pt x="68" y="9"/>
                    </a:lnTo>
                    <a:lnTo>
                      <a:pt x="78" y="5"/>
                    </a:lnTo>
                    <a:lnTo>
                      <a:pt x="89" y="2"/>
                    </a:lnTo>
                    <a:lnTo>
                      <a:pt x="100" y="0"/>
                    </a:lnTo>
                    <a:lnTo>
                      <a:pt x="112" y="0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76A5C8"/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35" name="Freeform 20">
                <a:extLst>
                  <a:ext uri="{FF2B5EF4-FFF2-40B4-BE49-F238E27FC236}">
                    <a16:creationId xmlns:a16="http://schemas.microsoft.com/office/drawing/2014/main" id="{FADD4124-F692-480C-BCA2-3FC0E05B24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4480" y="4357700"/>
                <a:ext cx="230188" cy="177800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192" y="0"/>
                  </a:cxn>
                  <a:cxn ang="0">
                    <a:pos x="213" y="5"/>
                  </a:cxn>
                  <a:cxn ang="0">
                    <a:pos x="234" y="13"/>
                  </a:cxn>
                  <a:cxn ang="0">
                    <a:pos x="251" y="26"/>
                  </a:cxn>
                  <a:cxn ang="0">
                    <a:pos x="258" y="32"/>
                  </a:cxn>
                  <a:cxn ang="0">
                    <a:pos x="272" y="49"/>
                  </a:cxn>
                  <a:cxn ang="0">
                    <a:pos x="283" y="68"/>
                  </a:cxn>
                  <a:cxn ang="0">
                    <a:pos x="289" y="89"/>
                  </a:cxn>
                  <a:cxn ang="0">
                    <a:pos x="292" y="111"/>
                  </a:cxn>
                  <a:cxn ang="0">
                    <a:pos x="292" y="111"/>
                  </a:cxn>
                  <a:cxn ang="0">
                    <a:pos x="289" y="133"/>
                  </a:cxn>
                  <a:cxn ang="0">
                    <a:pos x="283" y="154"/>
                  </a:cxn>
                  <a:cxn ang="0">
                    <a:pos x="272" y="173"/>
                  </a:cxn>
                  <a:cxn ang="0">
                    <a:pos x="258" y="189"/>
                  </a:cxn>
                  <a:cxn ang="0">
                    <a:pos x="251" y="196"/>
                  </a:cxn>
                  <a:cxn ang="0">
                    <a:pos x="234" y="209"/>
                  </a:cxn>
                  <a:cxn ang="0">
                    <a:pos x="213" y="217"/>
                  </a:cxn>
                  <a:cxn ang="0">
                    <a:pos x="192" y="221"/>
                  </a:cxn>
                  <a:cxn ang="0">
                    <a:pos x="100" y="222"/>
                  </a:cxn>
                  <a:cxn ang="0">
                    <a:pos x="89" y="221"/>
                  </a:cxn>
                  <a:cxn ang="0">
                    <a:pos x="67" y="217"/>
                  </a:cxn>
                  <a:cxn ang="0">
                    <a:pos x="47" y="209"/>
                  </a:cxn>
                  <a:cxn ang="0">
                    <a:pos x="30" y="196"/>
                  </a:cxn>
                  <a:cxn ang="0">
                    <a:pos x="21" y="189"/>
                  </a:cxn>
                  <a:cxn ang="0">
                    <a:pos x="9" y="175"/>
                  </a:cxn>
                  <a:cxn ang="0">
                    <a:pos x="0" y="158"/>
                  </a:cxn>
                  <a:cxn ang="0">
                    <a:pos x="61" y="158"/>
                  </a:cxn>
                  <a:cxn ang="0">
                    <a:pos x="79" y="169"/>
                  </a:cxn>
                  <a:cxn ang="0">
                    <a:pos x="100" y="173"/>
                  </a:cxn>
                  <a:cxn ang="0">
                    <a:pos x="181" y="173"/>
                  </a:cxn>
                  <a:cxn ang="0">
                    <a:pos x="204" y="168"/>
                  </a:cxn>
                  <a:cxn ang="0">
                    <a:pos x="224" y="154"/>
                  </a:cxn>
                  <a:cxn ang="0">
                    <a:pos x="231" y="146"/>
                  </a:cxn>
                  <a:cxn ang="0">
                    <a:pos x="241" y="124"/>
                  </a:cxn>
                  <a:cxn ang="0">
                    <a:pos x="242" y="111"/>
                  </a:cxn>
                  <a:cxn ang="0">
                    <a:pos x="241" y="99"/>
                  </a:cxn>
                  <a:cxn ang="0">
                    <a:pos x="231" y="77"/>
                  </a:cxn>
                  <a:cxn ang="0">
                    <a:pos x="224" y="68"/>
                  </a:cxn>
                  <a:cxn ang="0">
                    <a:pos x="204" y="54"/>
                  </a:cxn>
                  <a:cxn ang="0">
                    <a:pos x="181" y="49"/>
                  </a:cxn>
                  <a:cxn ang="0">
                    <a:pos x="100" y="49"/>
                  </a:cxn>
                  <a:cxn ang="0">
                    <a:pos x="79" y="53"/>
                  </a:cxn>
                  <a:cxn ang="0">
                    <a:pos x="61" y="63"/>
                  </a:cxn>
                  <a:cxn ang="0">
                    <a:pos x="0" y="63"/>
                  </a:cxn>
                  <a:cxn ang="0">
                    <a:pos x="9" y="47"/>
                  </a:cxn>
                  <a:cxn ang="0">
                    <a:pos x="21" y="32"/>
                  </a:cxn>
                  <a:cxn ang="0">
                    <a:pos x="30" y="26"/>
                  </a:cxn>
                  <a:cxn ang="0">
                    <a:pos x="47" y="13"/>
                  </a:cxn>
                  <a:cxn ang="0">
                    <a:pos x="67" y="5"/>
                  </a:cxn>
                  <a:cxn ang="0">
                    <a:pos x="89" y="0"/>
                  </a:cxn>
                  <a:cxn ang="0">
                    <a:pos x="100" y="0"/>
                  </a:cxn>
                </a:cxnLst>
                <a:rect l="0" t="0" r="r" b="b"/>
                <a:pathLst>
                  <a:path w="292" h="222">
                    <a:moveTo>
                      <a:pt x="100" y="0"/>
                    </a:moveTo>
                    <a:lnTo>
                      <a:pt x="181" y="0"/>
                    </a:lnTo>
                    <a:lnTo>
                      <a:pt x="181" y="0"/>
                    </a:lnTo>
                    <a:lnTo>
                      <a:pt x="192" y="0"/>
                    </a:lnTo>
                    <a:lnTo>
                      <a:pt x="203" y="2"/>
                    </a:lnTo>
                    <a:lnTo>
                      <a:pt x="213" y="5"/>
                    </a:lnTo>
                    <a:lnTo>
                      <a:pt x="224" y="9"/>
                    </a:lnTo>
                    <a:lnTo>
                      <a:pt x="234" y="13"/>
                    </a:lnTo>
                    <a:lnTo>
                      <a:pt x="242" y="18"/>
                    </a:lnTo>
                    <a:lnTo>
                      <a:pt x="251" y="26"/>
                    </a:lnTo>
                    <a:lnTo>
                      <a:pt x="258" y="32"/>
                    </a:lnTo>
                    <a:lnTo>
                      <a:pt x="258" y="32"/>
                    </a:lnTo>
                    <a:lnTo>
                      <a:pt x="266" y="41"/>
                    </a:lnTo>
                    <a:lnTo>
                      <a:pt x="272" y="49"/>
                    </a:lnTo>
                    <a:lnTo>
                      <a:pt x="278" y="58"/>
                    </a:lnTo>
                    <a:lnTo>
                      <a:pt x="283" y="68"/>
                    </a:lnTo>
                    <a:lnTo>
                      <a:pt x="287" y="78"/>
                    </a:lnTo>
                    <a:lnTo>
                      <a:pt x="289" y="89"/>
                    </a:lnTo>
                    <a:lnTo>
                      <a:pt x="291" y="100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1" y="122"/>
                    </a:lnTo>
                    <a:lnTo>
                      <a:pt x="289" y="133"/>
                    </a:lnTo>
                    <a:lnTo>
                      <a:pt x="287" y="143"/>
                    </a:lnTo>
                    <a:lnTo>
                      <a:pt x="283" y="154"/>
                    </a:lnTo>
                    <a:lnTo>
                      <a:pt x="278" y="164"/>
                    </a:lnTo>
                    <a:lnTo>
                      <a:pt x="272" y="173"/>
                    </a:lnTo>
                    <a:lnTo>
                      <a:pt x="266" y="182"/>
                    </a:lnTo>
                    <a:lnTo>
                      <a:pt x="258" y="189"/>
                    </a:lnTo>
                    <a:lnTo>
                      <a:pt x="258" y="189"/>
                    </a:lnTo>
                    <a:lnTo>
                      <a:pt x="251" y="196"/>
                    </a:lnTo>
                    <a:lnTo>
                      <a:pt x="242" y="203"/>
                    </a:lnTo>
                    <a:lnTo>
                      <a:pt x="234" y="209"/>
                    </a:lnTo>
                    <a:lnTo>
                      <a:pt x="224" y="214"/>
                    </a:lnTo>
                    <a:lnTo>
                      <a:pt x="213" y="217"/>
                    </a:lnTo>
                    <a:lnTo>
                      <a:pt x="203" y="220"/>
                    </a:lnTo>
                    <a:lnTo>
                      <a:pt x="192" y="221"/>
                    </a:lnTo>
                    <a:lnTo>
                      <a:pt x="181" y="222"/>
                    </a:lnTo>
                    <a:lnTo>
                      <a:pt x="100" y="222"/>
                    </a:lnTo>
                    <a:lnTo>
                      <a:pt x="100" y="222"/>
                    </a:lnTo>
                    <a:lnTo>
                      <a:pt x="89" y="221"/>
                    </a:lnTo>
                    <a:lnTo>
                      <a:pt x="78" y="220"/>
                    </a:lnTo>
                    <a:lnTo>
                      <a:pt x="67" y="217"/>
                    </a:lnTo>
                    <a:lnTo>
                      <a:pt x="57" y="214"/>
                    </a:lnTo>
                    <a:lnTo>
                      <a:pt x="47" y="209"/>
                    </a:lnTo>
                    <a:lnTo>
                      <a:pt x="38" y="203"/>
                    </a:lnTo>
                    <a:lnTo>
                      <a:pt x="30" y="196"/>
                    </a:lnTo>
                    <a:lnTo>
                      <a:pt x="21" y="189"/>
                    </a:lnTo>
                    <a:lnTo>
                      <a:pt x="21" y="189"/>
                    </a:lnTo>
                    <a:lnTo>
                      <a:pt x="15" y="183"/>
                    </a:lnTo>
                    <a:lnTo>
                      <a:pt x="9" y="175"/>
                    </a:lnTo>
                    <a:lnTo>
                      <a:pt x="4" y="167"/>
                    </a:lnTo>
                    <a:lnTo>
                      <a:pt x="0" y="158"/>
                    </a:lnTo>
                    <a:lnTo>
                      <a:pt x="61" y="158"/>
                    </a:lnTo>
                    <a:lnTo>
                      <a:pt x="61" y="158"/>
                    </a:lnTo>
                    <a:lnTo>
                      <a:pt x="69" y="164"/>
                    </a:lnTo>
                    <a:lnTo>
                      <a:pt x="79" y="169"/>
                    </a:lnTo>
                    <a:lnTo>
                      <a:pt x="89" y="172"/>
                    </a:lnTo>
                    <a:lnTo>
                      <a:pt x="100" y="173"/>
                    </a:lnTo>
                    <a:lnTo>
                      <a:pt x="181" y="173"/>
                    </a:lnTo>
                    <a:lnTo>
                      <a:pt x="181" y="173"/>
                    </a:lnTo>
                    <a:lnTo>
                      <a:pt x="193" y="172"/>
                    </a:lnTo>
                    <a:lnTo>
                      <a:pt x="204" y="168"/>
                    </a:lnTo>
                    <a:lnTo>
                      <a:pt x="215" y="162"/>
                    </a:lnTo>
                    <a:lnTo>
                      <a:pt x="224" y="154"/>
                    </a:lnTo>
                    <a:lnTo>
                      <a:pt x="224" y="154"/>
                    </a:lnTo>
                    <a:lnTo>
                      <a:pt x="231" y="146"/>
                    </a:lnTo>
                    <a:lnTo>
                      <a:pt x="237" y="135"/>
                    </a:lnTo>
                    <a:lnTo>
                      <a:pt x="241" y="124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1" y="99"/>
                    </a:lnTo>
                    <a:lnTo>
                      <a:pt x="237" y="86"/>
                    </a:lnTo>
                    <a:lnTo>
                      <a:pt x="231" y="77"/>
                    </a:lnTo>
                    <a:lnTo>
                      <a:pt x="224" y="68"/>
                    </a:lnTo>
                    <a:lnTo>
                      <a:pt x="224" y="68"/>
                    </a:lnTo>
                    <a:lnTo>
                      <a:pt x="215" y="60"/>
                    </a:lnTo>
                    <a:lnTo>
                      <a:pt x="204" y="54"/>
                    </a:lnTo>
                    <a:lnTo>
                      <a:pt x="193" y="51"/>
                    </a:lnTo>
                    <a:lnTo>
                      <a:pt x="181" y="49"/>
                    </a:lnTo>
                    <a:lnTo>
                      <a:pt x="100" y="49"/>
                    </a:lnTo>
                    <a:lnTo>
                      <a:pt x="100" y="49"/>
                    </a:lnTo>
                    <a:lnTo>
                      <a:pt x="89" y="51"/>
                    </a:lnTo>
                    <a:lnTo>
                      <a:pt x="79" y="53"/>
                    </a:lnTo>
                    <a:lnTo>
                      <a:pt x="69" y="58"/>
                    </a:lnTo>
                    <a:lnTo>
                      <a:pt x="61" y="63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4" y="56"/>
                    </a:lnTo>
                    <a:lnTo>
                      <a:pt x="9" y="47"/>
                    </a:lnTo>
                    <a:lnTo>
                      <a:pt x="15" y="39"/>
                    </a:lnTo>
                    <a:lnTo>
                      <a:pt x="21" y="32"/>
                    </a:lnTo>
                    <a:lnTo>
                      <a:pt x="21" y="32"/>
                    </a:lnTo>
                    <a:lnTo>
                      <a:pt x="30" y="26"/>
                    </a:lnTo>
                    <a:lnTo>
                      <a:pt x="38" y="18"/>
                    </a:lnTo>
                    <a:lnTo>
                      <a:pt x="47" y="13"/>
                    </a:lnTo>
                    <a:lnTo>
                      <a:pt x="57" y="9"/>
                    </a:lnTo>
                    <a:lnTo>
                      <a:pt x="67" y="5"/>
                    </a:lnTo>
                    <a:lnTo>
                      <a:pt x="78" y="2"/>
                    </a:lnTo>
                    <a:lnTo>
                      <a:pt x="89" y="0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76A5C8"/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36" name="Freeform 21">
                <a:extLst>
                  <a:ext uri="{FF2B5EF4-FFF2-40B4-BE49-F238E27FC236}">
                    <a16:creationId xmlns:a16="http://schemas.microsoft.com/office/drawing/2014/main" id="{984414FA-A5BE-4429-A7B2-41A52EA802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1767" y="4427550"/>
                <a:ext cx="195263" cy="36513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24" y="0"/>
                  </a:cxn>
                  <a:cxn ang="0">
                    <a:pos x="224" y="0"/>
                  </a:cxn>
                  <a:cxn ang="0">
                    <a:pos x="229" y="1"/>
                  </a:cxn>
                  <a:cxn ang="0">
                    <a:pos x="233" y="2"/>
                  </a:cxn>
                  <a:cxn ang="0">
                    <a:pos x="236" y="5"/>
                  </a:cxn>
                  <a:cxn ang="0">
                    <a:pos x="240" y="7"/>
                  </a:cxn>
                  <a:cxn ang="0">
                    <a:pos x="242" y="11"/>
                  </a:cxn>
                  <a:cxn ang="0">
                    <a:pos x="245" y="14"/>
                  </a:cxn>
                  <a:cxn ang="0">
                    <a:pos x="246" y="18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8"/>
                  </a:cxn>
                  <a:cxn ang="0">
                    <a:pos x="245" y="32"/>
                  </a:cxn>
                  <a:cxn ang="0">
                    <a:pos x="242" y="36"/>
                  </a:cxn>
                  <a:cxn ang="0">
                    <a:pos x="240" y="39"/>
                  </a:cxn>
                  <a:cxn ang="0">
                    <a:pos x="236" y="42"/>
                  </a:cxn>
                  <a:cxn ang="0">
                    <a:pos x="233" y="44"/>
                  </a:cxn>
                  <a:cxn ang="0">
                    <a:pos x="229" y="45"/>
                  </a:cxn>
                  <a:cxn ang="0">
                    <a:pos x="224" y="45"/>
                  </a:cxn>
                  <a:cxn ang="0">
                    <a:pos x="24" y="45"/>
                  </a:cxn>
                  <a:cxn ang="0">
                    <a:pos x="24" y="45"/>
                  </a:cxn>
                  <a:cxn ang="0">
                    <a:pos x="19" y="45"/>
                  </a:cxn>
                  <a:cxn ang="0">
                    <a:pos x="14" y="44"/>
                  </a:cxn>
                  <a:cxn ang="0">
                    <a:pos x="10" y="42"/>
                  </a:cxn>
                  <a:cxn ang="0">
                    <a:pos x="6" y="39"/>
                  </a:cxn>
                  <a:cxn ang="0">
                    <a:pos x="4" y="36"/>
                  </a:cxn>
                  <a:cxn ang="0">
                    <a:pos x="3" y="32"/>
                  </a:cxn>
                  <a:cxn ang="0">
                    <a:pos x="0" y="28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18"/>
                  </a:cxn>
                  <a:cxn ang="0">
                    <a:pos x="3" y="14"/>
                  </a:cxn>
                  <a:cxn ang="0">
                    <a:pos x="4" y="11"/>
                  </a:cxn>
                  <a:cxn ang="0">
                    <a:pos x="6" y="7"/>
                  </a:cxn>
                  <a:cxn ang="0">
                    <a:pos x="10" y="5"/>
                  </a:cxn>
                  <a:cxn ang="0">
                    <a:pos x="14" y="2"/>
                  </a:cxn>
                  <a:cxn ang="0">
                    <a:pos x="19" y="1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46" h="45">
                    <a:moveTo>
                      <a:pt x="24" y="0"/>
                    </a:moveTo>
                    <a:lnTo>
                      <a:pt x="224" y="0"/>
                    </a:lnTo>
                    <a:lnTo>
                      <a:pt x="224" y="0"/>
                    </a:lnTo>
                    <a:lnTo>
                      <a:pt x="229" y="1"/>
                    </a:lnTo>
                    <a:lnTo>
                      <a:pt x="233" y="2"/>
                    </a:lnTo>
                    <a:lnTo>
                      <a:pt x="236" y="5"/>
                    </a:lnTo>
                    <a:lnTo>
                      <a:pt x="240" y="7"/>
                    </a:lnTo>
                    <a:lnTo>
                      <a:pt x="242" y="11"/>
                    </a:lnTo>
                    <a:lnTo>
                      <a:pt x="245" y="14"/>
                    </a:lnTo>
                    <a:lnTo>
                      <a:pt x="246" y="18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8"/>
                    </a:lnTo>
                    <a:lnTo>
                      <a:pt x="245" y="32"/>
                    </a:lnTo>
                    <a:lnTo>
                      <a:pt x="242" y="36"/>
                    </a:lnTo>
                    <a:lnTo>
                      <a:pt x="240" y="39"/>
                    </a:lnTo>
                    <a:lnTo>
                      <a:pt x="236" y="42"/>
                    </a:lnTo>
                    <a:lnTo>
                      <a:pt x="233" y="44"/>
                    </a:lnTo>
                    <a:lnTo>
                      <a:pt x="229" y="45"/>
                    </a:lnTo>
                    <a:lnTo>
                      <a:pt x="224" y="45"/>
                    </a:lnTo>
                    <a:lnTo>
                      <a:pt x="24" y="45"/>
                    </a:lnTo>
                    <a:lnTo>
                      <a:pt x="24" y="45"/>
                    </a:lnTo>
                    <a:lnTo>
                      <a:pt x="19" y="45"/>
                    </a:lnTo>
                    <a:lnTo>
                      <a:pt x="14" y="44"/>
                    </a:lnTo>
                    <a:lnTo>
                      <a:pt x="10" y="42"/>
                    </a:lnTo>
                    <a:lnTo>
                      <a:pt x="6" y="39"/>
                    </a:lnTo>
                    <a:lnTo>
                      <a:pt x="4" y="36"/>
                    </a:lnTo>
                    <a:lnTo>
                      <a:pt x="3" y="32"/>
                    </a:lnTo>
                    <a:lnTo>
                      <a:pt x="0" y="2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3" y="14"/>
                    </a:lnTo>
                    <a:lnTo>
                      <a:pt x="4" y="11"/>
                    </a:lnTo>
                    <a:lnTo>
                      <a:pt x="6" y="7"/>
                    </a:lnTo>
                    <a:lnTo>
                      <a:pt x="10" y="5"/>
                    </a:lnTo>
                    <a:lnTo>
                      <a:pt x="14" y="2"/>
                    </a:lnTo>
                    <a:lnTo>
                      <a:pt x="19" y="1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76A5C8"/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</p:grpSp>
      </p:grpSp>
      <p:sp>
        <p:nvSpPr>
          <p:cNvPr id="39" name="Rectangle 36">
            <a:extLst>
              <a:ext uri="{FF2B5EF4-FFF2-40B4-BE49-F238E27FC236}">
                <a16:creationId xmlns:a16="http://schemas.microsoft.com/office/drawing/2014/main" id="{E6FE13B9-FA15-4D8D-86A9-D0F8FC27F1C5}"/>
              </a:ext>
            </a:extLst>
          </p:cNvPr>
          <p:cNvSpPr/>
          <p:nvPr/>
        </p:nvSpPr>
        <p:spPr>
          <a:xfrm>
            <a:off x="7218291" y="1798063"/>
            <a:ext cx="800219" cy="3411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76A5C8"/>
                </a:solidFill>
              </a:rPr>
              <a:t>添加标题</a:t>
            </a:r>
            <a:endParaRPr lang="en-US" altLang="zh-CN" sz="1200" dirty="0">
              <a:solidFill>
                <a:srgbClr val="76A5C8"/>
              </a:solidFill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B6BD15B6-2F99-4344-88F1-C1078C579672}"/>
              </a:ext>
            </a:extLst>
          </p:cNvPr>
          <p:cNvGrpSpPr/>
          <p:nvPr/>
        </p:nvGrpSpPr>
        <p:grpSpPr>
          <a:xfrm>
            <a:off x="6218160" y="1796387"/>
            <a:ext cx="636196" cy="636164"/>
            <a:chOff x="5143504" y="1428742"/>
            <a:chExt cx="636196" cy="636164"/>
          </a:xfrm>
        </p:grpSpPr>
        <p:sp>
          <p:nvSpPr>
            <p:cNvPr id="41" name="Rectangle 16">
              <a:extLst>
                <a:ext uri="{FF2B5EF4-FFF2-40B4-BE49-F238E27FC236}">
                  <a16:creationId xmlns:a16="http://schemas.microsoft.com/office/drawing/2014/main" id="{EFF9F04B-A6C0-4100-90F5-DDF8CA7EF4EA}"/>
                </a:ext>
              </a:extLst>
            </p:cNvPr>
            <p:cNvSpPr/>
            <p:nvPr/>
          </p:nvSpPr>
          <p:spPr>
            <a:xfrm>
              <a:off x="5143504" y="1428742"/>
              <a:ext cx="636196" cy="636164"/>
            </a:xfrm>
            <a:prstGeom prst="ellipse">
              <a:avLst/>
            </a:prstGeom>
            <a:blipFill>
              <a:blip r:embed="rId2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artisticPencilGrayscale/>
                        </a14:imgEffect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76A5C8"/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grpSp>
          <p:nvGrpSpPr>
            <p:cNvPr id="42" name="Group 68">
              <a:extLst>
                <a:ext uri="{FF2B5EF4-FFF2-40B4-BE49-F238E27FC236}">
                  <a16:creationId xmlns:a16="http://schemas.microsoft.com/office/drawing/2014/main" id="{557B4485-B65F-4DF2-B1B3-EA5C2F1BC5DC}"/>
                </a:ext>
              </a:extLst>
            </p:cNvPr>
            <p:cNvGrpSpPr/>
            <p:nvPr/>
          </p:nvGrpSpPr>
          <p:grpSpPr>
            <a:xfrm>
              <a:off x="5301319" y="1581456"/>
              <a:ext cx="337042" cy="337616"/>
              <a:chOff x="6998061" y="3496249"/>
              <a:chExt cx="366051" cy="366676"/>
            </a:xfrm>
            <a:solidFill>
              <a:schemeClr val="bg1"/>
            </a:solidFill>
          </p:grpSpPr>
          <p:sp>
            <p:nvSpPr>
              <p:cNvPr id="43" name="AutoShape 7">
                <a:extLst>
                  <a:ext uri="{FF2B5EF4-FFF2-40B4-BE49-F238E27FC236}">
                    <a16:creationId xmlns:a16="http://schemas.microsoft.com/office/drawing/2014/main" id="{4AB7F166-FCCD-4B79-9C85-BCCD152774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98061" y="3496249"/>
                <a:ext cx="366051" cy="366676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rgbClr val="76A5C8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4" name="AutoShape 8">
                <a:extLst>
                  <a:ext uri="{FF2B5EF4-FFF2-40B4-BE49-F238E27FC236}">
                    <a16:creationId xmlns:a16="http://schemas.microsoft.com/office/drawing/2014/main" id="{56766B7A-F695-4270-9DB1-2373CCA8F8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58247" y="3656437"/>
                <a:ext cx="45678" cy="45678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rgbClr val="76A5C8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5" name="AutoShape 9">
                <a:extLst>
                  <a:ext uri="{FF2B5EF4-FFF2-40B4-BE49-F238E27FC236}">
                    <a16:creationId xmlns:a16="http://schemas.microsoft.com/office/drawing/2014/main" id="{9163DF64-52FE-43C4-B7F6-0BCB7C5165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11943" y="3610758"/>
                <a:ext cx="137660" cy="137660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rgbClr val="76A5C8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6" name="AutoShape 10">
                <a:extLst>
                  <a:ext uri="{FF2B5EF4-FFF2-40B4-BE49-F238E27FC236}">
                    <a16:creationId xmlns:a16="http://schemas.microsoft.com/office/drawing/2014/main" id="{A69CEBB8-4940-4F8E-A652-743876CE94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03927" y="3702114"/>
                <a:ext cx="56941" cy="58818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rgbClr val="76A5C8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7" name="AutoShape 11">
                <a:extLst>
                  <a:ext uri="{FF2B5EF4-FFF2-40B4-BE49-F238E27FC236}">
                    <a16:creationId xmlns:a16="http://schemas.microsoft.com/office/drawing/2014/main" id="{1D02A90E-CBF0-4F45-9F07-A08B220468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26451" y="3725267"/>
                <a:ext cx="81970" cy="83847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rgbClr val="76A5C8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8" name="AutoShape 12">
                <a:extLst>
                  <a:ext uri="{FF2B5EF4-FFF2-40B4-BE49-F238E27FC236}">
                    <a16:creationId xmlns:a16="http://schemas.microsoft.com/office/drawing/2014/main" id="{F384D97E-8A46-4959-AECF-2194597F41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15188" y="3714003"/>
                <a:ext cx="69456" cy="70707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rgbClr val="76A5C8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9" name="AutoShape 13">
                <a:extLst>
                  <a:ext uri="{FF2B5EF4-FFF2-40B4-BE49-F238E27FC236}">
                    <a16:creationId xmlns:a16="http://schemas.microsoft.com/office/drawing/2014/main" id="{9D4A3A47-3741-4969-A2CE-12C237A094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00682" y="3599495"/>
                <a:ext cx="57567" cy="58192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rgbClr val="76A5C8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50" name="AutoShape 14">
                <a:extLst>
                  <a:ext uri="{FF2B5EF4-FFF2-40B4-BE49-F238E27FC236}">
                    <a16:creationId xmlns:a16="http://schemas.microsoft.com/office/drawing/2014/main" id="{B1ACC3F3-E7B1-43FE-85B0-97CB56FC64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55002" y="3553816"/>
                <a:ext cx="81970" cy="83222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rgbClr val="76A5C8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51" name="AutoShape 15">
                <a:extLst>
                  <a:ext uri="{FF2B5EF4-FFF2-40B4-BE49-F238E27FC236}">
                    <a16:creationId xmlns:a16="http://schemas.microsoft.com/office/drawing/2014/main" id="{87F14A41-249D-44DE-9DEC-7B82EFD2F9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78154" y="3576343"/>
                <a:ext cx="69456" cy="71333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rgbClr val="76A5C8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</p:grpSp>
      </p:grpSp>
      <p:sp>
        <p:nvSpPr>
          <p:cNvPr id="54" name="Rectangle 38">
            <a:extLst>
              <a:ext uri="{FF2B5EF4-FFF2-40B4-BE49-F238E27FC236}">
                <a16:creationId xmlns:a16="http://schemas.microsoft.com/office/drawing/2014/main" id="{7D33C74D-BB8E-4689-9809-42061B70D70A}"/>
              </a:ext>
            </a:extLst>
          </p:cNvPr>
          <p:cNvSpPr/>
          <p:nvPr/>
        </p:nvSpPr>
        <p:spPr>
          <a:xfrm>
            <a:off x="7218292" y="2750137"/>
            <a:ext cx="800219" cy="3411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76A5C8"/>
                </a:solidFill>
              </a:rPr>
              <a:t>添加标题</a:t>
            </a:r>
            <a:endParaRPr lang="en-US" altLang="zh-CN" sz="1200" dirty="0">
              <a:solidFill>
                <a:srgbClr val="76A5C8"/>
              </a:solidFill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357A6B7B-CC6F-4B26-943B-7CC6B073EABC}"/>
              </a:ext>
            </a:extLst>
          </p:cNvPr>
          <p:cNvGrpSpPr/>
          <p:nvPr/>
        </p:nvGrpSpPr>
        <p:grpSpPr>
          <a:xfrm>
            <a:off x="6218160" y="2867957"/>
            <a:ext cx="636196" cy="636164"/>
            <a:chOff x="5143504" y="2500312"/>
            <a:chExt cx="636196" cy="636164"/>
          </a:xfrm>
        </p:grpSpPr>
        <p:sp>
          <p:nvSpPr>
            <p:cNvPr id="56" name="Rectangle 23">
              <a:extLst>
                <a:ext uri="{FF2B5EF4-FFF2-40B4-BE49-F238E27FC236}">
                  <a16:creationId xmlns:a16="http://schemas.microsoft.com/office/drawing/2014/main" id="{2BBC0D76-6062-4D8A-B113-5F538E81C19B}"/>
                </a:ext>
              </a:extLst>
            </p:cNvPr>
            <p:cNvSpPr/>
            <p:nvPr/>
          </p:nvSpPr>
          <p:spPr>
            <a:xfrm>
              <a:off x="5143504" y="2500312"/>
              <a:ext cx="636196" cy="636164"/>
            </a:xfrm>
            <a:prstGeom prst="ellipse">
              <a:avLst/>
            </a:prstGeom>
            <a:blipFill>
              <a:blip r:embed="rId2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artisticPencilGrayscale/>
                        </a14:imgEffect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76A5C8"/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grpSp>
          <p:nvGrpSpPr>
            <p:cNvPr id="57" name="Group 78">
              <a:extLst>
                <a:ext uri="{FF2B5EF4-FFF2-40B4-BE49-F238E27FC236}">
                  <a16:creationId xmlns:a16="http://schemas.microsoft.com/office/drawing/2014/main" id="{74252D28-C8DB-4735-AC75-A89BC10FA0C4}"/>
                </a:ext>
              </a:extLst>
            </p:cNvPr>
            <p:cNvGrpSpPr/>
            <p:nvPr/>
          </p:nvGrpSpPr>
          <p:grpSpPr>
            <a:xfrm>
              <a:off x="5333133" y="2643188"/>
              <a:ext cx="272454" cy="363686"/>
              <a:chOff x="1868971" y="2767277"/>
              <a:chExt cx="274694" cy="366676"/>
            </a:xfrm>
            <a:solidFill>
              <a:schemeClr val="bg1"/>
            </a:solidFill>
          </p:grpSpPr>
          <p:sp>
            <p:nvSpPr>
              <p:cNvPr id="58" name="AutoShape 115">
                <a:extLst>
                  <a:ext uri="{FF2B5EF4-FFF2-40B4-BE49-F238E27FC236}">
                    <a16:creationId xmlns:a16="http://schemas.microsoft.com/office/drawing/2014/main" id="{D606854D-BE2E-4CE3-91B9-E895CFA524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8971" y="2767277"/>
                <a:ext cx="274694" cy="36667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800" y="12825"/>
                    </a:moveTo>
                    <a:lnTo>
                      <a:pt x="19800" y="13500"/>
                    </a:lnTo>
                    <a:lnTo>
                      <a:pt x="19800" y="14850"/>
                    </a:lnTo>
                    <a:lnTo>
                      <a:pt x="19800" y="15525"/>
                    </a:lnTo>
                    <a:cubicBezTo>
                      <a:pt x="19800" y="18129"/>
                      <a:pt x="16972" y="20249"/>
                      <a:pt x="13499" y="20249"/>
                    </a:cubicBezTo>
                    <a:lnTo>
                      <a:pt x="8099" y="20249"/>
                    </a:lnTo>
                    <a:cubicBezTo>
                      <a:pt x="4627" y="20249"/>
                      <a:pt x="1800" y="18129"/>
                      <a:pt x="1800" y="15525"/>
                    </a:cubicBezTo>
                    <a:lnTo>
                      <a:pt x="1800" y="14850"/>
                    </a:lnTo>
                    <a:lnTo>
                      <a:pt x="1800" y="13500"/>
                    </a:lnTo>
                    <a:lnTo>
                      <a:pt x="1800" y="12825"/>
                    </a:lnTo>
                    <a:lnTo>
                      <a:pt x="1800" y="10800"/>
                    </a:lnTo>
                    <a:cubicBezTo>
                      <a:pt x="1800" y="10427"/>
                      <a:pt x="2203" y="10124"/>
                      <a:pt x="2699" y="10124"/>
                    </a:cubicBezTo>
                    <a:lnTo>
                      <a:pt x="4499" y="10124"/>
                    </a:lnTo>
                    <a:lnTo>
                      <a:pt x="17100" y="10124"/>
                    </a:lnTo>
                    <a:lnTo>
                      <a:pt x="18899" y="10124"/>
                    </a:lnTo>
                    <a:cubicBezTo>
                      <a:pt x="19396" y="10124"/>
                      <a:pt x="19800" y="10427"/>
                      <a:pt x="19800" y="10800"/>
                    </a:cubicBezTo>
                    <a:cubicBezTo>
                      <a:pt x="19800" y="10800"/>
                      <a:pt x="19800" y="12825"/>
                      <a:pt x="19800" y="12825"/>
                    </a:cubicBezTo>
                    <a:close/>
                    <a:moveTo>
                      <a:pt x="14400" y="6075"/>
                    </a:moveTo>
                    <a:lnTo>
                      <a:pt x="14400" y="6076"/>
                    </a:lnTo>
                    <a:lnTo>
                      <a:pt x="14400" y="8774"/>
                    </a:lnTo>
                    <a:lnTo>
                      <a:pt x="7200" y="8774"/>
                    </a:lnTo>
                    <a:lnTo>
                      <a:pt x="7200" y="6076"/>
                    </a:lnTo>
                    <a:lnTo>
                      <a:pt x="7200" y="6075"/>
                    </a:lnTo>
                    <a:cubicBezTo>
                      <a:pt x="7200" y="4583"/>
                      <a:pt x="8811" y="3375"/>
                      <a:pt x="10800" y="3375"/>
                    </a:cubicBezTo>
                    <a:cubicBezTo>
                      <a:pt x="12788" y="3375"/>
                      <a:pt x="14400" y="4583"/>
                      <a:pt x="14400" y="6075"/>
                    </a:cubicBezTo>
                    <a:moveTo>
                      <a:pt x="4499" y="6075"/>
                    </a:moveTo>
                    <a:cubicBezTo>
                      <a:pt x="4499" y="3465"/>
                      <a:pt x="7320" y="1350"/>
                      <a:pt x="10800" y="1350"/>
                    </a:cubicBezTo>
                    <a:cubicBezTo>
                      <a:pt x="14279" y="1350"/>
                      <a:pt x="17100" y="3465"/>
                      <a:pt x="17100" y="6075"/>
                    </a:cubicBezTo>
                    <a:lnTo>
                      <a:pt x="17100" y="8774"/>
                    </a:lnTo>
                    <a:lnTo>
                      <a:pt x="15299" y="8774"/>
                    </a:lnTo>
                    <a:lnTo>
                      <a:pt x="15299" y="6076"/>
                    </a:lnTo>
                    <a:cubicBezTo>
                      <a:pt x="15299" y="4212"/>
                      <a:pt x="13285" y="2701"/>
                      <a:pt x="10800" y="2701"/>
                    </a:cubicBezTo>
                    <a:cubicBezTo>
                      <a:pt x="8314" y="2701"/>
                      <a:pt x="6299" y="4212"/>
                      <a:pt x="6299" y="6076"/>
                    </a:cubicBezTo>
                    <a:lnTo>
                      <a:pt x="6299" y="8774"/>
                    </a:lnTo>
                    <a:lnTo>
                      <a:pt x="4499" y="8774"/>
                    </a:lnTo>
                    <a:cubicBezTo>
                      <a:pt x="4499" y="8774"/>
                      <a:pt x="4499" y="6075"/>
                      <a:pt x="4499" y="6075"/>
                    </a:cubicBezTo>
                    <a:close/>
                    <a:moveTo>
                      <a:pt x="18899" y="8774"/>
                    </a:moveTo>
                    <a:lnTo>
                      <a:pt x="18899" y="6075"/>
                    </a:lnTo>
                    <a:cubicBezTo>
                      <a:pt x="18899" y="2719"/>
                      <a:pt x="15274" y="0"/>
                      <a:pt x="10800" y="0"/>
                    </a:cubicBezTo>
                    <a:cubicBezTo>
                      <a:pt x="6325" y="0"/>
                      <a:pt x="2699" y="2719"/>
                      <a:pt x="2699" y="6075"/>
                    </a:cubicBezTo>
                    <a:lnTo>
                      <a:pt x="2699" y="8774"/>
                    </a:lnTo>
                    <a:cubicBezTo>
                      <a:pt x="1208" y="8774"/>
                      <a:pt x="0" y="9681"/>
                      <a:pt x="0" y="10800"/>
                    </a:cubicBezTo>
                    <a:lnTo>
                      <a:pt x="0" y="12825"/>
                    </a:lnTo>
                    <a:lnTo>
                      <a:pt x="0" y="13500"/>
                    </a:lnTo>
                    <a:lnTo>
                      <a:pt x="0" y="14850"/>
                    </a:lnTo>
                    <a:lnTo>
                      <a:pt x="0" y="15525"/>
                    </a:lnTo>
                    <a:cubicBezTo>
                      <a:pt x="0" y="18880"/>
                      <a:pt x="3625" y="21599"/>
                      <a:pt x="8099" y="21599"/>
                    </a:cubicBezTo>
                    <a:lnTo>
                      <a:pt x="13499" y="21599"/>
                    </a:lnTo>
                    <a:cubicBezTo>
                      <a:pt x="17974" y="21599"/>
                      <a:pt x="21600" y="18880"/>
                      <a:pt x="21600" y="15525"/>
                    </a:cubicBezTo>
                    <a:lnTo>
                      <a:pt x="21600" y="14850"/>
                    </a:lnTo>
                    <a:lnTo>
                      <a:pt x="21600" y="13500"/>
                    </a:lnTo>
                    <a:lnTo>
                      <a:pt x="21600" y="12825"/>
                    </a:lnTo>
                    <a:lnTo>
                      <a:pt x="21600" y="10800"/>
                    </a:lnTo>
                    <a:cubicBezTo>
                      <a:pt x="21600" y="9681"/>
                      <a:pt x="20391" y="8774"/>
                      <a:pt x="18899" y="877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rgbClr val="76A5C8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59" name="AutoShape 116">
                <a:extLst>
                  <a:ext uri="{FF2B5EF4-FFF2-40B4-BE49-F238E27FC236}">
                    <a16:creationId xmlns:a16="http://schemas.microsoft.com/office/drawing/2014/main" id="{5906E087-A2DC-42B3-A068-69806D296E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3479" y="2985030"/>
                <a:ext cx="45678" cy="6883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3226"/>
                      <a:pt x="0" y="7201"/>
                    </a:cubicBezTo>
                    <a:cubicBezTo>
                      <a:pt x="0" y="9390"/>
                      <a:pt x="1798" y="13537"/>
                      <a:pt x="3601" y="16821"/>
                    </a:cubicBezTo>
                    <a:cubicBezTo>
                      <a:pt x="5070" y="19493"/>
                      <a:pt x="6916" y="21600"/>
                      <a:pt x="10800" y="21600"/>
                    </a:cubicBezTo>
                    <a:cubicBezTo>
                      <a:pt x="15016" y="21600"/>
                      <a:pt x="16529" y="19514"/>
                      <a:pt x="18003" y="16858"/>
                    </a:cubicBezTo>
                    <a:cubicBezTo>
                      <a:pt x="19828" y="13567"/>
                      <a:pt x="21600" y="9397"/>
                      <a:pt x="21600" y="7201"/>
                    </a:cubicBezTo>
                    <a:cubicBezTo>
                      <a:pt x="21600" y="3226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rgbClr val="76A5C8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06683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  <p:bldP spid="24" grpId="0"/>
      <p:bldP spid="30" grpId="0"/>
      <p:bldP spid="39" grpId="0"/>
      <p:bldP spid="5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050AC112-A1BD-43C3-A15D-7EC4C32493C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762362" y="850360"/>
            <a:ext cx="6076838" cy="5078726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670F12DE-46A8-498B-A170-105F04E971D8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76969" y="597115"/>
            <a:ext cx="1189673" cy="114364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E392C229-C755-4A1E-8845-41C3ED53FB03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9144291">
            <a:off x="1082243" y="3548170"/>
            <a:ext cx="713371" cy="93670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FA598657-C979-4319-99F2-251247AE4012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5833614">
            <a:off x="453739" y="2808518"/>
            <a:ext cx="817754" cy="61704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2C547C9-E076-4F6E-94B9-9922FBA51D49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48236" y="5456963"/>
            <a:ext cx="1237022" cy="66816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7FCB393D-7E92-43EE-BDE3-038157609A93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3558304">
            <a:off x="9298523" y="5069977"/>
            <a:ext cx="724353" cy="142298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4C708153-7B55-4AB7-8B2F-15D8C11A29F2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731613" y="2395800"/>
            <a:ext cx="1424813" cy="84186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B8837F17-C110-47C4-8E27-590F3C16AA87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325957" y="597115"/>
            <a:ext cx="1453500" cy="125323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C4A0717-3DEE-4E96-A432-0BDD285AA0B6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608190" y="3930529"/>
            <a:ext cx="1088897" cy="111730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19A017A-3171-4122-B919-73ED8F12D1FD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406829" y="194003"/>
            <a:ext cx="698971" cy="80622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B4881C5-E328-4F7F-A0C1-ECD8E0F448C4}"/>
              </a:ext>
            </a:extLst>
          </p:cNvPr>
          <p:cNvPicPr>
            <a:picLocks noChangeAspect="1"/>
          </p:cNvPicPr>
          <p:nvPr/>
        </p:nvPicPr>
        <p:blipFill>
          <a:blip r:embed="rId1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227666" y="5702820"/>
            <a:ext cx="761047" cy="753279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5708DF99-6B90-4E5B-992A-22CD4027F195}"/>
              </a:ext>
            </a:extLst>
          </p:cNvPr>
          <p:cNvSpPr/>
          <p:nvPr/>
        </p:nvSpPr>
        <p:spPr>
          <a:xfrm>
            <a:off x="5468836" y="2672601"/>
            <a:ext cx="172807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76A5C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E463778C-ECF6-4964-A6C8-04B36054377B}"/>
              </a:ext>
            </a:extLst>
          </p:cNvPr>
          <p:cNvPicPr>
            <a:picLocks noChangeAspect="1"/>
          </p:cNvPicPr>
          <p:nvPr/>
        </p:nvPicPr>
        <p:blipFill>
          <a:blip r:embed="rId13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418916">
            <a:off x="4457427" y="2376135"/>
            <a:ext cx="968445" cy="1791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399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SubTitle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246"/>
  <p:tag name="MH_LIBRARY" val="GRAPHIC"/>
  <p:tag name="MH_TYPE" val="Other"/>
  <p:tag name="MH_ORDER" val="1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246"/>
  <p:tag name="MH_LIBRARY" val="GRAPHIC"/>
  <p:tag name="MH_TYPE" val="Other"/>
  <p:tag name="MH_ORDER" val="1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246"/>
  <p:tag name="MH_LIBRARY" val="GRAPHIC"/>
  <p:tag name="MH_TYPE" val="Other"/>
  <p:tag name="MH_ORDER" val="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246"/>
  <p:tag name="MH_LIBRARY" val="GRAPHIC"/>
  <p:tag name="MH_TYPE" val="Other"/>
  <p:tag name="MH_ORDER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SubTitle"/>
  <p:tag name="MH_ORDER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SubTitle"/>
  <p:tag name="MH_ORDER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SubTitle"/>
  <p:tag name="MH_ORDER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2090</Words>
  <Application>Microsoft Office PowerPoint</Application>
  <PresentationFormat>宽屏</PresentationFormat>
  <Paragraphs>160</Paragraphs>
  <Slides>25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0" baseType="lpstr">
      <vt:lpstr>宋体</vt:lpstr>
      <vt:lpstr>新蒂黑板报</vt:lpstr>
      <vt:lpstr>Arial</vt:lpstr>
      <vt:lpstr>Calibri</vt:lpstr>
      <vt:lpstr>Cordia New</vt:lpstr>
      <vt:lpstr>Impact</vt:lpstr>
      <vt:lpstr>Lao UI</vt:lpstr>
      <vt:lpstr>Open Sans</vt:lpstr>
      <vt:lpstr>Open Sans Light</vt:lpstr>
      <vt:lpstr>Wingdings</vt:lpstr>
      <vt:lpstr>等线</vt:lpstr>
      <vt:lpstr>等线 Light</vt:lpstr>
      <vt:lpstr>华文细黑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hxj</dc:creator>
  <cp:lastModifiedBy>hxj</cp:lastModifiedBy>
  <cp:revision>17</cp:revision>
  <dcterms:created xsi:type="dcterms:W3CDTF">2017-07-18T08:02:02Z</dcterms:created>
  <dcterms:modified xsi:type="dcterms:W3CDTF">2017-07-18T10:44:16Z</dcterms:modified>
</cp:coreProperties>
</file>