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7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9" r:id="rId25"/>
    <p:sldId id="278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7342"/>
    <a:srgbClr val="176236"/>
    <a:srgbClr val="2AA362"/>
    <a:srgbClr val="78D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468" y="618"/>
      </p:cViewPr>
      <p:guideLst>
        <p:guide orient="horz" pos="11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C7342"/>
              </a:solidFill>
              <a:round/>
            </a:ln>
            <a:effectLst/>
          </c:spPr>
          <c:marker>
            <c:symbol val="circle"/>
            <c:size val="22"/>
            <c:spPr>
              <a:solidFill>
                <a:srgbClr val="78DBA2"/>
              </a:solidFill>
              <a:ln w="152400">
                <a:solidFill>
                  <a:srgbClr val="78DBA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黑荔枝体简" panose="00020600040101010101" pitchFamily="18" charset="-122"/>
                    <a:ea typeface="汉仪黑荔枝体简" panose="00020600040101010101" pitchFamily="18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y"/>
            <c:errBarType val="minus"/>
            <c:errValType val="percentage"/>
            <c:noEndCap val="0"/>
            <c:val val="100"/>
            <c:spPr>
              <a:noFill/>
              <a:ln w="57150" cap="flat" cmpd="sng" algn="ctr">
                <a:solidFill>
                  <a:schemeClr val="bg1">
                    <a:lumMod val="75000"/>
                    <a:alpha val="9000"/>
                  </a:schemeClr>
                </a:solidFill>
                <a:round/>
              </a:ln>
              <a:effectLst/>
            </c:spPr>
          </c:errBars>
          <c:cat>
            <c:numRef>
              <c:f>Sheet1!$A$2:$A$8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4.5</c:v>
                </c:pt>
                <c:pt idx="1">
                  <c:v>2.7</c:v>
                </c:pt>
                <c:pt idx="2">
                  <c:v>3.6</c:v>
                </c:pt>
                <c:pt idx="3">
                  <c:v>5.8</c:v>
                </c:pt>
                <c:pt idx="4">
                  <c:v>4.9000000000000004</c:v>
                </c:pt>
                <c:pt idx="5">
                  <c:v>3.6</c:v>
                </c:pt>
                <c:pt idx="6">
                  <c:v>5.2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EE2-403D-9381-3DDB06608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483072"/>
        <c:axId val="220055040"/>
      </c:lineChart>
      <c:catAx>
        <c:axId val="2124830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28575" cap="flat" cmpd="sng" algn="ctr">
            <a:solidFill>
              <a:srgbClr val="1C734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  <a:cs typeface="+mn-cs"/>
              </a:defRPr>
            </a:pPr>
            <a:endParaRPr lang="zh-CN"/>
          </a:p>
        </c:txPr>
        <c:crossAx val="220055040"/>
        <c:crosses val="autoZero"/>
        <c:auto val="1"/>
        <c:lblAlgn val="ctr"/>
        <c:lblOffset val="100"/>
        <c:noMultiLvlLbl val="0"/>
      </c:catAx>
      <c:valAx>
        <c:axId val="220055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  <a:cs typeface="+mn-cs"/>
              </a:defRPr>
            </a:pPr>
            <a:endParaRPr lang="zh-CN"/>
          </a:p>
        </c:txPr>
        <c:crossAx val="212483072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76236"/>
              </a:solidFill>
              <a:ln w="762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9A2-42E0-97BD-6BAF374779A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9A2-42E0-97BD-6BAF374779AA}"/>
              </c:ext>
            </c:extLst>
          </c:dPt>
          <c:dPt>
            <c:idx val="2"/>
            <c:bubble3D val="0"/>
            <c:spPr>
              <a:solidFill>
                <a:srgbClr val="78DBA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9A2-42E0-97BD-6BAF374779AA}"/>
              </c:ext>
            </c:extLst>
          </c:dPt>
          <c:dPt>
            <c:idx val="3"/>
            <c:bubble3D val="0"/>
            <c:spPr>
              <a:solidFill>
                <a:srgbClr val="2AA36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9A2-42E0-97BD-6BAF374779A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0.56999999999999995</c:v>
                </c:pt>
                <c:pt idx="2">
                  <c:v>0.15000000000000005</c:v>
                </c:pt>
                <c:pt idx="3">
                  <c:v>8.0000000000000029E-2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9A2-42E0-97BD-6BAF374779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A5-4A1B-8AC6-583B0D9AD5E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A5-4A1B-8AC6-583B0D9AD5ED}"/>
              </c:ext>
            </c:extLst>
          </c:dPt>
          <c:dPt>
            <c:idx val="2"/>
            <c:bubble3D val="0"/>
            <c:spPr>
              <a:solidFill>
                <a:srgbClr val="78DBA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FA5-4A1B-8AC6-583B0D9AD5ED}"/>
              </c:ext>
            </c:extLst>
          </c:dPt>
          <c:dPt>
            <c:idx val="3"/>
            <c:bubble3D val="0"/>
            <c:spPr>
              <a:noFill/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FA5-4A1B-8AC6-583B0D9AD5E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0.15000000000000005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A5-4A1B-8AC6-583B0D9AD5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9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334-4A9D-9574-36E395A7DFB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334-4A9D-9574-36E395A7DFB7}"/>
              </c:ext>
            </c:extLst>
          </c:dPt>
          <c:dPt>
            <c:idx val="2"/>
            <c:bubble3D val="0"/>
            <c:spPr>
              <a:solidFill>
                <a:srgbClr val="78DBA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334-4A9D-9574-36E395A7DFB7}"/>
              </c:ext>
            </c:extLst>
          </c:dPt>
          <c:dPt>
            <c:idx val="3"/>
            <c:bubble3D val="0"/>
            <c:spPr>
              <a:solidFill>
                <a:srgbClr val="2AA36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334-4A9D-9574-36E395A7DFB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334-4A9D-9574-36E395A7DF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2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2C768-6EBC-4460-BA72-5701A82F26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834878-5C12-4F5B-979E-C6499D368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27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34878-5C12-4F5B-979E-C6499D3683F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24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34878-5C12-4F5B-979E-C6499D3683F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019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650940-C2D9-4AF1-811A-87CD04B24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E5F76E7-D698-49AC-BF58-64DC3E515A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AC5D67-C495-48A8-B169-161C6910A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C71B54-972D-4EDC-B2BD-15DC35667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54E2C0-04A0-423B-977B-10786A8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393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E08B4C-2F95-4B72-9AE8-AD87DA687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6DBF2B0-7910-48D3-A612-4612F9BB35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E4C847-1113-4AC7-B671-44735F8D4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66A22A-E0E6-4F33-A66E-D01BD2B16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E6BCFE-437E-4BB6-9C8E-0D993125E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007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59D001A-CFC1-4BA6-8F4B-AF160E5FBA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64212A-A83F-4FD9-AE49-E5971E21C7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572448-3AE1-4D97-A789-68E973A0A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5D9DCD-EA81-4138-A5AD-C17979F2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485F02-B110-45DA-AD5B-1A1922DB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565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2BB67C-A79F-4CF0-9FA6-27D9CC34D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6EEDC0-A443-41F2-A387-4DA0B3E9C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E892C-CC6F-4D2B-973E-80A1C3769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FC6CED-D68B-4B0D-9A3A-004205919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D39242-E62D-4CBF-A10E-1876D44A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62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3B3C55-473B-4020-9520-66C13F2FD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48D75C-3141-4DA8-9821-E32492C4D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820B69-71B0-4024-85B3-5E5238791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C2DAD4-05EF-4F27-8DD9-F289C608D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8FA23E-93C4-4362-9C37-1E66A3D5D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2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DB37AA-608B-4CB7-BC2F-5CC4AEFC7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54AED6-B62A-474E-9C6E-D1A5CBEE7F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DB4EFC-8A4D-4FF9-BB8F-DE31F9D0A5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8CCB108-C425-4706-9F12-AF5785E0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15C257-2A82-4ABC-BF85-0928168C7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6C44C5-C580-49C6-98C2-76DFB85CC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0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9F004F-7E9E-484D-A58F-BF357DA5F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B00617-1C24-4732-8965-A4E46F51E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B39705-F346-4DBA-A524-BE4E921628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18B11DB-03E0-4253-B2A5-AE5F46390D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732C358-43FE-4E32-AB2C-4644A7ED69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EBFE342-0A84-45F8-9F85-EB0D642A0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D6F66B0-07D1-4739-B15A-30E92AE26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B820F8A-76BD-42F9-9E47-DE5344438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951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65091B-E6DB-4F5E-A2DA-76A70AF08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35B303-5735-4FE1-AADD-3653617EC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C540DA4-E4F8-4F57-9269-C83B23565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65C3D1-87BE-48E5-B3FF-712C49B86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20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998114C-19AB-482C-82C4-26C7567EC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60B9900-C292-4492-BF17-B475B8281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752B7B-BB62-4038-A90A-6E088EB00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393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A2B260-7AF8-42B4-89D6-FBFE5D48B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B1C40C-0A9E-4417-9FA7-E9330877B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0C2FD9-FD95-4873-BF76-372A6331A2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3F2D04-77B5-452D-9F41-F1D43D6D9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66BCB1-A51C-4268-B400-B820CE819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6583B5-E819-4D91-9E97-7C9215CF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80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8A7A4B-8240-4F27-A045-28F7FD24B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B962A6-6048-4725-AA6A-E107CF1F6F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C6AB67-B768-4CC3-BF4F-2957C2398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8955D18-2E97-48A1-AD73-0DBFE201B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53F8CA-B7EF-4C28-AA1F-C6638523E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B89574-481B-4ED7-8D66-C3D6EAFE7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25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C4F9652-12EA-40FF-BF52-1CEB60DAD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574793A-F1A1-4EE9-B7EC-B6B65B000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F69F31-2D5B-4D8A-B3C5-4D1CC5FC20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EE0F3-15D7-468E-AD17-53CCA038BEA6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24E119-5950-4F03-ACA0-A25F249D3E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9FB9DC-B6B6-4F27-A10F-59C9C8763B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DAB1E-92DF-4FF0-BBD2-66AE7AC12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65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几米 - 拥有Masbfca (广告配乐完整版)">
            <a:hlinkClick r:id="" action="ppaction://media"/>
            <a:extLst>
              <a:ext uri="{FF2B5EF4-FFF2-40B4-BE49-F238E27FC236}">
                <a16:creationId xmlns:a16="http://schemas.microsoft.com/office/drawing/2014/main" id="{0A4D5DBA-D1E5-42F0-9F36-551C5DE6A3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41F1793-BF98-4294-AE47-ACD85E250F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73" t="8450" r="682" b="836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299623C-78AD-4990-A409-9B0CD6E3B938}"/>
              </a:ext>
            </a:extLst>
          </p:cNvPr>
          <p:cNvSpPr txBox="1"/>
          <p:nvPr/>
        </p:nvSpPr>
        <p:spPr>
          <a:xfrm>
            <a:off x="3139857" y="2108312"/>
            <a:ext cx="564770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spc="-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手绘风格</a:t>
            </a:r>
            <a:endParaRPr lang="en-US" altLang="zh-CN" sz="7200" spc="-1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algn="ctr"/>
            <a:r>
              <a:rPr lang="zh-CN" altLang="en-US" sz="7200" spc="-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教师说课模板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4C7207-2D90-458E-AF88-9A79A744292C}"/>
              </a:ext>
            </a:extLst>
          </p:cNvPr>
          <p:cNvSpPr txBox="1"/>
          <p:nvPr/>
        </p:nvSpPr>
        <p:spPr>
          <a:xfrm>
            <a:off x="3194449" y="4411135"/>
            <a:ext cx="5857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1600" dirty="0">
                <a:solidFill>
                  <a:schemeClr val="bg1">
                    <a:lumMod val="95000"/>
                  </a:schemeClr>
                </a:solidFill>
              </a:rPr>
              <a:t>DESIGNED BY ALONIC</a:t>
            </a:r>
            <a:endParaRPr lang="zh-CN" altLang="en-US" sz="1600" spc="1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1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newsflash/>
      </p:transition>
    </mc:Choice>
    <mc:Fallback>
      <p:transition spd="slow" advClick="0" advTm="2000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4" y="120673"/>
            <a:ext cx="2677127" cy="72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8B010B5-F185-4959-B340-11CAC7A87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71" y="2168998"/>
            <a:ext cx="2352000" cy="2520000"/>
          </a:xfrm>
          <a:prstGeom prst="rect">
            <a:avLst/>
          </a:prstGeom>
        </p:spPr>
      </p:pic>
      <p:sp>
        <p:nvSpPr>
          <p:cNvPr id="10" name="箭头: 直角上 9">
            <a:extLst>
              <a:ext uri="{FF2B5EF4-FFF2-40B4-BE49-F238E27FC236}">
                <a16:creationId xmlns:a16="http://schemas.microsoft.com/office/drawing/2014/main" id="{925E75BF-4BDA-4802-9E7B-442C9DCED438}"/>
              </a:ext>
            </a:extLst>
          </p:cNvPr>
          <p:cNvSpPr/>
          <p:nvPr/>
        </p:nvSpPr>
        <p:spPr>
          <a:xfrm rot="5400000">
            <a:off x="4023119" y="2541933"/>
            <a:ext cx="1102899" cy="125561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78DBA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箭头: 直角上 19">
            <a:extLst>
              <a:ext uri="{FF2B5EF4-FFF2-40B4-BE49-F238E27FC236}">
                <a16:creationId xmlns:a16="http://schemas.microsoft.com/office/drawing/2014/main" id="{EFAB93CD-7A51-4EE3-9EFB-B380DD4B4B98}"/>
              </a:ext>
            </a:extLst>
          </p:cNvPr>
          <p:cNvSpPr/>
          <p:nvPr/>
        </p:nvSpPr>
        <p:spPr>
          <a:xfrm rot="5400000">
            <a:off x="5562465" y="4001793"/>
            <a:ext cx="1102899" cy="125561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78DBA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73EF7E3-7B5A-4B5B-A9E0-8E73AA1FCC03}"/>
              </a:ext>
            </a:extLst>
          </p:cNvPr>
          <p:cNvGrpSpPr/>
          <p:nvPr/>
        </p:nvGrpSpPr>
        <p:grpSpPr>
          <a:xfrm>
            <a:off x="3730917" y="1319347"/>
            <a:ext cx="5347228" cy="1299582"/>
            <a:chOff x="3730917" y="1319347"/>
            <a:chExt cx="5347228" cy="1299582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E985886-20A4-49D0-A65B-E801887BE9F7}"/>
                </a:ext>
              </a:extLst>
            </p:cNvPr>
            <p:cNvGrpSpPr/>
            <p:nvPr/>
          </p:nvGrpSpPr>
          <p:grpSpPr>
            <a:xfrm>
              <a:off x="3730917" y="1319347"/>
              <a:ext cx="1928355" cy="1299582"/>
              <a:chOff x="4167646" y="1319347"/>
              <a:chExt cx="1928355" cy="1299582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58FCFFFB-D3A9-409E-BC2E-465C9C0B0C90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CA4DF6F-1411-4085-96EE-F34B78C21614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F211989F-950D-42DE-A868-9BA8FBD0D450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54644443-2AAB-4522-A718-45EA19CD2386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E74AEBD-A19E-4CE1-A7DB-9C9F0F02F68B}"/>
                </a:ext>
              </a:extLst>
            </p:cNvPr>
            <p:cNvSpPr txBox="1"/>
            <p:nvPr/>
          </p:nvSpPr>
          <p:spPr>
            <a:xfrm>
              <a:off x="5698968" y="1459858"/>
              <a:ext cx="3379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3AC93BD-4224-4276-99E7-6476171FDF2E}"/>
              </a:ext>
            </a:extLst>
          </p:cNvPr>
          <p:cNvGrpSpPr/>
          <p:nvPr/>
        </p:nvGrpSpPr>
        <p:grpSpPr>
          <a:xfrm>
            <a:off x="5270263" y="2779208"/>
            <a:ext cx="5365920" cy="1299582"/>
            <a:chOff x="5270263" y="2779208"/>
            <a:chExt cx="5365920" cy="1299582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8FC8557-0427-4B2F-B18F-B5A08D119D2B}"/>
                </a:ext>
              </a:extLst>
            </p:cNvPr>
            <p:cNvGrpSpPr/>
            <p:nvPr/>
          </p:nvGrpSpPr>
          <p:grpSpPr>
            <a:xfrm>
              <a:off x="5270263" y="2779208"/>
              <a:ext cx="1937701" cy="1299582"/>
              <a:chOff x="5706992" y="2779208"/>
              <a:chExt cx="1937701" cy="1299582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32BE264-AA82-49F6-9C66-A98376EF261C}"/>
                  </a:ext>
                </a:extLst>
              </p:cNvPr>
              <p:cNvSpPr/>
              <p:nvPr/>
            </p:nvSpPr>
            <p:spPr>
              <a:xfrm>
                <a:off x="5706992" y="2779208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FE71D35B-7AFE-4165-B586-F5C479DDD7BF}"/>
                  </a:ext>
                </a:extLst>
              </p:cNvPr>
              <p:cNvGrpSpPr/>
              <p:nvPr/>
            </p:nvGrpSpPr>
            <p:grpSpPr>
              <a:xfrm>
                <a:off x="5754201" y="3034645"/>
                <a:ext cx="1890492" cy="761803"/>
                <a:chOff x="6896274" y="1366252"/>
                <a:chExt cx="1890492" cy="761803"/>
              </a:xfrm>
            </p:grpSpPr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E83C90C4-2A05-4323-8028-1AA81DB1F95B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0B2E2707-19DA-4A48-BF8E-6DD36CF1237E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7BBC311-34E8-45C5-8C00-E06C840EADA1}"/>
                </a:ext>
              </a:extLst>
            </p:cNvPr>
            <p:cNvSpPr txBox="1"/>
            <p:nvPr/>
          </p:nvSpPr>
          <p:spPr>
            <a:xfrm>
              <a:off x="7257006" y="2921167"/>
              <a:ext cx="3379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188831D-C6BA-45A0-8BCC-BCA6141EFFEE}"/>
              </a:ext>
            </a:extLst>
          </p:cNvPr>
          <p:cNvGrpSpPr/>
          <p:nvPr/>
        </p:nvGrpSpPr>
        <p:grpSpPr>
          <a:xfrm>
            <a:off x="6809609" y="4239068"/>
            <a:ext cx="3826574" cy="1299582"/>
            <a:chOff x="6809609" y="4239068"/>
            <a:chExt cx="3826574" cy="1299582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F1A8AE0D-2B87-4DAB-BCA6-35817696E521}"/>
                </a:ext>
              </a:extLst>
            </p:cNvPr>
            <p:cNvGrpSpPr/>
            <p:nvPr/>
          </p:nvGrpSpPr>
          <p:grpSpPr>
            <a:xfrm>
              <a:off x="6809609" y="4239068"/>
              <a:ext cx="1937701" cy="1299582"/>
              <a:chOff x="7246338" y="4239068"/>
              <a:chExt cx="1937701" cy="1299582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F8DDEE0-5470-4002-98AC-A001EDD12159}"/>
                  </a:ext>
                </a:extLst>
              </p:cNvPr>
              <p:cNvSpPr/>
              <p:nvPr/>
            </p:nvSpPr>
            <p:spPr>
              <a:xfrm>
                <a:off x="7246338" y="4239068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8C06BD31-DA1E-4190-9E60-0D635C7B6C2E}"/>
                  </a:ext>
                </a:extLst>
              </p:cNvPr>
              <p:cNvGrpSpPr/>
              <p:nvPr/>
            </p:nvGrpSpPr>
            <p:grpSpPr>
              <a:xfrm>
                <a:off x="7293547" y="4494506"/>
                <a:ext cx="1890492" cy="761803"/>
                <a:chOff x="6896274" y="1366252"/>
                <a:chExt cx="1890492" cy="761803"/>
              </a:xfrm>
            </p:grpSpPr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DA524CED-DD08-4243-9835-5F9E0BBED397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8BE40F7B-D8A9-4A72-87F5-B05A99E9E3A0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16CA3DC-5E4E-4AD6-ADEA-B8E8345A05D7}"/>
                </a:ext>
              </a:extLst>
            </p:cNvPr>
            <p:cNvSpPr txBox="1"/>
            <p:nvPr/>
          </p:nvSpPr>
          <p:spPr>
            <a:xfrm>
              <a:off x="8713450" y="4381027"/>
              <a:ext cx="19227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056450"/>
      </p:ext>
    </p:extLst>
  </p:cSld>
  <p:clrMapOvr>
    <a:masterClrMapping/>
  </p:clrMapOvr>
  <p:transition spd="slow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0" y="120673"/>
            <a:ext cx="2677127" cy="720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782DE96-DB32-44C4-9D4A-0D2F76C7D035}"/>
              </a:ext>
            </a:extLst>
          </p:cNvPr>
          <p:cNvGrpSpPr/>
          <p:nvPr/>
        </p:nvGrpSpPr>
        <p:grpSpPr>
          <a:xfrm>
            <a:off x="1090641" y="1393691"/>
            <a:ext cx="10010720" cy="6180809"/>
            <a:chOff x="1090641" y="1393691"/>
            <a:chExt cx="10010720" cy="6180809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E83D046-42AD-42C8-A6E6-57A2115B1B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758"/>
            <a:stretch/>
          </p:blipFill>
          <p:spPr>
            <a:xfrm rot="207292">
              <a:off x="2201643" y="3860647"/>
              <a:ext cx="7030061" cy="371385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A36C847-BC19-4741-BBBB-1F29796C96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415"/>
            <a:stretch/>
          </p:blipFill>
          <p:spPr>
            <a:xfrm>
              <a:off x="1090641" y="1393691"/>
              <a:ext cx="10010720" cy="5464309"/>
            </a:xfrm>
            <a:prstGeom prst="rect">
              <a:avLst/>
            </a:prstGeom>
          </p:spPr>
        </p:pic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2E13BE1-F9E5-450F-8584-671B5AB38DFC}"/>
              </a:ext>
            </a:extLst>
          </p:cNvPr>
          <p:cNvSpPr txBox="1"/>
          <p:nvPr/>
        </p:nvSpPr>
        <p:spPr>
          <a:xfrm>
            <a:off x="2201539" y="1034035"/>
            <a:ext cx="7788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987392"/>
      </p:ext>
    </p:extLst>
  </p:cSld>
  <p:clrMapOvr>
    <a:masterClrMapping/>
  </p:clrMapOvr>
  <p:transition spd="med" advClick="0" advTm="2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4" y="120673"/>
            <a:ext cx="2677127" cy="720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84251AA-2B96-44DE-A40C-31FF77AF89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040" y="2789071"/>
            <a:ext cx="2773920" cy="179847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94A25794-7F56-4879-925F-5D13F1E8B001}"/>
              </a:ext>
            </a:extLst>
          </p:cNvPr>
          <p:cNvGrpSpPr/>
          <p:nvPr/>
        </p:nvGrpSpPr>
        <p:grpSpPr>
          <a:xfrm>
            <a:off x="1411871" y="1236087"/>
            <a:ext cx="2946834" cy="2290640"/>
            <a:chOff x="1534701" y="1230180"/>
            <a:chExt cx="2946834" cy="229064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B63A030-7AB9-49BA-AC76-DDE9958BF615}"/>
                </a:ext>
              </a:extLst>
            </p:cNvPr>
            <p:cNvGrpSpPr/>
            <p:nvPr/>
          </p:nvGrpSpPr>
          <p:grpSpPr>
            <a:xfrm>
              <a:off x="2134129" y="1230180"/>
              <a:ext cx="1928355" cy="1299582"/>
              <a:chOff x="4167646" y="1319347"/>
              <a:chExt cx="1928355" cy="1299582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500BD13-011B-4926-87FD-9B1C3346854E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813B4F16-5F03-405B-B641-8310890BFF58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F5EC33E7-05F9-44E5-BDDE-B887A3FEE09A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2DBED467-91F2-48F3-8EEA-6DE418547EC6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668B34-F421-4690-B3A7-AA3D8C018828}"/>
                </a:ext>
              </a:extLst>
            </p:cNvPr>
            <p:cNvSpPr txBox="1"/>
            <p:nvPr/>
          </p:nvSpPr>
          <p:spPr>
            <a:xfrm>
              <a:off x="1534701" y="2597490"/>
              <a:ext cx="29468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21D4CFC-AD32-498E-98D4-E4A6619C65F1}"/>
              </a:ext>
            </a:extLst>
          </p:cNvPr>
          <p:cNvGrpSpPr/>
          <p:nvPr/>
        </p:nvGrpSpPr>
        <p:grpSpPr>
          <a:xfrm>
            <a:off x="1411871" y="3849892"/>
            <a:ext cx="2946834" cy="2290640"/>
            <a:chOff x="1534701" y="1230180"/>
            <a:chExt cx="2946834" cy="229064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FB8C906-32A5-49A3-975C-56652894A758}"/>
                </a:ext>
              </a:extLst>
            </p:cNvPr>
            <p:cNvGrpSpPr/>
            <p:nvPr/>
          </p:nvGrpSpPr>
          <p:grpSpPr>
            <a:xfrm>
              <a:off x="2134129" y="1230180"/>
              <a:ext cx="1928355" cy="1299582"/>
              <a:chOff x="4167646" y="1319347"/>
              <a:chExt cx="1928355" cy="1299582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87379BB-CA14-4013-85FA-E623D59110A0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179C5CB5-D880-4130-BBF5-F63D65D91F46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945F4E9F-5003-4CDD-ABD6-68CC2D02389A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32D43ED0-31C6-41EF-8808-86D9808891CB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AAD81EC-B585-4E97-8BA9-00F26724F4B9}"/>
                </a:ext>
              </a:extLst>
            </p:cNvPr>
            <p:cNvSpPr txBox="1"/>
            <p:nvPr/>
          </p:nvSpPr>
          <p:spPr>
            <a:xfrm>
              <a:off x="1534701" y="2597490"/>
              <a:ext cx="29468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6DF3153-4C37-4217-99A4-DDE82AF627D6}"/>
              </a:ext>
            </a:extLst>
          </p:cNvPr>
          <p:cNvGrpSpPr/>
          <p:nvPr/>
        </p:nvGrpSpPr>
        <p:grpSpPr>
          <a:xfrm>
            <a:off x="7833295" y="1236087"/>
            <a:ext cx="2946834" cy="2290640"/>
            <a:chOff x="1534701" y="1230180"/>
            <a:chExt cx="2946834" cy="2290640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F8F2EC1-7B2B-4826-8E33-D7AEB9C3B117}"/>
                </a:ext>
              </a:extLst>
            </p:cNvPr>
            <p:cNvGrpSpPr/>
            <p:nvPr/>
          </p:nvGrpSpPr>
          <p:grpSpPr>
            <a:xfrm>
              <a:off x="2134129" y="1230180"/>
              <a:ext cx="1928355" cy="1299582"/>
              <a:chOff x="4167646" y="1319347"/>
              <a:chExt cx="1928355" cy="1299582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37C84A8-6106-4599-8569-8E3EEEA5B6D4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685171FB-B718-4FC6-94C7-708563081121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7FC25E34-6303-46FE-95BB-835C1285FD68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B774AB2E-B904-4464-BFAE-5D6D3F7C7BD7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B5163FD-B9DD-4CCE-802A-235FA9AA12A6}"/>
                </a:ext>
              </a:extLst>
            </p:cNvPr>
            <p:cNvSpPr txBox="1"/>
            <p:nvPr/>
          </p:nvSpPr>
          <p:spPr>
            <a:xfrm>
              <a:off x="1534701" y="2597490"/>
              <a:ext cx="29468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82624E9-A6F6-42E1-B4C5-C6A7DAE9CFE4}"/>
              </a:ext>
            </a:extLst>
          </p:cNvPr>
          <p:cNvGrpSpPr/>
          <p:nvPr/>
        </p:nvGrpSpPr>
        <p:grpSpPr>
          <a:xfrm>
            <a:off x="7888336" y="3808126"/>
            <a:ext cx="2946834" cy="2290640"/>
            <a:chOff x="1534701" y="1230180"/>
            <a:chExt cx="2946834" cy="229064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24F3A4F-1293-4411-B5F9-22E056F5A34B}"/>
                </a:ext>
              </a:extLst>
            </p:cNvPr>
            <p:cNvGrpSpPr/>
            <p:nvPr/>
          </p:nvGrpSpPr>
          <p:grpSpPr>
            <a:xfrm>
              <a:off x="2134129" y="1230180"/>
              <a:ext cx="1928355" cy="1299582"/>
              <a:chOff x="4167646" y="1319347"/>
              <a:chExt cx="1928355" cy="1299582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C8AB63-499D-4114-A2E7-16B33E062DF6}"/>
                  </a:ext>
                </a:extLst>
              </p:cNvPr>
              <p:cNvSpPr/>
              <p:nvPr/>
            </p:nvSpPr>
            <p:spPr>
              <a:xfrm>
                <a:off x="4167646" y="1319347"/>
                <a:ext cx="1856632" cy="1299582"/>
              </a:xfrm>
              <a:custGeom>
                <a:avLst/>
                <a:gdLst>
                  <a:gd name="connsiteX0" fmla="*/ 0 w 1856632"/>
                  <a:gd name="connsiteY0" fmla="*/ 216640 h 1299582"/>
                  <a:gd name="connsiteX1" fmla="*/ 216640 w 1856632"/>
                  <a:gd name="connsiteY1" fmla="*/ 0 h 1299582"/>
                  <a:gd name="connsiteX2" fmla="*/ 1639992 w 1856632"/>
                  <a:gd name="connsiteY2" fmla="*/ 0 h 1299582"/>
                  <a:gd name="connsiteX3" fmla="*/ 1856632 w 1856632"/>
                  <a:gd name="connsiteY3" fmla="*/ 216640 h 1299582"/>
                  <a:gd name="connsiteX4" fmla="*/ 1856632 w 1856632"/>
                  <a:gd name="connsiteY4" fmla="*/ 1082942 h 1299582"/>
                  <a:gd name="connsiteX5" fmla="*/ 1639992 w 1856632"/>
                  <a:gd name="connsiteY5" fmla="*/ 1299582 h 1299582"/>
                  <a:gd name="connsiteX6" fmla="*/ 216640 w 1856632"/>
                  <a:gd name="connsiteY6" fmla="*/ 1299582 h 1299582"/>
                  <a:gd name="connsiteX7" fmla="*/ 0 w 1856632"/>
                  <a:gd name="connsiteY7" fmla="*/ 1082942 h 1299582"/>
                  <a:gd name="connsiteX8" fmla="*/ 0 w 1856632"/>
                  <a:gd name="connsiteY8" fmla="*/ 216640 h 12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6632" h="1299582">
                    <a:moveTo>
                      <a:pt x="0" y="216640"/>
                    </a:moveTo>
                    <a:cubicBezTo>
                      <a:pt x="0" y="96993"/>
                      <a:pt x="96993" y="0"/>
                      <a:pt x="216640" y="0"/>
                    </a:cubicBezTo>
                    <a:lnTo>
                      <a:pt x="1639992" y="0"/>
                    </a:lnTo>
                    <a:cubicBezTo>
                      <a:pt x="1759639" y="0"/>
                      <a:pt x="1856632" y="96993"/>
                      <a:pt x="1856632" y="216640"/>
                    </a:cubicBezTo>
                    <a:lnTo>
                      <a:pt x="1856632" y="1082942"/>
                    </a:lnTo>
                    <a:cubicBezTo>
                      <a:pt x="1856632" y="1202589"/>
                      <a:pt x="1759639" y="1299582"/>
                      <a:pt x="1639992" y="1299582"/>
                    </a:cubicBezTo>
                    <a:lnTo>
                      <a:pt x="216640" y="1299582"/>
                    </a:lnTo>
                    <a:cubicBezTo>
                      <a:pt x="96993" y="1299582"/>
                      <a:pt x="0" y="1202589"/>
                      <a:pt x="0" y="1082942"/>
                    </a:cubicBezTo>
                    <a:lnTo>
                      <a:pt x="0" y="216640"/>
                    </a:lnTo>
                    <a:close/>
                  </a:path>
                </a:pathLst>
              </a:cu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2522" tIns="242522" rIns="242522" bIns="242522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700" kern="1200"/>
              </a:p>
            </p:txBody>
          </p: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70498B17-AA33-4462-B370-560EF74E92D9}"/>
                  </a:ext>
                </a:extLst>
              </p:cNvPr>
              <p:cNvGrpSpPr/>
              <p:nvPr/>
            </p:nvGrpSpPr>
            <p:grpSpPr>
              <a:xfrm>
                <a:off x="4205509" y="1601689"/>
                <a:ext cx="1890492" cy="761803"/>
                <a:chOff x="6896274" y="1366252"/>
                <a:chExt cx="1890492" cy="761803"/>
              </a:xfrm>
            </p:grpSpPr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922E8F4F-C0E7-411F-8BB6-A7CE00F33CFA}"/>
                    </a:ext>
                  </a:extLst>
                </p:cNvPr>
                <p:cNvSpPr txBox="1"/>
                <p:nvPr/>
              </p:nvSpPr>
              <p:spPr>
                <a:xfrm>
                  <a:off x="6896274" y="1366252"/>
                  <a:ext cx="16722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3200" spc="-300" dirty="0">
                      <a:solidFill>
                        <a:schemeClr val="bg1">
                          <a:lumMod val="9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黑荔枝体简" panose="00020600040101010101" pitchFamily="18" charset="-122"/>
                      <a:ea typeface="汉仪黑荔枝体简" panose="00020600040101010101" pitchFamily="18" charset="-122"/>
                    </a:rPr>
                    <a:t>输入标题</a:t>
                  </a:r>
                </a:p>
              </p:txBody>
            </p:sp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93B680B6-E042-4ADD-9CE7-8E876B789FFE}"/>
                    </a:ext>
                  </a:extLst>
                </p:cNvPr>
                <p:cNvSpPr txBox="1"/>
                <p:nvPr/>
              </p:nvSpPr>
              <p:spPr>
                <a:xfrm>
                  <a:off x="6898107" y="1866445"/>
                  <a:ext cx="188865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050" spc="800" dirty="0">
                      <a:solidFill>
                        <a:schemeClr val="bg1">
                          <a:lumMod val="95000"/>
                        </a:schemeClr>
                      </a:solidFill>
                    </a:rPr>
                    <a:t>TITLE HERE</a:t>
                  </a:r>
                  <a:endParaRPr lang="zh-CN" altLang="en-US" sz="1050" spc="8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0E5E7A6-6C68-4A20-8DE4-4391DA80E175}"/>
                </a:ext>
              </a:extLst>
            </p:cNvPr>
            <p:cNvSpPr txBox="1"/>
            <p:nvPr/>
          </p:nvSpPr>
          <p:spPr>
            <a:xfrm>
              <a:off x="1534701" y="2597490"/>
              <a:ext cx="29468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240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0" y="120673"/>
            <a:ext cx="2677127" cy="720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EAEC437-5408-4C8E-B4A4-7905CC57E752}"/>
              </a:ext>
            </a:extLst>
          </p:cNvPr>
          <p:cNvGrpSpPr/>
          <p:nvPr/>
        </p:nvGrpSpPr>
        <p:grpSpPr>
          <a:xfrm>
            <a:off x="3630406" y="1518940"/>
            <a:ext cx="4931188" cy="5339060"/>
            <a:chOff x="3630406" y="1518940"/>
            <a:chExt cx="4931188" cy="5339060"/>
          </a:xfrm>
        </p:grpSpPr>
        <p:sp>
          <p:nvSpPr>
            <p:cNvPr id="26" name="Bent Arrow 57">
              <a:extLst>
                <a:ext uri="{FF2B5EF4-FFF2-40B4-BE49-F238E27FC236}">
                  <a16:creationId xmlns:a16="http://schemas.microsoft.com/office/drawing/2014/main" id="{D29ADBD2-4D34-41E5-82C9-3BB78A1A1EBB}"/>
                </a:ext>
              </a:extLst>
            </p:cNvPr>
            <p:cNvSpPr/>
            <p:nvPr/>
          </p:nvSpPr>
          <p:spPr>
            <a:xfrm>
              <a:off x="5277292" y="2908291"/>
              <a:ext cx="2682821" cy="3949709"/>
            </a:xfrm>
            <a:prstGeom prst="bentArrow">
              <a:avLst>
                <a:gd name="adj1" fmla="val 10194"/>
                <a:gd name="adj2" fmla="val 9038"/>
                <a:gd name="adj3" fmla="val 14263"/>
                <a:gd name="adj4" fmla="val 24932"/>
              </a:avLst>
            </a:prstGeom>
            <a:solidFill>
              <a:srgbClr val="1C734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Bent Arrow 58">
              <a:extLst>
                <a:ext uri="{FF2B5EF4-FFF2-40B4-BE49-F238E27FC236}">
                  <a16:creationId xmlns:a16="http://schemas.microsoft.com/office/drawing/2014/main" id="{1946BE1F-AB8C-4FAA-AF54-E0B5EE476DC9}"/>
                </a:ext>
              </a:extLst>
            </p:cNvPr>
            <p:cNvSpPr/>
            <p:nvPr/>
          </p:nvSpPr>
          <p:spPr>
            <a:xfrm flipH="1">
              <a:off x="3991891" y="3653520"/>
              <a:ext cx="3023662" cy="3204480"/>
            </a:xfrm>
            <a:prstGeom prst="bentArrow">
              <a:avLst>
                <a:gd name="adj1" fmla="val 8879"/>
                <a:gd name="adj2" fmla="val 9038"/>
                <a:gd name="adj3" fmla="val 14263"/>
                <a:gd name="adj4" fmla="val 19454"/>
              </a:avLst>
            </a:prstGeom>
            <a:solidFill>
              <a:srgbClr val="2AA36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Bent Arrow 59">
              <a:extLst>
                <a:ext uri="{FF2B5EF4-FFF2-40B4-BE49-F238E27FC236}">
                  <a16:creationId xmlns:a16="http://schemas.microsoft.com/office/drawing/2014/main" id="{59602CC6-5855-439C-A744-37287476B5B3}"/>
                </a:ext>
              </a:extLst>
            </p:cNvPr>
            <p:cNvSpPr/>
            <p:nvPr/>
          </p:nvSpPr>
          <p:spPr>
            <a:xfrm flipH="1">
              <a:off x="3630406" y="4597019"/>
              <a:ext cx="1449899" cy="2260981"/>
            </a:xfrm>
            <a:prstGeom prst="bentArrow">
              <a:avLst>
                <a:gd name="adj1" fmla="val 19713"/>
                <a:gd name="adj2" fmla="val 20879"/>
                <a:gd name="adj3" fmla="val 22762"/>
                <a:gd name="adj4" fmla="val 29493"/>
              </a:avLst>
            </a:prstGeom>
            <a:solidFill>
              <a:srgbClr val="78DBA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Bent Arrow 60">
              <a:extLst>
                <a:ext uri="{FF2B5EF4-FFF2-40B4-BE49-F238E27FC236}">
                  <a16:creationId xmlns:a16="http://schemas.microsoft.com/office/drawing/2014/main" id="{F9DD757D-6F5C-4296-A5F4-18D2BBB55931}"/>
                </a:ext>
              </a:extLst>
            </p:cNvPr>
            <p:cNvSpPr/>
            <p:nvPr/>
          </p:nvSpPr>
          <p:spPr>
            <a:xfrm>
              <a:off x="6198147" y="4425351"/>
              <a:ext cx="2363447" cy="2432649"/>
            </a:xfrm>
            <a:prstGeom prst="bentArrow">
              <a:avLst>
                <a:gd name="adj1" fmla="val 13127"/>
                <a:gd name="adj2" fmla="val 10495"/>
                <a:gd name="adj3" fmla="val 17138"/>
                <a:gd name="adj4" fmla="val 21923"/>
              </a:avLst>
            </a:prstGeom>
            <a:solidFill>
              <a:srgbClr val="1C734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Up Arrow 61">
              <a:extLst>
                <a:ext uri="{FF2B5EF4-FFF2-40B4-BE49-F238E27FC236}">
                  <a16:creationId xmlns:a16="http://schemas.microsoft.com/office/drawing/2014/main" id="{7683625E-106B-4E55-AD85-834F7C3AA827}"/>
                </a:ext>
              </a:extLst>
            </p:cNvPr>
            <p:cNvSpPr/>
            <p:nvPr/>
          </p:nvSpPr>
          <p:spPr>
            <a:xfrm>
              <a:off x="5586025" y="1518940"/>
              <a:ext cx="574899" cy="5339060"/>
            </a:xfrm>
            <a:prstGeom prst="upArrow">
              <a:avLst>
                <a:gd name="adj1" fmla="val 50000"/>
                <a:gd name="adj2" fmla="val 67147"/>
              </a:avLst>
            </a:prstGeom>
            <a:solidFill>
              <a:srgbClr val="78DBA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F963FAE7-AB60-456F-A1CF-A687586FE935}"/>
              </a:ext>
            </a:extLst>
          </p:cNvPr>
          <p:cNvSpPr txBox="1"/>
          <p:nvPr/>
        </p:nvSpPr>
        <p:spPr>
          <a:xfrm>
            <a:off x="452066" y="4559979"/>
            <a:ext cx="3149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17326F4-CF90-4299-A92D-BEEECB16349E}"/>
              </a:ext>
            </a:extLst>
          </p:cNvPr>
          <p:cNvSpPr txBox="1"/>
          <p:nvPr/>
        </p:nvSpPr>
        <p:spPr>
          <a:xfrm>
            <a:off x="805218" y="3545551"/>
            <a:ext cx="3149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C32A990-F6EF-4D7F-8896-B382F55369C5}"/>
              </a:ext>
            </a:extLst>
          </p:cNvPr>
          <p:cNvSpPr txBox="1"/>
          <p:nvPr/>
        </p:nvSpPr>
        <p:spPr>
          <a:xfrm>
            <a:off x="1951649" y="1517241"/>
            <a:ext cx="3149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49E014D-0BB0-446C-BFAF-ADA81B4A95AE}"/>
              </a:ext>
            </a:extLst>
          </p:cNvPr>
          <p:cNvSpPr txBox="1"/>
          <p:nvPr/>
        </p:nvSpPr>
        <p:spPr>
          <a:xfrm>
            <a:off x="7965967" y="2622221"/>
            <a:ext cx="3149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69562F4-8139-4FBA-A1F8-4BDF442309E8}"/>
              </a:ext>
            </a:extLst>
          </p:cNvPr>
          <p:cNvSpPr txBox="1"/>
          <p:nvPr/>
        </p:nvSpPr>
        <p:spPr>
          <a:xfrm>
            <a:off x="8561594" y="4188470"/>
            <a:ext cx="3149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431547F-0D1A-44BC-A50F-D52626A1AEFA}"/>
              </a:ext>
            </a:extLst>
          </p:cNvPr>
          <p:cNvGrpSpPr/>
          <p:nvPr/>
        </p:nvGrpSpPr>
        <p:grpSpPr>
          <a:xfrm>
            <a:off x="6645850" y="987336"/>
            <a:ext cx="3060932" cy="1130069"/>
            <a:chOff x="7810914" y="2286304"/>
            <a:chExt cx="3060932" cy="113006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2596EF6-919D-4482-B9A3-B39D16E8E9F9}"/>
                </a:ext>
              </a:extLst>
            </p:cNvPr>
            <p:cNvSpPr txBox="1"/>
            <p:nvPr/>
          </p:nvSpPr>
          <p:spPr>
            <a:xfrm>
              <a:off x="7810914" y="2286304"/>
              <a:ext cx="2800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输入标题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69A9868-DACB-4081-A6C5-D6152069755F}"/>
                </a:ext>
              </a:extLst>
            </p:cNvPr>
            <p:cNvSpPr txBox="1"/>
            <p:nvPr/>
          </p:nvSpPr>
          <p:spPr>
            <a:xfrm>
              <a:off x="7896351" y="3139374"/>
              <a:ext cx="29754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600" dirty="0">
                  <a:solidFill>
                    <a:schemeClr val="bg1">
                      <a:lumMod val="95000"/>
                    </a:schemeClr>
                  </a:solidFill>
                </a:rPr>
                <a:t>TITLE HERE</a:t>
              </a:r>
              <a:endParaRPr lang="zh-CN" altLang="en-US" sz="1200" spc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0321884"/>
      </p:ext>
    </p:extLst>
  </p:cSld>
  <p:clrMapOvr>
    <a:masterClrMapping/>
  </p:clrMapOvr>
  <p:transition spd="slow" advClick="0"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8F9AF-272B-45C4-9845-3994B5D9F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4" y="120673"/>
            <a:ext cx="2677127" cy="720000"/>
          </a:xfrm>
          <a:prstGeom prst="rect">
            <a:avLst/>
          </a:prstGeom>
        </p:spPr>
      </p:pic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EB1D96A4-90A8-4D49-9D72-1E0B46817075}"/>
              </a:ext>
            </a:extLst>
          </p:cNvPr>
          <p:cNvSpPr/>
          <p:nvPr/>
        </p:nvSpPr>
        <p:spPr>
          <a:xfrm rot="4592573">
            <a:off x="84423" y="-440748"/>
            <a:ext cx="7944371" cy="6129996"/>
          </a:xfrm>
          <a:prstGeom prst="triangle">
            <a:avLst/>
          </a:prstGeom>
          <a:noFill/>
          <a:ln w="50800" cap="rnd">
            <a:solidFill>
              <a:srgbClr val="78DBA2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9763DFC-5014-455A-805D-27F99E1920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6309" y="-494091"/>
            <a:ext cx="6989873" cy="7846182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0806A82F-2556-4A71-9FA0-7C489F1D01E4}"/>
              </a:ext>
            </a:extLst>
          </p:cNvPr>
          <p:cNvGrpSpPr/>
          <p:nvPr/>
        </p:nvGrpSpPr>
        <p:grpSpPr>
          <a:xfrm>
            <a:off x="5234828" y="3111773"/>
            <a:ext cx="2354484" cy="2662182"/>
            <a:chOff x="5638122" y="2995323"/>
            <a:chExt cx="2354484" cy="266218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904C57F-DD67-42BA-9610-7F60903E5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264314">
              <a:off x="6439017" y="2995323"/>
              <a:ext cx="970060" cy="720000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01443D5-418C-48D0-A940-1B2156137C31}"/>
                </a:ext>
              </a:extLst>
            </p:cNvPr>
            <p:cNvGrpSpPr/>
            <p:nvPr/>
          </p:nvGrpSpPr>
          <p:grpSpPr>
            <a:xfrm>
              <a:off x="5978801" y="3872236"/>
              <a:ext cx="1890492" cy="761803"/>
              <a:chOff x="3768780" y="1601689"/>
              <a:chExt cx="1890492" cy="761803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6EF7596C-043D-4AE7-AE7F-000B5BA65FBA}"/>
                  </a:ext>
                </a:extLst>
              </p:cNvPr>
              <p:cNvSpPr txBox="1"/>
              <p:nvPr/>
            </p:nvSpPr>
            <p:spPr>
              <a:xfrm>
                <a:off x="3768780" y="1601689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A2789601-CC68-4059-BE00-B6A89E50CB88}"/>
                  </a:ext>
                </a:extLst>
              </p:cNvPr>
              <p:cNvSpPr txBox="1"/>
              <p:nvPr/>
            </p:nvSpPr>
            <p:spPr>
              <a:xfrm>
                <a:off x="3770613" y="2101882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D8FAD0A-0AA3-4A6B-91B7-26072A58173F}"/>
                </a:ext>
              </a:extLst>
            </p:cNvPr>
            <p:cNvSpPr txBox="1"/>
            <p:nvPr/>
          </p:nvSpPr>
          <p:spPr>
            <a:xfrm>
              <a:off x="5638122" y="4734175"/>
              <a:ext cx="23544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98C9B9B-56FA-44ED-9C22-D8B26749DA5B}"/>
              </a:ext>
            </a:extLst>
          </p:cNvPr>
          <p:cNvGrpSpPr/>
          <p:nvPr/>
        </p:nvGrpSpPr>
        <p:grpSpPr>
          <a:xfrm>
            <a:off x="7275931" y="3111773"/>
            <a:ext cx="2354484" cy="2662182"/>
            <a:chOff x="5638122" y="2995323"/>
            <a:chExt cx="2354484" cy="2662182"/>
          </a:xfrm>
        </p:grpSpPr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7FED18F3-26E0-46E8-9817-FBB356892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264314">
              <a:off x="6439017" y="2995323"/>
              <a:ext cx="970060" cy="720000"/>
            </a:xfrm>
            <a:prstGeom prst="rect">
              <a:avLst/>
            </a:prstGeom>
          </p:spPr>
        </p:pic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0ECB9B1A-628E-4799-B37A-69F1851D9B06}"/>
                </a:ext>
              </a:extLst>
            </p:cNvPr>
            <p:cNvGrpSpPr/>
            <p:nvPr/>
          </p:nvGrpSpPr>
          <p:grpSpPr>
            <a:xfrm>
              <a:off x="5978801" y="3872236"/>
              <a:ext cx="1890492" cy="761803"/>
              <a:chOff x="3768780" y="1601689"/>
              <a:chExt cx="1890492" cy="761803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745291C6-E1B9-4FA9-9FBD-495E57140366}"/>
                  </a:ext>
                </a:extLst>
              </p:cNvPr>
              <p:cNvSpPr txBox="1"/>
              <p:nvPr/>
            </p:nvSpPr>
            <p:spPr>
              <a:xfrm>
                <a:off x="3768780" y="1601689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C322668D-BEB2-4A86-B6EF-CFC25775F37F}"/>
                  </a:ext>
                </a:extLst>
              </p:cNvPr>
              <p:cNvSpPr txBox="1"/>
              <p:nvPr/>
            </p:nvSpPr>
            <p:spPr>
              <a:xfrm>
                <a:off x="3770613" y="2101882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879EFA0-CEC1-4AED-8218-28D69DD48009}"/>
                </a:ext>
              </a:extLst>
            </p:cNvPr>
            <p:cNvSpPr txBox="1"/>
            <p:nvPr/>
          </p:nvSpPr>
          <p:spPr>
            <a:xfrm>
              <a:off x="5638122" y="4734175"/>
              <a:ext cx="23544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DDEA73A-D6E2-43D4-892F-813413E473EF}"/>
              </a:ext>
            </a:extLst>
          </p:cNvPr>
          <p:cNvGrpSpPr/>
          <p:nvPr/>
        </p:nvGrpSpPr>
        <p:grpSpPr>
          <a:xfrm>
            <a:off x="9289739" y="3111773"/>
            <a:ext cx="2354484" cy="2662182"/>
            <a:chOff x="5638122" y="2995323"/>
            <a:chExt cx="2354484" cy="2662182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2E028FC5-BC20-45AC-AEC7-0695DAAF8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264314">
              <a:off x="6439017" y="2995323"/>
              <a:ext cx="970060" cy="720000"/>
            </a:xfrm>
            <a:prstGeom prst="rect">
              <a:avLst/>
            </a:prstGeom>
          </p:spPr>
        </p:pic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C6CFC803-A9DB-45CF-9803-C258211D11F0}"/>
                </a:ext>
              </a:extLst>
            </p:cNvPr>
            <p:cNvGrpSpPr/>
            <p:nvPr/>
          </p:nvGrpSpPr>
          <p:grpSpPr>
            <a:xfrm>
              <a:off x="5978801" y="3872236"/>
              <a:ext cx="1890492" cy="761803"/>
              <a:chOff x="3768780" y="1601689"/>
              <a:chExt cx="1890492" cy="761803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960DADEC-444E-4F80-9C90-EEEE72336818}"/>
                  </a:ext>
                </a:extLst>
              </p:cNvPr>
              <p:cNvSpPr txBox="1"/>
              <p:nvPr/>
            </p:nvSpPr>
            <p:spPr>
              <a:xfrm>
                <a:off x="3768780" y="1601689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11CCF1E7-22E9-4FCA-A048-A41B69A1D6F3}"/>
                  </a:ext>
                </a:extLst>
              </p:cNvPr>
              <p:cNvSpPr txBox="1"/>
              <p:nvPr/>
            </p:nvSpPr>
            <p:spPr>
              <a:xfrm>
                <a:off x="3770613" y="2101882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F2C045A-8EE8-4FB4-A6F6-B99DC26F318E}"/>
                </a:ext>
              </a:extLst>
            </p:cNvPr>
            <p:cNvSpPr txBox="1"/>
            <p:nvPr/>
          </p:nvSpPr>
          <p:spPr>
            <a:xfrm>
              <a:off x="5638122" y="4734175"/>
              <a:ext cx="23544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288680"/>
      </p:ext>
    </p:extLst>
  </p:cSld>
  <p:clrMapOvr>
    <a:masterClrMapping/>
  </p:clrMapOvr>
  <p:transition spd="slow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A07F29-5C62-4E09-9364-1C0F2F1365A4}"/>
              </a:ext>
            </a:extLst>
          </p:cNvPr>
          <p:cNvGrpSpPr/>
          <p:nvPr/>
        </p:nvGrpSpPr>
        <p:grpSpPr>
          <a:xfrm>
            <a:off x="1990737" y="2349000"/>
            <a:ext cx="8210526" cy="2160000"/>
            <a:chOff x="1990737" y="2349000"/>
            <a:chExt cx="8210526" cy="2160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BCECC1C-0D4E-4C3A-9654-05366D570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737" y="2349000"/>
              <a:ext cx="8210526" cy="21600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C96925-20FD-42DE-9D3E-C2F50BDBE209}"/>
                </a:ext>
              </a:extLst>
            </p:cNvPr>
            <p:cNvSpPr txBox="1"/>
            <p:nvPr/>
          </p:nvSpPr>
          <p:spPr>
            <a:xfrm>
              <a:off x="4003120" y="2526569"/>
              <a:ext cx="418576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12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第三部分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B204072-4B2C-46B0-A898-EFB5FA53052E}"/>
                </a:ext>
              </a:extLst>
            </p:cNvPr>
            <p:cNvSpPr txBox="1"/>
            <p:nvPr/>
          </p:nvSpPr>
          <p:spPr>
            <a:xfrm>
              <a:off x="3877528" y="3750357"/>
              <a:ext cx="47371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2800" dirty="0">
                  <a:solidFill>
                    <a:schemeClr val="bg1">
                      <a:lumMod val="95000"/>
                    </a:schemeClr>
                  </a:solidFill>
                </a:rPr>
                <a:t>PART THREE</a:t>
              </a:r>
              <a:endParaRPr lang="zh-CN" altLang="en-US" sz="1400" spc="28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8329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8236"/>
            <a:ext cx="2677127" cy="720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CE47069-6BFD-492B-9D19-B83440934992}"/>
              </a:ext>
            </a:extLst>
          </p:cNvPr>
          <p:cNvGrpSpPr/>
          <p:nvPr/>
        </p:nvGrpSpPr>
        <p:grpSpPr>
          <a:xfrm>
            <a:off x="3252133" y="2227283"/>
            <a:ext cx="5687734" cy="2949345"/>
            <a:chOff x="2609760" y="1621228"/>
            <a:chExt cx="6972482" cy="3615544"/>
          </a:xfrm>
        </p:grpSpPr>
        <p:sp>
          <p:nvSpPr>
            <p:cNvPr id="21" name="Oval 32">
              <a:extLst>
                <a:ext uri="{FF2B5EF4-FFF2-40B4-BE49-F238E27FC236}">
                  <a16:creationId xmlns:a16="http://schemas.microsoft.com/office/drawing/2014/main" id="{1C2499D0-3304-49FF-B0C3-0031EBF1C4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53609" y="2423170"/>
              <a:ext cx="2013878" cy="2013878"/>
            </a:xfrm>
            <a:prstGeom prst="ellipse">
              <a:avLst/>
            </a:prstGeom>
            <a:solidFill>
              <a:srgbClr val="1C734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Oval 71">
              <a:extLst>
                <a:ext uri="{FF2B5EF4-FFF2-40B4-BE49-F238E27FC236}">
                  <a16:creationId xmlns:a16="http://schemas.microsoft.com/office/drawing/2014/main" id="{745DD800-0824-4E9B-AFDA-F2CC891661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0614" y="2423170"/>
              <a:ext cx="2013878" cy="2013878"/>
            </a:xfrm>
            <a:prstGeom prst="ellipse">
              <a:avLst/>
            </a:prstGeom>
            <a:solidFill>
              <a:srgbClr val="78DBA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Oval 79">
              <a:extLst>
                <a:ext uri="{FF2B5EF4-FFF2-40B4-BE49-F238E27FC236}">
                  <a16:creationId xmlns:a16="http://schemas.microsoft.com/office/drawing/2014/main" id="{BCDD4682-F90E-4D00-9FCC-779CC58906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7620" y="2423170"/>
              <a:ext cx="2013878" cy="2013878"/>
            </a:xfrm>
            <a:prstGeom prst="ellipse">
              <a:avLst/>
            </a:prstGeom>
            <a:solidFill>
              <a:srgbClr val="1C734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Oval 87">
              <a:extLst>
                <a:ext uri="{FF2B5EF4-FFF2-40B4-BE49-F238E27FC236}">
                  <a16:creationId xmlns:a16="http://schemas.microsoft.com/office/drawing/2014/main" id="{CF715492-462F-42BB-903F-74D74CAE54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84625" y="2423170"/>
              <a:ext cx="2013878" cy="2013878"/>
            </a:xfrm>
            <a:prstGeom prst="ellipse">
              <a:avLst/>
            </a:prstGeom>
            <a:solidFill>
              <a:srgbClr val="78DBA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4" name="Elbow Connector 40">
              <a:extLst>
                <a:ext uri="{FF2B5EF4-FFF2-40B4-BE49-F238E27FC236}">
                  <a16:creationId xmlns:a16="http://schemas.microsoft.com/office/drawing/2014/main" id="{CACED569-2A1B-4E50-87CE-F195ECB10638}"/>
                </a:ext>
              </a:extLst>
            </p:cNvPr>
            <p:cNvCxnSpPr/>
            <p:nvPr/>
          </p:nvCxnSpPr>
          <p:spPr>
            <a:xfrm flipV="1">
              <a:off x="8449380" y="1621228"/>
              <a:ext cx="1132861" cy="780293"/>
            </a:xfrm>
            <a:prstGeom prst="bentConnector3">
              <a:avLst>
                <a:gd name="adj1" fmla="val -2255"/>
              </a:avLst>
            </a:prstGeom>
            <a:ln w="19050">
              <a:solidFill>
                <a:srgbClr val="78DBA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45">
              <a:extLst>
                <a:ext uri="{FF2B5EF4-FFF2-40B4-BE49-F238E27FC236}">
                  <a16:creationId xmlns:a16="http://schemas.microsoft.com/office/drawing/2014/main" id="{3505D3B4-5395-4F0B-B9EA-F73D0CA3E099}"/>
                </a:ext>
              </a:extLst>
            </p:cNvPr>
            <p:cNvCxnSpPr>
              <a:stCxn id="22" idx="4"/>
            </p:cNvCxnSpPr>
            <p:nvPr/>
          </p:nvCxnSpPr>
          <p:spPr>
            <a:xfrm rot="5400000">
              <a:off x="3582308" y="3464505"/>
              <a:ext cx="782703" cy="2727791"/>
            </a:xfrm>
            <a:prstGeom prst="bentConnector2">
              <a:avLst/>
            </a:prstGeom>
            <a:ln w="19050">
              <a:solidFill>
                <a:srgbClr val="78DBA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45">
              <a:extLst>
                <a:ext uri="{FF2B5EF4-FFF2-40B4-BE49-F238E27FC236}">
                  <a16:creationId xmlns:a16="http://schemas.microsoft.com/office/drawing/2014/main" id="{A41998DF-4C72-463D-ADE2-85D6021F854C}"/>
                </a:ext>
              </a:extLst>
            </p:cNvPr>
            <p:cNvCxnSpPr/>
            <p:nvPr/>
          </p:nvCxnSpPr>
          <p:spPr>
            <a:xfrm rot="5400000" flipV="1">
              <a:off x="7826994" y="3481524"/>
              <a:ext cx="782703" cy="2727793"/>
            </a:xfrm>
            <a:prstGeom prst="bentConnector2">
              <a:avLst/>
            </a:prstGeom>
            <a:ln w="19050">
              <a:solidFill>
                <a:srgbClr val="1C734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lbow Connector 53">
              <a:extLst>
                <a:ext uri="{FF2B5EF4-FFF2-40B4-BE49-F238E27FC236}">
                  <a16:creationId xmlns:a16="http://schemas.microsoft.com/office/drawing/2014/main" id="{D7751B7A-0F07-4224-A1D7-555B00D4DC6C}"/>
                </a:ext>
              </a:extLst>
            </p:cNvPr>
            <p:cNvCxnSpPr/>
            <p:nvPr/>
          </p:nvCxnSpPr>
          <p:spPr>
            <a:xfrm flipH="1" flipV="1">
              <a:off x="2609760" y="1644766"/>
              <a:ext cx="1132861" cy="780293"/>
            </a:xfrm>
            <a:prstGeom prst="bentConnector3">
              <a:avLst>
                <a:gd name="adj1" fmla="val -2255"/>
              </a:avLst>
            </a:prstGeom>
            <a:ln w="19050">
              <a:solidFill>
                <a:srgbClr val="1C734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Freeform 66">
              <a:extLst>
                <a:ext uri="{FF2B5EF4-FFF2-40B4-BE49-F238E27FC236}">
                  <a16:creationId xmlns:a16="http://schemas.microsoft.com/office/drawing/2014/main" id="{6B9F098E-CB25-43B9-9F1B-0B2C2BBA92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1706" y="3123244"/>
              <a:ext cx="791256" cy="613733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52">
              <a:extLst>
                <a:ext uri="{FF2B5EF4-FFF2-40B4-BE49-F238E27FC236}">
                  <a16:creationId xmlns:a16="http://schemas.microsoft.com/office/drawing/2014/main" id="{11B2CCE4-2D42-43B2-A31A-771E71DC46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0726" y="3089248"/>
              <a:ext cx="633655" cy="68172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31">
              <a:extLst>
                <a:ext uri="{FF2B5EF4-FFF2-40B4-BE49-F238E27FC236}">
                  <a16:creationId xmlns:a16="http://schemas.microsoft.com/office/drawing/2014/main" id="{B3F58307-2E72-4E41-AA1E-F1312EB01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389" y="3132498"/>
              <a:ext cx="586339" cy="595223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7">
              <a:extLst>
                <a:ext uri="{FF2B5EF4-FFF2-40B4-BE49-F238E27FC236}">
                  <a16:creationId xmlns:a16="http://schemas.microsoft.com/office/drawing/2014/main" id="{74E5466A-D41D-41A6-ACFB-BFE2EB015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3842" y="3116830"/>
              <a:ext cx="635445" cy="626558"/>
            </a:xfrm>
            <a:custGeom>
              <a:avLst/>
              <a:gdLst/>
              <a:ahLst/>
              <a:cxnLst>
                <a:cxn ang="0">
                  <a:pos x="62" y="56"/>
                </a:cxn>
                <a:cxn ang="0">
                  <a:pos x="56" y="62"/>
                </a:cxn>
                <a:cxn ang="0">
                  <a:pos x="48" y="65"/>
                </a:cxn>
                <a:cxn ang="0">
                  <a:pos x="40" y="62"/>
                </a:cxn>
                <a:cxn ang="0">
                  <a:pos x="32" y="54"/>
                </a:cxn>
                <a:cxn ang="0">
                  <a:pos x="28" y="46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0" y="37"/>
                </a:cxn>
                <a:cxn ang="0">
                  <a:pos x="12" y="34"/>
                </a:cxn>
                <a:cxn ang="0">
                  <a:pos x="3" y="25"/>
                </a:cxn>
                <a:cxn ang="0">
                  <a:pos x="0" y="17"/>
                </a:cxn>
                <a:cxn ang="0">
                  <a:pos x="4" y="9"/>
                </a:cxn>
                <a:cxn ang="0">
                  <a:pos x="9" y="3"/>
                </a:cxn>
                <a:cxn ang="0">
                  <a:pos x="18" y="0"/>
                </a:cxn>
                <a:cxn ang="0">
                  <a:pos x="26" y="3"/>
                </a:cxn>
                <a:cxn ang="0">
                  <a:pos x="34" y="12"/>
                </a:cxn>
                <a:cxn ang="0">
                  <a:pos x="37" y="20"/>
                </a:cxn>
                <a:cxn ang="0">
                  <a:pos x="34" y="28"/>
                </a:cxn>
                <a:cxn ang="0">
                  <a:pos x="37" y="32"/>
                </a:cxn>
                <a:cxn ang="0">
                  <a:pos x="46" y="28"/>
                </a:cxn>
                <a:cxn ang="0">
                  <a:pos x="54" y="32"/>
                </a:cxn>
                <a:cxn ang="0">
                  <a:pos x="62" y="40"/>
                </a:cxn>
                <a:cxn ang="0">
                  <a:pos x="66" y="48"/>
                </a:cxn>
                <a:cxn ang="0">
                  <a:pos x="62" y="56"/>
                </a:cxn>
                <a:cxn ang="0">
                  <a:pos x="29" y="17"/>
                </a:cxn>
                <a:cxn ang="0">
                  <a:pos x="20" y="9"/>
                </a:cxn>
                <a:cxn ang="0">
                  <a:pos x="18" y="8"/>
                </a:cxn>
                <a:cxn ang="0">
                  <a:pos x="15" y="9"/>
                </a:cxn>
                <a:cxn ang="0">
                  <a:pos x="9" y="15"/>
                </a:cxn>
                <a:cxn ang="0">
                  <a:pos x="8" y="17"/>
                </a:cxn>
                <a:cxn ang="0">
                  <a:pos x="9" y="20"/>
                </a:cxn>
                <a:cxn ang="0">
                  <a:pos x="17" y="28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0" y="24"/>
                </a:cxn>
                <a:cxn ang="0">
                  <a:pos x="24" y="20"/>
                </a:cxn>
                <a:cxn ang="0">
                  <a:pos x="28" y="23"/>
                </a:cxn>
                <a:cxn ang="0">
                  <a:pos x="30" y="20"/>
                </a:cxn>
                <a:cxn ang="0">
                  <a:pos x="29" y="17"/>
                </a:cxn>
                <a:cxn ang="0">
                  <a:pos x="57" y="45"/>
                </a:cxn>
                <a:cxn ang="0">
                  <a:pos x="48" y="37"/>
                </a:cxn>
                <a:cxn ang="0">
                  <a:pos x="46" y="36"/>
                </a:cxn>
                <a:cxn ang="0">
                  <a:pos x="43" y="37"/>
                </a:cxn>
                <a:cxn ang="0">
                  <a:pos x="46" y="42"/>
                </a:cxn>
                <a:cxn ang="0">
                  <a:pos x="42" y="46"/>
                </a:cxn>
                <a:cxn ang="0">
                  <a:pos x="37" y="43"/>
                </a:cxn>
                <a:cxn ang="0">
                  <a:pos x="36" y="46"/>
                </a:cxn>
                <a:cxn ang="0">
                  <a:pos x="37" y="48"/>
                </a:cxn>
                <a:cxn ang="0">
                  <a:pos x="45" y="57"/>
                </a:cxn>
                <a:cxn ang="0">
                  <a:pos x="48" y="58"/>
                </a:cxn>
                <a:cxn ang="0">
                  <a:pos x="51" y="57"/>
                </a:cxn>
                <a:cxn ang="0">
                  <a:pos x="57" y="51"/>
                </a:cxn>
                <a:cxn ang="0">
                  <a:pos x="58" y="48"/>
                </a:cxn>
                <a:cxn ang="0">
                  <a:pos x="57" y="45"/>
                </a:cxn>
              </a:cxnLst>
              <a:rect l="0" t="0" r="r" b="b"/>
              <a:pathLst>
                <a:path w="66" h="65">
                  <a:moveTo>
                    <a:pt x="62" y="56"/>
                  </a:moveTo>
                  <a:cubicBezTo>
                    <a:pt x="56" y="62"/>
                    <a:pt x="56" y="62"/>
                    <a:pt x="56" y="62"/>
                  </a:cubicBezTo>
                  <a:cubicBezTo>
                    <a:pt x="54" y="64"/>
                    <a:pt x="51" y="65"/>
                    <a:pt x="48" y="65"/>
                  </a:cubicBezTo>
                  <a:cubicBezTo>
                    <a:pt x="45" y="65"/>
                    <a:pt x="42" y="64"/>
                    <a:pt x="40" y="62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0" y="52"/>
                    <a:pt x="28" y="49"/>
                    <a:pt x="28" y="46"/>
                  </a:cubicBezTo>
                  <a:cubicBezTo>
                    <a:pt x="28" y="42"/>
                    <a:pt x="30" y="39"/>
                    <a:pt x="32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6" y="36"/>
                    <a:pt x="23" y="37"/>
                    <a:pt x="20" y="37"/>
                  </a:cubicBezTo>
                  <a:cubicBezTo>
                    <a:pt x="17" y="37"/>
                    <a:pt x="14" y="36"/>
                    <a:pt x="12" y="3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3"/>
                    <a:pt x="0" y="20"/>
                    <a:pt x="0" y="17"/>
                  </a:cubicBezTo>
                  <a:cubicBezTo>
                    <a:pt x="0" y="14"/>
                    <a:pt x="1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1"/>
                    <a:pt x="15" y="0"/>
                    <a:pt x="18" y="0"/>
                  </a:cubicBezTo>
                  <a:cubicBezTo>
                    <a:pt x="21" y="0"/>
                    <a:pt x="24" y="1"/>
                    <a:pt x="26" y="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4"/>
                    <a:pt x="37" y="17"/>
                    <a:pt x="37" y="20"/>
                  </a:cubicBezTo>
                  <a:cubicBezTo>
                    <a:pt x="37" y="23"/>
                    <a:pt x="36" y="26"/>
                    <a:pt x="34" y="28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0" y="30"/>
                    <a:pt x="43" y="28"/>
                    <a:pt x="46" y="28"/>
                  </a:cubicBezTo>
                  <a:cubicBezTo>
                    <a:pt x="49" y="28"/>
                    <a:pt x="52" y="29"/>
                    <a:pt x="54" y="32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4" y="42"/>
                    <a:pt x="66" y="45"/>
                    <a:pt x="66" y="48"/>
                  </a:cubicBezTo>
                  <a:cubicBezTo>
                    <a:pt x="66" y="51"/>
                    <a:pt x="64" y="54"/>
                    <a:pt x="62" y="56"/>
                  </a:cubicBezTo>
                  <a:close/>
                  <a:moveTo>
                    <a:pt x="29" y="17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8"/>
                    <a:pt x="15" y="9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2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9" y="29"/>
                    <a:pt x="20" y="29"/>
                  </a:cubicBezTo>
                  <a:cubicBezTo>
                    <a:pt x="21" y="29"/>
                    <a:pt x="22" y="29"/>
                    <a:pt x="23" y="28"/>
                  </a:cubicBezTo>
                  <a:cubicBezTo>
                    <a:pt x="22" y="27"/>
                    <a:pt x="20" y="26"/>
                    <a:pt x="20" y="24"/>
                  </a:cubicBezTo>
                  <a:cubicBezTo>
                    <a:pt x="20" y="22"/>
                    <a:pt x="22" y="20"/>
                    <a:pt x="24" y="20"/>
                  </a:cubicBezTo>
                  <a:cubicBezTo>
                    <a:pt x="26" y="20"/>
                    <a:pt x="27" y="21"/>
                    <a:pt x="28" y="23"/>
                  </a:cubicBezTo>
                  <a:cubicBezTo>
                    <a:pt x="29" y="22"/>
                    <a:pt x="30" y="21"/>
                    <a:pt x="30" y="20"/>
                  </a:cubicBezTo>
                  <a:cubicBezTo>
                    <a:pt x="30" y="19"/>
                    <a:pt x="29" y="18"/>
                    <a:pt x="29" y="17"/>
                  </a:cubicBezTo>
                  <a:close/>
                  <a:moveTo>
                    <a:pt x="57" y="45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7" y="36"/>
                    <a:pt x="46" y="36"/>
                  </a:cubicBezTo>
                  <a:cubicBezTo>
                    <a:pt x="45" y="36"/>
                    <a:pt x="44" y="36"/>
                    <a:pt x="43" y="37"/>
                  </a:cubicBezTo>
                  <a:cubicBezTo>
                    <a:pt x="44" y="39"/>
                    <a:pt x="46" y="40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40" y="46"/>
                    <a:pt x="39" y="44"/>
                    <a:pt x="37" y="43"/>
                  </a:cubicBezTo>
                  <a:cubicBezTo>
                    <a:pt x="37" y="43"/>
                    <a:pt x="36" y="44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7"/>
                    <a:pt x="47" y="58"/>
                    <a:pt x="48" y="58"/>
                  </a:cubicBezTo>
                  <a:cubicBezTo>
                    <a:pt x="49" y="58"/>
                    <a:pt x="50" y="57"/>
                    <a:pt x="51" y="57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0"/>
                    <a:pt x="58" y="49"/>
                    <a:pt x="58" y="48"/>
                  </a:cubicBezTo>
                  <a:cubicBezTo>
                    <a:pt x="58" y="47"/>
                    <a:pt x="58" y="46"/>
                    <a:pt x="57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6C12422B-3A25-4DD8-940C-0A54BFCC4015}"/>
              </a:ext>
            </a:extLst>
          </p:cNvPr>
          <p:cNvSpPr txBox="1"/>
          <p:nvPr/>
        </p:nvSpPr>
        <p:spPr>
          <a:xfrm>
            <a:off x="941696" y="1784819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97EDBAB-26FF-447C-8B69-A0E917A6B7CE}"/>
              </a:ext>
            </a:extLst>
          </p:cNvPr>
          <p:cNvSpPr txBox="1"/>
          <p:nvPr/>
        </p:nvSpPr>
        <p:spPr>
          <a:xfrm>
            <a:off x="941696" y="4701079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41BDA9D-83E5-4A54-8BEF-8A92BC41194D}"/>
              </a:ext>
            </a:extLst>
          </p:cNvPr>
          <p:cNvSpPr txBox="1"/>
          <p:nvPr/>
        </p:nvSpPr>
        <p:spPr>
          <a:xfrm>
            <a:off x="9103639" y="1784819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85C95DF-B17B-458A-8330-B0DFE2C5A1F0}"/>
              </a:ext>
            </a:extLst>
          </p:cNvPr>
          <p:cNvSpPr txBox="1"/>
          <p:nvPr/>
        </p:nvSpPr>
        <p:spPr>
          <a:xfrm>
            <a:off x="9103639" y="4701079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CDA23AF-041B-4971-91A4-5461C49CE877}"/>
              </a:ext>
            </a:extLst>
          </p:cNvPr>
          <p:cNvGrpSpPr/>
          <p:nvPr/>
        </p:nvGrpSpPr>
        <p:grpSpPr>
          <a:xfrm>
            <a:off x="4565534" y="1207244"/>
            <a:ext cx="3060932" cy="1130069"/>
            <a:chOff x="7810914" y="2286304"/>
            <a:chExt cx="3060932" cy="113006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D3F45BF-8B5B-44E9-88F9-EC4A1364206E}"/>
                </a:ext>
              </a:extLst>
            </p:cNvPr>
            <p:cNvSpPr txBox="1"/>
            <p:nvPr/>
          </p:nvSpPr>
          <p:spPr>
            <a:xfrm>
              <a:off x="7810914" y="2286304"/>
              <a:ext cx="2800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输入标题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0ABEB44-8F3C-40FB-A823-2C4E747AAD3E}"/>
                </a:ext>
              </a:extLst>
            </p:cNvPr>
            <p:cNvSpPr txBox="1"/>
            <p:nvPr/>
          </p:nvSpPr>
          <p:spPr>
            <a:xfrm>
              <a:off x="7896351" y="3139374"/>
              <a:ext cx="29754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600" dirty="0">
                  <a:solidFill>
                    <a:schemeClr val="bg1">
                      <a:lumMod val="95000"/>
                    </a:schemeClr>
                  </a:solidFill>
                </a:rPr>
                <a:t>TITLE HERE</a:t>
              </a:r>
              <a:endParaRPr lang="zh-CN" altLang="en-US" sz="1200" spc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4717375"/>
      </p:ext>
    </p:extLst>
  </p:cSld>
  <p:clrMapOvr>
    <a:masterClrMapping/>
  </p:clrMapOvr>
  <p:transition spd="med" advClick="0" advTm="2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2518" y="128236"/>
            <a:ext cx="2677127" cy="720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A894D1B-F0ED-44EE-A47D-670448D88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662200" cy="21012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7609A9A-B7D9-43F7-84F1-B74F7958A1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10252558" y="5329112"/>
            <a:ext cx="1937086" cy="15288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CD52FB4-CC03-4BD6-956D-0BF38111BD9C}"/>
              </a:ext>
            </a:extLst>
          </p:cNvPr>
          <p:cNvGrpSpPr/>
          <p:nvPr/>
        </p:nvGrpSpPr>
        <p:grpSpPr>
          <a:xfrm>
            <a:off x="1520390" y="2101200"/>
            <a:ext cx="2946834" cy="3246520"/>
            <a:chOff x="2159935" y="2767952"/>
            <a:chExt cx="2946834" cy="3246520"/>
          </a:xfrm>
        </p:grpSpPr>
        <p:sp>
          <p:nvSpPr>
            <p:cNvPr id="28" name="Freeform 66">
              <a:extLst>
                <a:ext uri="{FF2B5EF4-FFF2-40B4-BE49-F238E27FC236}">
                  <a16:creationId xmlns:a16="http://schemas.microsoft.com/office/drawing/2014/main" id="{356523A2-7E29-4351-A131-796085ECB1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7224" y="2767952"/>
              <a:ext cx="852257" cy="661048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00A13FB-F390-46F0-8827-35A6CD1B8DC7}"/>
                </a:ext>
              </a:extLst>
            </p:cNvPr>
            <p:cNvGrpSpPr/>
            <p:nvPr/>
          </p:nvGrpSpPr>
          <p:grpSpPr>
            <a:xfrm>
              <a:off x="2159935" y="3723832"/>
              <a:ext cx="2946834" cy="2290640"/>
              <a:chOff x="1534701" y="1230180"/>
              <a:chExt cx="2946834" cy="2290640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E4AC7940-F3F5-4B3F-B6A6-4FAEF32EF060}"/>
                  </a:ext>
                </a:extLst>
              </p:cNvPr>
              <p:cNvGrpSpPr/>
              <p:nvPr/>
            </p:nvGrpSpPr>
            <p:grpSpPr>
              <a:xfrm>
                <a:off x="2134129" y="1230180"/>
                <a:ext cx="1928355" cy="1299582"/>
                <a:chOff x="4167646" y="1319347"/>
                <a:chExt cx="1928355" cy="1299582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6B3A87C-AD54-401F-9F07-5C6D80485179}"/>
                    </a:ext>
                  </a:extLst>
                </p:cNvPr>
                <p:cNvSpPr/>
                <p:nvPr/>
              </p:nvSpPr>
              <p:spPr>
                <a:xfrm>
                  <a:off x="4167646" y="1319347"/>
                  <a:ext cx="1856632" cy="1299582"/>
                </a:xfrm>
                <a:custGeom>
                  <a:avLst/>
                  <a:gdLst>
                    <a:gd name="connsiteX0" fmla="*/ 0 w 1856632"/>
                    <a:gd name="connsiteY0" fmla="*/ 216640 h 1299582"/>
                    <a:gd name="connsiteX1" fmla="*/ 216640 w 1856632"/>
                    <a:gd name="connsiteY1" fmla="*/ 0 h 1299582"/>
                    <a:gd name="connsiteX2" fmla="*/ 1639992 w 1856632"/>
                    <a:gd name="connsiteY2" fmla="*/ 0 h 1299582"/>
                    <a:gd name="connsiteX3" fmla="*/ 1856632 w 1856632"/>
                    <a:gd name="connsiteY3" fmla="*/ 216640 h 1299582"/>
                    <a:gd name="connsiteX4" fmla="*/ 1856632 w 1856632"/>
                    <a:gd name="connsiteY4" fmla="*/ 1082942 h 1299582"/>
                    <a:gd name="connsiteX5" fmla="*/ 1639992 w 1856632"/>
                    <a:gd name="connsiteY5" fmla="*/ 1299582 h 1299582"/>
                    <a:gd name="connsiteX6" fmla="*/ 216640 w 1856632"/>
                    <a:gd name="connsiteY6" fmla="*/ 1299582 h 1299582"/>
                    <a:gd name="connsiteX7" fmla="*/ 0 w 1856632"/>
                    <a:gd name="connsiteY7" fmla="*/ 1082942 h 1299582"/>
                    <a:gd name="connsiteX8" fmla="*/ 0 w 1856632"/>
                    <a:gd name="connsiteY8" fmla="*/ 216640 h 1299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56632" h="1299582">
                      <a:moveTo>
                        <a:pt x="0" y="216640"/>
                      </a:moveTo>
                      <a:cubicBezTo>
                        <a:pt x="0" y="96993"/>
                        <a:pt x="96993" y="0"/>
                        <a:pt x="216640" y="0"/>
                      </a:cubicBezTo>
                      <a:lnTo>
                        <a:pt x="1639992" y="0"/>
                      </a:lnTo>
                      <a:cubicBezTo>
                        <a:pt x="1759639" y="0"/>
                        <a:pt x="1856632" y="96993"/>
                        <a:pt x="1856632" y="216640"/>
                      </a:cubicBezTo>
                      <a:lnTo>
                        <a:pt x="1856632" y="1082942"/>
                      </a:lnTo>
                      <a:cubicBezTo>
                        <a:pt x="1856632" y="1202589"/>
                        <a:pt x="1759639" y="1299582"/>
                        <a:pt x="1639992" y="1299582"/>
                      </a:cubicBezTo>
                      <a:lnTo>
                        <a:pt x="216640" y="1299582"/>
                      </a:lnTo>
                      <a:cubicBezTo>
                        <a:pt x="96993" y="1299582"/>
                        <a:pt x="0" y="1202589"/>
                        <a:pt x="0" y="1082942"/>
                      </a:cubicBezTo>
                      <a:lnTo>
                        <a:pt x="0" y="216640"/>
                      </a:lnTo>
                      <a:close/>
                    </a:path>
                  </a:pathLst>
                </a:custGeom>
                <a:solidFill>
                  <a:srgbClr val="1C734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42522" tIns="242522" rIns="242522" bIns="242522" numCol="1" spcCol="1270" anchor="ctr" anchorCtr="0">
                  <a:noAutofit/>
                </a:bodyPr>
                <a:lstStyle/>
                <a:p>
                  <a:pPr marL="0" lvl="0" indent="0" algn="ctr" defTabSz="20891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sz="4700" kern="1200"/>
                </a:p>
              </p:txBody>
            </p:sp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4D46F73D-44BE-42A1-9911-4E3062C1CBF9}"/>
                    </a:ext>
                  </a:extLst>
                </p:cNvPr>
                <p:cNvGrpSpPr/>
                <p:nvPr/>
              </p:nvGrpSpPr>
              <p:grpSpPr>
                <a:xfrm>
                  <a:off x="4205509" y="1601689"/>
                  <a:ext cx="1890492" cy="761803"/>
                  <a:chOff x="6896274" y="1366252"/>
                  <a:chExt cx="1890492" cy="761803"/>
                </a:xfrm>
              </p:grpSpPr>
              <p:sp>
                <p:nvSpPr>
                  <p:cNvPr id="36" name="文本框 35">
                    <a:extLst>
                      <a:ext uri="{FF2B5EF4-FFF2-40B4-BE49-F238E27FC236}">
                        <a16:creationId xmlns:a16="http://schemas.microsoft.com/office/drawing/2014/main" id="{E985774E-C3D8-41CC-A01B-936B8856FD6C}"/>
                      </a:ext>
                    </a:extLst>
                  </p:cNvPr>
                  <p:cNvSpPr txBox="1"/>
                  <p:nvPr/>
                </p:nvSpPr>
                <p:spPr>
                  <a:xfrm>
                    <a:off x="6896274" y="1366252"/>
                    <a:ext cx="167225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3200" spc="-300" dirty="0">
                        <a:solidFill>
                          <a:schemeClr val="bg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汉仪黑荔枝体简" panose="00020600040101010101" pitchFamily="18" charset="-122"/>
                        <a:ea typeface="汉仪黑荔枝体简" panose="00020600040101010101" pitchFamily="18" charset="-122"/>
                      </a:rPr>
                      <a:t>输入标题</a:t>
                    </a:r>
                  </a:p>
                </p:txBody>
              </p:sp>
              <p:sp>
                <p:nvSpPr>
                  <p:cNvPr id="37" name="文本框 36">
                    <a:extLst>
                      <a:ext uri="{FF2B5EF4-FFF2-40B4-BE49-F238E27FC236}">
                        <a16:creationId xmlns:a16="http://schemas.microsoft.com/office/drawing/2014/main" id="{CC252E95-04CC-43D7-8DEA-1BB83E768050}"/>
                      </a:ext>
                    </a:extLst>
                  </p:cNvPr>
                  <p:cNvSpPr txBox="1"/>
                  <p:nvPr/>
                </p:nvSpPr>
                <p:spPr>
                  <a:xfrm>
                    <a:off x="6898107" y="1866445"/>
                    <a:ext cx="188865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50" spc="8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TITLE HERE</a:t>
                    </a:r>
                    <a:endParaRPr lang="zh-CN" altLang="en-US" sz="1050" spc="8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630E9EC-0209-47E1-8355-B8B1AC48D0B9}"/>
                  </a:ext>
                </a:extLst>
              </p:cNvPr>
              <p:cNvSpPr txBox="1"/>
              <p:nvPr/>
            </p:nvSpPr>
            <p:spPr>
              <a:xfrm>
                <a:off x="1534701" y="2597490"/>
                <a:ext cx="294683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5C3B66D-FA82-434F-8A08-971F7B68F1E2}"/>
              </a:ext>
            </a:extLst>
          </p:cNvPr>
          <p:cNvGrpSpPr/>
          <p:nvPr/>
        </p:nvGrpSpPr>
        <p:grpSpPr>
          <a:xfrm>
            <a:off x="4622583" y="2101200"/>
            <a:ext cx="2946834" cy="3246520"/>
            <a:chOff x="2159935" y="2767952"/>
            <a:chExt cx="2946834" cy="3246520"/>
          </a:xfrm>
        </p:grpSpPr>
        <p:sp>
          <p:nvSpPr>
            <p:cNvPr id="39" name="Freeform 66">
              <a:extLst>
                <a:ext uri="{FF2B5EF4-FFF2-40B4-BE49-F238E27FC236}">
                  <a16:creationId xmlns:a16="http://schemas.microsoft.com/office/drawing/2014/main" id="{3D720A06-CEFB-4A6B-B8F2-E16B307AA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7224" y="2767952"/>
              <a:ext cx="852257" cy="661048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11447C4-FFD8-4915-BC8F-33103F2C0421}"/>
                </a:ext>
              </a:extLst>
            </p:cNvPr>
            <p:cNvGrpSpPr/>
            <p:nvPr/>
          </p:nvGrpSpPr>
          <p:grpSpPr>
            <a:xfrm>
              <a:off x="2159935" y="3723832"/>
              <a:ext cx="2946834" cy="2290640"/>
              <a:chOff x="1534701" y="1230180"/>
              <a:chExt cx="2946834" cy="2290640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3A6A5D1-90A9-4D3E-81DE-973CE183E5AA}"/>
                  </a:ext>
                </a:extLst>
              </p:cNvPr>
              <p:cNvGrpSpPr/>
              <p:nvPr/>
            </p:nvGrpSpPr>
            <p:grpSpPr>
              <a:xfrm>
                <a:off x="2134129" y="1230180"/>
                <a:ext cx="1928355" cy="1299582"/>
                <a:chOff x="4167646" y="1319347"/>
                <a:chExt cx="1928355" cy="12995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9425CA52-D55B-44AE-8097-D63FD0929FC8}"/>
                    </a:ext>
                  </a:extLst>
                </p:cNvPr>
                <p:cNvSpPr/>
                <p:nvPr/>
              </p:nvSpPr>
              <p:spPr>
                <a:xfrm>
                  <a:off x="4167646" y="1319347"/>
                  <a:ext cx="1856632" cy="1299582"/>
                </a:xfrm>
                <a:custGeom>
                  <a:avLst/>
                  <a:gdLst>
                    <a:gd name="connsiteX0" fmla="*/ 0 w 1856632"/>
                    <a:gd name="connsiteY0" fmla="*/ 216640 h 1299582"/>
                    <a:gd name="connsiteX1" fmla="*/ 216640 w 1856632"/>
                    <a:gd name="connsiteY1" fmla="*/ 0 h 1299582"/>
                    <a:gd name="connsiteX2" fmla="*/ 1639992 w 1856632"/>
                    <a:gd name="connsiteY2" fmla="*/ 0 h 1299582"/>
                    <a:gd name="connsiteX3" fmla="*/ 1856632 w 1856632"/>
                    <a:gd name="connsiteY3" fmla="*/ 216640 h 1299582"/>
                    <a:gd name="connsiteX4" fmla="*/ 1856632 w 1856632"/>
                    <a:gd name="connsiteY4" fmla="*/ 1082942 h 1299582"/>
                    <a:gd name="connsiteX5" fmla="*/ 1639992 w 1856632"/>
                    <a:gd name="connsiteY5" fmla="*/ 1299582 h 1299582"/>
                    <a:gd name="connsiteX6" fmla="*/ 216640 w 1856632"/>
                    <a:gd name="connsiteY6" fmla="*/ 1299582 h 1299582"/>
                    <a:gd name="connsiteX7" fmla="*/ 0 w 1856632"/>
                    <a:gd name="connsiteY7" fmla="*/ 1082942 h 1299582"/>
                    <a:gd name="connsiteX8" fmla="*/ 0 w 1856632"/>
                    <a:gd name="connsiteY8" fmla="*/ 216640 h 1299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56632" h="1299582">
                      <a:moveTo>
                        <a:pt x="0" y="216640"/>
                      </a:moveTo>
                      <a:cubicBezTo>
                        <a:pt x="0" y="96993"/>
                        <a:pt x="96993" y="0"/>
                        <a:pt x="216640" y="0"/>
                      </a:cubicBezTo>
                      <a:lnTo>
                        <a:pt x="1639992" y="0"/>
                      </a:lnTo>
                      <a:cubicBezTo>
                        <a:pt x="1759639" y="0"/>
                        <a:pt x="1856632" y="96993"/>
                        <a:pt x="1856632" y="216640"/>
                      </a:cubicBezTo>
                      <a:lnTo>
                        <a:pt x="1856632" y="1082942"/>
                      </a:lnTo>
                      <a:cubicBezTo>
                        <a:pt x="1856632" y="1202589"/>
                        <a:pt x="1759639" y="1299582"/>
                        <a:pt x="1639992" y="1299582"/>
                      </a:cubicBezTo>
                      <a:lnTo>
                        <a:pt x="216640" y="1299582"/>
                      </a:lnTo>
                      <a:cubicBezTo>
                        <a:pt x="96993" y="1299582"/>
                        <a:pt x="0" y="1202589"/>
                        <a:pt x="0" y="1082942"/>
                      </a:cubicBezTo>
                      <a:lnTo>
                        <a:pt x="0" y="216640"/>
                      </a:lnTo>
                      <a:close/>
                    </a:path>
                  </a:pathLst>
                </a:custGeom>
                <a:solidFill>
                  <a:srgbClr val="1C734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42522" tIns="242522" rIns="242522" bIns="242522" numCol="1" spcCol="1270" anchor="ctr" anchorCtr="0">
                  <a:noAutofit/>
                </a:bodyPr>
                <a:lstStyle/>
                <a:p>
                  <a:pPr marL="0" lvl="0" indent="0" algn="ctr" defTabSz="20891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sz="4700" kern="1200"/>
                </a:p>
              </p:txBody>
            </p: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D113078D-F5D0-4BAA-880D-D0EA599C2288}"/>
                    </a:ext>
                  </a:extLst>
                </p:cNvPr>
                <p:cNvGrpSpPr/>
                <p:nvPr/>
              </p:nvGrpSpPr>
              <p:grpSpPr>
                <a:xfrm>
                  <a:off x="4205509" y="1601689"/>
                  <a:ext cx="1890492" cy="761803"/>
                  <a:chOff x="6896274" y="1366252"/>
                  <a:chExt cx="1890492" cy="761803"/>
                </a:xfrm>
              </p:grpSpPr>
              <p:sp>
                <p:nvSpPr>
                  <p:cNvPr id="57" name="文本框 56">
                    <a:extLst>
                      <a:ext uri="{FF2B5EF4-FFF2-40B4-BE49-F238E27FC236}">
                        <a16:creationId xmlns:a16="http://schemas.microsoft.com/office/drawing/2014/main" id="{6291E901-5C86-489E-BEE8-9F01282127A3}"/>
                      </a:ext>
                    </a:extLst>
                  </p:cNvPr>
                  <p:cNvSpPr txBox="1"/>
                  <p:nvPr/>
                </p:nvSpPr>
                <p:spPr>
                  <a:xfrm>
                    <a:off x="6896274" y="1366252"/>
                    <a:ext cx="167225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3200" spc="-300" dirty="0">
                        <a:solidFill>
                          <a:schemeClr val="bg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汉仪黑荔枝体简" panose="00020600040101010101" pitchFamily="18" charset="-122"/>
                        <a:ea typeface="汉仪黑荔枝体简" panose="00020600040101010101" pitchFamily="18" charset="-122"/>
                      </a:rPr>
                      <a:t>输入标题</a:t>
                    </a:r>
                  </a:p>
                </p:txBody>
              </p:sp>
              <p:sp>
                <p:nvSpPr>
                  <p:cNvPr id="58" name="文本框 57">
                    <a:extLst>
                      <a:ext uri="{FF2B5EF4-FFF2-40B4-BE49-F238E27FC236}">
                        <a16:creationId xmlns:a16="http://schemas.microsoft.com/office/drawing/2014/main" id="{CCD8488A-2B40-4E0E-A730-327D31A54E4F}"/>
                      </a:ext>
                    </a:extLst>
                  </p:cNvPr>
                  <p:cNvSpPr txBox="1"/>
                  <p:nvPr/>
                </p:nvSpPr>
                <p:spPr>
                  <a:xfrm>
                    <a:off x="6898107" y="1866445"/>
                    <a:ext cx="188865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50" spc="8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TITLE HERE</a:t>
                    </a:r>
                    <a:endParaRPr lang="zh-CN" altLang="en-US" sz="1050" spc="8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5EF6449-E035-4E5D-8EC8-6E8413BC29BC}"/>
                  </a:ext>
                </a:extLst>
              </p:cNvPr>
              <p:cNvSpPr txBox="1"/>
              <p:nvPr/>
            </p:nvSpPr>
            <p:spPr>
              <a:xfrm>
                <a:off x="1534701" y="2597490"/>
                <a:ext cx="294683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D6155DF-C2C3-46CE-A3F6-BD62E3AEDD13}"/>
              </a:ext>
            </a:extLst>
          </p:cNvPr>
          <p:cNvGrpSpPr/>
          <p:nvPr/>
        </p:nvGrpSpPr>
        <p:grpSpPr>
          <a:xfrm>
            <a:off x="7724776" y="2101200"/>
            <a:ext cx="2946834" cy="3246520"/>
            <a:chOff x="2159935" y="2767952"/>
            <a:chExt cx="2946834" cy="3246520"/>
          </a:xfrm>
        </p:grpSpPr>
        <p:sp>
          <p:nvSpPr>
            <p:cNvPr id="60" name="Freeform 66">
              <a:extLst>
                <a:ext uri="{FF2B5EF4-FFF2-40B4-BE49-F238E27FC236}">
                  <a16:creationId xmlns:a16="http://schemas.microsoft.com/office/drawing/2014/main" id="{9D2551EC-3397-4228-B36F-E113277727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7224" y="2767952"/>
              <a:ext cx="852257" cy="661048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2613149D-DD79-4E7C-87E8-D8428B2C83B0}"/>
                </a:ext>
              </a:extLst>
            </p:cNvPr>
            <p:cNvGrpSpPr/>
            <p:nvPr/>
          </p:nvGrpSpPr>
          <p:grpSpPr>
            <a:xfrm>
              <a:off x="2159935" y="3723832"/>
              <a:ext cx="2946834" cy="2290640"/>
              <a:chOff x="1534701" y="1230180"/>
              <a:chExt cx="2946834" cy="2290640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876874C1-9C0F-4AC2-83EF-FD8027CCF0CD}"/>
                  </a:ext>
                </a:extLst>
              </p:cNvPr>
              <p:cNvGrpSpPr/>
              <p:nvPr/>
            </p:nvGrpSpPr>
            <p:grpSpPr>
              <a:xfrm>
                <a:off x="2134129" y="1230180"/>
                <a:ext cx="1928355" cy="1299582"/>
                <a:chOff x="4167646" y="1319347"/>
                <a:chExt cx="1928355" cy="1299582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DF19437E-0FBA-4A03-BC88-8057A73E36C5}"/>
                    </a:ext>
                  </a:extLst>
                </p:cNvPr>
                <p:cNvSpPr/>
                <p:nvPr/>
              </p:nvSpPr>
              <p:spPr>
                <a:xfrm>
                  <a:off x="4167646" y="1319347"/>
                  <a:ext cx="1856632" cy="1299582"/>
                </a:xfrm>
                <a:custGeom>
                  <a:avLst/>
                  <a:gdLst>
                    <a:gd name="connsiteX0" fmla="*/ 0 w 1856632"/>
                    <a:gd name="connsiteY0" fmla="*/ 216640 h 1299582"/>
                    <a:gd name="connsiteX1" fmla="*/ 216640 w 1856632"/>
                    <a:gd name="connsiteY1" fmla="*/ 0 h 1299582"/>
                    <a:gd name="connsiteX2" fmla="*/ 1639992 w 1856632"/>
                    <a:gd name="connsiteY2" fmla="*/ 0 h 1299582"/>
                    <a:gd name="connsiteX3" fmla="*/ 1856632 w 1856632"/>
                    <a:gd name="connsiteY3" fmla="*/ 216640 h 1299582"/>
                    <a:gd name="connsiteX4" fmla="*/ 1856632 w 1856632"/>
                    <a:gd name="connsiteY4" fmla="*/ 1082942 h 1299582"/>
                    <a:gd name="connsiteX5" fmla="*/ 1639992 w 1856632"/>
                    <a:gd name="connsiteY5" fmla="*/ 1299582 h 1299582"/>
                    <a:gd name="connsiteX6" fmla="*/ 216640 w 1856632"/>
                    <a:gd name="connsiteY6" fmla="*/ 1299582 h 1299582"/>
                    <a:gd name="connsiteX7" fmla="*/ 0 w 1856632"/>
                    <a:gd name="connsiteY7" fmla="*/ 1082942 h 1299582"/>
                    <a:gd name="connsiteX8" fmla="*/ 0 w 1856632"/>
                    <a:gd name="connsiteY8" fmla="*/ 216640 h 1299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56632" h="1299582">
                      <a:moveTo>
                        <a:pt x="0" y="216640"/>
                      </a:moveTo>
                      <a:cubicBezTo>
                        <a:pt x="0" y="96993"/>
                        <a:pt x="96993" y="0"/>
                        <a:pt x="216640" y="0"/>
                      </a:cubicBezTo>
                      <a:lnTo>
                        <a:pt x="1639992" y="0"/>
                      </a:lnTo>
                      <a:cubicBezTo>
                        <a:pt x="1759639" y="0"/>
                        <a:pt x="1856632" y="96993"/>
                        <a:pt x="1856632" y="216640"/>
                      </a:cubicBezTo>
                      <a:lnTo>
                        <a:pt x="1856632" y="1082942"/>
                      </a:lnTo>
                      <a:cubicBezTo>
                        <a:pt x="1856632" y="1202589"/>
                        <a:pt x="1759639" y="1299582"/>
                        <a:pt x="1639992" y="1299582"/>
                      </a:cubicBezTo>
                      <a:lnTo>
                        <a:pt x="216640" y="1299582"/>
                      </a:lnTo>
                      <a:cubicBezTo>
                        <a:pt x="96993" y="1299582"/>
                        <a:pt x="0" y="1202589"/>
                        <a:pt x="0" y="1082942"/>
                      </a:cubicBezTo>
                      <a:lnTo>
                        <a:pt x="0" y="216640"/>
                      </a:lnTo>
                      <a:close/>
                    </a:path>
                  </a:pathLst>
                </a:custGeom>
                <a:solidFill>
                  <a:srgbClr val="1C734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42522" tIns="242522" rIns="242522" bIns="242522" numCol="1" spcCol="1270" anchor="ctr" anchorCtr="0">
                  <a:noAutofit/>
                </a:bodyPr>
                <a:lstStyle/>
                <a:p>
                  <a:pPr marL="0" lvl="0" indent="0" algn="ctr" defTabSz="20891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sz="4700" kern="1200"/>
                </a:p>
              </p:txBody>
            </p: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F27AC4A9-B905-4C58-8087-5D72AAB7F547}"/>
                    </a:ext>
                  </a:extLst>
                </p:cNvPr>
                <p:cNvGrpSpPr/>
                <p:nvPr/>
              </p:nvGrpSpPr>
              <p:grpSpPr>
                <a:xfrm>
                  <a:off x="4205509" y="1601689"/>
                  <a:ext cx="1890492" cy="761803"/>
                  <a:chOff x="6896274" y="1366252"/>
                  <a:chExt cx="1890492" cy="761803"/>
                </a:xfrm>
              </p:grpSpPr>
              <p:sp>
                <p:nvSpPr>
                  <p:cNvPr id="66" name="文本框 65">
                    <a:extLst>
                      <a:ext uri="{FF2B5EF4-FFF2-40B4-BE49-F238E27FC236}">
                        <a16:creationId xmlns:a16="http://schemas.microsoft.com/office/drawing/2014/main" id="{CFAE9261-B587-427E-AACE-418F3B31D3F4}"/>
                      </a:ext>
                    </a:extLst>
                  </p:cNvPr>
                  <p:cNvSpPr txBox="1"/>
                  <p:nvPr/>
                </p:nvSpPr>
                <p:spPr>
                  <a:xfrm>
                    <a:off x="6896274" y="1366252"/>
                    <a:ext cx="167225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3200" spc="-300" dirty="0">
                        <a:solidFill>
                          <a:schemeClr val="bg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汉仪黑荔枝体简" panose="00020600040101010101" pitchFamily="18" charset="-122"/>
                        <a:ea typeface="汉仪黑荔枝体简" panose="00020600040101010101" pitchFamily="18" charset="-122"/>
                      </a:rPr>
                      <a:t>输入标题</a:t>
                    </a:r>
                  </a:p>
                </p:txBody>
              </p:sp>
              <p:sp>
                <p:nvSpPr>
                  <p:cNvPr id="67" name="文本框 66">
                    <a:extLst>
                      <a:ext uri="{FF2B5EF4-FFF2-40B4-BE49-F238E27FC236}">
                        <a16:creationId xmlns:a16="http://schemas.microsoft.com/office/drawing/2014/main" id="{CE77735C-3045-4A29-BE18-A169671F1C05}"/>
                      </a:ext>
                    </a:extLst>
                  </p:cNvPr>
                  <p:cNvSpPr txBox="1"/>
                  <p:nvPr/>
                </p:nvSpPr>
                <p:spPr>
                  <a:xfrm>
                    <a:off x="6898107" y="1866445"/>
                    <a:ext cx="188865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50" spc="8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TITLE HERE</a:t>
                    </a:r>
                    <a:endParaRPr lang="zh-CN" altLang="en-US" sz="1050" spc="8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44FB0E5F-35E4-4E50-9D28-CCA62F4646E4}"/>
                  </a:ext>
                </a:extLst>
              </p:cNvPr>
              <p:cNvSpPr txBox="1"/>
              <p:nvPr/>
            </p:nvSpPr>
            <p:spPr>
              <a:xfrm>
                <a:off x="1534701" y="2597490"/>
                <a:ext cx="294683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7222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8236"/>
            <a:ext cx="2677127" cy="720000"/>
          </a:xfrm>
          <a:prstGeom prst="rect">
            <a:avLst/>
          </a:prstGeom>
        </p:spPr>
      </p:pic>
      <p:graphicFrame>
        <p:nvGraphicFramePr>
          <p:cNvPr id="26" name="图表 25">
            <a:extLst>
              <a:ext uri="{FF2B5EF4-FFF2-40B4-BE49-F238E27FC236}">
                <a16:creationId xmlns:a16="http://schemas.microsoft.com/office/drawing/2014/main" id="{D3813AA3-B46F-4242-9324-82024C3665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0051438"/>
              </p:ext>
            </p:extLst>
          </p:nvPr>
        </p:nvGraphicFramePr>
        <p:xfrm>
          <a:off x="2032000" y="1093459"/>
          <a:ext cx="8128000" cy="5107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26471844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2518" y="128236"/>
            <a:ext cx="2677127" cy="720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55E3540-1FB2-44CE-AB65-9E756C7D0B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r="48460"/>
          <a:stretch/>
        </p:blipFill>
        <p:spPr>
          <a:xfrm rot="5400000">
            <a:off x="4638435" y="-695563"/>
            <a:ext cx="2917481" cy="12189645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36E1DCAB-FF07-432E-9D5A-6F8D56AEF661}"/>
              </a:ext>
            </a:extLst>
          </p:cNvPr>
          <p:cNvGrpSpPr/>
          <p:nvPr/>
        </p:nvGrpSpPr>
        <p:grpSpPr>
          <a:xfrm>
            <a:off x="4565534" y="1207244"/>
            <a:ext cx="3060932" cy="1130069"/>
            <a:chOff x="7810914" y="2286304"/>
            <a:chExt cx="3060932" cy="113006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6756033-8152-4CE6-82EE-FE04244C212B}"/>
                </a:ext>
              </a:extLst>
            </p:cNvPr>
            <p:cNvSpPr txBox="1"/>
            <p:nvPr/>
          </p:nvSpPr>
          <p:spPr>
            <a:xfrm>
              <a:off x="7810914" y="2286304"/>
              <a:ext cx="2800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输入标题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8F104EE-A52D-47F2-8B91-D900E4365B59}"/>
                </a:ext>
              </a:extLst>
            </p:cNvPr>
            <p:cNvSpPr txBox="1"/>
            <p:nvPr/>
          </p:nvSpPr>
          <p:spPr>
            <a:xfrm>
              <a:off x="7896351" y="3139374"/>
              <a:ext cx="29754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600" dirty="0">
                  <a:solidFill>
                    <a:schemeClr val="bg1">
                      <a:lumMod val="95000"/>
                    </a:schemeClr>
                  </a:solidFill>
                </a:rPr>
                <a:t>TITLE HERE</a:t>
              </a:r>
              <a:endParaRPr lang="zh-CN" altLang="en-US" sz="1200" spc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404F2923-A335-4B34-A7FC-0BCCEA66DD1B}"/>
              </a:ext>
            </a:extLst>
          </p:cNvPr>
          <p:cNvSpPr txBox="1"/>
          <p:nvPr/>
        </p:nvSpPr>
        <p:spPr>
          <a:xfrm>
            <a:off x="2201539" y="2536874"/>
            <a:ext cx="7788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633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078AE96-F90D-4BFA-807F-77D5143B0B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8" t="8557" r="973" b="865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052DC476-2E4A-4B7E-A7E6-0090E98E3121}"/>
              </a:ext>
            </a:extLst>
          </p:cNvPr>
          <p:cNvGrpSpPr/>
          <p:nvPr/>
        </p:nvGrpSpPr>
        <p:grpSpPr>
          <a:xfrm>
            <a:off x="6096001" y="1114534"/>
            <a:ext cx="2416046" cy="1400105"/>
            <a:chOff x="6156367" y="928048"/>
            <a:chExt cx="2416046" cy="140010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849188E-3576-48EB-8D2B-E2EDEA5079E5}"/>
                </a:ext>
              </a:extLst>
            </p:cNvPr>
            <p:cNvSpPr txBox="1"/>
            <p:nvPr/>
          </p:nvSpPr>
          <p:spPr>
            <a:xfrm>
              <a:off x="6156367" y="928048"/>
              <a:ext cx="230063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目 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CF9CE0C-EEF6-40B9-864C-4846E6100F4C}"/>
                </a:ext>
              </a:extLst>
            </p:cNvPr>
            <p:cNvSpPr txBox="1"/>
            <p:nvPr/>
          </p:nvSpPr>
          <p:spPr>
            <a:xfrm>
              <a:off x="6156367" y="1989599"/>
              <a:ext cx="24160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spc="1200" dirty="0">
                  <a:solidFill>
                    <a:schemeClr val="bg1">
                      <a:lumMod val="95000"/>
                    </a:schemeClr>
                  </a:solidFill>
                </a:rPr>
                <a:t>CONTENTS</a:t>
              </a:r>
              <a:endParaRPr lang="zh-CN" altLang="en-US" sz="1600" spc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7B8B06-6B93-4CF2-B192-0362F2778E7E}"/>
              </a:ext>
            </a:extLst>
          </p:cNvPr>
          <p:cNvGrpSpPr/>
          <p:nvPr/>
        </p:nvGrpSpPr>
        <p:grpSpPr>
          <a:xfrm>
            <a:off x="3284815" y="3073274"/>
            <a:ext cx="2008260" cy="1957744"/>
            <a:chOff x="4517532" y="2662628"/>
            <a:chExt cx="2008260" cy="195774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B7A647F-F1E5-48F6-8548-5CD89F7B0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16579" flipH="1" flipV="1">
              <a:off x="5346527" y="2662628"/>
              <a:ext cx="350271" cy="1080000"/>
            </a:xfrm>
            <a:prstGeom prst="rect">
              <a:avLst/>
            </a:prstGeom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9325CCC-53AC-48F6-866A-860945109FD3}"/>
                </a:ext>
              </a:extLst>
            </p:cNvPr>
            <p:cNvGrpSpPr/>
            <p:nvPr/>
          </p:nvGrpSpPr>
          <p:grpSpPr>
            <a:xfrm>
              <a:off x="4517532" y="3780950"/>
              <a:ext cx="2008260" cy="839422"/>
              <a:chOff x="4790364" y="4408227"/>
              <a:chExt cx="2008260" cy="839422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F960F91-41C9-416B-B608-0CE310B91A08}"/>
                  </a:ext>
                </a:extLst>
              </p:cNvPr>
              <p:cNvSpPr txBox="1"/>
              <p:nvPr/>
            </p:nvSpPr>
            <p:spPr>
              <a:xfrm>
                <a:off x="4790364" y="4408227"/>
                <a:ext cx="187743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第一部分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EA2AE99-E97C-4B9B-95BD-DA9873579D54}"/>
                  </a:ext>
                </a:extLst>
              </p:cNvPr>
              <p:cNvSpPr txBox="1"/>
              <p:nvPr/>
            </p:nvSpPr>
            <p:spPr>
              <a:xfrm>
                <a:off x="4877905" y="4970650"/>
                <a:ext cx="19207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200" spc="1600" dirty="0">
                    <a:solidFill>
                      <a:schemeClr val="bg1">
                        <a:lumMod val="95000"/>
                      </a:schemeClr>
                    </a:solidFill>
                  </a:rPr>
                  <a:t>PT.ONE</a:t>
                </a:r>
                <a:endParaRPr lang="zh-CN" altLang="en-US" sz="1200" spc="16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8FDB8BE-F3CB-4906-8529-1AF1CB2D501A}"/>
              </a:ext>
            </a:extLst>
          </p:cNvPr>
          <p:cNvGrpSpPr/>
          <p:nvPr/>
        </p:nvGrpSpPr>
        <p:grpSpPr>
          <a:xfrm>
            <a:off x="5311110" y="3073274"/>
            <a:ext cx="2024291" cy="1957744"/>
            <a:chOff x="4517532" y="2662628"/>
            <a:chExt cx="2024291" cy="195774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1E7DA234-36B5-4FA5-A5ED-40DBCBBA5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16579" flipH="1" flipV="1">
              <a:off x="5346527" y="2662628"/>
              <a:ext cx="350271" cy="1080000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C231531-3778-48D3-B3FF-9B236E5936F6}"/>
                </a:ext>
              </a:extLst>
            </p:cNvPr>
            <p:cNvGrpSpPr/>
            <p:nvPr/>
          </p:nvGrpSpPr>
          <p:grpSpPr>
            <a:xfrm>
              <a:off x="4517532" y="3780950"/>
              <a:ext cx="2024291" cy="839422"/>
              <a:chOff x="4790364" y="4408227"/>
              <a:chExt cx="2024291" cy="839422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2FD1E09-97C3-4F88-A34A-071506689705}"/>
                  </a:ext>
                </a:extLst>
              </p:cNvPr>
              <p:cNvSpPr txBox="1"/>
              <p:nvPr/>
            </p:nvSpPr>
            <p:spPr>
              <a:xfrm>
                <a:off x="4790364" y="4408227"/>
                <a:ext cx="187743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第二部分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8A18954-2ECA-41DA-8CCA-C6023CC8FF97}"/>
                  </a:ext>
                </a:extLst>
              </p:cNvPr>
              <p:cNvSpPr txBox="1"/>
              <p:nvPr/>
            </p:nvSpPr>
            <p:spPr>
              <a:xfrm>
                <a:off x="4861876" y="4970650"/>
                <a:ext cx="195277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200" spc="1600" dirty="0">
                    <a:solidFill>
                      <a:schemeClr val="bg1">
                        <a:lumMod val="95000"/>
                      </a:schemeClr>
                    </a:solidFill>
                  </a:rPr>
                  <a:t>PT.TWO</a:t>
                </a:r>
                <a:endParaRPr lang="zh-CN" altLang="en-US" sz="1200" spc="16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CB3B253-D99B-4512-BF02-36E74D677A59}"/>
              </a:ext>
            </a:extLst>
          </p:cNvPr>
          <p:cNvGrpSpPr/>
          <p:nvPr/>
        </p:nvGrpSpPr>
        <p:grpSpPr>
          <a:xfrm>
            <a:off x="7353436" y="3073274"/>
            <a:ext cx="2069976" cy="1957744"/>
            <a:chOff x="8391409" y="2908288"/>
            <a:chExt cx="2069976" cy="1957744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CBCD9F29-74B0-4F73-ABF3-ADB558D90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16579" flipH="1" flipV="1">
              <a:off x="9220404" y="2908288"/>
              <a:ext cx="350271" cy="1080000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BE93912-2935-4AA3-B6AB-D7DE6A11CAF4}"/>
                </a:ext>
              </a:extLst>
            </p:cNvPr>
            <p:cNvSpPr txBox="1"/>
            <p:nvPr/>
          </p:nvSpPr>
          <p:spPr>
            <a:xfrm>
              <a:off x="8391409" y="4026610"/>
              <a:ext cx="18774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第三部分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44D2ACB-5C57-4A18-9501-E0833DE60D14}"/>
                </a:ext>
              </a:extLst>
            </p:cNvPr>
            <p:cNvSpPr txBox="1"/>
            <p:nvPr/>
          </p:nvSpPr>
          <p:spPr>
            <a:xfrm>
              <a:off x="8417236" y="4589033"/>
              <a:ext cx="20441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200" dirty="0">
                  <a:solidFill>
                    <a:schemeClr val="bg1">
                      <a:lumMod val="95000"/>
                    </a:schemeClr>
                  </a:solidFill>
                </a:rPr>
                <a:t>PT.THREE</a:t>
              </a:r>
              <a:endParaRPr lang="zh-CN" altLang="en-US" sz="1200" spc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DEF4D05-AD70-4565-910E-F70C909ACC6A}"/>
              </a:ext>
            </a:extLst>
          </p:cNvPr>
          <p:cNvGrpSpPr/>
          <p:nvPr/>
        </p:nvGrpSpPr>
        <p:grpSpPr>
          <a:xfrm>
            <a:off x="9441448" y="3073274"/>
            <a:ext cx="1968987" cy="1957744"/>
            <a:chOff x="8391409" y="2908288"/>
            <a:chExt cx="1968987" cy="1957744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B2B6418-E7CE-47DD-B816-553156516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16579" flipH="1" flipV="1">
              <a:off x="9220404" y="2908288"/>
              <a:ext cx="350271" cy="1080000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6DD14F3-0A78-4F01-850D-CA62C49317C9}"/>
                </a:ext>
              </a:extLst>
            </p:cNvPr>
            <p:cNvSpPr txBox="1"/>
            <p:nvPr/>
          </p:nvSpPr>
          <p:spPr>
            <a:xfrm>
              <a:off x="8391409" y="4026610"/>
              <a:ext cx="18774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第四部分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540AF0A-5EAC-4888-9DDB-BAF1021C31C3}"/>
                </a:ext>
              </a:extLst>
            </p:cNvPr>
            <p:cNvSpPr txBox="1"/>
            <p:nvPr/>
          </p:nvSpPr>
          <p:spPr>
            <a:xfrm>
              <a:off x="8518224" y="4589033"/>
              <a:ext cx="18421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200" dirty="0">
                  <a:solidFill>
                    <a:schemeClr val="bg1">
                      <a:lumMod val="95000"/>
                    </a:schemeClr>
                  </a:solidFill>
                </a:rPr>
                <a:t>PT.FOUR</a:t>
              </a:r>
              <a:endParaRPr lang="zh-CN" altLang="en-US" sz="1200" spc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53692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685D72-D298-463D-834E-A027992F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8236"/>
            <a:ext cx="2677127" cy="720000"/>
          </a:xfrm>
          <a:prstGeom prst="rect">
            <a:avLst/>
          </a:prstGeom>
        </p:spPr>
      </p:pic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1F8DE05F-3045-4913-83DA-76525B07099A}"/>
              </a:ext>
            </a:extLst>
          </p:cNvPr>
          <p:cNvSpPr/>
          <p:nvPr/>
        </p:nvSpPr>
        <p:spPr>
          <a:xfrm flipH="1">
            <a:off x="6232481" y="0"/>
            <a:ext cx="5695667" cy="6858000"/>
          </a:xfrm>
          <a:prstGeom prst="homePlate">
            <a:avLst>
              <a:gd name="adj" fmla="val 21343"/>
            </a:avLst>
          </a:prstGeom>
          <a:noFill/>
          <a:ln w="50800" cap="rnd">
            <a:solidFill>
              <a:srgbClr val="78DBA2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EEFE45D-6FEB-48CE-A35C-6830B1FCC2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8336" y="0"/>
            <a:ext cx="5693665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0DF8F07-28A9-4C7E-81F6-22C7182A52A4}"/>
              </a:ext>
            </a:extLst>
          </p:cNvPr>
          <p:cNvGrpSpPr/>
          <p:nvPr/>
        </p:nvGrpSpPr>
        <p:grpSpPr>
          <a:xfrm>
            <a:off x="1043018" y="1630507"/>
            <a:ext cx="5322390" cy="923330"/>
            <a:chOff x="1043018" y="1726513"/>
            <a:chExt cx="5322390" cy="92333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1B8784D-AD83-4C34-A0F3-46F1FC038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3018" y="1828178"/>
              <a:ext cx="591092" cy="72000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29FE5B8-89ED-4936-B6E2-4E4D2DF1FEB3}"/>
                </a:ext>
              </a:extLst>
            </p:cNvPr>
            <p:cNvSpPr txBox="1"/>
            <p:nvPr/>
          </p:nvSpPr>
          <p:spPr>
            <a:xfrm>
              <a:off x="1730957" y="1726513"/>
              <a:ext cx="4634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0CC343A-74E5-4E0F-A449-3A7BED9F4BED}"/>
              </a:ext>
            </a:extLst>
          </p:cNvPr>
          <p:cNvGrpSpPr/>
          <p:nvPr/>
        </p:nvGrpSpPr>
        <p:grpSpPr>
          <a:xfrm>
            <a:off x="1043018" y="4304164"/>
            <a:ext cx="5322390" cy="923330"/>
            <a:chOff x="1043018" y="1726513"/>
            <a:chExt cx="5322390" cy="92333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1884EEA0-81FF-44F2-BD55-60CF251AA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3018" y="1828178"/>
              <a:ext cx="591092" cy="720000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F2F187E-3335-4693-9CFA-2139E0519367}"/>
                </a:ext>
              </a:extLst>
            </p:cNvPr>
            <p:cNvSpPr txBox="1"/>
            <p:nvPr/>
          </p:nvSpPr>
          <p:spPr>
            <a:xfrm>
              <a:off x="1730957" y="1726513"/>
              <a:ext cx="4634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19FCC4C-D74D-4981-A351-9A7B5D268351}"/>
              </a:ext>
            </a:extLst>
          </p:cNvPr>
          <p:cNvGrpSpPr/>
          <p:nvPr/>
        </p:nvGrpSpPr>
        <p:grpSpPr>
          <a:xfrm>
            <a:off x="2065328" y="2967336"/>
            <a:ext cx="3832782" cy="923330"/>
            <a:chOff x="1175946" y="3121528"/>
            <a:chExt cx="3832782" cy="92333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5F8C836-89BE-45DE-8AC1-8F53E8224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75946" y="3223193"/>
              <a:ext cx="591092" cy="720000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80203A0-A5DF-4E45-B6E3-2FE69A6610CF}"/>
                </a:ext>
              </a:extLst>
            </p:cNvPr>
            <p:cNvSpPr txBox="1"/>
            <p:nvPr/>
          </p:nvSpPr>
          <p:spPr>
            <a:xfrm>
              <a:off x="1863885" y="3121528"/>
              <a:ext cx="31448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5702049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A07F29-5C62-4E09-9364-1C0F2F1365A4}"/>
              </a:ext>
            </a:extLst>
          </p:cNvPr>
          <p:cNvGrpSpPr/>
          <p:nvPr/>
        </p:nvGrpSpPr>
        <p:grpSpPr>
          <a:xfrm>
            <a:off x="1990737" y="2349000"/>
            <a:ext cx="8210526" cy="2160000"/>
            <a:chOff x="1990737" y="2349000"/>
            <a:chExt cx="8210526" cy="2160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BCECC1C-0D4E-4C3A-9654-05366D570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737" y="2349000"/>
              <a:ext cx="8210526" cy="21600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C96925-20FD-42DE-9D3E-C2F50BDBE209}"/>
                </a:ext>
              </a:extLst>
            </p:cNvPr>
            <p:cNvSpPr txBox="1"/>
            <p:nvPr/>
          </p:nvSpPr>
          <p:spPr>
            <a:xfrm>
              <a:off x="4003120" y="2526569"/>
              <a:ext cx="418576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12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第四部分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B204072-4B2C-46B0-A898-EFB5FA53052E}"/>
                </a:ext>
              </a:extLst>
            </p:cNvPr>
            <p:cNvSpPr txBox="1"/>
            <p:nvPr/>
          </p:nvSpPr>
          <p:spPr>
            <a:xfrm>
              <a:off x="3969702" y="3750357"/>
              <a:ext cx="45528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3000" dirty="0">
                  <a:solidFill>
                    <a:schemeClr val="bg1">
                      <a:lumMod val="95000"/>
                    </a:schemeClr>
                  </a:solidFill>
                </a:rPr>
                <a:t>PART FOUR</a:t>
              </a:r>
              <a:endParaRPr lang="zh-CN" altLang="en-US" sz="1400" spc="3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3958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3" y="107025"/>
            <a:ext cx="2677127" cy="720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48BD1D1E-2421-4610-A615-7C2F8C26DDD2}"/>
              </a:ext>
            </a:extLst>
          </p:cNvPr>
          <p:cNvGrpSpPr/>
          <p:nvPr/>
        </p:nvGrpSpPr>
        <p:grpSpPr>
          <a:xfrm>
            <a:off x="1513969" y="1372276"/>
            <a:ext cx="9164062" cy="3090541"/>
            <a:chOff x="1513969" y="1372276"/>
            <a:chExt cx="9164062" cy="3090541"/>
          </a:xfrm>
        </p:grpSpPr>
        <p:sp>
          <p:nvSpPr>
            <p:cNvPr id="15" name="Shape 78">
              <a:extLst>
                <a:ext uri="{FF2B5EF4-FFF2-40B4-BE49-F238E27FC236}">
                  <a16:creationId xmlns:a16="http://schemas.microsoft.com/office/drawing/2014/main" id="{07186B30-E5B9-4941-A4DB-21485460B422}"/>
                </a:ext>
              </a:extLst>
            </p:cNvPr>
            <p:cNvSpPr/>
            <p:nvPr/>
          </p:nvSpPr>
          <p:spPr>
            <a:xfrm>
              <a:off x="7373194" y="2253830"/>
              <a:ext cx="2208987" cy="2208987"/>
            </a:xfrm>
            <a:prstGeom prst="leftCircularArrow">
              <a:avLst>
                <a:gd name="adj1" fmla="val 4456"/>
                <a:gd name="adj2" fmla="val 565841"/>
                <a:gd name="adj3" fmla="val 2341352"/>
                <a:gd name="adj4" fmla="val 9024489"/>
                <a:gd name="adj5" fmla="val 5199"/>
              </a:avLst>
            </a:prstGeom>
            <a:solidFill>
              <a:srgbClr val="1C734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Shape 69">
              <a:extLst>
                <a:ext uri="{FF2B5EF4-FFF2-40B4-BE49-F238E27FC236}">
                  <a16:creationId xmlns:a16="http://schemas.microsoft.com/office/drawing/2014/main" id="{BE3B1C5E-12E9-42CC-B422-F8C03BED6392}"/>
                </a:ext>
              </a:extLst>
            </p:cNvPr>
            <p:cNvSpPr/>
            <p:nvPr/>
          </p:nvSpPr>
          <p:spPr>
            <a:xfrm>
              <a:off x="2437478" y="2253830"/>
              <a:ext cx="2208987" cy="2208987"/>
            </a:xfrm>
            <a:prstGeom prst="leftCircularArrow">
              <a:avLst>
                <a:gd name="adj1" fmla="val 4456"/>
                <a:gd name="adj2" fmla="val 565841"/>
                <a:gd name="adj3" fmla="val 2341352"/>
                <a:gd name="adj4" fmla="val 9024489"/>
                <a:gd name="adj5" fmla="val 5199"/>
              </a:avLst>
            </a:prstGeom>
            <a:solidFill>
              <a:srgbClr val="1C734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reeform 68">
              <a:extLst>
                <a:ext uri="{FF2B5EF4-FFF2-40B4-BE49-F238E27FC236}">
                  <a16:creationId xmlns:a16="http://schemas.microsoft.com/office/drawing/2014/main" id="{A8698569-5B96-416A-934E-D58371A95DE4}"/>
                </a:ext>
              </a:extLst>
            </p:cNvPr>
            <p:cNvSpPr/>
            <p:nvPr/>
          </p:nvSpPr>
          <p:spPr>
            <a:xfrm>
              <a:off x="1513969" y="2207015"/>
              <a:ext cx="1740452" cy="1435510"/>
            </a:xfrm>
            <a:custGeom>
              <a:avLst/>
              <a:gdLst>
                <a:gd name="connsiteX0" fmla="*/ 0 w 1368949"/>
                <a:gd name="connsiteY0" fmla="*/ 112910 h 1129097"/>
                <a:gd name="connsiteX1" fmla="*/ 33071 w 1368949"/>
                <a:gd name="connsiteY1" fmla="*/ 33071 h 1129097"/>
                <a:gd name="connsiteX2" fmla="*/ 112911 w 1368949"/>
                <a:gd name="connsiteY2" fmla="*/ 1 h 1129097"/>
                <a:gd name="connsiteX3" fmla="*/ 1256039 w 1368949"/>
                <a:gd name="connsiteY3" fmla="*/ 0 h 1129097"/>
                <a:gd name="connsiteX4" fmla="*/ 1335878 w 1368949"/>
                <a:gd name="connsiteY4" fmla="*/ 33071 h 1129097"/>
                <a:gd name="connsiteX5" fmla="*/ 1368948 w 1368949"/>
                <a:gd name="connsiteY5" fmla="*/ 112911 h 1129097"/>
                <a:gd name="connsiteX6" fmla="*/ 1368949 w 1368949"/>
                <a:gd name="connsiteY6" fmla="*/ 1016187 h 1129097"/>
                <a:gd name="connsiteX7" fmla="*/ 1335878 w 1368949"/>
                <a:gd name="connsiteY7" fmla="*/ 1096026 h 1129097"/>
                <a:gd name="connsiteX8" fmla="*/ 1256039 w 1368949"/>
                <a:gd name="connsiteY8" fmla="*/ 1129097 h 1129097"/>
                <a:gd name="connsiteX9" fmla="*/ 112910 w 1368949"/>
                <a:gd name="connsiteY9" fmla="*/ 1129097 h 1129097"/>
                <a:gd name="connsiteX10" fmla="*/ 33071 w 1368949"/>
                <a:gd name="connsiteY10" fmla="*/ 1096026 h 1129097"/>
                <a:gd name="connsiteX11" fmla="*/ 0 w 1368949"/>
                <a:gd name="connsiteY11" fmla="*/ 1016187 h 1129097"/>
                <a:gd name="connsiteX12" fmla="*/ 0 w 1368949"/>
                <a:gd name="connsiteY12" fmla="*/ 112910 h 112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25400">
              <a:solidFill>
                <a:srgbClr val="1C734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704" tIns="71704" rIns="71704" bIns="313654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2400" kern="1200" dirty="0"/>
            </a:p>
          </p:txBody>
        </p:sp>
        <p:sp>
          <p:nvSpPr>
            <p:cNvPr id="18" name="Freeform 70">
              <a:extLst>
                <a:ext uri="{FF2B5EF4-FFF2-40B4-BE49-F238E27FC236}">
                  <a16:creationId xmlns:a16="http://schemas.microsoft.com/office/drawing/2014/main" id="{C377F063-1808-4953-B5B3-E4FF21738197}"/>
                </a:ext>
              </a:extLst>
            </p:cNvPr>
            <p:cNvSpPr/>
            <p:nvPr/>
          </p:nvSpPr>
          <p:spPr>
            <a:xfrm>
              <a:off x="1900737" y="3334916"/>
              <a:ext cx="1547070" cy="615218"/>
            </a:xfrm>
            <a:custGeom>
              <a:avLst/>
              <a:gdLst>
                <a:gd name="connsiteX0" fmla="*/ 0 w 1216844"/>
                <a:gd name="connsiteY0" fmla="*/ 48390 h 483898"/>
                <a:gd name="connsiteX1" fmla="*/ 14173 w 1216844"/>
                <a:gd name="connsiteY1" fmla="*/ 14173 h 483898"/>
                <a:gd name="connsiteX2" fmla="*/ 48390 w 1216844"/>
                <a:gd name="connsiteY2" fmla="*/ 0 h 483898"/>
                <a:gd name="connsiteX3" fmla="*/ 1168454 w 1216844"/>
                <a:gd name="connsiteY3" fmla="*/ 0 h 483898"/>
                <a:gd name="connsiteX4" fmla="*/ 1202671 w 1216844"/>
                <a:gd name="connsiteY4" fmla="*/ 14173 h 483898"/>
                <a:gd name="connsiteX5" fmla="*/ 1216844 w 1216844"/>
                <a:gd name="connsiteY5" fmla="*/ 48390 h 483898"/>
                <a:gd name="connsiteX6" fmla="*/ 1216844 w 1216844"/>
                <a:gd name="connsiteY6" fmla="*/ 435508 h 483898"/>
                <a:gd name="connsiteX7" fmla="*/ 1202671 w 1216844"/>
                <a:gd name="connsiteY7" fmla="*/ 469725 h 483898"/>
                <a:gd name="connsiteX8" fmla="*/ 1168454 w 1216844"/>
                <a:gd name="connsiteY8" fmla="*/ 483898 h 483898"/>
                <a:gd name="connsiteX9" fmla="*/ 48390 w 1216844"/>
                <a:gd name="connsiteY9" fmla="*/ 483898 h 483898"/>
                <a:gd name="connsiteX10" fmla="*/ 14173 w 1216844"/>
                <a:gd name="connsiteY10" fmla="*/ 469725 h 483898"/>
                <a:gd name="connsiteX11" fmla="*/ 0 w 1216844"/>
                <a:gd name="connsiteY11" fmla="*/ 435508 h 483898"/>
                <a:gd name="connsiteX12" fmla="*/ 0 w 1216844"/>
                <a:gd name="connsiteY12" fmla="*/ 48390 h 48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rgbClr val="1C734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608" tIns="48463" rIns="65608" bIns="48463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90%</a:t>
              </a:r>
            </a:p>
          </p:txBody>
        </p:sp>
        <p:sp>
          <p:nvSpPr>
            <p:cNvPr id="19" name="Circular Arrow 72">
              <a:extLst>
                <a:ext uri="{FF2B5EF4-FFF2-40B4-BE49-F238E27FC236}">
                  <a16:creationId xmlns:a16="http://schemas.microsoft.com/office/drawing/2014/main" id="{3EF8D50C-6C28-4221-8B6C-454D6809F89F}"/>
                </a:ext>
              </a:extLst>
            </p:cNvPr>
            <p:cNvSpPr/>
            <p:nvPr/>
          </p:nvSpPr>
          <p:spPr>
            <a:xfrm>
              <a:off x="4825550" y="1372276"/>
              <a:ext cx="2431378" cy="2431378"/>
            </a:xfrm>
            <a:prstGeom prst="circularArrow">
              <a:avLst>
                <a:gd name="adj1" fmla="val 4049"/>
                <a:gd name="adj2" fmla="val 508999"/>
                <a:gd name="adj3" fmla="val 19315490"/>
                <a:gd name="adj4" fmla="val 12575511"/>
                <a:gd name="adj5" fmla="val 4723"/>
              </a:avLst>
            </a:prstGeom>
            <a:solidFill>
              <a:srgbClr val="78DBA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Freeform 71">
              <a:extLst>
                <a:ext uri="{FF2B5EF4-FFF2-40B4-BE49-F238E27FC236}">
                  <a16:creationId xmlns:a16="http://schemas.microsoft.com/office/drawing/2014/main" id="{6F1611D3-03E0-4C42-8E67-8F83E2514600}"/>
                </a:ext>
              </a:extLst>
            </p:cNvPr>
            <p:cNvSpPr/>
            <p:nvPr/>
          </p:nvSpPr>
          <p:spPr>
            <a:xfrm>
              <a:off x="3916544" y="2207015"/>
              <a:ext cx="1740452" cy="1435510"/>
            </a:xfrm>
            <a:custGeom>
              <a:avLst/>
              <a:gdLst>
                <a:gd name="connsiteX0" fmla="*/ 0 w 1368949"/>
                <a:gd name="connsiteY0" fmla="*/ 112910 h 1129097"/>
                <a:gd name="connsiteX1" fmla="*/ 33071 w 1368949"/>
                <a:gd name="connsiteY1" fmla="*/ 33071 h 1129097"/>
                <a:gd name="connsiteX2" fmla="*/ 112911 w 1368949"/>
                <a:gd name="connsiteY2" fmla="*/ 1 h 1129097"/>
                <a:gd name="connsiteX3" fmla="*/ 1256039 w 1368949"/>
                <a:gd name="connsiteY3" fmla="*/ 0 h 1129097"/>
                <a:gd name="connsiteX4" fmla="*/ 1335878 w 1368949"/>
                <a:gd name="connsiteY4" fmla="*/ 33071 h 1129097"/>
                <a:gd name="connsiteX5" fmla="*/ 1368948 w 1368949"/>
                <a:gd name="connsiteY5" fmla="*/ 112911 h 1129097"/>
                <a:gd name="connsiteX6" fmla="*/ 1368949 w 1368949"/>
                <a:gd name="connsiteY6" fmla="*/ 1016187 h 1129097"/>
                <a:gd name="connsiteX7" fmla="*/ 1335878 w 1368949"/>
                <a:gd name="connsiteY7" fmla="*/ 1096026 h 1129097"/>
                <a:gd name="connsiteX8" fmla="*/ 1256039 w 1368949"/>
                <a:gd name="connsiteY8" fmla="*/ 1129097 h 1129097"/>
                <a:gd name="connsiteX9" fmla="*/ 112910 w 1368949"/>
                <a:gd name="connsiteY9" fmla="*/ 1129097 h 1129097"/>
                <a:gd name="connsiteX10" fmla="*/ 33071 w 1368949"/>
                <a:gd name="connsiteY10" fmla="*/ 1096026 h 1129097"/>
                <a:gd name="connsiteX11" fmla="*/ 0 w 1368949"/>
                <a:gd name="connsiteY11" fmla="*/ 1016187 h 1129097"/>
                <a:gd name="connsiteX12" fmla="*/ 0 w 1368949"/>
                <a:gd name="connsiteY12" fmla="*/ 112910 h 112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25400">
              <a:solidFill>
                <a:srgbClr val="78DBA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704" tIns="313653" rIns="71704" bIns="71705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>
                <a:solidFill>
                  <a:schemeClr val="accent2"/>
                </a:solidFill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>
                <a:solidFill>
                  <a:schemeClr val="accent2"/>
                </a:solidFill>
              </a:endParaRPr>
            </a:p>
          </p:txBody>
        </p:sp>
        <p:sp>
          <p:nvSpPr>
            <p:cNvPr id="21" name="Freeform 73">
              <a:extLst>
                <a:ext uri="{FF2B5EF4-FFF2-40B4-BE49-F238E27FC236}">
                  <a16:creationId xmlns:a16="http://schemas.microsoft.com/office/drawing/2014/main" id="{A07ED781-B87A-46D4-8A2D-955EA07B6F51}"/>
                </a:ext>
              </a:extLst>
            </p:cNvPr>
            <p:cNvSpPr/>
            <p:nvPr/>
          </p:nvSpPr>
          <p:spPr>
            <a:xfrm>
              <a:off x="4303312" y="1899406"/>
              <a:ext cx="1547070" cy="615218"/>
            </a:xfrm>
            <a:custGeom>
              <a:avLst/>
              <a:gdLst>
                <a:gd name="connsiteX0" fmla="*/ 0 w 1216844"/>
                <a:gd name="connsiteY0" fmla="*/ 48390 h 483898"/>
                <a:gd name="connsiteX1" fmla="*/ 14173 w 1216844"/>
                <a:gd name="connsiteY1" fmla="*/ 14173 h 483898"/>
                <a:gd name="connsiteX2" fmla="*/ 48390 w 1216844"/>
                <a:gd name="connsiteY2" fmla="*/ 0 h 483898"/>
                <a:gd name="connsiteX3" fmla="*/ 1168454 w 1216844"/>
                <a:gd name="connsiteY3" fmla="*/ 0 h 483898"/>
                <a:gd name="connsiteX4" fmla="*/ 1202671 w 1216844"/>
                <a:gd name="connsiteY4" fmla="*/ 14173 h 483898"/>
                <a:gd name="connsiteX5" fmla="*/ 1216844 w 1216844"/>
                <a:gd name="connsiteY5" fmla="*/ 48390 h 483898"/>
                <a:gd name="connsiteX6" fmla="*/ 1216844 w 1216844"/>
                <a:gd name="connsiteY6" fmla="*/ 435508 h 483898"/>
                <a:gd name="connsiteX7" fmla="*/ 1202671 w 1216844"/>
                <a:gd name="connsiteY7" fmla="*/ 469725 h 483898"/>
                <a:gd name="connsiteX8" fmla="*/ 1168454 w 1216844"/>
                <a:gd name="connsiteY8" fmla="*/ 483898 h 483898"/>
                <a:gd name="connsiteX9" fmla="*/ 48390 w 1216844"/>
                <a:gd name="connsiteY9" fmla="*/ 483898 h 483898"/>
                <a:gd name="connsiteX10" fmla="*/ 14173 w 1216844"/>
                <a:gd name="connsiteY10" fmla="*/ 469725 h 483898"/>
                <a:gd name="connsiteX11" fmla="*/ 0 w 1216844"/>
                <a:gd name="connsiteY11" fmla="*/ 435508 h 483898"/>
                <a:gd name="connsiteX12" fmla="*/ 0 w 1216844"/>
                <a:gd name="connsiteY12" fmla="*/ 48390 h 48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rgbClr val="78DBA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608" tIns="48463" rIns="65608" bIns="48463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80%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id="{ED83A298-2E3B-4CC5-A4A7-061BCE14EBFA}"/>
                </a:ext>
              </a:extLst>
            </p:cNvPr>
            <p:cNvSpPr/>
            <p:nvPr/>
          </p:nvSpPr>
          <p:spPr>
            <a:xfrm>
              <a:off x="6319119" y="2207015"/>
              <a:ext cx="1740452" cy="1435510"/>
            </a:xfrm>
            <a:custGeom>
              <a:avLst/>
              <a:gdLst>
                <a:gd name="connsiteX0" fmla="*/ 0 w 1368949"/>
                <a:gd name="connsiteY0" fmla="*/ 112910 h 1129097"/>
                <a:gd name="connsiteX1" fmla="*/ 33071 w 1368949"/>
                <a:gd name="connsiteY1" fmla="*/ 33071 h 1129097"/>
                <a:gd name="connsiteX2" fmla="*/ 112911 w 1368949"/>
                <a:gd name="connsiteY2" fmla="*/ 1 h 1129097"/>
                <a:gd name="connsiteX3" fmla="*/ 1256039 w 1368949"/>
                <a:gd name="connsiteY3" fmla="*/ 0 h 1129097"/>
                <a:gd name="connsiteX4" fmla="*/ 1335878 w 1368949"/>
                <a:gd name="connsiteY4" fmla="*/ 33071 h 1129097"/>
                <a:gd name="connsiteX5" fmla="*/ 1368948 w 1368949"/>
                <a:gd name="connsiteY5" fmla="*/ 112911 h 1129097"/>
                <a:gd name="connsiteX6" fmla="*/ 1368949 w 1368949"/>
                <a:gd name="connsiteY6" fmla="*/ 1016187 h 1129097"/>
                <a:gd name="connsiteX7" fmla="*/ 1335878 w 1368949"/>
                <a:gd name="connsiteY7" fmla="*/ 1096026 h 1129097"/>
                <a:gd name="connsiteX8" fmla="*/ 1256039 w 1368949"/>
                <a:gd name="connsiteY8" fmla="*/ 1129097 h 1129097"/>
                <a:gd name="connsiteX9" fmla="*/ 112910 w 1368949"/>
                <a:gd name="connsiteY9" fmla="*/ 1129097 h 1129097"/>
                <a:gd name="connsiteX10" fmla="*/ 33071 w 1368949"/>
                <a:gd name="connsiteY10" fmla="*/ 1096026 h 1129097"/>
                <a:gd name="connsiteX11" fmla="*/ 0 w 1368949"/>
                <a:gd name="connsiteY11" fmla="*/ 1016187 h 1129097"/>
                <a:gd name="connsiteX12" fmla="*/ 0 w 1368949"/>
                <a:gd name="connsiteY12" fmla="*/ 112910 h 112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25400">
              <a:solidFill>
                <a:srgbClr val="1C734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704" tIns="71704" rIns="71704" bIns="313654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/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/>
            </a:p>
          </p:txBody>
        </p:sp>
        <p:sp>
          <p:nvSpPr>
            <p:cNvPr id="23" name="Freeform 75">
              <a:extLst>
                <a:ext uri="{FF2B5EF4-FFF2-40B4-BE49-F238E27FC236}">
                  <a16:creationId xmlns:a16="http://schemas.microsoft.com/office/drawing/2014/main" id="{43388614-584F-43BD-8CA3-83A3ADED0D64}"/>
                </a:ext>
              </a:extLst>
            </p:cNvPr>
            <p:cNvSpPr/>
            <p:nvPr/>
          </p:nvSpPr>
          <p:spPr>
            <a:xfrm>
              <a:off x="6705887" y="3334916"/>
              <a:ext cx="1547070" cy="615218"/>
            </a:xfrm>
            <a:custGeom>
              <a:avLst/>
              <a:gdLst>
                <a:gd name="connsiteX0" fmla="*/ 0 w 1216844"/>
                <a:gd name="connsiteY0" fmla="*/ 48390 h 483898"/>
                <a:gd name="connsiteX1" fmla="*/ 14173 w 1216844"/>
                <a:gd name="connsiteY1" fmla="*/ 14173 h 483898"/>
                <a:gd name="connsiteX2" fmla="*/ 48390 w 1216844"/>
                <a:gd name="connsiteY2" fmla="*/ 0 h 483898"/>
                <a:gd name="connsiteX3" fmla="*/ 1168454 w 1216844"/>
                <a:gd name="connsiteY3" fmla="*/ 0 h 483898"/>
                <a:gd name="connsiteX4" fmla="*/ 1202671 w 1216844"/>
                <a:gd name="connsiteY4" fmla="*/ 14173 h 483898"/>
                <a:gd name="connsiteX5" fmla="*/ 1216844 w 1216844"/>
                <a:gd name="connsiteY5" fmla="*/ 48390 h 483898"/>
                <a:gd name="connsiteX6" fmla="*/ 1216844 w 1216844"/>
                <a:gd name="connsiteY6" fmla="*/ 435508 h 483898"/>
                <a:gd name="connsiteX7" fmla="*/ 1202671 w 1216844"/>
                <a:gd name="connsiteY7" fmla="*/ 469725 h 483898"/>
                <a:gd name="connsiteX8" fmla="*/ 1168454 w 1216844"/>
                <a:gd name="connsiteY8" fmla="*/ 483898 h 483898"/>
                <a:gd name="connsiteX9" fmla="*/ 48390 w 1216844"/>
                <a:gd name="connsiteY9" fmla="*/ 483898 h 483898"/>
                <a:gd name="connsiteX10" fmla="*/ 14173 w 1216844"/>
                <a:gd name="connsiteY10" fmla="*/ 469725 h 483898"/>
                <a:gd name="connsiteX11" fmla="*/ 0 w 1216844"/>
                <a:gd name="connsiteY11" fmla="*/ 435508 h 483898"/>
                <a:gd name="connsiteX12" fmla="*/ 0 w 1216844"/>
                <a:gd name="connsiteY12" fmla="*/ 48390 h 48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rgbClr val="1C734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608" tIns="48463" rIns="65608" bIns="48463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90%</a:t>
              </a:r>
            </a:p>
          </p:txBody>
        </p:sp>
        <p:sp>
          <p:nvSpPr>
            <p:cNvPr id="24" name="Freeform 76">
              <a:extLst>
                <a:ext uri="{FF2B5EF4-FFF2-40B4-BE49-F238E27FC236}">
                  <a16:creationId xmlns:a16="http://schemas.microsoft.com/office/drawing/2014/main" id="{0941BD03-A368-4347-9EE4-E4E8E0EE24C3}"/>
                </a:ext>
              </a:extLst>
            </p:cNvPr>
            <p:cNvSpPr/>
            <p:nvPr/>
          </p:nvSpPr>
          <p:spPr>
            <a:xfrm>
              <a:off x="8744194" y="2207015"/>
              <a:ext cx="1740452" cy="1435510"/>
            </a:xfrm>
            <a:custGeom>
              <a:avLst/>
              <a:gdLst>
                <a:gd name="connsiteX0" fmla="*/ 0 w 1368949"/>
                <a:gd name="connsiteY0" fmla="*/ 112910 h 1129097"/>
                <a:gd name="connsiteX1" fmla="*/ 33071 w 1368949"/>
                <a:gd name="connsiteY1" fmla="*/ 33071 h 1129097"/>
                <a:gd name="connsiteX2" fmla="*/ 112911 w 1368949"/>
                <a:gd name="connsiteY2" fmla="*/ 1 h 1129097"/>
                <a:gd name="connsiteX3" fmla="*/ 1256039 w 1368949"/>
                <a:gd name="connsiteY3" fmla="*/ 0 h 1129097"/>
                <a:gd name="connsiteX4" fmla="*/ 1335878 w 1368949"/>
                <a:gd name="connsiteY4" fmla="*/ 33071 h 1129097"/>
                <a:gd name="connsiteX5" fmla="*/ 1368948 w 1368949"/>
                <a:gd name="connsiteY5" fmla="*/ 112911 h 1129097"/>
                <a:gd name="connsiteX6" fmla="*/ 1368949 w 1368949"/>
                <a:gd name="connsiteY6" fmla="*/ 1016187 h 1129097"/>
                <a:gd name="connsiteX7" fmla="*/ 1335878 w 1368949"/>
                <a:gd name="connsiteY7" fmla="*/ 1096026 h 1129097"/>
                <a:gd name="connsiteX8" fmla="*/ 1256039 w 1368949"/>
                <a:gd name="connsiteY8" fmla="*/ 1129097 h 1129097"/>
                <a:gd name="connsiteX9" fmla="*/ 112910 w 1368949"/>
                <a:gd name="connsiteY9" fmla="*/ 1129097 h 1129097"/>
                <a:gd name="connsiteX10" fmla="*/ 33071 w 1368949"/>
                <a:gd name="connsiteY10" fmla="*/ 1096026 h 1129097"/>
                <a:gd name="connsiteX11" fmla="*/ 0 w 1368949"/>
                <a:gd name="connsiteY11" fmla="*/ 1016187 h 1129097"/>
                <a:gd name="connsiteX12" fmla="*/ 0 w 1368949"/>
                <a:gd name="connsiteY12" fmla="*/ 112910 h 112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25400">
              <a:solidFill>
                <a:srgbClr val="78DBA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704" tIns="313653" rIns="71704" bIns="71705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/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400" kern="1200" dirty="0"/>
            </a:p>
          </p:txBody>
        </p:sp>
        <p:sp>
          <p:nvSpPr>
            <p:cNvPr id="25" name="Freeform 77">
              <a:extLst>
                <a:ext uri="{FF2B5EF4-FFF2-40B4-BE49-F238E27FC236}">
                  <a16:creationId xmlns:a16="http://schemas.microsoft.com/office/drawing/2014/main" id="{5540F6F1-E5E1-4894-A92A-6F487BB309C0}"/>
                </a:ext>
              </a:extLst>
            </p:cNvPr>
            <p:cNvSpPr/>
            <p:nvPr/>
          </p:nvSpPr>
          <p:spPr>
            <a:xfrm>
              <a:off x="9130961" y="1899406"/>
              <a:ext cx="1547070" cy="615218"/>
            </a:xfrm>
            <a:custGeom>
              <a:avLst/>
              <a:gdLst>
                <a:gd name="connsiteX0" fmla="*/ 0 w 1216844"/>
                <a:gd name="connsiteY0" fmla="*/ 48390 h 483898"/>
                <a:gd name="connsiteX1" fmla="*/ 14173 w 1216844"/>
                <a:gd name="connsiteY1" fmla="*/ 14173 h 483898"/>
                <a:gd name="connsiteX2" fmla="*/ 48390 w 1216844"/>
                <a:gd name="connsiteY2" fmla="*/ 0 h 483898"/>
                <a:gd name="connsiteX3" fmla="*/ 1168454 w 1216844"/>
                <a:gd name="connsiteY3" fmla="*/ 0 h 483898"/>
                <a:gd name="connsiteX4" fmla="*/ 1202671 w 1216844"/>
                <a:gd name="connsiteY4" fmla="*/ 14173 h 483898"/>
                <a:gd name="connsiteX5" fmla="*/ 1216844 w 1216844"/>
                <a:gd name="connsiteY5" fmla="*/ 48390 h 483898"/>
                <a:gd name="connsiteX6" fmla="*/ 1216844 w 1216844"/>
                <a:gd name="connsiteY6" fmla="*/ 435508 h 483898"/>
                <a:gd name="connsiteX7" fmla="*/ 1202671 w 1216844"/>
                <a:gd name="connsiteY7" fmla="*/ 469725 h 483898"/>
                <a:gd name="connsiteX8" fmla="*/ 1168454 w 1216844"/>
                <a:gd name="connsiteY8" fmla="*/ 483898 h 483898"/>
                <a:gd name="connsiteX9" fmla="*/ 48390 w 1216844"/>
                <a:gd name="connsiteY9" fmla="*/ 483898 h 483898"/>
                <a:gd name="connsiteX10" fmla="*/ 14173 w 1216844"/>
                <a:gd name="connsiteY10" fmla="*/ 469725 h 483898"/>
                <a:gd name="connsiteX11" fmla="*/ 0 w 1216844"/>
                <a:gd name="connsiteY11" fmla="*/ 435508 h 483898"/>
                <a:gd name="connsiteX12" fmla="*/ 0 w 1216844"/>
                <a:gd name="connsiteY12" fmla="*/ 48390 h 48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rgbClr val="78DBA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608" tIns="48463" rIns="65608" bIns="48463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50%</a:t>
              </a:r>
            </a:p>
          </p:txBody>
        </p:sp>
        <p:sp>
          <p:nvSpPr>
            <p:cNvPr id="26" name="Freeform 66">
              <a:extLst>
                <a:ext uri="{FF2B5EF4-FFF2-40B4-BE49-F238E27FC236}">
                  <a16:creationId xmlns:a16="http://schemas.microsoft.com/office/drawing/2014/main" id="{076E1A39-73C6-4D6B-BAE1-CA7A9F62AF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1954" y="2514624"/>
              <a:ext cx="584482" cy="682713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55" y="14"/>
                </a:cxn>
                <a:cxn ang="0">
                  <a:pos x="27" y="23"/>
                </a:cxn>
                <a:cxn ang="0">
                  <a:pos x="0" y="14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5" y="9"/>
                </a:cxn>
                <a:cxn ang="0">
                  <a:pos x="55" y="21"/>
                </a:cxn>
                <a:cxn ang="0">
                  <a:pos x="55" y="27"/>
                </a:cxn>
                <a:cxn ang="0">
                  <a:pos x="27" y="37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27" y="27"/>
                </a:cxn>
                <a:cxn ang="0">
                  <a:pos x="55" y="21"/>
                </a:cxn>
                <a:cxn ang="0">
                  <a:pos x="55" y="35"/>
                </a:cxn>
                <a:cxn ang="0">
                  <a:pos x="55" y="41"/>
                </a:cxn>
                <a:cxn ang="0">
                  <a:pos x="27" y="50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27" y="41"/>
                </a:cxn>
                <a:cxn ang="0">
                  <a:pos x="55" y="35"/>
                </a:cxn>
                <a:cxn ang="0">
                  <a:pos x="55" y="49"/>
                </a:cxn>
                <a:cxn ang="0">
                  <a:pos x="55" y="55"/>
                </a:cxn>
                <a:cxn ang="0">
                  <a:pos x="27" y="64"/>
                </a:cxn>
                <a:cxn ang="0">
                  <a:pos x="0" y="55"/>
                </a:cxn>
                <a:cxn ang="0">
                  <a:pos x="0" y="49"/>
                </a:cxn>
                <a:cxn ang="0">
                  <a:pos x="27" y="55"/>
                </a:cxn>
                <a:cxn ang="0">
                  <a:pos x="55" y="49"/>
                </a:cxn>
              </a:cxnLst>
              <a:rect l="0" t="0" r="r" b="b"/>
              <a:pathLst>
                <a:path w="55" h="64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0F8D60A5-09AD-4331-A35E-688A5980F1FE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4470378" y="2769061"/>
              <a:ext cx="632785" cy="498927"/>
            </a:xfrm>
            <a:custGeom>
              <a:avLst/>
              <a:gdLst/>
              <a:ahLst/>
              <a:cxnLst>
                <a:cxn ang="0">
                  <a:pos x="72" y="54"/>
                </a:cxn>
                <a:cxn ang="0">
                  <a:pos x="70" y="57"/>
                </a:cxn>
                <a:cxn ang="0">
                  <a:pos x="3" y="57"/>
                </a:cxn>
                <a:cxn ang="0">
                  <a:pos x="0" y="54"/>
                </a:cxn>
                <a:cxn ang="0">
                  <a:pos x="0" y="49"/>
                </a:cxn>
                <a:cxn ang="0">
                  <a:pos x="3" y="47"/>
                </a:cxn>
                <a:cxn ang="0">
                  <a:pos x="70" y="47"/>
                </a:cxn>
                <a:cxn ang="0">
                  <a:pos x="72" y="49"/>
                </a:cxn>
                <a:cxn ang="0">
                  <a:pos x="72" y="54"/>
                </a:cxn>
                <a:cxn ang="0">
                  <a:pos x="72" y="24"/>
                </a:cxn>
                <a:cxn ang="0">
                  <a:pos x="70" y="26"/>
                </a:cxn>
                <a:cxn ang="0">
                  <a:pos x="8" y="26"/>
                </a:cxn>
                <a:cxn ang="0">
                  <a:pos x="6" y="24"/>
                </a:cxn>
                <a:cxn ang="0">
                  <a:pos x="6" y="18"/>
                </a:cxn>
                <a:cxn ang="0">
                  <a:pos x="8" y="16"/>
                </a:cxn>
                <a:cxn ang="0">
                  <a:pos x="70" y="16"/>
                </a:cxn>
                <a:cxn ang="0">
                  <a:pos x="72" y="18"/>
                </a:cxn>
                <a:cxn ang="0">
                  <a:pos x="72" y="24"/>
                </a:cxn>
                <a:cxn ang="0">
                  <a:pos x="72" y="39"/>
                </a:cxn>
                <a:cxn ang="0">
                  <a:pos x="70" y="42"/>
                </a:cxn>
                <a:cxn ang="0">
                  <a:pos x="18" y="42"/>
                </a:cxn>
                <a:cxn ang="0">
                  <a:pos x="16" y="39"/>
                </a:cxn>
                <a:cxn ang="0">
                  <a:pos x="16" y="34"/>
                </a:cxn>
                <a:cxn ang="0">
                  <a:pos x="18" y="31"/>
                </a:cxn>
                <a:cxn ang="0">
                  <a:pos x="70" y="31"/>
                </a:cxn>
                <a:cxn ang="0">
                  <a:pos x="72" y="34"/>
                </a:cxn>
                <a:cxn ang="0">
                  <a:pos x="72" y="39"/>
                </a:cxn>
                <a:cxn ang="0">
                  <a:pos x="72" y="8"/>
                </a:cxn>
                <a:cxn ang="0">
                  <a:pos x="70" y="11"/>
                </a:cxn>
                <a:cxn ang="0">
                  <a:pos x="24" y="11"/>
                </a:cxn>
                <a:cxn ang="0">
                  <a:pos x="21" y="8"/>
                </a:cxn>
                <a:cxn ang="0">
                  <a:pos x="21" y="3"/>
                </a:cxn>
                <a:cxn ang="0">
                  <a:pos x="24" y="0"/>
                </a:cxn>
                <a:cxn ang="0">
                  <a:pos x="70" y="0"/>
                </a:cxn>
                <a:cxn ang="0">
                  <a:pos x="72" y="3"/>
                </a:cxn>
                <a:cxn ang="0">
                  <a:pos x="72" y="8"/>
                </a:cxn>
              </a:cxnLst>
              <a:rect l="0" t="0" r="r" b="b"/>
              <a:pathLst>
                <a:path w="72" h="57">
                  <a:moveTo>
                    <a:pt x="72" y="54"/>
                  </a:moveTo>
                  <a:cubicBezTo>
                    <a:pt x="72" y="56"/>
                    <a:pt x="71" y="57"/>
                    <a:pt x="70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" y="57"/>
                    <a:pt x="0" y="56"/>
                    <a:pt x="0" y="5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2" y="47"/>
                    <a:pt x="3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8"/>
                    <a:pt x="72" y="49"/>
                  </a:cubicBezTo>
                  <a:lnTo>
                    <a:pt x="72" y="54"/>
                  </a:lnTo>
                  <a:close/>
                  <a:moveTo>
                    <a:pt x="72" y="24"/>
                  </a:moveTo>
                  <a:cubicBezTo>
                    <a:pt x="72" y="25"/>
                    <a:pt x="71" y="26"/>
                    <a:pt x="70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5"/>
                    <a:pt x="6" y="2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7" y="16"/>
                    <a:pt x="8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1" y="16"/>
                    <a:pt x="72" y="17"/>
                    <a:pt x="72" y="18"/>
                  </a:cubicBezTo>
                  <a:lnTo>
                    <a:pt x="72" y="24"/>
                  </a:lnTo>
                  <a:close/>
                  <a:moveTo>
                    <a:pt x="72" y="39"/>
                  </a:moveTo>
                  <a:cubicBezTo>
                    <a:pt x="72" y="40"/>
                    <a:pt x="71" y="42"/>
                    <a:pt x="70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2"/>
                    <a:pt x="16" y="40"/>
                    <a:pt x="16" y="39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2"/>
                    <a:pt x="17" y="31"/>
                    <a:pt x="18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1" y="31"/>
                    <a:pt x="72" y="32"/>
                    <a:pt x="72" y="34"/>
                  </a:cubicBezTo>
                  <a:lnTo>
                    <a:pt x="72" y="39"/>
                  </a:lnTo>
                  <a:close/>
                  <a:moveTo>
                    <a:pt x="72" y="8"/>
                  </a:moveTo>
                  <a:cubicBezTo>
                    <a:pt x="72" y="10"/>
                    <a:pt x="71" y="11"/>
                    <a:pt x="70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0"/>
                    <a:pt x="21" y="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2" y="0"/>
                    <a:pt x="24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1" y="0"/>
                    <a:pt x="72" y="2"/>
                    <a:pt x="72" y="3"/>
                  </a:cubicBezTo>
                  <a:lnTo>
                    <a:pt x="72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2">
              <a:extLst>
                <a:ext uri="{FF2B5EF4-FFF2-40B4-BE49-F238E27FC236}">
                  <a16:creationId xmlns:a16="http://schemas.microsoft.com/office/drawing/2014/main" id="{F9C0F207-5A61-4E4D-ABAA-A36177D16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5488" y="2489974"/>
              <a:ext cx="627714" cy="63273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155">
              <a:extLst>
                <a:ext uri="{FF2B5EF4-FFF2-40B4-BE49-F238E27FC236}">
                  <a16:creationId xmlns:a16="http://schemas.microsoft.com/office/drawing/2014/main" id="{977FADB5-AA48-45D2-B276-5CE226C40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7506" y="2759820"/>
              <a:ext cx="513828" cy="513828"/>
            </a:xfrm>
            <a:custGeom>
              <a:avLst/>
              <a:gdLst/>
              <a:ahLst/>
              <a:cxnLst>
                <a:cxn ang="0">
                  <a:pos x="31" y="62"/>
                </a:cxn>
                <a:cxn ang="0">
                  <a:pos x="8" y="51"/>
                </a:cxn>
                <a:cxn ang="0">
                  <a:pos x="8" y="49"/>
                </a:cxn>
                <a:cxn ang="0">
                  <a:pos x="13" y="44"/>
                </a:cxn>
                <a:cxn ang="0">
                  <a:pos x="14" y="43"/>
                </a:cxn>
                <a:cxn ang="0">
                  <a:pos x="15" y="44"/>
                </a:cxn>
                <a:cxn ang="0">
                  <a:pos x="31" y="52"/>
                </a:cxn>
                <a:cxn ang="0">
                  <a:pos x="52" y="31"/>
                </a:cxn>
                <a:cxn ang="0">
                  <a:pos x="31" y="11"/>
                </a:cxn>
                <a:cxn ang="0">
                  <a:pos x="17" y="16"/>
                </a:cxn>
                <a:cxn ang="0">
                  <a:pos x="23" y="22"/>
                </a:cxn>
                <a:cxn ang="0">
                  <a:pos x="23" y="25"/>
                </a:cxn>
                <a:cxn ang="0">
                  <a:pos x="21" y="26"/>
                </a:cxn>
                <a:cxn ang="0">
                  <a:pos x="3" y="26"/>
                </a:cxn>
                <a:cxn ang="0">
                  <a:pos x="0" y="24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5" y="4"/>
                </a:cxn>
                <a:cxn ang="0">
                  <a:pos x="10" y="9"/>
                </a:cxn>
                <a:cxn ang="0">
                  <a:pos x="31" y="0"/>
                </a:cxn>
                <a:cxn ang="0">
                  <a:pos x="62" y="31"/>
                </a:cxn>
                <a:cxn ang="0">
                  <a:pos x="31" y="62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22" y="62"/>
                    <a:pt x="13" y="58"/>
                    <a:pt x="8" y="51"/>
                  </a:cubicBezTo>
                  <a:cubicBezTo>
                    <a:pt x="7" y="50"/>
                    <a:pt x="7" y="50"/>
                    <a:pt x="8" y="49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4" y="43"/>
                    <a:pt x="14" y="43"/>
                  </a:cubicBezTo>
                  <a:cubicBezTo>
                    <a:pt x="15" y="43"/>
                    <a:pt x="15" y="44"/>
                    <a:pt x="15" y="44"/>
                  </a:cubicBezTo>
                  <a:cubicBezTo>
                    <a:pt x="19" y="49"/>
                    <a:pt x="25" y="52"/>
                    <a:pt x="31" y="52"/>
                  </a:cubicBezTo>
                  <a:cubicBezTo>
                    <a:pt x="43" y="52"/>
                    <a:pt x="52" y="43"/>
                    <a:pt x="52" y="31"/>
                  </a:cubicBezTo>
                  <a:cubicBezTo>
                    <a:pt x="52" y="20"/>
                    <a:pt x="43" y="11"/>
                    <a:pt x="31" y="11"/>
                  </a:cubicBezTo>
                  <a:cubicBezTo>
                    <a:pt x="26" y="11"/>
                    <a:pt x="21" y="13"/>
                    <a:pt x="17" y="16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3"/>
                    <a:pt x="24" y="24"/>
                    <a:pt x="23" y="25"/>
                  </a:cubicBezTo>
                  <a:cubicBezTo>
                    <a:pt x="23" y="26"/>
                    <a:pt x="22" y="26"/>
                    <a:pt x="2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6"/>
                    <a:pt x="0" y="25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F69DF553-9A9A-4B9D-832C-FD3DA19235D0}"/>
              </a:ext>
            </a:extLst>
          </p:cNvPr>
          <p:cNvSpPr txBox="1"/>
          <p:nvPr/>
        </p:nvSpPr>
        <p:spPr>
          <a:xfrm>
            <a:off x="2201539" y="4739020"/>
            <a:ext cx="7788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210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5" y="107025"/>
            <a:ext cx="2677127" cy="72000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F605EF53-B531-4765-B019-EA39CF45756A}"/>
              </a:ext>
            </a:extLst>
          </p:cNvPr>
          <p:cNvGrpSpPr/>
          <p:nvPr/>
        </p:nvGrpSpPr>
        <p:grpSpPr>
          <a:xfrm>
            <a:off x="670245" y="1203841"/>
            <a:ext cx="3600000" cy="4721385"/>
            <a:chOff x="670245" y="1203841"/>
            <a:chExt cx="3600000" cy="472138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7112554-F749-44DD-99C1-1726813CF588}"/>
                </a:ext>
              </a:extLst>
            </p:cNvPr>
            <p:cNvGrpSpPr/>
            <p:nvPr/>
          </p:nvGrpSpPr>
          <p:grpSpPr>
            <a:xfrm>
              <a:off x="670245" y="1629000"/>
              <a:ext cx="3600000" cy="3600000"/>
              <a:chOff x="670245" y="1629000"/>
              <a:chExt cx="3600000" cy="3600000"/>
            </a:xfrm>
          </p:grpSpPr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787F9F67-9663-49F7-9E80-A2E33C7267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618" r="7405"/>
              <a:stretch/>
            </p:blipFill>
            <p:spPr>
              <a:xfrm rot="225051">
                <a:off x="1088026" y="2565785"/>
                <a:ext cx="2535650" cy="1863809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4B95D6F3-542D-4EF0-B6AF-D94C20EFD6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245" y="1629000"/>
                <a:ext cx="3600000" cy="3600000"/>
              </a:xfrm>
              <a:prstGeom prst="rect">
                <a:avLst/>
              </a:prstGeom>
            </p:spPr>
          </p:pic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8DFEFE3-35D5-4384-B32F-FB935D41BB86}"/>
                </a:ext>
              </a:extLst>
            </p:cNvPr>
            <p:cNvGrpSpPr/>
            <p:nvPr/>
          </p:nvGrpSpPr>
          <p:grpSpPr>
            <a:xfrm>
              <a:off x="1524999" y="1203841"/>
              <a:ext cx="1890492" cy="761803"/>
              <a:chOff x="1547098" y="2971011"/>
              <a:chExt cx="1890492" cy="761803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6D3E227-9A63-453F-B677-25CF5EA0BB8C}"/>
                  </a:ext>
                </a:extLst>
              </p:cNvPr>
              <p:cNvSpPr txBox="1"/>
              <p:nvPr/>
            </p:nvSpPr>
            <p:spPr>
              <a:xfrm>
                <a:off x="1547098" y="2971011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24326DB3-46D5-4E30-A498-356D6D4A0A59}"/>
                  </a:ext>
                </a:extLst>
              </p:cNvPr>
              <p:cNvSpPr txBox="1"/>
              <p:nvPr/>
            </p:nvSpPr>
            <p:spPr>
              <a:xfrm>
                <a:off x="1548931" y="3471204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5DF9FA1-C543-45F3-852B-A710AD71E147}"/>
                </a:ext>
              </a:extLst>
            </p:cNvPr>
            <p:cNvSpPr txBox="1"/>
            <p:nvPr/>
          </p:nvSpPr>
          <p:spPr>
            <a:xfrm>
              <a:off x="838064" y="5001896"/>
              <a:ext cx="30355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7ADEA97-0667-4CF7-9E29-05C8697AA499}"/>
              </a:ext>
            </a:extLst>
          </p:cNvPr>
          <p:cNvGrpSpPr/>
          <p:nvPr/>
        </p:nvGrpSpPr>
        <p:grpSpPr>
          <a:xfrm>
            <a:off x="4296001" y="1203841"/>
            <a:ext cx="3600000" cy="4719326"/>
            <a:chOff x="4296001" y="1203841"/>
            <a:chExt cx="3600000" cy="471932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E50C5E-C9FF-4A50-B1D6-E4D505B815C9}"/>
                </a:ext>
              </a:extLst>
            </p:cNvPr>
            <p:cNvGrpSpPr/>
            <p:nvPr/>
          </p:nvGrpSpPr>
          <p:grpSpPr>
            <a:xfrm>
              <a:off x="4296001" y="1629000"/>
              <a:ext cx="3600000" cy="3600000"/>
              <a:chOff x="4296001" y="1629000"/>
              <a:chExt cx="3600000" cy="3600000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BAAA9B09-22C7-4BC7-B6BB-9509615583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618" r="7405"/>
              <a:stretch/>
            </p:blipFill>
            <p:spPr>
              <a:xfrm rot="225051">
                <a:off x="4688027" y="2565786"/>
                <a:ext cx="2535650" cy="1863809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BF795C83-5C8C-4E94-BD2E-008167F2DA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6001" y="1629000"/>
                <a:ext cx="3600000" cy="3600000"/>
              </a:xfrm>
              <a:prstGeom prst="rect">
                <a:avLst/>
              </a:prstGeom>
            </p:spPr>
          </p:pic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26FA4D3A-BFE5-41F2-8EF7-1368C01CD9D1}"/>
                </a:ext>
              </a:extLst>
            </p:cNvPr>
            <p:cNvGrpSpPr/>
            <p:nvPr/>
          </p:nvGrpSpPr>
          <p:grpSpPr>
            <a:xfrm>
              <a:off x="5087190" y="1203841"/>
              <a:ext cx="1890492" cy="761803"/>
              <a:chOff x="1547098" y="2971011"/>
              <a:chExt cx="1890492" cy="761803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08CB8C32-90A8-4061-800F-50B0E66AB890}"/>
                  </a:ext>
                </a:extLst>
              </p:cNvPr>
              <p:cNvSpPr txBox="1"/>
              <p:nvPr/>
            </p:nvSpPr>
            <p:spPr>
              <a:xfrm>
                <a:off x="1547098" y="2971011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A5512A02-97AB-40A4-BDCA-4895D96C08D6}"/>
                  </a:ext>
                </a:extLst>
              </p:cNvPr>
              <p:cNvSpPr txBox="1"/>
              <p:nvPr/>
            </p:nvSpPr>
            <p:spPr>
              <a:xfrm>
                <a:off x="1548931" y="3471204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A6FA4FC-0C11-4ED0-BF9D-63F877F26092}"/>
                </a:ext>
              </a:extLst>
            </p:cNvPr>
            <p:cNvSpPr txBox="1"/>
            <p:nvPr/>
          </p:nvSpPr>
          <p:spPr>
            <a:xfrm>
              <a:off x="4405529" y="4999837"/>
              <a:ext cx="30355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1475A71-A000-41F1-BCC4-CA89D1152EF5}"/>
              </a:ext>
            </a:extLst>
          </p:cNvPr>
          <p:cNvGrpSpPr/>
          <p:nvPr/>
        </p:nvGrpSpPr>
        <p:grpSpPr>
          <a:xfrm>
            <a:off x="7921756" y="1203841"/>
            <a:ext cx="3600000" cy="4719326"/>
            <a:chOff x="7921756" y="1203841"/>
            <a:chExt cx="3600000" cy="471932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4EF03D7-DD87-4FDF-9686-5B6980A190F1}"/>
                </a:ext>
              </a:extLst>
            </p:cNvPr>
            <p:cNvGrpSpPr/>
            <p:nvPr/>
          </p:nvGrpSpPr>
          <p:grpSpPr>
            <a:xfrm>
              <a:off x="7921756" y="1629000"/>
              <a:ext cx="3600000" cy="3600000"/>
              <a:chOff x="7921756" y="1629000"/>
              <a:chExt cx="3600000" cy="3600000"/>
            </a:xfrm>
          </p:grpSpPr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BBF33860-860F-41DB-BFB8-948DE09ABA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618" r="7405"/>
              <a:stretch/>
            </p:blipFill>
            <p:spPr>
              <a:xfrm rot="225051">
                <a:off x="8326802" y="2565786"/>
                <a:ext cx="2535650" cy="1863809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1BBC4994-114D-426B-A7D8-B6A81AB2DA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1756" y="1629000"/>
                <a:ext cx="3600000" cy="3600000"/>
              </a:xfrm>
              <a:prstGeom prst="rect">
                <a:avLst/>
              </a:prstGeom>
            </p:spPr>
          </p:pic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79D7E9AF-2B37-4F9F-B543-80B6371F9106}"/>
                </a:ext>
              </a:extLst>
            </p:cNvPr>
            <p:cNvGrpSpPr/>
            <p:nvPr/>
          </p:nvGrpSpPr>
          <p:grpSpPr>
            <a:xfrm>
              <a:off x="8649381" y="1203841"/>
              <a:ext cx="1890492" cy="761803"/>
              <a:chOff x="1547098" y="2971011"/>
              <a:chExt cx="1890492" cy="761803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694FB6D3-5E6C-413D-B31A-7CC2ACE40C7D}"/>
                  </a:ext>
                </a:extLst>
              </p:cNvPr>
              <p:cNvSpPr txBox="1"/>
              <p:nvPr/>
            </p:nvSpPr>
            <p:spPr>
              <a:xfrm>
                <a:off x="1547098" y="2971011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098F6DA3-68E4-422D-8684-88DDB5ED0C62}"/>
                  </a:ext>
                </a:extLst>
              </p:cNvPr>
              <p:cNvSpPr txBox="1"/>
              <p:nvPr/>
            </p:nvSpPr>
            <p:spPr>
              <a:xfrm>
                <a:off x="1548931" y="3471204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82269E3-0F56-492C-A518-2AA8143ACA43}"/>
                </a:ext>
              </a:extLst>
            </p:cNvPr>
            <p:cNvSpPr txBox="1"/>
            <p:nvPr/>
          </p:nvSpPr>
          <p:spPr>
            <a:xfrm>
              <a:off x="7973764" y="4999837"/>
              <a:ext cx="30355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23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4873" y="107025"/>
            <a:ext cx="2677127" cy="720000"/>
          </a:xfrm>
          <a:prstGeom prst="rect">
            <a:avLst/>
          </a:prstGeom>
        </p:spPr>
      </p:pic>
      <p:sp>
        <p:nvSpPr>
          <p:cNvPr id="45" name="椭圆 44">
            <a:extLst>
              <a:ext uri="{FF2B5EF4-FFF2-40B4-BE49-F238E27FC236}">
                <a16:creationId xmlns:a16="http://schemas.microsoft.com/office/drawing/2014/main" id="{4E1E9178-F72A-4227-BF70-62E00C443D93}"/>
              </a:ext>
            </a:extLst>
          </p:cNvPr>
          <p:cNvSpPr/>
          <p:nvPr/>
        </p:nvSpPr>
        <p:spPr>
          <a:xfrm>
            <a:off x="8148879" y="2166643"/>
            <a:ext cx="2363637" cy="2363637"/>
          </a:xfrm>
          <a:prstGeom prst="ellipse">
            <a:avLst/>
          </a:prstGeom>
          <a:solidFill>
            <a:srgbClr val="1C734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id="{231E1EC1-D983-4EC2-94B6-339DEBDA49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8026899"/>
              </p:ext>
            </p:extLst>
          </p:nvPr>
        </p:nvGraphicFramePr>
        <p:xfrm>
          <a:off x="6962747" y="1769827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Freeform 89">
            <a:extLst>
              <a:ext uri="{FF2B5EF4-FFF2-40B4-BE49-F238E27FC236}">
                <a16:creationId xmlns:a16="http://schemas.microsoft.com/office/drawing/2014/main" id="{2EDDB406-5097-4678-86F2-4C6C9551A8AF}"/>
              </a:ext>
            </a:extLst>
          </p:cNvPr>
          <p:cNvSpPr>
            <a:spLocks/>
          </p:cNvSpPr>
          <p:nvPr/>
        </p:nvSpPr>
        <p:spPr bwMode="auto">
          <a:xfrm>
            <a:off x="9792280" y="1730224"/>
            <a:ext cx="573088" cy="638175"/>
          </a:xfrm>
          <a:custGeom>
            <a:avLst/>
            <a:gdLst>
              <a:gd name="T0" fmla="*/ 12 w 361"/>
              <a:gd name="T1" fmla="*/ 402 h 402"/>
              <a:gd name="T2" fmla="*/ 145 w 361"/>
              <a:gd name="T3" fmla="*/ 13 h 402"/>
              <a:gd name="T4" fmla="*/ 361 w 361"/>
              <a:gd name="T5" fmla="*/ 13 h 402"/>
              <a:gd name="T6" fmla="*/ 361 w 361"/>
              <a:gd name="T7" fmla="*/ 0 h 402"/>
              <a:gd name="T8" fmla="*/ 139 w 361"/>
              <a:gd name="T9" fmla="*/ 0 h 402"/>
              <a:gd name="T10" fmla="*/ 0 w 361"/>
              <a:gd name="T11" fmla="*/ 396 h 402"/>
              <a:gd name="T12" fmla="*/ 12 w 361"/>
              <a:gd name="T13" fmla="*/ 40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1" h="402">
                <a:moveTo>
                  <a:pt x="12" y="402"/>
                </a:moveTo>
                <a:lnTo>
                  <a:pt x="145" y="13"/>
                </a:lnTo>
                <a:lnTo>
                  <a:pt x="361" y="13"/>
                </a:lnTo>
                <a:lnTo>
                  <a:pt x="361" y="0"/>
                </a:lnTo>
                <a:lnTo>
                  <a:pt x="139" y="0"/>
                </a:lnTo>
                <a:lnTo>
                  <a:pt x="0" y="396"/>
                </a:lnTo>
                <a:lnTo>
                  <a:pt x="12" y="4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93">
            <a:extLst>
              <a:ext uri="{FF2B5EF4-FFF2-40B4-BE49-F238E27FC236}">
                <a16:creationId xmlns:a16="http://schemas.microsoft.com/office/drawing/2014/main" id="{323860FE-5010-4C1D-98EB-B60F01A32694}"/>
              </a:ext>
            </a:extLst>
          </p:cNvPr>
          <p:cNvSpPr>
            <a:spLocks/>
          </p:cNvSpPr>
          <p:nvPr/>
        </p:nvSpPr>
        <p:spPr bwMode="auto">
          <a:xfrm>
            <a:off x="10496269" y="2744429"/>
            <a:ext cx="908050" cy="214313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7">
            <a:extLst>
              <a:ext uri="{FF2B5EF4-FFF2-40B4-BE49-F238E27FC236}">
                <a16:creationId xmlns:a16="http://schemas.microsoft.com/office/drawing/2014/main" id="{DF6C0D6E-5118-4E98-8762-478C1D134C87}"/>
              </a:ext>
            </a:extLst>
          </p:cNvPr>
          <p:cNvSpPr>
            <a:spLocks/>
          </p:cNvSpPr>
          <p:nvPr/>
        </p:nvSpPr>
        <p:spPr bwMode="auto">
          <a:xfrm>
            <a:off x="10223404" y="4003756"/>
            <a:ext cx="735013" cy="628650"/>
          </a:xfrm>
          <a:custGeom>
            <a:avLst/>
            <a:gdLst>
              <a:gd name="T0" fmla="*/ 0 w 463"/>
              <a:gd name="T1" fmla="*/ 7 h 396"/>
              <a:gd name="T2" fmla="*/ 196 w 463"/>
              <a:gd name="T3" fmla="*/ 396 h 396"/>
              <a:gd name="T4" fmla="*/ 463 w 463"/>
              <a:gd name="T5" fmla="*/ 396 h 396"/>
              <a:gd name="T6" fmla="*/ 463 w 463"/>
              <a:gd name="T7" fmla="*/ 384 h 396"/>
              <a:gd name="T8" fmla="*/ 203 w 463"/>
              <a:gd name="T9" fmla="*/ 384 h 396"/>
              <a:gd name="T10" fmla="*/ 12 w 463"/>
              <a:gd name="T11" fmla="*/ 0 h 396"/>
              <a:gd name="T12" fmla="*/ 0 w 463"/>
              <a:gd name="T13" fmla="*/ 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396">
                <a:moveTo>
                  <a:pt x="0" y="7"/>
                </a:moveTo>
                <a:lnTo>
                  <a:pt x="196" y="396"/>
                </a:lnTo>
                <a:lnTo>
                  <a:pt x="463" y="396"/>
                </a:lnTo>
                <a:lnTo>
                  <a:pt x="463" y="384"/>
                </a:lnTo>
                <a:lnTo>
                  <a:pt x="203" y="384"/>
                </a:lnTo>
                <a:lnTo>
                  <a:pt x="12" y="0"/>
                </a:lnTo>
                <a:lnTo>
                  <a:pt x="0" y="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363D584-6296-4158-8BC5-680AF80AAF35}"/>
              </a:ext>
            </a:extLst>
          </p:cNvPr>
          <p:cNvSpPr txBox="1"/>
          <p:nvPr/>
        </p:nvSpPr>
        <p:spPr>
          <a:xfrm>
            <a:off x="10496269" y="4217300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20%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03D2885-8580-4E12-A643-FC7E77B78402}"/>
              </a:ext>
            </a:extLst>
          </p:cNvPr>
          <p:cNvSpPr txBox="1"/>
          <p:nvPr/>
        </p:nvSpPr>
        <p:spPr>
          <a:xfrm>
            <a:off x="9945774" y="1354189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15%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6EFBC16-7AF6-432E-B752-D3DCD3421002}"/>
              </a:ext>
            </a:extLst>
          </p:cNvPr>
          <p:cNvSpPr txBox="1"/>
          <p:nvPr/>
        </p:nvSpPr>
        <p:spPr>
          <a:xfrm>
            <a:off x="10942133" y="2378908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8%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BD2BBDCB-74D8-4AE7-92BD-91E9A109C524}"/>
              </a:ext>
            </a:extLst>
          </p:cNvPr>
          <p:cNvSpPr/>
          <p:nvPr/>
        </p:nvSpPr>
        <p:spPr>
          <a:xfrm>
            <a:off x="5038083" y="2166643"/>
            <a:ext cx="2363637" cy="2363637"/>
          </a:xfrm>
          <a:prstGeom prst="ellipse">
            <a:avLst/>
          </a:prstGeom>
          <a:solidFill>
            <a:srgbClr val="1C734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F5A51AC4-897A-4870-ACC3-3818614638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0569528"/>
              </p:ext>
            </p:extLst>
          </p:nvPr>
        </p:nvGraphicFramePr>
        <p:xfrm>
          <a:off x="3851951" y="1769827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Freeform 32">
            <a:extLst>
              <a:ext uri="{FF2B5EF4-FFF2-40B4-BE49-F238E27FC236}">
                <a16:creationId xmlns:a16="http://schemas.microsoft.com/office/drawing/2014/main" id="{78F8C089-8DFD-43F3-95FA-988C26916433}"/>
              </a:ext>
            </a:extLst>
          </p:cNvPr>
          <p:cNvSpPr>
            <a:spLocks/>
          </p:cNvSpPr>
          <p:nvPr/>
        </p:nvSpPr>
        <p:spPr bwMode="auto">
          <a:xfrm>
            <a:off x="5954631" y="1660816"/>
            <a:ext cx="574675" cy="628650"/>
          </a:xfrm>
          <a:custGeom>
            <a:avLst/>
            <a:gdLst>
              <a:gd name="T0" fmla="*/ 6 w 362"/>
              <a:gd name="T1" fmla="*/ 396 h 396"/>
              <a:gd name="T2" fmla="*/ 140 w 362"/>
              <a:gd name="T3" fmla="*/ 6 h 396"/>
              <a:gd name="T4" fmla="*/ 362 w 362"/>
              <a:gd name="T5" fmla="*/ 6 h 396"/>
              <a:gd name="T6" fmla="*/ 362 w 362"/>
              <a:gd name="T7" fmla="*/ 0 h 396"/>
              <a:gd name="T8" fmla="*/ 133 w 362"/>
              <a:gd name="T9" fmla="*/ 0 h 396"/>
              <a:gd name="T10" fmla="*/ 0 w 362"/>
              <a:gd name="T11" fmla="*/ 389 h 396"/>
              <a:gd name="T12" fmla="*/ 6 w 362"/>
              <a:gd name="T13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396">
                <a:moveTo>
                  <a:pt x="6" y="396"/>
                </a:moveTo>
                <a:lnTo>
                  <a:pt x="140" y="6"/>
                </a:lnTo>
                <a:lnTo>
                  <a:pt x="362" y="6"/>
                </a:lnTo>
                <a:lnTo>
                  <a:pt x="362" y="0"/>
                </a:lnTo>
                <a:lnTo>
                  <a:pt x="133" y="0"/>
                </a:lnTo>
                <a:lnTo>
                  <a:pt x="0" y="389"/>
                </a:lnTo>
                <a:lnTo>
                  <a:pt x="6" y="3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E3D244A-CFEC-4600-AB70-B6BB62106A7C}"/>
              </a:ext>
            </a:extLst>
          </p:cNvPr>
          <p:cNvSpPr txBox="1"/>
          <p:nvPr/>
        </p:nvSpPr>
        <p:spPr>
          <a:xfrm>
            <a:off x="6017844" y="1303102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15%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D33BE67-8EC3-4ADD-8ABD-F3F6F1134EA6}"/>
              </a:ext>
            </a:extLst>
          </p:cNvPr>
          <p:cNvSpPr/>
          <p:nvPr/>
        </p:nvSpPr>
        <p:spPr>
          <a:xfrm>
            <a:off x="1927287" y="2166643"/>
            <a:ext cx="2363637" cy="2363637"/>
          </a:xfrm>
          <a:prstGeom prst="ellipse">
            <a:avLst/>
          </a:prstGeom>
          <a:solidFill>
            <a:srgbClr val="1C734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6" name="图表 35">
            <a:extLst>
              <a:ext uri="{FF2B5EF4-FFF2-40B4-BE49-F238E27FC236}">
                <a16:creationId xmlns:a16="http://schemas.microsoft.com/office/drawing/2014/main" id="{E4AC1A47-B023-49DB-B5B8-A873546051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2963018"/>
              </p:ext>
            </p:extLst>
          </p:nvPr>
        </p:nvGraphicFramePr>
        <p:xfrm>
          <a:off x="741155" y="1769827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7" name="Freeform 60">
            <a:extLst>
              <a:ext uri="{FF2B5EF4-FFF2-40B4-BE49-F238E27FC236}">
                <a16:creationId xmlns:a16="http://schemas.microsoft.com/office/drawing/2014/main" id="{AF6FAC21-3645-47B4-8DFE-BED26A1F0C5B}"/>
              </a:ext>
            </a:extLst>
          </p:cNvPr>
          <p:cNvSpPr>
            <a:spLocks/>
          </p:cNvSpPr>
          <p:nvPr/>
        </p:nvSpPr>
        <p:spPr bwMode="auto">
          <a:xfrm>
            <a:off x="1306498" y="2409711"/>
            <a:ext cx="623888" cy="638175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8" name="Freeform 61">
            <a:extLst>
              <a:ext uri="{FF2B5EF4-FFF2-40B4-BE49-F238E27FC236}">
                <a16:creationId xmlns:a16="http://schemas.microsoft.com/office/drawing/2014/main" id="{25D86430-D858-4448-BAFF-6D80F3265806}"/>
              </a:ext>
            </a:extLst>
          </p:cNvPr>
          <p:cNvSpPr>
            <a:spLocks/>
          </p:cNvSpPr>
          <p:nvPr/>
        </p:nvSpPr>
        <p:spPr bwMode="auto">
          <a:xfrm>
            <a:off x="1211565" y="3903877"/>
            <a:ext cx="836613" cy="628650"/>
          </a:xfrm>
          <a:custGeom>
            <a:avLst/>
            <a:gdLst>
              <a:gd name="T0" fmla="*/ 521 w 527"/>
              <a:gd name="T1" fmla="*/ 0 h 396"/>
              <a:gd name="T2" fmla="*/ 292 w 527"/>
              <a:gd name="T3" fmla="*/ 383 h 396"/>
              <a:gd name="T4" fmla="*/ 0 w 527"/>
              <a:gd name="T5" fmla="*/ 383 h 396"/>
              <a:gd name="T6" fmla="*/ 0 w 527"/>
              <a:gd name="T7" fmla="*/ 396 h 396"/>
              <a:gd name="T8" fmla="*/ 298 w 527"/>
              <a:gd name="T9" fmla="*/ 396 h 396"/>
              <a:gd name="T10" fmla="*/ 527 w 527"/>
              <a:gd name="T11" fmla="*/ 7 h 396"/>
              <a:gd name="T12" fmla="*/ 521 w 52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7" h="396">
                <a:moveTo>
                  <a:pt x="521" y="0"/>
                </a:moveTo>
                <a:lnTo>
                  <a:pt x="292" y="383"/>
                </a:lnTo>
                <a:lnTo>
                  <a:pt x="0" y="383"/>
                </a:lnTo>
                <a:lnTo>
                  <a:pt x="0" y="396"/>
                </a:lnTo>
                <a:lnTo>
                  <a:pt x="298" y="396"/>
                </a:lnTo>
                <a:lnTo>
                  <a:pt x="527" y="7"/>
                </a:lnTo>
                <a:lnTo>
                  <a:pt x="52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5694D94-77C4-44E9-AAE3-3AECD7C778C4}"/>
              </a:ext>
            </a:extLst>
          </p:cNvPr>
          <p:cNvSpPr txBox="1"/>
          <p:nvPr/>
        </p:nvSpPr>
        <p:spPr>
          <a:xfrm>
            <a:off x="1190725" y="2009601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20%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72BA533-63A8-486A-A491-8DF256521227}"/>
              </a:ext>
            </a:extLst>
          </p:cNvPr>
          <p:cNvSpPr txBox="1"/>
          <p:nvPr/>
        </p:nvSpPr>
        <p:spPr>
          <a:xfrm>
            <a:off x="1064113" y="4106507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10%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BC6BBFE-9D4A-4DFC-963B-4ECFAD173828}"/>
              </a:ext>
            </a:extLst>
          </p:cNvPr>
          <p:cNvSpPr txBox="1"/>
          <p:nvPr/>
        </p:nvSpPr>
        <p:spPr>
          <a:xfrm>
            <a:off x="2035773" y="4862245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98528BF-0971-41CC-A7F2-C586917D7B91}"/>
              </a:ext>
            </a:extLst>
          </p:cNvPr>
          <p:cNvSpPr txBox="1"/>
          <p:nvPr/>
        </p:nvSpPr>
        <p:spPr>
          <a:xfrm>
            <a:off x="5146569" y="4862326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BE647C6-66DC-489F-B8FD-BEB361DBB732}"/>
              </a:ext>
            </a:extLst>
          </p:cNvPr>
          <p:cNvSpPr txBox="1"/>
          <p:nvPr/>
        </p:nvSpPr>
        <p:spPr>
          <a:xfrm>
            <a:off x="8257365" y="4862245"/>
            <a:ext cx="214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050199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Graphic spid="46" grpId="0">
        <p:bldAsOne/>
      </p:bldGraphic>
      <p:bldP spid="47" grpId="0" animBg="1"/>
      <p:bldP spid="48" grpId="0" animBg="1"/>
      <p:bldP spid="49" grpId="0" animBg="1"/>
      <p:bldP spid="50" grpId="0"/>
      <p:bldP spid="51" grpId="0"/>
      <p:bldP spid="52" grpId="0"/>
      <p:bldP spid="41" grpId="0" animBg="1"/>
      <p:bldGraphic spid="42" grpId="0">
        <p:bldAsOne/>
      </p:bldGraphic>
      <p:bldP spid="43" grpId="0" animBg="1"/>
      <p:bldP spid="44" grpId="0"/>
      <p:bldP spid="35" grpId="0" animBg="1"/>
      <p:bldGraphic spid="36" grpId="0">
        <p:bldAsOne/>
      </p:bldGraphic>
      <p:bldP spid="37" grpId="0" animBg="1"/>
      <p:bldP spid="38" grpId="0" animBg="1"/>
      <p:bldP spid="39" grpId="0"/>
      <p:bldP spid="40" grpId="0"/>
      <p:bldP spid="53" grpId="0"/>
      <p:bldP spid="54" grpId="0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5" y="107025"/>
            <a:ext cx="2677127" cy="720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7403F12-3899-4429-8705-3CBEF626F6D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007250" y="0"/>
            <a:ext cx="3184751" cy="6858000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13C42FB1-2BF3-450F-9216-1AFA564C3438}"/>
              </a:ext>
            </a:extLst>
          </p:cNvPr>
          <p:cNvGrpSpPr/>
          <p:nvPr/>
        </p:nvGrpSpPr>
        <p:grpSpPr>
          <a:xfrm>
            <a:off x="1547098" y="2971011"/>
            <a:ext cx="2627312" cy="2033369"/>
            <a:chOff x="1547098" y="2971011"/>
            <a:chExt cx="2627312" cy="2033369"/>
          </a:xfrm>
        </p:grpSpPr>
        <p:sp>
          <p:nvSpPr>
            <p:cNvPr id="8" name="L 形 7">
              <a:extLst>
                <a:ext uri="{FF2B5EF4-FFF2-40B4-BE49-F238E27FC236}">
                  <a16:creationId xmlns:a16="http://schemas.microsoft.com/office/drawing/2014/main" id="{63A38068-4D38-4C04-8C6E-2A66D7B85E9E}"/>
                </a:ext>
              </a:extLst>
            </p:cNvPr>
            <p:cNvSpPr/>
            <p:nvPr/>
          </p:nvSpPr>
          <p:spPr>
            <a:xfrm rot="5400000">
              <a:off x="2122278" y="3338809"/>
              <a:ext cx="1250439" cy="2080702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1C734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B58F6D1E-A6AB-4BCA-B8CA-04C6AFAA9148}"/>
                </a:ext>
              </a:extLst>
            </p:cNvPr>
            <p:cNvSpPr/>
            <p:nvPr/>
          </p:nvSpPr>
          <p:spPr>
            <a:xfrm>
              <a:off x="3437590" y="3185625"/>
              <a:ext cx="354428" cy="354428"/>
            </a:xfrm>
            <a:prstGeom prst="triangle">
              <a:avLst>
                <a:gd name="adj" fmla="val 100000"/>
              </a:avLst>
            </a:prstGeom>
            <a:solidFill>
              <a:srgbClr val="78DBA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6EB461C-E21C-45F3-8439-B55A4C7E9AF1}"/>
                </a:ext>
              </a:extLst>
            </p:cNvPr>
            <p:cNvGrpSpPr/>
            <p:nvPr/>
          </p:nvGrpSpPr>
          <p:grpSpPr>
            <a:xfrm>
              <a:off x="1547098" y="2971011"/>
              <a:ext cx="1890492" cy="761803"/>
              <a:chOff x="2157681" y="3339422"/>
              <a:chExt cx="1890492" cy="761803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C386D71-A1CF-4B93-A212-8DA399770507}"/>
                  </a:ext>
                </a:extLst>
              </p:cNvPr>
              <p:cNvSpPr txBox="1"/>
              <p:nvPr/>
            </p:nvSpPr>
            <p:spPr>
              <a:xfrm>
                <a:off x="2157681" y="3339422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3BD33A32-4F93-40B1-9431-E1B2EB3A7C6C}"/>
                  </a:ext>
                </a:extLst>
              </p:cNvPr>
              <p:cNvSpPr txBox="1"/>
              <p:nvPr/>
            </p:nvSpPr>
            <p:spPr>
              <a:xfrm>
                <a:off x="2159514" y="3839615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CD169C1-600C-4EC0-A8C7-28655D98DE0C}"/>
                </a:ext>
              </a:extLst>
            </p:cNvPr>
            <p:cNvSpPr txBox="1"/>
            <p:nvPr/>
          </p:nvSpPr>
          <p:spPr>
            <a:xfrm>
              <a:off x="2027746" y="4081050"/>
              <a:ext cx="21466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633CD66-6F07-4E16-BA86-8710E4FF9C56}"/>
              </a:ext>
            </a:extLst>
          </p:cNvPr>
          <p:cNvGrpSpPr/>
          <p:nvPr/>
        </p:nvGrpSpPr>
        <p:grpSpPr>
          <a:xfrm>
            <a:off x="3841466" y="2412895"/>
            <a:ext cx="2632558" cy="2022442"/>
            <a:chOff x="3841466" y="2412895"/>
            <a:chExt cx="2632558" cy="2022442"/>
          </a:xfrm>
        </p:grpSpPr>
        <p:sp>
          <p:nvSpPr>
            <p:cNvPr id="11" name="L 形 10">
              <a:extLst>
                <a:ext uri="{FF2B5EF4-FFF2-40B4-BE49-F238E27FC236}">
                  <a16:creationId xmlns:a16="http://schemas.microsoft.com/office/drawing/2014/main" id="{CC6221D6-B847-46FA-AB09-1101AD5E9EBF}"/>
                </a:ext>
              </a:extLst>
            </p:cNvPr>
            <p:cNvSpPr/>
            <p:nvPr/>
          </p:nvSpPr>
          <p:spPr>
            <a:xfrm rot="5400000">
              <a:off x="4421892" y="2769767"/>
              <a:ext cx="1250439" cy="2080702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1C734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DECBEE15-2AB5-48D2-93A2-B525F6E9DFC8}"/>
                </a:ext>
              </a:extLst>
            </p:cNvPr>
            <p:cNvSpPr/>
            <p:nvPr/>
          </p:nvSpPr>
          <p:spPr>
            <a:xfrm>
              <a:off x="5737205" y="2616583"/>
              <a:ext cx="354428" cy="354428"/>
            </a:xfrm>
            <a:prstGeom prst="triangle">
              <a:avLst>
                <a:gd name="adj" fmla="val 100000"/>
              </a:avLst>
            </a:prstGeom>
            <a:solidFill>
              <a:srgbClr val="78DBA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8C7B0A2-B653-41C5-A983-E30BF49EAD95}"/>
                </a:ext>
              </a:extLst>
            </p:cNvPr>
            <p:cNvSpPr txBox="1"/>
            <p:nvPr/>
          </p:nvSpPr>
          <p:spPr>
            <a:xfrm>
              <a:off x="4327360" y="3511575"/>
              <a:ext cx="21466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EF110A9-F9DB-46D1-9862-E615FCB168FC}"/>
                </a:ext>
              </a:extLst>
            </p:cNvPr>
            <p:cNvGrpSpPr/>
            <p:nvPr/>
          </p:nvGrpSpPr>
          <p:grpSpPr>
            <a:xfrm>
              <a:off x="3841466" y="2412895"/>
              <a:ext cx="1890492" cy="761803"/>
              <a:chOff x="2157681" y="3339422"/>
              <a:chExt cx="1890492" cy="761803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C963089-1E08-400D-AB70-D011C9F7607B}"/>
                  </a:ext>
                </a:extLst>
              </p:cNvPr>
              <p:cNvSpPr txBox="1"/>
              <p:nvPr/>
            </p:nvSpPr>
            <p:spPr>
              <a:xfrm>
                <a:off x="2157681" y="3339422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B2B5CA19-BE5F-4714-BFEC-3A9628B3F93A}"/>
                  </a:ext>
                </a:extLst>
              </p:cNvPr>
              <p:cNvSpPr txBox="1"/>
              <p:nvPr/>
            </p:nvSpPr>
            <p:spPr>
              <a:xfrm>
                <a:off x="2159514" y="3839615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6616B20-0302-4D4F-BCDE-EE325A0C6AD9}"/>
              </a:ext>
            </a:extLst>
          </p:cNvPr>
          <p:cNvGrpSpPr/>
          <p:nvPr/>
        </p:nvGrpSpPr>
        <p:grpSpPr>
          <a:xfrm>
            <a:off x="6096001" y="1853620"/>
            <a:ext cx="2673089" cy="2012676"/>
            <a:chOff x="6096001" y="1853620"/>
            <a:chExt cx="2673089" cy="2012676"/>
          </a:xfrm>
        </p:grpSpPr>
        <p:sp>
          <p:nvSpPr>
            <p:cNvPr id="14" name="L 形 13">
              <a:extLst>
                <a:ext uri="{FF2B5EF4-FFF2-40B4-BE49-F238E27FC236}">
                  <a16:creationId xmlns:a16="http://schemas.microsoft.com/office/drawing/2014/main" id="{9943B549-CF70-43B0-BD38-16D7F4C4298D}"/>
                </a:ext>
              </a:extLst>
            </p:cNvPr>
            <p:cNvSpPr/>
            <p:nvPr/>
          </p:nvSpPr>
          <p:spPr>
            <a:xfrm rot="5400000">
              <a:off x="6721507" y="2200725"/>
              <a:ext cx="1250439" cy="2080702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1C734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785F68D-ACB5-4499-83F2-8EDD94A277A4}"/>
                </a:ext>
              </a:extLst>
            </p:cNvPr>
            <p:cNvSpPr txBox="1"/>
            <p:nvPr/>
          </p:nvSpPr>
          <p:spPr>
            <a:xfrm>
              <a:off x="6622426" y="2942966"/>
              <a:ext cx="21466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内容点击输入内容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4F1D0F0-3F67-409A-848E-797C94C32454}"/>
                </a:ext>
              </a:extLst>
            </p:cNvPr>
            <p:cNvGrpSpPr/>
            <p:nvPr/>
          </p:nvGrpSpPr>
          <p:grpSpPr>
            <a:xfrm>
              <a:off x="6096001" y="1853620"/>
              <a:ext cx="1890492" cy="761803"/>
              <a:chOff x="2157681" y="3339422"/>
              <a:chExt cx="1890492" cy="761803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4D8BA076-8764-4E35-97A4-E8C531A4F814}"/>
                  </a:ext>
                </a:extLst>
              </p:cNvPr>
              <p:cNvSpPr txBox="1"/>
              <p:nvPr/>
            </p:nvSpPr>
            <p:spPr>
              <a:xfrm>
                <a:off x="2157681" y="3339422"/>
                <a:ext cx="16722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spc="-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输入标题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E02EBE3A-C1AF-47FB-AE43-BAADAC8EDDF6}"/>
                  </a:ext>
                </a:extLst>
              </p:cNvPr>
              <p:cNvSpPr txBox="1"/>
              <p:nvPr/>
            </p:nvSpPr>
            <p:spPr>
              <a:xfrm>
                <a:off x="2159514" y="3839615"/>
                <a:ext cx="18886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50" spc="800" dirty="0">
                    <a:solidFill>
                      <a:schemeClr val="bg1">
                        <a:lumMod val="95000"/>
                      </a:schemeClr>
                    </a:solidFill>
                  </a:rPr>
                  <a:t>TITLE HERE</a:t>
                </a:r>
                <a:endParaRPr lang="zh-CN" altLang="en-US" sz="1050" spc="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9828093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F04DDD-3F9D-448F-AD60-B10BBDEC9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4873" y="107025"/>
            <a:ext cx="2677127" cy="7200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FBAF1F42-4D46-489D-9E4D-333ED686457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0" y="0"/>
            <a:ext cx="3184751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D544B5E-816D-4A73-91F5-3FDFC651BFC3}"/>
              </a:ext>
            </a:extLst>
          </p:cNvPr>
          <p:cNvGrpSpPr/>
          <p:nvPr/>
        </p:nvGrpSpPr>
        <p:grpSpPr>
          <a:xfrm>
            <a:off x="3352140" y="1501052"/>
            <a:ext cx="6692612" cy="1800000"/>
            <a:chOff x="3829812" y="1486610"/>
            <a:chExt cx="6692612" cy="180000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C3CEB84D-B8F0-41FC-8B51-37A82D614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29812" y="1486610"/>
              <a:ext cx="1680000" cy="1800000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94B2AD-B05C-40AB-A8D2-A3EB096500B2}"/>
                </a:ext>
              </a:extLst>
            </p:cNvPr>
            <p:cNvSpPr txBox="1"/>
            <p:nvPr/>
          </p:nvSpPr>
          <p:spPr>
            <a:xfrm>
              <a:off x="5628428" y="1878778"/>
              <a:ext cx="4893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4C515CD-A563-47C8-A2C0-B972891946AE}"/>
              </a:ext>
            </a:extLst>
          </p:cNvPr>
          <p:cNvCxnSpPr>
            <a:cxnSpLocks/>
          </p:cNvCxnSpPr>
          <p:nvPr/>
        </p:nvCxnSpPr>
        <p:spPr>
          <a:xfrm>
            <a:off x="4571999" y="3315246"/>
            <a:ext cx="6209732" cy="0"/>
          </a:xfrm>
          <a:prstGeom prst="line">
            <a:avLst/>
          </a:prstGeom>
          <a:ln w="25400">
            <a:solidFill>
              <a:srgbClr val="78DBA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C7E544-6FDD-4FB1-A9A2-2FF63FC94A5C}"/>
              </a:ext>
            </a:extLst>
          </p:cNvPr>
          <p:cNvGrpSpPr/>
          <p:nvPr/>
        </p:nvGrpSpPr>
        <p:grpSpPr>
          <a:xfrm>
            <a:off x="4030613" y="3556948"/>
            <a:ext cx="6751118" cy="1800000"/>
            <a:chOff x="3361872" y="3754043"/>
            <a:chExt cx="6751118" cy="180000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E92A3F14-9531-4C38-8BB9-5EEFE159F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32990" y="3754043"/>
              <a:ext cx="1680000" cy="1800000"/>
            </a:xfrm>
            <a:prstGeom prst="rect">
              <a:avLst/>
            </a:prstGeom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20EB03B-629F-4E98-842F-CCB395A72F2D}"/>
                </a:ext>
              </a:extLst>
            </p:cNvPr>
            <p:cNvSpPr txBox="1"/>
            <p:nvPr/>
          </p:nvSpPr>
          <p:spPr>
            <a:xfrm>
              <a:off x="3361872" y="4146211"/>
              <a:ext cx="4893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4835624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41F1793-BF98-4294-AE47-ACD85E250F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3" t="8450" r="682" b="836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299623C-78AD-4990-A409-9B0CD6E3B938}"/>
              </a:ext>
            </a:extLst>
          </p:cNvPr>
          <p:cNvSpPr txBox="1"/>
          <p:nvPr/>
        </p:nvSpPr>
        <p:spPr>
          <a:xfrm>
            <a:off x="3595116" y="2108312"/>
            <a:ext cx="473719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spc="-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感谢您的</a:t>
            </a:r>
            <a:endParaRPr lang="en-US" altLang="zh-CN" sz="7200" spc="-1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algn="ctr"/>
            <a:r>
              <a:rPr lang="zh-CN" altLang="en-US" sz="7200" spc="-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观看与指导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4C7207-2D90-458E-AF88-9A79A744292C}"/>
              </a:ext>
            </a:extLst>
          </p:cNvPr>
          <p:cNvSpPr txBox="1"/>
          <p:nvPr/>
        </p:nvSpPr>
        <p:spPr>
          <a:xfrm>
            <a:off x="3636846" y="4411135"/>
            <a:ext cx="4876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1000" dirty="0">
                <a:solidFill>
                  <a:schemeClr val="bg1">
                    <a:lumMod val="95000"/>
                  </a:schemeClr>
                </a:solidFill>
              </a:rPr>
              <a:t>THANK YOU VERY MUCH</a:t>
            </a:r>
            <a:endParaRPr lang="zh-CN" altLang="en-US" sz="1600" spc="1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184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newsflash/>
      </p:transition>
    </mc:Choice>
    <mc:Fallback>
      <p:transition spd="slow" advClick="0" advTm="2000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A07F29-5C62-4E09-9364-1C0F2F1365A4}"/>
              </a:ext>
            </a:extLst>
          </p:cNvPr>
          <p:cNvGrpSpPr/>
          <p:nvPr/>
        </p:nvGrpSpPr>
        <p:grpSpPr>
          <a:xfrm>
            <a:off x="1990737" y="2349000"/>
            <a:ext cx="8210526" cy="2160000"/>
            <a:chOff x="1990737" y="2349000"/>
            <a:chExt cx="8210526" cy="2160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BCECC1C-0D4E-4C3A-9654-05366D570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737" y="2349000"/>
              <a:ext cx="8210526" cy="21600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C96925-20FD-42DE-9D3E-C2F50BDBE209}"/>
                </a:ext>
              </a:extLst>
            </p:cNvPr>
            <p:cNvSpPr txBox="1"/>
            <p:nvPr/>
          </p:nvSpPr>
          <p:spPr>
            <a:xfrm>
              <a:off x="4003120" y="2526569"/>
              <a:ext cx="418576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12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第一部分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B204072-4B2C-46B0-A898-EFB5FA53052E}"/>
                </a:ext>
              </a:extLst>
            </p:cNvPr>
            <p:cNvSpPr txBox="1"/>
            <p:nvPr/>
          </p:nvSpPr>
          <p:spPr>
            <a:xfrm>
              <a:off x="3952959" y="3750357"/>
              <a:ext cx="46955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3600" dirty="0">
                  <a:solidFill>
                    <a:schemeClr val="bg1">
                      <a:lumMod val="95000"/>
                    </a:schemeClr>
                  </a:solidFill>
                </a:rPr>
                <a:t>PART ONE</a:t>
              </a:r>
              <a:endParaRPr lang="zh-CN" altLang="en-US" sz="1400" spc="3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733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2830"/>
            <a:ext cx="2677127" cy="720000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id="{DD748E94-3654-4EEC-8AA6-89E691759292}"/>
              </a:ext>
            </a:extLst>
          </p:cNvPr>
          <p:cNvGrpSpPr/>
          <p:nvPr/>
        </p:nvGrpSpPr>
        <p:grpSpPr>
          <a:xfrm>
            <a:off x="643333" y="1573057"/>
            <a:ext cx="2322106" cy="3891077"/>
            <a:chOff x="643333" y="1573057"/>
            <a:chExt cx="2322106" cy="389107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A530EE9-517C-4EF2-9F84-0A30B943ED83}"/>
                </a:ext>
              </a:extLst>
            </p:cNvPr>
            <p:cNvGrpSpPr/>
            <p:nvPr/>
          </p:nvGrpSpPr>
          <p:grpSpPr>
            <a:xfrm>
              <a:off x="643333" y="1573057"/>
              <a:ext cx="2322106" cy="2105712"/>
              <a:chOff x="643333" y="1573057"/>
              <a:chExt cx="2322106" cy="2105712"/>
            </a:xfrm>
          </p:grpSpPr>
          <p:sp>
            <p:nvSpPr>
              <p:cNvPr id="50" name="Notched Right Arrow 32">
                <a:extLst>
                  <a:ext uri="{FF2B5EF4-FFF2-40B4-BE49-F238E27FC236}">
                    <a16:creationId xmlns:a16="http://schemas.microsoft.com/office/drawing/2014/main" id="{5F92125F-2305-461B-8562-A9BCEA421E1C}"/>
                  </a:ext>
                </a:extLst>
              </p:cNvPr>
              <p:cNvSpPr/>
              <p:nvPr/>
            </p:nvSpPr>
            <p:spPr>
              <a:xfrm>
                <a:off x="643333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Oval 34">
                <a:extLst>
                  <a:ext uri="{FF2B5EF4-FFF2-40B4-BE49-F238E27FC236}">
                    <a16:creationId xmlns:a16="http://schemas.microsoft.com/office/drawing/2014/main" id="{ED85F6B4-0CDA-47F6-BC58-3B980F53DD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68137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2" name="Straight Connector 74">
                <a:extLst>
                  <a:ext uri="{FF2B5EF4-FFF2-40B4-BE49-F238E27FC236}">
                    <a16:creationId xmlns:a16="http://schemas.microsoft.com/office/drawing/2014/main" id="{88D2EFCE-4DBF-49A6-AA79-F6C1DC1C162F}"/>
                  </a:ext>
                </a:extLst>
              </p:cNvPr>
              <p:cNvCxnSpPr>
                <a:stCxn id="40" idx="7"/>
              </p:cNvCxnSpPr>
              <p:nvPr/>
            </p:nvCxnSpPr>
            <p:spPr>
              <a:xfrm flipH="1">
                <a:off x="1801211" y="2544037"/>
                <a:ext cx="1" cy="884963"/>
              </a:xfrm>
              <a:prstGeom prst="line">
                <a:avLst/>
              </a:prstGeom>
              <a:ln w="19050">
                <a:solidFill>
                  <a:srgbClr val="78DBA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ardrop 64">
                <a:extLst>
                  <a:ext uri="{FF2B5EF4-FFF2-40B4-BE49-F238E27FC236}">
                    <a16:creationId xmlns:a16="http://schemas.microsoft.com/office/drawing/2014/main" id="{CCA65939-29F3-4593-912A-D5514B426E70}"/>
                  </a:ext>
                </a:extLst>
              </p:cNvPr>
              <p:cNvSpPr/>
              <p:nvPr/>
            </p:nvSpPr>
            <p:spPr>
              <a:xfrm rot="8100000">
                <a:off x="1399019" y="1573057"/>
                <a:ext cx="804387" cy="804387"/>
              </a:xfrm>
              <a:prstGeom prst="teardrop">
                <a:avLst/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Freeform 116">
                <a:extLst>
                  <a:ext uri="{FF2B5EF4-FFF2-40B4-BE49-F238E27FC236}">
                    <a16:creationId xmlns:a16="http://schemas.microsoft.com/office/drawing/2014/main" id="{D6D8D934-8ACF-41F6-B21F-DB4047CB13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9851" y="1791104"/>
                <a:ext cx="442269" cy="35666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CF150B6F-1C90-4DBB-A687-61A42430DFA7}"/>
                </a:ext>
              </a:extLst>
            </p:cNvPr>
            <p:cNvGrpSpPr/>
            <p:nvPr/>
          </p:nvGrpSpPr>
          <p:grpSpPr>
            <a:xfrm>
              <a:off x="1013959" y="4020917"/>
              <a:ext cx="1569660" cy="1443217"/>
              <a:chOff x="1668137" y="4693559"/>
              <a:chExt cx="1569660" cy="1443217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3B077A7F-6510-47F2-9F50-47E23BD97E90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56D958AF-7CD3-45FB-B93C-154C921A9782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2014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C2E0B51-973E-40F1-9EDD-28BC8F8B4EA4}"/>
              </a:ext>
            </a:extLst>
          </p:cNvPr>
          <p:cNvGrpSpPr/>
          <p:nvPr/>
        </p:nvGrpSpPr>
        <p:grpSpPr>
          <a:xfrm>
            <a:off x="4934946" y="1566202"/>
            <a:ext cx="2322106" cy="3897932"/>
            <a:chOff x="4934946" y="1566202"/>
            <a:chExt cx="2322106" cy="3897932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B6B6A3A-D067-43AB-92F1-68508870CEFD}"/>
                </a:ext>
              </a:extLst>
            </p:cNvPr>
            <p:cNvGrpSpPr/>
            <p:nvPr/>
          </p:nvGrpSpPr>
          <p:grpSpPr>
            <a:xfrm>
              <a:off x="4934946" y="1566202"/>
              <a:ext cx="2322106" cy="2112567"/>
              <a:chOff x="4934946" y="1566202"/>
              <a:chExt cx="2322106" cy="2112567"/>
            </a:xfrm>
          </p:grpSpPr>
          <p:sp>
            <p:nvSpPr>
              <p:cNvPr id="46" name="Notched Right Arrow 41">
                <a:extLst>
                  <a:ext uri="{FF2B5EF4-FFF2-40B4-BE49-F238E27FC236}">
                    <a16:creationId xmlns:a16="http://schemas.microsoft.com/office/drawing/2014/main" id="{BCB2309C-14FB-478C-86F1-3014EC99B12B}"/>
                  </a:ext>
                </a:extLst>
              </p:cNvPr>
              <p:cNvSpPr/>
              <p:nvPr/>
            </p:nvSpPr>
            <p:spPr>
              <a:xfrm>
                <a:off x="4934946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Oval 42">
                <a:extLst>
                  <a:ext uri="{FF2B5EF4-FFF2-40B4-BE49-F238E27FC236}">
                    <a16:creationId xmlns:a16="http://schemas.microsoft.com/office/drawing/2014/main" id="{0E8EDE87-43E0-4B00-9E1E-57C9437250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59750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3" name="Straight Connector 85">
                <a:extLst>
                  <a:ext uri="{FF2B5EF4-FFF2-40B4-BE49-F238E27FC236}">
                    <a16:creationId xmlns:a16="http://schemas.microsoft.com/office/drawing/2014/main" id="{D7A82F61-E53A-4E07-9D7B-FD72B3AAB01E}"/>
                  </a:ext>
                </a:extLst>
              </p:cNvPr>
              <p:cNvCxnSpPr>
                <a:stCxn id="38" idx="7"/>
              </p:cNvCxnSpPr>
              <p:nvPr/>
            </p:nvCxnSpPr>
            <p:spPr>
              <a:xfrm flipH="1">
                <a:off x="6096699" y="2537182"/>
                <a:ext cx="1" cy="884963"/>
              </a:xfrm>
              <a:prstGeom prst="line">
                <a:avLst/>
              </a:prstGeom>
              <a:ln w="19050">
                <a:solidFill>
                  <a:srgbClr val="78DBA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ardrop 87">
                <a:extLst>
                  <a:ext uri="{FF2B5EF4-FFF2-40B4-BE49-F238E27FC236}">
                    <a16:creationId xmlns:a16="http://schemas.microsoft.com/office/drawing/2014/main" id="{033AF65E-125D-4073-B64D-BE270F820AD2}"/>
                  </a:ext>
                </a:extLst>
              </p:cNvPr>
              <p:cNvSpPr/>
              <p:nvPr/>
            </p:nvSpPr>
            <p:spPr>
              <a:xfrm rot="8100000">
                <a:off x="5694506" y="1566202"/>
                <a:ext cx="804387" cy="804387"/>
              </a:xfrm>
              <a:prstGeom prst="teardrop">
                <a:avLst/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Freeform 15">
                <a:extLst>
                  <a:ext uri="{FF2B5EF4-FFF2-40B4-BE49-F238E27FC236}">
                    <a16:creationId xmlns:a16="http://schemas.microsoft.com/office/drawing/2014/main" id="{15140702-EB1C-4E28-ADEC-7CBC238781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15749" y="1824004"/>
                <a:ext cx="383836" cy="287877"/>
              </a:xfrm>
              <a:custGeom>
                <a:avLst/>
                <a:gdLst/>
                <a:ahLst/>
                <a:cxnLst>
                  <a:cxn ang="0">
                    <a:pos x="168" y="126"/>
                  </a:cxn>
                  <a:cxn ang="0">
                    <a:pos x="0" y="126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115"/>
                  </a:cxn>
                  <a:cxn ang="0">
                    <a:pos x="168" y="115"/>
                  </a:cxn>
                  <a:cxn ang="0">
                    <a:pos x="168" y="126"/>
                  </a:cxn>
                  <a:cxn ang="0">
                    <a:pos x="54" y="104"/>
                  </a:cxn>
                  <a:cxn ang="0">
                    <a:pos x="32" y="104"/>
                  </a:cxn>
                  <a:cxn ang="0">
                    <a:pos x="32" y="63"/>
                  </a:cxn>
                  <a:cxn ang="0">
                    <a:pos x="54" y="63"/>
                  </a:cxn>
                  <a:cxn ang="0">
                    <a:pos x="54" y="104"/>
                  </a:cxn>
                  <a:cxn ang="0">
                    <a:pos x="84" y="104"/>
                  </a:cxn>
                  <a:cxn ang="0">
                    <a:pos x="64" y="104"/>
                  </a:cxn>
                  <a:cxn ang="0">
                    <a:pos x="64" y="19"/>
                  </a:cxn>
                  <a:cxn ang="0">
                    <a:pos x="84" y="19"/>
                  </a:cxn>
                  <a:cxn ang="0">
                    <a:pos x="84" y="104"/>
                  </a:cxn>
                  <a:cxn ang="0">
                    <a:pos x="116" y="104"/>
                  </a:cxn>
                  <a:cxn ang="0">
                    <a:pos x="95" y="104"/>
                  </a:cxn>
                  <a:cxn ang="0">
                    <a:pos x="95" y="41"/>
                  </a:cxn>
                  <a:cxn ang="0">
                    <a:pos x="116" y="41"/>
                  </a:cxn>
                  <a:cxn ang="0">
                    <a:pos x="116" y="104"/>
                  </a:cxn>
                  <a:cxn ang="0">
                    <a:pos x="147" y="104"/>
                  </a:cxn>
                  <a:cxn ang="0">
                    <a:pos x="127" y="104"/>
                  </a:cxn>
                  <a:cxn ang="0">
                    <a:pos x="127" y="9"/>
                  </a:cxn>
                  <a:cxn ang="0">
                    <a:pos x="147" y="9"/>
                  </a:cxn>
                  <a:cxn ang="0">
                    <a:pos x="147" y="104"/>
                  </a:cxn>
                </a:cxnLst>
                <a:rect l="0" t="0" r="r" b="b"/>
                <a:pathLst>
                  <a:path w="168" h="126">
                    <a:moveTo>
                      <a:pt x="168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5"/>
                    </a:lnTo>
                    <a:lnTo>
                      <a:pt x="168" y="115"/>
                    </a:lnTo>
                    <a:lnTo>
                      <a:pt x="168" y="126"/>
                    </a:lnTo>
                    <a:close/>
                    <a:moveTo>
                      <a:pt x="54" y="104"/>
                    </a:moveTo>
                    <a:lnTo>
                      <a:pt x="32" y="104"/>
                    </a:lnTo>
                    <a:lnTo>
                      <a:pt x="32" y="63"/>
                    </a:lnTo>
                    <a:lnTo>
                      <a:pt x="54" y="63"/>
                    </a:lnTo>
                    <a:lnTo>
                      <a:pt x="54" y="104"/>
                    </a:lnTo>
                    <a:close/>
                    <a:moveTo>
                      <a:pt x="84" y="104"/>
                    </a:moveTo>
                    <a:lnTo>
                      <a:pt x="64" y="104"/>
                    </a:lnTo>
                    <a:lnTo>
                      <a:pt x="64" y="19"/>
                    </a:lnTo>
                    <a:lnTo>
                      <a:pt x="84" y="19"/>
                    </a:lnTo>
                    <a:lnTo>
                      <a:pt x="84" y="104"/>
                    </a:lnTo>
                    <a:close/>
                    <a:moveTo>
                      <a:pt x="116" y="104"/>
                    </a:moveTo>
                    <a:lnTo>
                      <a:pt x="95" y="104"/>
                    </a:lnTo>
                    <a:lnTo>
                      <a:pt x="95" y="41"/>
                    </a:lnTo>
                    <a:lnTo>
                      <a:pt x="116" y="41"/>
                    </a:lnTo>
                    <a:lnTo>
                      <a:pt x="116" y="104"/>
                    </a:lnTo>
                    <a:close/>
                    <a:moveTo>
                      <a:pt x="147" y="104"/>
                    </a:moveTo>
                    <a:lnTo>
                      <a:pt x="127" y="104"/>
                    </a:lnTo>
                    <a:lnTo>
                      <a:pt x="127" y="9"/>
                    </a:lnTo>
                    <a:lnTo>
                      <a:pt x="147" y="9"/>
                    </a:lnTo>
                    <a:lnTo>
                      <a:pt x="147" y="10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8F446872-F476-46ED-ACF4-C1AAF8616F42}"/>
                </a:ext>
              </a:extLst>
            </p:cNvPr>
            <p:cNvGrpSpPr/>
            <p:nvPr/>
          </p:nvGrpSpPr>
          <p:grpSpPr>
            <a:xfrm>
              <a:off x="5301623" y="4020917"/>
              <a:ext cx="1569660" cy="1443217"/>
              <a:chOff x="1668137" y="4693559"/>
              <a:chExt cx="1569660" cy="1443217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DE2F3415-13A8-400F-8AA4-76DEB6B345CF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9D2753EB-5CBC-426A-B962-681BF4B7094D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2016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677FB1B-DEDD-47F5-AF47-64FA0B6C3D9D}"/>
              </a:ext>
            </a:extLst>
          </p:cNvPr>
          <p:cNvGrpSpPr/>
          <p:nvPr/>
        </p:nvGrpSpPr>
        <p:grpSpPr>
          <a:xfrm>
            <a:off x="9226561" y="1566202"/>
            <a:ext cx="2322106" cy="3897932"/>
            <a:chOff x="9226561" y="1566202"/>
            <a:chExt cx="2322106" cy="3897932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1492E23-6B6F-4FD1-850C-E0FC64ABA0D3}"/>
                </a:ext>
              </a:extLst>
            </p:cNvPr>
            <p:cNvGrpSpPr/>
            <p:nvPr/>
          </p:nvGrpSpPr>
          <p:grpSpPr>
            <a:xfrm>
              <a:off x="9226561" y="1566202"/>
              <a:ext cx="2322106" cy="2112567"/>
              <a:chOff x="9226561" y="1566202"/>
              <a:chExt cx="2322106" cy="2112567"/>
            </a:xfrm>
          </p:grpSpPr>
          <p:sp>
            <p:nvSpPr>
              <p:cNvPr id="42" name="Notched Right Arrow 51">
                <a:extLst>
                  <a:ext uri="{FF2B5EF4-FFF2-40B4-BE49-F238E27FC236}">
                    <a16:creationId xmlns:a16="http://schemas.microsoft.com/office/drawing/2014/main" id="{3AAAAE95-B7E5-445A-8FDA-E751A9ACA3C6}"/>
                  </a:ext>
                </a:extLst>
              </p:cNvPr>
              <p:cNvSpPr/>
              <p:nvPr/>
            </p:nvSpPr>
            <p:spPr>
              <a:xfrm>
                <a:off x="9226561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" name="Oval 63">
                <a:extLst>
                  <a:ext uri="{FF2B5EF4-FFF2-40B4-BE49-F238E27FC236}">
                    <a16:creationId xmlns:a16="http://schemas.microsoft.com/office/drawing/2014/main" id="{132D218E-E36E-48AD-922B-121CD0F2B3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51365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4" name="Straight Connector 90">
                <a:extLst>
                  <a:ext uri="{FF2B5EF4-FFF2-40B4-BE49-F238E27FC236}">
                    <a16:creationId xmlns:a16="http://schemas.microsoft.com/office/drawing/2014/main" id="{FA70F67C-1C06-4DD6-9F33-3FFC912B8C91}"/>
                  </a:ext>
                </a:extLst>
              </p:cNvPr>
              <p:cNvCxnSpPr>
                <a:stCxn id="36" idx="7"/>
              </p:cNvCxnSpPr>
              <p:nvPr/>
            </p:nvCxnSpPr>
            <p:spPr>
              <a:xfrm flipH="1">
                <a:off x="10384579" y="2537182"/>
                <a:ext cx="1" cy="884963"/>
              </a:xfrm>
              <a:prstGeom prst="line">
                <a:avLst/>
              </a:prstGeom>
              <a:ln w="19050">
                <a:solidFill>
                  <a:srgbClr val="78DBA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ardrop 92">
                <a:extLst>
                  <a:ext uri="{FF2B5EF4-FFF2-40B4-BE49-F238E27FC236}">
                    <a16:creationId xmlns:a16="http://schemas.microsoft.com/office/drawing/2014/main" id="{98A1A5FC-DCD7-4B17-9E12-DF239D54DA75}"/>
                  </a:ext>
                </a:extLst>
              </p:cNvPr>
              <p:cNvSpPr/>
              <p:nvPr/>
            </p:nvSpPr>
            <p:spPr>
              <a:xfrm rot="8100000">
                <a:off x="9982386" y="1566202"/>
                <a:ext cx="804387" cy="804387"/>
              </a:xfrm>
              <a:prstGeom prst="teardrop">
                <a:avLst/>
              </a:prstGeom>
              <a:solidFill>
                <a:srgbClr val="78DB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Freeform 152">
                <a:extLst>
                  <a:ext uri="{FF2B5EF4-FFF2-40B4-BE49-F238E27FC236}">
                    <a16:creationId xmlns:a16="http://schemas.microsoft.com/office/drawing/2014/main" id="{5BE9160E-7E64-45A5-B7EF-0DA289EE18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81349" y="1833143"/>
                <a:ext cx="397261" cy="367122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FEAC57C-1E00-46A0-9A6B-1F0D78938011}"/>
                </a:ext>
              </a:extLst>
            </p:cNvPr>
            <p:cNvGrpSpPr/>
            <p:nvPr/>
          </p:nvGrpSpPr>
          <p:grpSpPr>
            <a:xfrm>
              <a:off x="9589288" y="4020917"/>
              <a:ext cx="1569660" cy="1443217"/>
              <a:chOff x="1668137" y="4693559"/>
              <a:chExt cx="1569660" cy="1443217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C28B5CC1-AB67-42C7-AA23-E875FE555C9E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64C510F1-DA8D-4F84-BF85-03C63565A9E0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2018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9EEA0B3-1D6F-4A83-B46F-5E720326C085}"/>
              </a:ext>
            </a:extLst>
          </p:cNvPr>
          <p:cNvGrpSpPr/>
          <p:nvPr/>
        </p:nvGrpSpPr>
        <p:grpSpPr>
          <a:xfrm>
            <a:off x="2789140" y="1399607"/>
            <a:ext cx="2322106" cy="3892191"/>
            <a:chOff x="2789140" y="1399607"/>
            <a:chExt cx="2322106" cy="389219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ABE5E48-FD80-4392-91AB-783B4B5F1F0E}"/>
                </a:ext>
              </a:extLst>
            </p:cNvPr>
            <p:cNvGrpSpPr/>
            <p:nvPr/>
          </p:nvGrpSpPr>
          <p:grpSpPr>
            <a:xfrm>
              <a:off x="2789140" y="3181320"/>
              <a:ext cx="2322106" cy="2110478"/>
              <a:chOff x="2789140" y="3181320"/>
              <a:chExt cx="2322106" cy="2110478"/>
            </a:xfrm>
          </p:grpSpPr>
          <p:sp>
            <p:nvSpPr>
              <p:cNvPr id="48" name="Notched Right Arrow 37">
                <a:extLst>
                  <a:ext uri="{FF2B5EF4-FFF2-40B4-BE49-F238E27FC236}">
                    <a16:creationId xmlns:a16="http://schemas.microsoft.com/office/drawing/2014/main" id="{1B864945-B91A-42AB-8120-992C8513C4AA}"/>
                  </a:ext>
                </a:extLst>
              </p:cNvPr>
              <p:cNvSpPr/>
              <p:nvPr/>
            </p:nvSpPr>
            <p:spPr>
              <a:xfrm>
                <a:off x="2789140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9" name="Oval 39">
                <a:extLst>
                  <a:ext uri="{FF2B5EF4-FFF2-40B4-BE49-F238E27FC236}">
                    <a16:creationId xmlns:a16="http://schemas.microsoft.com/office/drawing/2014/main" id="{1C819D9F-C5B7-4639-8118-28F2A68D8A6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13944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5" name="Straight Connector 95">
                <a:extLst>
                  <a:ext uri="{FF2B5EF4-FFF2-40B4-BE49-F238E27FC236}">
                    <a16:creationId xmlns:a16="http://schemas.microsoft.com/office/drawing/2014/main" id="{6A4AEB92-825C-4DE2-BCE9-CE0CED88A543}"/>
                  </a:ext>
                </a:extLst>
              </p:cNvPr>
              <p:cNvCxnSpPr>
                <a:stCxn id="32" idx="7"/>
              </p:cNvCxnSpPr>
              <p:nvPr/>
            </p:nvCxnSpPr>
            <p:spPr>
              <a:xfrm flipV="1">
                <a:off x="3948100" y="3435854"/>
                <a:ext cx="0" cy="884963"/>
              </a:xfrm>
              <a:prstGeom prst="line">
                <a:avLst/>
              </a:prstGeom>
              <a:ln w="19050">
                <a:solidFill>
                  <a:srgbClr val="1C734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ardrop 97">
                <a:extLst>
                  <a:ext uri="{FF2B5EF4-FFF2-40B4-BE49-F238E27FC236}">
                    <a16:creationId xmlns:a16="http://schemas.microsoft.com/office/drawing/2014/main" id="{02AD8D21-EB0B-47EA-9A25-6978E2FBFEA1}"/>
                  </a:ext>
                </a:extLst>
              </p:cNvPr>
              <p:cNvSpPr/>
              <p:nvPr/>
            </p:nvSpPr>
            <p:spPr>
              <a:xfrm rot="18900000">
                <a:off x="3545906" y="4487411"/>
                <a:ext cx="804387" cy="804387"/>
              </a:xfrm>
              <a:prstGeom prst="teardrop">
                <a:avLst/>
              </a:pr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Freeform 105">
                <a:extLst>
                  <a:ext uri="{FF2B5EF4-FFF2-40B4-BE49-F238E27FC236}">
                    <a16:creationId xmlns:a16="http://schemas.microsoft.com/office/drawing/2014/main" id="{A3A9858D-8A87-4D7E-9180-B613A46F5E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2880" y="4726811"/>
                <a:ext cx="322598" cy="317923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D0DC80A4-EBE8-4562-9B0E-5ADAA0A3A2CF}"/>
                </a:ext>
              </a:extLst>
            </p:cNvPr>
            <p:cNvGrpSpPr/>
            <p:nvPr/>
          </p:nvGrpSpPr>
          <p:grpSpPr>
            <a:xfrm>
              <a:off x="3157791" y="1399607"/>
              <a:ext cx="1569660" cy="1443217"/>
              <a:chOff x="1668137" y="4693559"/>
              <a:chExt cx="1569660" cy="1443217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AB578BCF-E25A-4DBC-A8B9-2ABB6DF9CCFD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AC6C25C6-271D-44FB-A635-978998CB0A5B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2015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6AB77FE-45C3-4381-9F10-BBC5BCF28145}"/>
              </a:ext>
            </a:extLst>
          </p:cNvPr>
          <p:cNvGrpSpPr/>
          <p:nvPr/>
        </p:nvGrpSpPr>
        <p:grpSpPr>
          <a:xfrm>
            <a:off x="7080753" y="1399607"/>
            <a:ext cx="2322106" cy="3892191"/>
            <a:chOff x="7080753" y="1399607"/>
            <a:chExt cx="2322106" cy="3892191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B193A5BF-E4BE-46ED-94D1-67487759FB4D}"/>
                </a:ext>
              </a:extLst>
            </p:cNvPr>
            <p:cNvGrpSpPr/>
            <p:nvPr/>
          </p:nvGrpSpPr>
          <p:grpSpPr>
            <a:xfrm>
              <a:off x="7080753" y="3181320"/>
              <a:ext cx="2322106" cy="2110478"/>
              <a:chOff x="7080753" y="3181320"/>
              <a:chExt cx="2322106" cy="2110478"/>
            </a:xfrm>
          </p:grpSpPr>
          <p:sp>
            <p:nvSpPr>
              <p:cNvPr id="44" name="Notched Right Arrow 44">
                <a:extLst>
                  <a:ext uri="{FF2B5EF4-FFF2-40B4-BE49-F238E27FC236}">
                    <a16:creationId xmlns:a16="http://schemas.microsoft.com/office/drawing/2014/main" id="{9CB946E9-AA5D-485A-BF82-76CF676DFEC9}"/>
                  </a:ext>
                </a:extLst>
              </p:cNvPr>
              <p:cNvSpPr/>
              <p:nvPr/>
            </p:nvSpPr>
            <p:spPr>
              <a:xfrm>
                <a:off x="7080753" y="3181320"/>
                <a:ext cx="2322106" cy="497449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Oval 45">
                <a:extLst>
                  <a:ext uri="{FF2B5EF4-FFF2-40B4-BE49-F238E27FC236}">
                    <a16:creationId xmlns:a16="http://schemas.microsoft.com/office/drawing/2014/main" id="{36D8E966-E155-46B3-8448-2533C970A9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05557" y="3293797"/>
                <a:ext cx="272500" cy="272497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6" name="Straight Connector 100">
                <a:extLst>
                  <a:ext uri="{FF2B5EF4-FFF2-40B4-BE49-F238E27FC236}">
                    <a16:creationId xmlns:a16="http://schemas.microsoft.com/office/drawing/2014/main" id="{CF723D33-5AAF-472C-8C7D-61DB40BE5D56}"/>
                  </a:ext>
                </a:extLst>
              </p:cNvPr>
              <p:cNvCxnSpPr>
                <a:stCxn id="34" idx="7"/>
              </p:cNvCxnSpPr>
              <p:nvPr/>
            </p:nvCxnSpPr>
            <p:spPr>
              <a:xfrm rot="10800000" flipH="1">
                <a:off x="8240057" y="3435854"/>
                <a:ext cx="1" cy="884963"/>
              </a:xfrm>
              <a:prstGeom prst="line">
                <a:avLst/>
              </a:prstGeom>
              <a:ln w="19050">
                <a:solidFill>
                  <a:srgbClr val="1C734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ardrop 102">
                <a:extLst>
                  <a:ext uri="{FF2B5EF4-FFF2-40B4-BE49-F238E27FC236}">
                    <a16:creationId xmlns:a16="http://schemas.microsoft.com/office/drawing/2014/main" id="{620EBA15-3F3E-4A74-A0D2-CF673797CBFF}"/>
                  </a:ext>
                </a:extLst>
              </p:cNvPr>
              <p:cNvSpPr/>
              <p:nvPr/>
            </p:nvSpPr>
            <p:spPr>
              <a:xfrm rot="18900000">
                <a:off x="7837865" y="4487411"/>
                <a:ext cx="804387" cy="804387"/>
              </a:xfrm>
              <a:prstGeom prst="teardrop">
                <a:avLst/>
              </a:prstGeom>
              <a:solidFill>
                <a:srgbClr val="1C7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Freeform 57">
                <a:extLst>
                  <a:ext uri="{FF2B5EF4-FFF2-40B4-BE49-F238E27FC236}">
                    <a16:creationId xmlns:a16="http://schemas.microsoft.com/office/drawing/2014/main" id="{80680917-FC9C-4715-BC0F-FE962C06AB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78332" y="4712144"/>
                <a:ext cx="332590" cy="332590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B7BCFF76-2265-4479-8CA9-308C985198E6}"/>
                </a:ext>
              </a:extLst>
            </p:cNvPr>
            <p:cNvGrpSpPr/>
            <p:nvPr/>
          </p:nvGrpSpPr>
          <p:grpSpPr>
            <a:xfrm>
              <a:off x="7445455" y="1399607"/>
              <a:ext cx="1569660" cy="1443217"/>
              <a:chOff x="1668137" y="4693559"/>
              <a:chExt cx="1569660" cy="1443217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BB90ADAC-8FE3-4F8C-B0F2-DCB74CBA18FB}"/>
                  </a:ext>
                </a:extLst>
              </p:cNvPr>
              <p:cNvSpPr txBox="1"/>
              <p:nvPr/>
            </p:nvSpPr>
            <p:spPr>
              <a:xfrm>
                <a:off x="1668137" y="5213446"/>
                <a:ext cx="15696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  <a:endParaRPr lang="en-US" altLang="zh-CN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endParaRP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汉仪悠然体简" panose="00020600040101010101" pitchFamily="18" charset="-122"/>
                    <a:ea typeface="汉仪悠然体简" panose="00020600040101010101" pitchFamily="18" charset="-122"/>
                  </a:rPr>
                  <a:t>点击输入内容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529BC1F2-A116-4790-9ECB-FA4DED01B3DE}"/>
                  </a:ext>
                </a:extLst>
              </p:cNvPr>
              <p:cNvSpPr txBox="1"/>
              <p:nvPr/>
            </p:nvSpPr>
            <p:spPr>
              <a:xfrm>
                <a:off x="1914998" y="4693559"/>
                <a:ext cx="10759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黑荔枝体简" panose="00020600040101010101" pitchFamily="18" charset="-122"/>
                    <a:ea typeface="汉仪黑荔枝体简" panose="00020600040101010101" pitchFamily="18" charset="-122"/>
                  </a:rPr>
                  <a:t>2017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5397954"/>
      </p:ext>
    </p:extLst>
  </p:cSld>
  <p:clrMapOvr>
    <a:masterClrMapping/>
  </p:clrMapOvr>
  <p:transition spd="slow" advClick="0" advTm="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3" y="120673"/>
            <a:ext cx="2677127" cy="720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3E362EB2-3F69-4E2C-9C24-3DAE59098994}"/>
              </a:ext>
            </a:extLst>
          </p:cNvPr>
          <p:cNvGrpSpPr/>
          <p:nvPr/>
        </p:nvGrpSpPr>
        <p:grpSpPr>
          <a:xfrm>
            <a:off x="-1108416" y="-647093"/>
            <a:ext cx="8152186" cy="8152186"/>
            <a:chOff x="-1108416" y="-647093"/>
            <a:chExt cx="8152186" cy="815218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12B4A96-6E80-4406-8901-E8295A23E7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5" r="4479"/>
            <a:stretch/>
          </p:blipFill>
          <p:spPr>
            <a:xfrm rot="953164">
              <a:off x="-367425" y="1402334"/>
              <a:ext cx="5946486" cy="435311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1A41A33-741A-4678-9269-6385479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4398">
              <a:off x="-1108416" y="-647093"/>
              <a:ext cx="8152186" cy="8152186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13802D8-6689-4F69-BEC5-DD82D2BA2560}"/>
              </a:ext>
            </a:extLst>
          </p:cNvPr>
          <p:cNvGrpSpPr/>
          <p:nvPr/>
        </p:nvGrpSpPr>
        <p:grpSpPr>
          <a:xfrm>
            <a:off x="7510663" y="1759772"/>
            <a:ext cx="3060932" cy="1130069"/>
            <a:chOff x="7810914" y="2286304"/>
            <a:chExt cx="3060932" cy="113006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142364D-D1A3-4832-87F1-C20911614BA2}"/>
                </a:ext>
              </a:extLst>
            </p:cNvPr>
            <p:cNvSpPr txBox="1"/>
            <p:nvPr/>
          </p:nvSpPr>
          <p:spPr>
            <a:xfrm>
              <a:off x="7810914" y="2286304"/>
              <a:ext cx="280076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spc="-3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输入标题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1989FC6-6506-47CC-BC66-CA43C6B87E2C}"/>
                </a:ext>
              </a:extLst>
            </p:cNvPr>
            <p:cNvSpPr txBox="1"/>
            <p:nvPr/>
          </p:nvSpPr>
          <p:spPr>
            <a:xfrm>
              <a:off x="7896351" y="3139374"/>
              <a:ext cx="29754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1600" dirty="0">
                  <a:solidFill>
                    <a:schemeClr val="bg1">
                      <a:lumMod val="95000"/>
                    </a:schemeClr>
                  </a:solidFill>
                </a:rPr>
                <a:t>TITLE HERE</a:t>
              </a:r>
              <a:endParaRPr lang="zh-CN" altLang="en-US" sz="1200" spc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A2A95075-B1E3-4E4A-82FD-95FA76F191AB}"/>
              </a:ext>
            </a:extLst>
          </p:cNvPr>
          <p:cNvSpPr txBox="1"/>
          <p:nvPr/>
        </p:nvSpPr>
        <p:spPr>
          <a:xfrm>
            <a:off x="6941289" y="3159237"/>
            <a:ext cx="39395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</a:p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点击输入内容点击输入内容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5128140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2830"/>
            <a:ext cx="2677127" cy="720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3FFCB91-A974-4C1D-AAA8-D64B93DCA26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90161" y="4499327"/>
            <a:ext cx="1569897" cy="2005978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8C46377-E2C2-4D94-9665-DB729D91DA3E}"/>
              </a:ext>
            </a:extLst>
          </p:cNvPr>
          <p:cNvGrpSpPr/>
          <p:nvPr/>
        </p:nvGrpSpPr>
        <p:grpSpPr>
          <a:xfrm>
            <a:off x="1981466" y="1511901"/>
            <a:ext cx="5908129" cy="1015663"/>
            <a:chOff x="1912039" y="1815699"/>
            <a:chExt cx="5908129" cy="1015663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224770A-88DE-4773-B0DC-D3A95B94A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2039" y="1915599"/>
              <a:ext cx="765089" cy="815864"/>
            </a:xfrm>
            <a:prstGeom prst="rect">
              <a:avLst/>
            </a:prstGeom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35BB428-61C2-4F31-AF27-F96A69788CFE}"/>
                </a:ext>
              </a:extLst>
            </p:cNvPr>
            <p:cNvSpPr txBox="1"/>
            <p:nvPr/>
          </p:nvSpPr>
          <p:spPr>
            <a:xfrm>
              <a:off x="2901552" y="1815699"/>
              <a:ext cx="49186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40EA5AA-AD5D-4686-82AA-C5380313E58F}"/>
              </a:ext>
            </a:extLst>
          </p:cNvPr>
          <p:cNvGrpSpPr/>
          <p:nvPr/>
        </p:nvGrpSpPr>
        <p:grpSpPr>
          <a:xfrm>
            <a:off x="3319761" y="2921169"/>
            <a:ext cx="5908129" cy="1015663"/>
            <a:chOff x="2677128" y="2921168"/>
            <a:chExt cx="5908129" cy="1015663"/>
          </a:xfrm>
        </p:grpSpPr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6BBE44A5-8C90-46B8-B04F-C9572C9AD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20168" y="3021068"/>
              <a:ext cx="765089" cy="815864"/>
            </a:xfrm>
            <a:prstGeom prst="rect">
              <a:avLst/>
            </a:prstGeom>
          </p:spPr>
        </p:pic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F18B4FD-02F7-4C8D-B9D9-8D064DE04039}"/>
                </a:ext>
              </a:extLst>
            </p:cNvPr>
            <p:cNvSpPr txBox="1"/>
            <p:nvPr/>
          </p:nvSpPr>
          <p:spPr>
            <a:xfrm>
              <a:off x="2677128" y="2921168"/>
              <a:ext cx="49186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pPr algn="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7066810-CCEE-4C14-A73A-664D066EC121}"/>
              </a:ext>
            </a:extLst>
          </p:cNvPr>
          <p:cNvGrpSpPr/>
          <p:nvPr/>
        </p:nvGrpSpPr>
        <p:grpSpPr>
          <a:xfrm>
            <a:off x="1981466" y="4330437"/>
            <a:ext cx="5908129" cy="1015663"/>
            <a:chOff x="1912039" y="1815699"/>
            <a:chExt cx="5908129" cy="1015663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36D88F7C-1222-4AAA-8B3A-778489AEC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2039" y="1915599"/>
              <a:ext cx="765089" cy="815864"/>
            </a:xfrm>
            <a:prstGeom prst="rect">
              <a:avLst/>
            </a:prstGeom>
          </p:spPr>
        </p:pic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DCF2EBF-EBA4-4D55-A0C7-C338F7865BC9}"/>
                </a:ext>
              </a:extLst>
            </p:cNvPr>
            <p:cNvSpPr txBox="1"/>
            <p:nvPr/>
          </p:nvSpPr>
          <p:spPr>
            <a:xfrm>
              <a:off x="2901552" y="1815699"/>
              <a:ext cx="49186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点击输入内容点击输入内容点击输入内容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44D34A5-7F21-4128-932A-20B75A23B588}"/>
              </a:ext>
            </a:extLst>
          </p:cNvPr>
          <p:cNvCxnSpPr>
            <a:cxnSpLocks/>
          </p:cNvCxnSpPr>
          <p:nvPr/>
        </p:nvCxnSpPr>
        <p:spPr>
          <a:xfrm>
            <a:off x="2156346" y="2757393"/>
            <a:ext cx="6209732" cy="0"/>
          </a:xfrm>
          <a:prstGeom prst="line">
            <a:avLst/>
          </a:prstGeom>
          <a:ln w="25400">
            <a:solidFill>
              <a:srgbClr val="78DBA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E90DDB12-E277-4917-B611-BF3F02638540}"/>
              </a:ext>
            </a:extLst>
          </p:cNvPr>
          <p:cNvCxnSpPr>
            <a:cxnSpLocks/>
          </p:cNvCxnSpPr>
          <p:nvPr/>
        </p:nvCxnSpPr>
        <p:spPr>
          <a:xfrm>
            <a:off x="2158618" y="4138091"/>
            <a:ext cx="6209732" cy="0"/>
          </a:xfrm>
          <a:prstGeom prst="line">
            <a:avLst/>
          </a:prstGeom>
          <a:ln w="25400">
            <a:solidFill>
              <a:srgbClr val="78DBA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59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73" y="120673"/>
            <a:ext cx="2677127" cy="720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76DCFB7-473F-4996-BFF6-895DAEB773B7}"/>
              </a:ext>
            </a:extLst>
          </p:cNvPr>
          <p:cNvGrpSpPr/>
          <p:nvPr/>
        </p:nvGrpSpPr>
        <p:grpSpPr>
          <a:xfrm>
            <a:off x="1517379" y="1853343"/>
            <a:ext cx="9157242" cy="3997480"/>
            <a:chOff x="1517379" y="1853343"/>
            <a:chExt cx="9157242" cy="3997480"/>
          </a:xfrm>
        </p:grpSpPr>
        <p:sp>
          <p:nvSpPr>
            <p:cNvPr id="12" name="Freeform 30">
              <a:extLst>
                <a:ext uri="{FF2B5EF4-FFF2-40B4-BE49-F238E27FC236}">
                  <a16:creationId xmlns:a16="http://schemas.microsoft.com/office/drawing/2014/main" id="{E6C17EDC-576E-45C8-B3E8-0B8BD38CE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293" y="1859753"/>
              <a:ext cx="3807327" cy="841799"/>
            </a:xfrm>
            <a:custGeom>
              <a:avLst/>
              <a:gdLst/>
              <a:ahLst/>
              <a:cxnLst>
                <a:cxn ang="0">
                  <a:pos x="2677" y="296"/>
                </a:cxn>
                <a:cxn ang="0">
                  <a:pos x="2324" y="590"/>
                </a:cxn>
                <a:cxn ang="0">
                  <a:pos x="487" y="592"/>
                </a:cxn>
                <a:cxn ang="0">
                  <a:pos x="487" y="590"/>
                </a:cxn>
                <a:cxn ang="0">
                  <a:pos x="488" y="590"/>
                </a:cxn>
                <a:cxn ang="0">
                  <a:pos x="275" y="218"/>
                </a:cxn>
                <a:cxn ang="0">
                  <a:pos x="0" y="0"/>
                </a:cxn>
                <a:cxn ang="0">
                  <a:pos x="2324" y="3"/>
                </a:cxn>
                <a:cxn ang="0">
                  <a:pos x="2677" y="296"/>
                </a:cxn>
              </a:cxnLst>
              <a:rect l="0" t="0" r="r" b="b"/>
              <a:pathLst>
                <a:path w="2677" h="592">
                  <a:moveTo>
                    <a:pt x="2677" y="296"/>
                  </a:moveTo>
                  <a:cubicBezTo>
                    <a:pt x="2324" y="590"/>
                    <a:pt x="2324" y="590"/>
                    <a:pt x="2324" y="590"/>
                  </a:cubicBezTo>
                  <a:cubicBezTo>
                    <a:pt x="487" y="592"/>
                    <a:pt x="487" y="592"/>
                    <a:pt x="487" y="592"/>
                  </a:cubicBezTo>
                  <a:cubicBezTo>
                    <a:pt x="487" y="591"/>
                    <a:pt x="487" y="591"/>
                    <a:pt x="487" y="590"/>
                  </a:cubicBezTo>
                  <a:cubicBezTo>
                    <a:pt x="488" y="590"/>
                    <a:pt x="488" y="590"/>
                    <a:pt x="488" y="590"/>
                  </a:cubicBezTo>
                  <a:cubicBezTo>
                    <a:pt x="444" y="453"/>
                    <a:pt x="373" y="329"/>
                    <a:pt x="275" y="218"/>
                  </a:cubicBezTo>
                  <a:cubicBezTo>
                    <a:pt x="192" y="123"/>
                    <a:pt x="100" y="50"/>
                    <a:pt x="0" y="0"/>
                  </a:cubicBezTo>
                  <a:cubicBezTo>
                    <a:pt x="2324" y="3"/>
                    <a:pt x="2324" y="3"/>
                    <a:pt x="2324" y="3"/>
                  </a:cubicBezTo>
                  <a:lnTo>
                    <a:pt x="2677" y="296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1">
              <a:extLst>
                <a:ext uri="{FF2B5EF4-FFF2-40B4-BE49-F238E27FC236}">
                  <a16:creationId xmlns:a16="http://schemas.microsoft.com/office/drawing/2014/main" id="{29EF14DF-FDFA-4219-812F-720E78C54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2" y="3793328"/>
              <a:ext cx="3726138" cy="839664"/>
            </a:xfrm>
            <a:custGeom>
              <a:avLst/>
              <a:gdLst/>
              <a:ahLst/>
              <a:cxnLst>
                <a:cxn ang="0">
                  <a:pos x="1557" y="0"/>
                </a:cxn>
                <a:cxn ang="0">
                  <a:pos x="1557" y="0"/>
                </a:cxn>
                <a:cxn ang="0">
                  <a:pos x="2267" y="1"/>
                </a:cxn>
                <a:cxn ang="0">
                  <a:pos x="2620" y="294"/>
                </a:cxn>
                <a:cxn ang="0">
                  <a:pos x="2267" y="588"/>
                </a:cxn>
                <a:cxn ang="0">
                  <a:pos x="1557" y="589"/>
                </a:cxn>
                <a:cxn ang="0">
                  <a:pos x="1557" y="590"/>
                </a:cxn>
                <a:cxn ang="0">
                  <a:pos x="0" y="590"/>
                </a:cxn>
                <a:cxn ang="0">
                  <a:pos x="127" y="320"/>
                </a:cxn>
                <a:cxn ang="0">
                  <a:pos x="298" y="82"/>
                </a:cxn>
                <a:cxn ang="0">
                  <a:pos x="306" y="74"/>
                </a:cxn>
                <a:cxn ang="0">
                  <a:pos x="364" y="0"/>
                </a:cxn>
                <a:cxn ang="0">
                  <a:pos x="1557" y="0"/>
                </a:cxn>
              </a:cxnLst>
              <a:rect l="0" t="0" r="r" b="b"/>
              <a:pathLst>
                <a:path w="2620" h="590">
                  <a:moveTo>
                    <a:pt x="1557" y="0"/>
                  </a:moveTo>
                  <a:cubicBezTo>
                    <a:pt x="1557" y="0"/>
                    <a:pt x="1557" y="0"/>
                    <a:pt x="1557" y="0"/>
                  </a:cubicBezTo>
                  <a:cubicBezTo>
                    <a:pt x="2267" y="1"/>
                    <a:pt x="2267" y="1"/>
                    <a:pt x="2267" y="1"/>
                  </a:cubicBezTo>
                  <a:cubicBezTo>
                    <a:pt x="2620" y="294"/>
                    <a:pt x="2620" y="294"/>
                    <a:pt x="2620" y="294"/>
                  </a:cubicBezTo>
                  <a:cubicBezTo>
                    <a:pt x="2267" y="588"/>
                    <a:pt x="2267" y="588"/>
                    <a:pt x="2267" y="588"/>
                  </a:cubicBezTo>
                  <a:cubicBezTo>
                    <a:pt x="1557" y="589"/>
                    <a:pt x="1557" y="589"/>
                    <a:pt x="1557" y="589"/>
                  </a:cubicBezTo>
                  <a:cubicBezTo>
                    <a:pt x="1557" y="590"/>
                    <a:pt x="1557" y="590"/>
                    <a:pt x="1557" y="590"/>
                  </a:cubicBezTo>
                  <a:cubicBezTo>
                    <a:pt x="0" y="590"/>
                    <a:pt x="0" y="590"/>
                    <a:pt x="0" y="590"/>
                  </a:cubicBezTo>
                  <a:cubicBezTo>
                    <a:pt x="21" y="511"/>
                    <a:pt x="63" y="421"/>
                    <a:pt x="127" y="320"/>
                  </a:cubicBezTo>
                  <a:cubicBezTo>
                    <a:pt x="172" y="247"/>
                    <a:pt x="230" y="167"/>
                    <a:pt x="298" y="82"/>
                  </a:cubicBezTo>
                  <a:cubicBezTo>
                    <a:pt x="301" y="79"/>
                    <a:pt x="303" y="76"/>
                    <a:pt x="306" y="74"/>
                  </a:cubicBezTo>
                  <a:cubicBezTo>
                    <a:pt x="326" y="49"/>
                    <a:pt x="345" y="25"/>
                    <a:pt x="364" y="0"/>
                  </a:cubicBezTo>
                  <a:lnTo>
                    <a:pt x="1557" y="0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id="{3E54ECAD-B7E0-437D-BBF0-3EEC7EFFF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852" y="2812653"/>
              <a:ext cx="3125769" cy="839664"/>
            </a:xfrm>
            <a:custGeom>
              <a:avLst/>
              <a:gdLst/>
              <a:ahLst/>
              <a:cxnLst>
                <a:cxn ang="0">
                  <a:pos x="2198" y="295"/>
                </a:cxn>
                <a:cxn ang="0">
                  <a:pos x="1845" y="589"/>
                </a:cxn>
                <a:cxn ang="0">
                  <a:pos x="323" y="591"/>
                </a:cxn>
                <a:cxn ang="0">
                  <a:pos x="323" y="591"/>
                </a:cxn>
                <a:cxn ang="0">
                  <a:pos x="0" y="591"/>
                </a:cxn>
                <a:cxn ang="0">
                  <a:pos x="60" y="226"/>
                </a:cxn>
                <a:cxn ang="0">
                  <a:pos x="39" y="0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1845" y="2"/>
                </a:cxn>
                <a:cxn ang="0">
                  <a:pos x="2198" y="295"/>
                </a:cxn>
              </a:cxnLst>
              <a:rect l="0" t="0" r="r" b="b"/>
              <a:pathLst>
                <a:path w="2198" h="591">
                  <a:moveTo>
                    <a:pt x="2198" y="295"/>
                  </a:moveTo>
                  <a:cubicBezTo>
                    <a:pt x="1845" y="589"/>
                    <a:pt x="1845" y="589"/>
                    <a:pt x="1845" y="589"/>
                  </a:cubicBezTo>
                  <a:cubicBezTo>
                    <a:pt x="323" y="591"/>
                    <a:pt x="323" y="591"/>
                    <a:pt x="323" y="591"/>
                  </a:cubicBezTo>
                  <a:cubicBezTo>
                    <a:pt x="323" y="591"/>
                    <a:pt x="323" y="591"/>
                    <a:pt x="323" y="591"/>
                  </a:cubicBezTo>
                  <a:cubicBezTo>
                    <a:pt x="0" y="591"/>
                    <a:pt x="0" y="591"/>
                    <a:pt x="0" y="591"/>
                  </a:cubicBezTo>
                  <a:cubicBezTo>
                    <a:pt x="40" y="478"/>
                    <a:pt x="60" y="356"/>
                    <a:pt x="60" y="226"/>
                  </a:cubicBezTo>
                  <a:cubicBezTo>
                    <a:pt x="60" y="147"/>
                    <a:pt x="53" y="72"/>
                    <a:pt x="39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1845" y="2"/>
                    <a:pt x="1845" y="2"/>
                    <a:pt x="1845" y="2"/>
                  </a:cubicBezTo>
                  <a:lnTo>
                    <a:pt x="2198" y="295"/>
                  </a:lnTo>
                  <a:close/>
                </a:path>
              </a:pathLst>
            </a:custGeom>
            <a:solidFill>
              <a:srgbClr val="78DB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id="{B9D6CD06-7642-40C7-9DEF-9911845DA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379" y="1859753"/>
              <a:ext cx="3807327" cy="841799"/>
            </a:xfrm>
            <a:custGeom>
              <a:avLst/>
              <a:gdLst/>
              <a:ahLst/>
              <a:cxnLst>
                <a:cxn ang="0">
                  <a:pos x="2190" y="592"/>
                </a:cxn>
                <a:cxn ang="0">
                  <a:pos x="353" y="590"/>
                </a:cxn>
                <a:cxn ang="0">
                  <a:pos x="0" y="296"/>
                </a:cxn>
                <a:cxn ang="0">
                  <a:pos x="353" y="3"/>
                </a:cxn>
                <a:cxn ang="0">
                  <a:pos x="2677" y="0"/>
                </a:cxn>
                <a:cxn ang="0">
                  <a:pos x="2402" y="218"/>
                </a:cxn>
                <a:cxn ang="0">
                  <a:pos x="2189" y="590"/>
                </a:cxn>
                <a:cxn ang="0">
                  <a:pos x="2191" y="590"/>
                </a:cxn>
                <a:cxn ang="0">
                  <a:pos x="2190" y="592"/>
                </a:cxn>
              </a:cxnLst>
              <a:rect l="0" t="0" r="r" b="b"/>
              <a:pathLst>
                <a:path w="2677" h="592">
                  <a:moveTo>
                    <a:pt x="2190" y="592"/>
                  </a:moveTo>
                  <a:cubicBezTo>
                    <a:pt x="353" y="590"/>
                    <a:pt x="353" y="590"/>
                    <a:pt x="353" y="590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53" y="3"/>
                    <a:pt x="353" y="3"/>
                    <a:pt x="353" y="3"/>
                  </a:cubicBezTo>
                  <a:cubicBezTo>
                    <a:pt x="2677" y="0"/>
                    <a:pt x="2677" y="0"/>
                    <a:pt x="2677" y="0"/>
                  </a:cubicBezTo>
                  <a:cubicBezTo>
                    <a:pt x="2577" y="50"/>
                    <a:pt x="2485" y="123"/>
                    <a:pt x="2402" y="218"/>
                  </a:cubicBezTo>
                  <a:cubicBezTo>
                    <a:pt x="2304" y="329"/>
                    <a:pt x="2233" y="453"/>
                    <a:pt x="2189" y="590"/>
                  </a:cubicBezTo>
                  <a:cubicBezTo>
                    <a:pt x="2191" y="590"/>
                    <a:pt x="2191" y="590"/>
                    <a:pt x="2191" y="590"/>
                  </a:cubicBezTo>
                  <a:cubicBezTo>
                    <a:pt x="2190" y="591"/>
                    <a:pt x="2190" y="591"/>
                    <a:pt x="2190" y="592"/>
                  </a:cubicBez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4">
              <a:extLst>
                <a:ext uri="{FF2B5EF4-FFF2-40B4-BE49-F238E27FC236}">
                  <a16:creationId xmlns:a16="http://schemas.microsoft.com/office/drawing/2014/main" id="{BB864082-41DF-467E-A948-44B6FC4D9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379" y="2812653"/>
              <a:ext cx="3115086" cy="839664"/>
            </a:xfrm>
            <a:custGeom>
              <a:avLst/>
              <a:gdLst/>
              <a:ahLst/>
              <a:cxnLst>
                <a:cxn ang="0">
                  <a:pos x="2130" y="226"/>
                </a:cxn>
                <a:cxn ang="0">
                  <a:pos x="2190" y="591"/>
                </a:cxn>
                <a:cxn ang="0">
                  <a:pos x="353" y="589"/>
                </a:cxn>
                <a:cxn ang="0">
                  <a:pos x="0" y="295"/>
                </a:cxn>
                <a:cxn ang="0">
                  <a:pos x="353" y="2"/>
                </a:cxn>
                <a:cxn ang="0">
                  <a:pos x="2152" y="0"/>
                </a:cxn>
                <a:cxn ang="0">
                  <a:pos x="2130" y="226"/>
                </a:cxn>
              </a:cxnLst>
              <a:rect l="0" t="0" r="r" b="b"/>
              <a:pathLst>
                <a:path w="2190" h="591">
                  <a:moveTo>
                    <a:pt x="2130" y="226"/>
                  </a:moveTo>
                  <a:cubicBezTo>
                    <a:pt x="2130" y="356"/>
                    <a:pt x="2150" y="478"/>
                    <a:pt x="2190" y="591"/>
                  </a:cubicBezTo>
                  <a:cubicBezTo>
                    <a:pt x="353" y="589"/>
                    <a:pt x="353" y="589"/>
                    <a:pt x="353" y="589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53" y="2"/>
                    <a:pt x="353" y="2"/>
                    <a:pt x="353" y="2"/>
                  </a:cubicBezTo>
                  <a:cubicBezTo>
                    <a:pt x="2152" y="0"/>
                    <a:pt x="2152" y="0"/>
                    <a:pt x="2152" y="0"/>
                  </a:cubicBezTo>
                  <a:cubicBezTo>
                    <a:pt x="2137" y="72"/>
                    <a:pt x="2130" y="147"/>
                    <a:pt x="2130" y="226"/>
                  </a:cubicBezTo>
                  <a:close/>
                </a:path>
              </a:pathLst>
            </a:custGeom>
            <a:solidFill>
              <a:srgbClr val="78DB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5">
              <a:extLst>
                <a:ext uri="{FF2B5EF4-FFF2-40B4-BE49-F238E27FC236}">
                  <a16:creationId xmlns:a16="http://schemas.microsoft.com/office/drawing/2014/main" id="{88D189C9-A9A1-49C1-A971-CA671F33D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379" y="3793328"/>
              <a:ext cx="3713319" cy="839664"/>
            </a:xfrm>
            <a:custGeom>
              <a:avLst/>
              <a:gdLst/>
              <a:ahLst/>
              <a:cxnLst>
                <a:cxn ang="0">
                  <a:pos x="2305" y="73"/>
                </a:cxn>
                <a:cxn ang="0">
                  <a:pos x="2611" y="590"/>
                </a:cxn>
                <a:cxn ang="0">
                  <a:pos x="1546" y="589"/>
                </a:cxn>
                <a:cxn ang="0">
                  <a:pos x="1546" y="589"/>
                </a:cxn>
                <a:cxn ang="0">
                  <a:pos x="353" y="588"/>
                </a:cxn>
                <a:cxn ang="0">
                  <a:pos x="0" y="294"/>
                </a:cxn>
                <a:cxn ang="0">
                  <a:pos x="353" y="1"/>
                </a:cxn>
                <a:cxn ang="0">
                  <a:pos x="1546" y="0"/>
                </a:cxn>
                <a:cxn ang="0">
                  <a:pos x="1546" y="0"/>
                </a:cxn>
                <a:cxn ang="0">
                  <a:pos x="2248" y="0"/>
                </a:cxn>
                <a:cxn ang="0">
                  <a:pos x="2295" y="61"/>
                </a:cxn>
                <a:cxn ang="0">
                  <a:pos x="2305" y="73"/>
                </a:cxn>
              </a:cxnLst>
              <a:rect l="0" t="0" r="r" b="b"/>
              <a:pathLst>
                <a:path w="2611" h="590">
                  <a:moveTo>
                    <a:pt x="2305" y="73"/>
                  </a:moveTo>
                  <a:cubicBezTo>
                    <a:pt x="2471" y="278"/>
                    <a:pt x="2573" y="450"/>
                    <a:pt x="2611" y="590"/>
                  </a:cubicBezTo>
                  <a:cubicBezTo>
                    <a:pt x="1546" y="589"/>
                    <a:pt x="1546" y="589"/>
                    <a:pt x="1546" y="589"/>
                  </a:cubicBezTo>
                  <a:cubicBezTo>
                    <a:pt x="1546" y="589"/>
                    <a:pt x="1546" y="589"/>
                    <a:pt x="1546" y="589"/>
                  </a:cubicBezTo>
                  <a:cubicBezTo>
                    <a:pt x="353" y="588"/>
                    <a:pt x="353" y="588"/>
                    <a:pt x="353" y="588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1546" y="0"/>
                    <a:pt x="1546" y="0"/>
                    <a:pt x="1546" y="0"/>
                  </a:cubicBezTo>
                  <a:cubicBezTo>
                    <a:pt x="1546" y="0"/>
                    <a:pt x="1546" y="0"/>
                    <a:pt x="1546" y="0"/>
                  </a:cubicBezTo>
                  <a:cubicBezTo>
                    <a:pt x="2248" y="0"/>
                    <a:pt x="2248" y="0"/>
                    <a:pt x="2248" y="0"/>
                  </a:cubicBezTo>
                  <a:cubicBezTo>
                    <a:pt x="2263" y="21"/>
                    <a:pt x="2279" y="41"/>
                    <a:pt x="2295" y="61"/>
                  </a:cubicBezTo>
                  <a:lnTo>
                    <a:pt x="2305" y="73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9">
              <a:extLst>
                <a:ext uri="{FF2B5EF4-FFF2-40B4-BE49-F238E27FC236}">
                  <a16:creationId xmlns:a16="http://schemas.microsoft.com/office/drawing/2014/main" id="{2D89BD3F-E647-406E-BF9E-E27A003BE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1944" y="3793328"/>
              <a:ext cx="145285" cy="21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8">
                  <a:moveTo>
                    <a:pt x="0" y="0"/>
                  </a:moveTo>
                  <a:lnTo>
                    <a:pt x="6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50DA982C-6039-4341-ACCA-554F7C365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228" y="1853343"/>
              <a:ext cx="1192193" cy="846073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9" name="Group 104">
              <a:extLst>
                <a:ext uri="{FF2B5EF4-FFF2-40B4-BE49-F238E27FC236}">
                  <a16:creationId xmlns:a16="http://schemas.microsoft.com/office/drawing/2014/main" id="{F0788B52-60C6-4B7B-A839-7E57E67CA1F2}"/>
                </a:ext>
              </a:extLst>
            </p:cNvPr>
            <p:cNvGrpSpPr/>
            <p:nvPr/>
          </p:nvGrpSpPr>
          <p:grpSpPr>
            <a:xfrm>
              <a:off x="5446489" y="4718453"/>
              <a:ext cx="1296883" cy="1132370"/>
              <a:chOff x="4089401" y="2825751"/>
              <a:chExt cx="963612" cy="841375"/>
            </a:xfrm>
            <a:solidFill>
              <a:schemeClr val="bg1">
                <a:lumMod val="9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45" name="Freeform 36">
                <a:extLst>
                  <a:ext uri="{FF2B5EF4-FFF2-40B4-BE49-F238E27FC236}">
                    <a16:creationId xmlns:a16="http://schemas.microsoft.com/office/drawing/2014/main" id="{34A6179D-D499-4CB8-8CCD-546AAD0CB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" name="Freeform 38">
                <a:extLst>
                  <a:ext uri="{FF2B5EF4-FFF2-40B4-BE49-F238E27FC236}">
                    <a16:creationId xmlns:a16="http://schemas.microsoft.com/office/drawing/2014/main" id="{59296E1C-1F0B-4BDB-871F-020B545439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" name="Freeform 39">
                <a:extLst>
                  <a:ext uri="{FF2B5EF4-FFF2-40B4-BE49-F238E27FC236}">
                    <a16:creationId xmlns:a16="http://schemas.microsoft.com/office/drawing/2014/main" id="{845773DF-96F0-4DED-B182-C3E6DD3846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09982438-DF84-41E4-AE2A-5DA4974E6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1757" y="1853343"/>
              <a:ext cx="1243470" cy="846073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1762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C85E9B7E-0F0A-485E-84B7-F7B5EFF3F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228" y="2812653"/>
              <a:ext cx="1266973" cy="861029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78DB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1AB8DF27-CF01-420F-BEC1-35089A466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6979" y="2812653"/>
              <a:ext cx="1318250" cy="861029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2AA3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3BE838AE-4082-4CCA-8065-A015712DD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3630" y="3789055"/>
              <a:ext cx="1151600" cy="863165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1762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DCFF452B-B2B1-46F2-AE17-918F567A4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228" y="3789055"/>
              <a:ext cx="1102458" cy="8631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Oval 26">
              <a:extLst>
                <a:ext uri="{FF2B5EF4-FFF2-40B4-BE49-F238E27FC236}">
                  <a16:creationId xmlns:a16="http://schemas.microsoft.com/office/drawing/2014/main" id="{6132AA41-E27F-4330-AE30-C14554735645}"/>
                </a:ext>
              </a:extLst>
            </p:cNvPr>
            <p:cNvSpPr/>
            <p:nvPr/>
          </p:nvSpPr>
          <p:spPr>
            <a:xfrm>
              <a:off x="3989676" y="1962356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7" name="Freeform 64">
              <a:extLst>
                <a:ext uri="{FF2B5EF4-FFF2-40B4-BE49-F238E27FC236}">
                  <a16:creationId xmlns:a16="http://schemas.microsoft.com/office/drawing/2014/main" id="{8698377E-C933-44F3-8046-02F65C6442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277" y="2136363"/>
              <a:ext cx="356804" cy="296981"/>
            </a:xfrm>
            <a:custGeom>
              <a:avLst/>
              <a:gdLst/>
              <a:ahLst/>
              <a:cxnLst>
                <a:cxn ang="0">
                  <a:pos x="77" y="51"/>
                </a:cxn>
                <a:cxn ang="0">
                  <a:pos x="75" y="55"/>
                </a:cxn>
                <a:cxn ang="0">
                  <a:pos x="59" y="63"/>
                </a:cxn>
                <a:cxn ang="0">
                  <a:pos x="57" y="64"/>
                </a:cxn>
                <a:cxn ang="0">
                  <a:pos x="55" y="63"/>
                </a:cxn>
                <a:cxn ang="0">
                  <a:pos x="39" y="55"/>
                </a:cxn>
                <a:cxn ang="0">
                  <a:pos x="39" y="55"/>
                </a:cxn>
                <a:cxn ang="0">
                  <a:pos x="38" y="55"/>
                </a:cxn>
                <a:cxn ang="0">
                  <a:pos x="22" y="63"/>
                </a:cxn>
                <a:cxn ang="0">
                  <a:pos x="20" y="64"/>
                </a:cxn>
                <a:cxn ang="0">
                  <a:pos x="18" y="63"/>
                </a:cxn>
                <a:cxn ang="0">
                  <a:pos x="2" y="55"/>
                </a:cxn>
                <a:cxn ang="0">
                  <a:pos x="0" y="51"/>
                </a:cxn>
                <a:cxn ang="0">
                  <a:pos x="0" y="37"/>
                </a:cxn>
                <a:cxn ang="0">
                  <a:pos x="3" y="32"/>
                </a:cxn>
                <a:cxn ang="0">
                  <a:pos x="18" y="26"/>
                </a:cxn>
                <a:cxn ang="0">
                  <a:pos x="18" y="11"/>
                </a:cxn>
                <a:cxn ang="0">
                  <a:pos x="21" y="7"/>
                </a:cxn>
                <a:cxn ang="0">
                  <a:pos x="37" y="0"/>
                </a:cxn>
                <a:cxn ang="0">
                  <a:pos x="39" y="0"/>
                </a:cxn>
                <a:cxn ang="0">
                  <a:pos x="40" y="0"/>
                </a:cxn>
                <a:cxn ang="0">
                  <a:pos x="56" y="7"/>
                </a:cxn>
                <a:cxn ang="0">
                  <a:pos x="59" y="11"/>
                </a:cxn>
                <a:cxn ang="0">
                  <a:pos x="59" y="26"/>
                </a:cxn>
                <a:cxn ang="0">
                  <a:pos x="75" y="32"/>
                </a:cxn>
                <a:cxn ang="0">
                  <a:pos x="77" y="37"/>
                </a:cxn>
                <a:cxn ang="0">
                  <a:pos x="77" y="51"/>
                </a:cxn>
                <a:cxn ang="0">
                  <a:pos x="35" y="36"/>
                </a:cxn>
                <a:cxn ang="0">
                  <a:pos x="20" y="30"/>
                </a:cxn>
                <a:cxn ang="0">
                  <a:pos x="6" y="36"/>
                </a:cxn>
                <a:cxn ang="0">
                  <a:pos x="20" y="42"/>
                </a:cxn>
                <a:cxn ang="0">
                  <a:pos x="35" y="36"/>
                </a:cxn>
                <a:cxn ang="0">
                  <a:pos x="36" y="51"/>
                </a:cxn>
                <a:cxn ang="0">
                  <a:pos x="36" y="40"/>
                </a:cxn>
                <a:cxn ang="0">
                  <a:pos x="23" y="46"/>
                </a:cxn>
                <a:cxn ang="0">
                  <a:pos x="23" y="58"/>
                </a:cxn>
                <a:cxn ang="0">
                  <a:pos x="36" y="51"/>
                </a:cxn>
                <a:cxn ang="0">
                  <a:pos x="54" y="11"/>
                </a:cxn>
                <a:cxn ang="0">
                  <a:pos x="39" y="5"/>
                </a:cxn>
                <a:cxn ang="0">
                  <a:pos x="23" y="11"/>
                </a:cxn>
                <a:cxn ang="0">
                  <a:pos x="39" y="18"/>
                </a:cxn>
                <a:cxn ang="0">
                  <a:pos x="54" y="11"/>
                </a:cxn>
                <a:cxn ang="0">
                  <a:pos x="55" y="26"/>
                </a:cxn>
                <a:cxn ang="0">
                  <a:pos x="55" y="16"/>
                </a:cxn>
                <a:cxn ang="0">
                  <a:pos x="41" y="22"/>
                </a:cxn>
                <a:cxn ang="0">
                  <a:pos x="41" y="32"/>
                </a:cxn>
                <a:cxn ang="0">
                  <a:pos x="55" y="26"/>
                </a:cxn>
                <a:cxn ang="0">
                  <a:pos x="71" y="36"/>
                </a:cxn>
                <a:cxn ang="0">
                  <a:pos x="57" y="30"/>
                </a:cxn>
                <a:cxn ang="0">
                  <a:pos x="42" y="36"/>
                </a:cxn>
                <a:cxn ang="0">
                  <a:pos x="57" y="42"/>
                </a:cxn>
                <a:cxn ang="0">
                  <a:pos x="71" y="36"/>
                </a:cxn>
                <a:cxn ang="0">
                  <a:pos x="73" y="51"/>
                </a:cxn>
                <a:cxn ang="0">
                  <a:pos x="73" y="40"/>
                </a:cxn>
                <a:cxn ang="0">
                  <a:pos x="59" y="46"/>
                </a:cxn>
                <a:cxn ang="0">
                  <a:pos x="59" y="58"/>
                </a:cxn>
                <a:cxn ang="0">
                  <a:pos x="73" y="51"/>
                </a:cxn>
              </a:cxnLst>
              <a:rect l="0" t="0" r="r" b="b"/>
              <a:pathLst>
                <a:path w="77" h="64">
                  <a:moveTo>
                    <a:pt x="77" y="51"/>
                  </a:moveTo>
                  <a:cubicBezTo>
                    <a:pt x="77" y="53"/>
                    <a:pt x="76" y="55"/>
                    <a:pt x="75" y="5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6" y="64"/>
                    <a:pt x="55" y="64"/>
                    <a:pt x="55" y="6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8" y="55"/>
                    <a:pt x="38" y="55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4"/>
                    <a:pt x="21" y="64"/>
                    <a:pt x="20" y="64"/>
                  </a:cubicBezTo>
                  <a:cubicBezTo>
                    <a:pt x="20" y="64"/>
                    <a:pt x="19" y="64"/>
                    <a:pt x="18" y="63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5"/>
                    <a:pt x="1" y="33"/>
                    <a:pt x="3" y="3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9" y="8"/>
                    <a:pt x="21" y="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8"/>
                    <a:pt x="59" y="10"/>
                    <a:pt x="59" y="1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3"/>
                    <a:pt x="77" y="35"/>
                    <a:pt x="77" y="37"/>
                  </a:cubicBezTo>
                  <a:lnTo>
                    <a:pt x="77" y="51"/>
                  </a:lnTo>
                  <a:close/>
                  <a:moveTo>
                    <a:pt x="35" y="36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0" y="42"/>
                    <a:pt x="20" y="42"/>
                    <a:pt x="20" y="42"/>
                  </a:cubicBezTo>
                  <a:lnTo>
                    <a:pt x="35" y="36"/>
                  </a:lnTo>
                  <a:close/>
                  <a:moveTo>
                    <a:pt x="36" y="51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36" y="51"/>
                  </a:lnTo>
                  <a:close/>
                  <a:moveTo>
                    <a:pt x="54" y="1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9" y="18"/>
                    <a:pt x="39" y="18"/>
                    <a:pt x="39" y="18"/>
                  </a:cubicBezTo>
                  <a:lnTo>
                    <a:pt x="54" y="11"/>
                  </a:lnTo>
                  <a:close/>
                  <a:moveTo>
                    <a:pt x="55" y="2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55" y="26"/>
                  </a:lnTo>
                  <a:close/>
                  <a:moveTo>
                    <a:pt x="71" y="36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57" y="42"/>
                    <a:pt x="57" y="42"/>
                    <a:pt x="57" y="42"/>
                  </a:cubicBezTo>
                  <a:lnTo>
                    <a:pt x="71" y="36"/>
                  </a:lnTo>
                  <a:close/>
                  <a:moveTo>
                    <a:pt x="73" y="51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58"/>
                    <a:pt x="59" y="58"/>
                    <a:pt x="59" y="58"/>
                  </a:cubicBezTo>
                  <a:lnTo>
                    <a:pt x="73" y="51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Oval 32">
              <a:extLst>
                <a:ext uri="{FF2B5EF4-FFF2-40B4-BE49-F238E27FC236}">
                  <a16:creationId xmlns:a16="http://schemas.microsoft.com/office/drawing/2014/main" id="{38826155-51DC-421E-9B86-DEEBEBAF6598}"/>
                </a:ext>
              </a:extLst>
            </p:cNvPr>
            <p:cNvSpPr/>
            <p:nvPr/>
          </p:nvSpPr>
          <p:spPr>
            <a:xfrm>
              <a:off x="3781968" y="2911282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5" name="Freeform 115">
              <a:extLst>
                <a:ext uri="{FF2B5EF4-FFF2-40B4-BE49-F238E27FC236}">
                  <a16:creationId xmlns:a16="http://schemas.microsoft.com/office/drawing/2014/main" id="{26205813-D7EE-47B7-87AB-DBF70022AF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6549" y="3085289"/>
              <a:ext cx="294843" cy="296981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32" y="64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4" y="32"/>
                </a:cxn>
                <a:cxn ang="0">
                  <a:pos x="14" y="38"/>
                </a:cxn>
                <a:cxn ang="0">
                  <a:pos x="13" y="32"/>
                </a:cxn>
                <a:cxn ang="0">
                  <a:pos x="14" y="26"/>
                </a:cxn>
                <a:cxn ang="0">
                  <a:pos x="8" y="19"/>
                </a:cxn>
                <a:cxn ang="0">
                  <a:pos x="4" y="32"/>
                </a:cxn>
                <a:cxn ang="0">
                  <a:pos x="8" y="45"/>
                </a:cxn>
                <a:cxn ang="0">
                  <a:pos x="14" y="38"/>
                </a:cxn>
                <a:cxn ang="0">
                  <a:pos x="45" y="32"/>
                </a:cxn>
                <a:cxn ang="0">
                  <a:pos x="32" y="18"/>
                </a:cxn>
                <a:cxn ang="0">
                  <a:pos x="18" y="32"/>
                </a:cxn>
                <a:cxn ang="0">
                  <a:pos x="32" y="46"/>
                </a:cxn>
                <a:cxn ang="0">
                  <a:pos x="45" y="32"/>
                </a:cxn>
                <a:cxn ang="0">
                  <a:pos x="19" y="8"/>
                </a:cxn>
                <a:cxn ang="0">
                  <a:pos x="26" y="15"/>
                </a:cxn>
                <a:cxn ang="0">
                  <a:pos x="32" y="14"/>
                </a:cxn>
                <a:cxn ang="0">
                  <a:pos x="38" y="15"/>
                </a:cxn>
                <a:cxn ang="0">
                  <a:pos x="45" y="8"/>
                </a:cxn>
                <a:cxn ang="0">
                  <a:pos x="32" y="5"/>
                </a:cxn>
                <a:cxn ang="0">
                  <a:pos x="19" y="8"/>
                </a:cxn>
                <a:cxn ang="0">
                  <a:pos x="45" y="56"/>
                </a:cxn>
                <a:cxn ang="0">
                  <a:pos x="38" y="49"/>
                </a:cxn>
                <a:cxn ang="0">
                  <a:pos x="32" y="50"/>
                </a:cxn>
                <a:cxn ang="0">
                  <a:pos x="26" y="49"/>
                </a:cxn>
                <a:cxn ang="0">
                  <a:pos x="19" y="56"/>
                </a:cxn>
                <a:cxn ang="0">
                  <a:pos x="32" y="60"/>
                </a:cxn>
                <a:cxn ang="0">
                  <a:pos x="45" y="56"/>
                </a:cxn>
                <a:cxn ang="0">
                  <a:pos x="56" y="45"/>
                </a:cxn>
                <a:cxn ang="0">
                  <a:pos x="59" y="32"/>
                </a:cxn>
                <a:cxn ang="0">
                  <a:pos x="56" y="19"/>
                </a:cxn>
                <a:cxn ang="0">
                  <a:pos x="49" y="26"/>
                </a:cxn>
                <a:cxn ang="0">
                  <a:pos x="50" y="32"/>
                </a:cxn>
                <a:cxn ang="0">
                  <a:pos x="49" y="38"/>
                </a:cxn>
                <a:cxn ang="0">
                  <a:pos x="56" y="45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50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close/>
                  <a:moveTo>
                    <a:pt x="14" y="38"/>
                  </a:moveTo>
                  <a:cubicBezTo>
                    <a:pt x="14" y="36"/>
                    <a:pt x="13" y="34"/>
                    <a:pt x="13" y="32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3"/>
                    <a:pt x="4" y="28"/>
                    <a:pt x="4" y="32"/>
                  </a:cubicBezTo>
                  <a:cubicBezTo>
                    <a:pt x="4" y="37"/>
                    <a:pt x="6" y="41"/>
                    <a:pt x="8" y="45"/>
                  </a:cubicBezTo>
                  <a:lnTo>
                    <a:pt x="14" y="38"/>
                  </a:lnTo>
                  <a:close/>
                  <a:moveTo>
                    <a:pt x="45" y="32"/>
                  </a:moveTo>
                  <a:cubicBezTo>
                    <a:pt x="45" y="25"/>
                    <a:pt x="39" y="18"/>
                    <a:pt x="32" y="18"/>
                  </a:cubicBezTo>
                  <a:cubicBezTo>
                    <a:pt x="24" y="18"/>
                    <a:pt x="18" y="25"/>
                    <a:pt x="18" y="32"/>
                  </a:cubicBezTo>
                  <a:cubicBezTo>
                    <a:pt x="18" y="40"/>
                    <a:pt x="24" y="46"/>
                    <a:pt x="32" y="46"/>
                  </a:cubicBezTo>
                  <a:cubicBezTo>
                    <a:pt x="39" y="46"/>
                    <a:pt x="45" y="40"/>
                    <a:pt x="45" y="32"/>
                  </a:cubicBezTo>
                  <a:close/>
                  <a:moveTo>
                    <a:pt x="19" y="8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8" y="14"/>
                    <a:pt x="30" y="14"/>
                    <a:pt x="32" y="14"/>
                  </a:cubicBezTo>
                  <a:cubicBezTo>
                    <a:pt x="34" y="14"/>
                    <a:pt x="36" y="14"/>
                    <a:pt x="38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6"/>
                    <a:pt x="36" y="5"/>
                    <a:pt x="32" y="5"/>
                  </a:cubicBezTo>
                  <a:cubicBezTo>
                    <a:pt x="27" y="5"/>
                    <a:pt x="23" y="6"/>
                    <a:pt x="19" y="8"/>
                  </a:cubicBezTo>
                  <a:close/>
                  <a:moveTo>
                    <a:pt x="45" y="56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6" y="50"/>
                    <a:pt x="34" y="50"/>
                    <a:pt x="32" y="50"/>
                  </a:cubicBezTo>
                  <a:cubicBezTo>
                    <a:pt x="30" y="50"/>
                    <a:pt x="28" y="50"/>
                    <a:pt x="26" y="4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8"/>
                    <a:pt x="27" y="60"/>
                    <a:pt x="32" y="60"/>
                  </a:cubicBezTo>
                  <a:cubicBezTo>
                    <a:pt x="36" y="60"/>
                    <a:pt x="41" y="58"/>
                    <a:pt x="45" y="56"/>
                  </a:cubicBezTo>
                  <a:close/>
                  <a:moveTo>
                    <a:pt x="56" y="45"/>
                  </a:moveTo>
                  <a:cubicBezTo>
                    <a:pt x="58" y="41"/>
                    <a:pt x="59" y="37"/>
                    <a:pt x="59" y="32"/>
                  </a:cubicBezTo>
                  <a:cubicBezTo>
                    <a:pt x="59" y="28"/>
                    <a:pt x="58" y="23"/>
                    <a:pt x="56" y="1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8"/>
                    <a:pt x="50" y="30"/>
                    <a:pt x="50" y="32"/>
                  </a:cubicBezTo>
                  <a:cubicBezTo>
                    <a:pt x="50" y="34"/>
                    <a:pt x="50" y="36"/>
                    <a:pt x="49" y="38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rgbClr val="2AA3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38">
              <a:extLst>
                <a:ext uri="{FF2B5EF4-FFF2-40B4-BE49-F238E27FC236}">
                  <a16:creationId xmlns:a16="http://schemas.microsoft.com/office/drawing/2014/main" id="{424CAA3B-F4DF-466A-9671-68E697C12E55}"/>
                </a:ext>
              </a:extLst>
            </p:cNvPr>
            <p:cNvSpPr/>
            <p:nvPr/>
          </p:nvSpPr>
          <p:spPr>
            <a:xfrm>
              <a:off x="4113971" y="3881909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3" name="Freeform 171">
              <a:extLst>
                <a:ext uri="{FF2B5EF4-FFF2-40B4-BE49-F238E27FC236}">
                  <a16:creationId xmlns:a16="http://schemas.microsoft.com/office/drawing/2014/main" id="{ECC2C67E-15D3-4EB6-B5F5-00490D486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552" y="4097578"/>
              <a:ext cx="294843" cy="213655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50">
              <a:extLst>
                <a:ext uri="{FF2B5EF4-FFF2-40B4-BE49-F238E27FC236}">
                  <a16:creationId xmlns:a16="http://schemas.microsoft.com/office/drawing/2014/main" id="{2A37188F-3ED7-4309-A967-C2EFAD7C356E}"/>
                </a:ext>
              </a:extLst>
            </p:cNvPr>
            <p:cNvSpPr/>
            <p:nvPr/>
          </p:nvSpPr>
          <p:spPr>
            <a:xfrm>
              <a:off x="7512673" y="1982315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" name="Freeform 100">
              <a:extLst>
                <a:ext uri="{FF2B5EF4-FFF2-40B4-BE49-F238E27FC236}">
                  <a16:creationId xmlns:a16="http://schemas.microsoft.com/office/drawing/2014/main" id="{2653507D-2907-4B7C-A9BC-6F0D418596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9776" y="2156322"/>
              <a:ext cx="309800" cy="296981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53">
              <a:extLst>
                <a:ext uri="{FF2B5EF4-FFF2-40B4-BE49-F238E27FC236}">
                  <a16:creationId xmlns:a16="http://schemas.microsoft.com/office/drawing/2014/main" id="{502016A4-B690-4C92-B41A-3FE649CE8BA9}"/>
                </a:ext>
              </a:extLst>
            </p:cNvPr>
            <p:cNvSpPr/>
            <p:nvPr/>
          </p:nvSpPr>
          <p:spPr>
            <a:xfrm>
              <a:off x="7724174" y="2889323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9" name="Freeform 131">
              <a:extLst>
                <a:ext uri="{FF2B5EF4-FFF2-40B4-BE49-F238E27FC236}">
                  <a16:creationId xmlns:a16="http://schemas.microsoft.com/office/drawing/2014/main" id="{2DADE52A-3188-49F5-A1B5-13FBCE00A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5164" y="3068672"/>
              <a:ext cx="282024" cy="286297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rgbClr val="2AA3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56">
              <a:extLst>
                <a:ext uri="{FF2B5EF4-FFF2-40B4-BE49-F238E27FC236}">
                  <a16:creationId xmlns:a16="http://schemas.microsoft.com/office/drawing/2014/main" id="{43C1B336-CADF-4CCB-9213-3E87840AFE55}"/>
                </a:ext>
              </a:extLst>
            </p:cNvPr>
            <p:cNvSpPr/>
            <p:nvPr/>
          </p:nvSpPr>
          <p:spPr>
            <a:xfrm>
              <a:off x="7382201" y="3887805"/>
              <a:ext cx="664005" cy="644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7" name="Freeform 66">
              <a:extLst>
                <a:ext uri="{FF2B5EF4-FFF2-40B4-BE49-F238E27FC236}">
                  <a16:creationId xmlns:a16="http://schemas.microsoft.com/office/drawing/2014/main" id="{6AB425CF-CE33-4A03-B3C0-20E99E7F9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7553" y="4081040"/>
              <a:ext cx="333301" cy="258523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rgbClr val="1C73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F934A49F-C4FA-4462-92D9-9741D42CCFBE}"/>
              </a:ext>
            </a:extLst>
          </p:cNvPr>
          <p:cNvSpPr txBox="1"/>
          <p:nvPr/>
        </p:nvSpPr>
        <p:spPr>
          <a:xfrm>
            <a:off x="1862225" y="1957876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45F63E4-CD9C-43C2-B9B2-528EEC56731E}"/>
              </a:ext>
            </a:extLst>
          </p:cNvPr>
          <p:cNvSpPr txBox="1"/>
          <p:nvPr/>
        </p:nvSpPr>
        <p:spPr>
          <a:xfrm>
            <a:off x="1862225" y="3881909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7BF92C7-706E-4F3C-9791-591B9CDF077E}"/>
              </a:ext>
            </a:extLst>
          </p:cNvPr>
          <p:cNvSpPr txBox="1"/>
          <p:nvPr/>
        </p:nvSpPr>
        <p:spPr>
          <a:xfrm>
            <a:off x="1628463" y="2903277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tx1">
                  <a:lumMod val="75000"/>
                  <a:lumOff val="2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pPr algn="r"/>
            <a:r>
              <a:rPr lang="zh-CN" altLang="en-US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8FDE4A0-8DD8-48DF-B900-07118D91B483}"/>
              </a:ext>
            </a:extLst>
          </p:cNvPr>
          <p:cNvSpPr txBox="1"/>
          <p:nvPr/>
        </p:nvSpPr>
        <p:spPr>
          <a:xfrm>
            <a:off x="8391543" y="2911282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tx1">
                  <a:lumMod val="75000"/>
                  <a:lumOff val="2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FFF20CA-D1BB-4BAF-9B04-6565C13D5EB3}"/>
              </a:ext>
            </a:extLst>
          </p:cNvPr>
          <p:cNvSpPr txBox="1"/>
          <p:nvPr/>
        </p:nvSpPr>
        <p:spPr>
          <a:xfrm>
            <a:off x="8197188" y="1957876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B30C992-2947-4D47-8A7C-22EE02806DB0}"/>
              </a:ext>
            </a:extLst>
          </p:cNvPr>
          <p:cNvSpPr txBox="1"/>
          <p:nvPr/>
        </p:nvSpPr>
        <p:spPr>
          <a:xfrm>
            <a:off x="8197188" y="3881909"/>
            <a:ext cx="207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点击输入内容</a:t>
            </a:r>
            <a:endParaRPr lang="en-US" altLang="zh-CN" spc="-300" dirty="0">
              <a:solidFill>
                <a:schemeClr val="bg1">
                  <a:lumMod val="95000"/>
                </a:schemeClr>
              </a:soli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  <a:p>
            <a:r>
              <a:rPr lang="zh-CN" altLang="en-US" spc="-300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内容点击输入内容</a:t>
            </a:r>
          </a:p>
        </p:txBody>
      </p:sp>
    </p:spTree>
    <p:extLst>
      <p:ext uri="{BB962C8B-B14F-4D97-AF65-F5344CB8AC3E}">
        <p14:creationId xmlns:p14="http://schemas.microsoft.com/office/powerpoint/2010/main" val="2671144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AC1A008-7124-453E-85E6-5DB0BD63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2830"/>
            <a:ext cx="2677127" cy="720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705D93E3-1DED-47A4-8905-35AE8168A312}"/>
              </a:ext>
            </a:extLst>
          </p:cNvPr>
          <p:cNvGrpSpPr/>
          <p:nvPr/>
        </p:nvGrpSpPr>
        <p:grpSpPr>
          <a:xfrm>
            <a:off x="5038229" y="-1171743"/>
            <a:ext cx="9774691" cy="9774691"/>
            <a:chOff x="5038229" y="-1171743"/>
            <a:chExt cx="9774691" cy="977469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D6E169F-5BE5-4FC7-89BD-F293CFEF4B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47" t="2841" r="8957" b="3867"/>
            <a:stretch/>
          </p:blipFill>
          <p:spPr>
            <a:xfrm rot="21004194">
              <a:off x="6053993" y="1288277"/>
              <a:ext cx="7025217" cy="527723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CA4BBAF3-9EBF-43B7-9E43-3BEE03E66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40241">
              <a:off x="5038229" y="-1171743"/>
              <a:ext cx="9774691" cy="9774691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2F0E38-AE6E-4217-85D1-A7727FCB6BF0}"/>
              </a:ext>
            </a:extLst>
          </p:cNvPr>
          <p:cNvGrpSpPr/>
          <p:nvPr/>
        </p:nvGrpSpPr>
        <p:grpSpPr>
          <a:xfrm>
            <a:off x="1084809" y="2816930"/>
            <a:ext cx="1569660" cy="2249698"/>
            <a:chOff x="644285" y="3159000"/>
            <a:chExt cx="1569660" cy="224969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865EB60-5A9C-4C63-A65C-6C06FEFB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3346" y="3159000"/>
              <a:ext cx="851538" cy="540000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8BEF00D-8979-4267-85CA-E3453C8460F5}"/>
                </a:ext>
              </a:extLst>
            </p:cNvPr>
            <p:cNvSpPr txBox="1"/>
            <p:nvPr/>
          </p:nvSpPr>
          <p:spPr>
            <a:xfrm>
              <a:off x="921604" y="3715602"/>
              <a:ext cx="10150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80</a:t>
              </a:r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%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926E667-CDEF-480B-A8A7-A135EEEFF3CB}"/>
                </a:ext>
              </a:extLst>
            </p:cNvPr>
            <p:cNvSpPr txBox="1"/>
            <p:nvPr/>
          </p:nvSpPr>
          <p:spPr>
            <a:xfrm>
              <a:off x="644285" y="4485368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8919490-CD4A-4328-ADBD-03EA8CC3C017}"/>
              </a:ext>
            </a:extLst>
          </p:cNvPr>
          <p:cNvGrpSpPr/>
          <p:nvPr/>
        </p:nvGrpSpPr>
        <p:grpSpPr>
          <a:xfrm>
            <a:off x="3177028" y="2816930"/>
            <a:ext cx="1569660" cy="2249698"/>
            <a:chOff x="644285" y="3159000"/>
            <a:chExt cx="1569660" cy="2249698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B9DCF252-A601-4CD8-A3D7-DF7ED85BA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3346" y="3159000"/>
              <a:ext cx="851538" cy="540000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0D73E57-DB88-44D3-AD52-CD3CA7AA9761}"/>
                </a:ext>
              </a:extLst>
            </p:cNvPr>
            <p:cNvSpPr txBox="1"/>
            <p:nvPr/>
          </p:nvSpPr>
          <p:spPr>
            <a:xfrm>
              <a:off x="921604" y="3715602"/>
              <a:ext cx="10150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90</a:t>
              </a:r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%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925D2C5-7314-4CED-9F64-FF1F0AE6F2D9}"/>
                </a:ext>
              </a:extLst>
            </p:cNvPr>
            <p:cNvSpPr txBox="1"/>
            <p:nvPr/>
          </p:nvSpPr>
          <p:spPr>
            <a:xfrm>
              <a:off x="644285" y="4485368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</a:p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</a:rPr>
                <a:t>点击输入内容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3531039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FD43F-069C-488B-BF8C-E46FA22ED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" t="8416" r="1000" b="866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A07F29-5C62-4E09-9364-1C0F2F1365A4}"/>
              </a:ext>
            </a:extLst>
          </p:cNvPr>
          <p:cNvGrpSpPr/>
          <p:nvPr/>
        </p:nvGrpSpPr>
        <p:grpSpPr>
          <a:xfrm>
            <a:off x="1990737" y="2349000"/>
            <a:ext cx="8210526" cy="2160000"/>
            <a:chOff x="1990737" y="2349000"/>
            <a:chExt cx="8210526" cy="2160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BCECC1C-0D4E-4C3A-9654-05366D570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0737" y="2349000"/>
              <a:ext cx="8210526" cy="21600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C96925-20FD-42DE-9D3E-C2F50BDBE209}"/>
                </a:ext>
              </a:extLst>
            </p:cNvPr>
            <p:cNvSpPr txBox="1"/>
            <p:nvPr/>
          </p:nvSpPr>
          <p:spPr>
            <a:xfrm>
              <a:off x="4003120" y="2526569"/>
              <a:ext cx="435087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12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第二部分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B204072-4B2C-46B0-A898-EFB5FA53052E}"/>
                </a:ext>
              </a:extLst>
            </p:cNvPr>
            <p:cNvSpPr txBox="1"/>
            <p:nvPr/>
          </p:nvSpPr>
          <p:spPr>
            <a:xfrm>
              <a:off x="3935326" y="3750357"/>
              <a:ext cx="47307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3600" dirty="0">
                  <a:solidFill>
                    <a:schemeClr val="bg1">
                      <a:lumMod val="95000"/>
                    </a:schemeClr>
                  </a:solidFill>
                </a:rPr>
                <a:t>PART TWO</a:t>
              </a:r>
              <a:endParaRPr lang="zh-CN" altLang="en-US" sz="1400" spc="3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1244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1012</Words>
  <Application>Microsoft Office PowerPoint</Application>
  <PresentationFormat>宽屏</PresentationFormat>
  <Paragraphs>251</Paragraphs>
  <Slides>27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FontAwesome</vt:lpstr>
      <vt:lpstr>等线</vt:lpstr>
      <vt:lpstr>等线 Light</vt:lpstr>
      <vt:lpstr>汉仪黑荔枝体简</vt:lpstr>
      <vt:lpstr>汉仪悠然体简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高志远</dc:creator>
  <cp:lastModifiedBy>高志远</cp:lastModifiedBy>
  <cp:revision>124</cp:revision>
  <dcterms:created xsi:type="dcterms:W3CDTF">2017-07-18T01:04:07Z</dcterms:created>
  <dcterms:modified xsi:type="dcterms:W3CDTF">2017-07-18T05:49:47Z</dcterms:modified>
</cp:coreProperties>
</file>