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77" r:id="rId3"/>
    <p:sldMasterId id="2147483678" r:id="rId4"/>
    <p:sldMasterId id="2147483679" r:id="rId5"/>
    <p:sldMasterId id="2147483680" r:id="rId6"/>
    <p:sldMasterId id="2147483681" r:id="rId7"/>
  </p:sldMasterIdLst>
  <p:notesMasterIdLst>
    <p:notesMasterId r:id="rId28"/>
  </p:notesMasterIdLst>
  <p:sldIdLst>
    <p:sldId id="256" r:id="rId8"/>
    <p:sldId id="258" r:id="rId9"/>
    <p:sldId id="260" r:id="rId10"/>
    <p:sldId id="257" r:id="rId11"/>
    <p:sldId id="262" r:id="rId12"/>
    <p:sldId id="261" r:id="rId13"/>
    <p:sldId id="263" r:id="rId14"/>
    <p:sldId id="264" r:id="rId15"/>
    <p:sldId id="265" r:id="rId16"/>
    <p:sldId id="266" r:id="rId17"/>
    <p:sldId id="267" r:id="rId18"/>
    <p:sldId id="269" r:id="rId19"/>
    <p:sldId id="268" r:id="rId20"/>
    <p:sldId id="270" r:id="rId21"/>
    <p:sldId id="271" r:id="rId22"/>
    <p:sldId id="272" r:id="rId23"/>
    <p:sldId id="273" r:id="rId24"/>
    <p:sldId id="275" r:id="rId25"/>
    <p:sldId id="276" r:id="rId26"/>
    <p:sldId id="277" r:id="rId27"/>
  </p:sldIdLst>
  <p:sldSz cx="9144000" cy="5143500" type="screen16x9"/>
  <p:notesSz cx="6858000" cy="9144000"/>
  <p:defaultTextStyle>
    <a:defPPr>
      <a:defRPr lang="zh-CN"/>
    </a:defPPr>
    <a:lvl1pPr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1pPr>
    <a:lvl2pPr marL="342900" indent="1143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2pPr>
    <a:lvl3pPr marL="685800" indent="2286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3pPr>
    <a:lvl4pPr marL="1028700" indent="3429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4pPr>
    <a:lvl5pPr marL="1371600" indent="457200" algn="l" defTabSz="685800" rtl="0" eaLnBrk="0" fontAlgn="base" hangingPunct="0">
      <a:spcBef>
        <a:spcPct val="0"/>
      </a:spcBef>
      <a:spcAft>
        <a:spcPct val="0"/>
      </a:spcAft>
      <a:buFont typeface="Arial" pitchFamily="34" charset="0"/>
      <a:defRPr sz="1300" kern="1200">
        <a:solidFill>
          <a:schemeClr val="tx1"/>
        </a:solidFill>
        <a:latin typeface="Calibri" pitchFamily="34" charset="0"/>
        <a:ea typeface="宋体" pitchFamily="2" charset="-122"/>
        <a:cs typeface="+mn-cs"/>
      </a:defRPr>
    </a:lvl5pPr>
    <a:lvl6pPr marL="2286000" algn="l" defTabSz="914400" rtl="0" eaLnBrk="1" latinLnBrk="0" hangingPunct="1">
      <a:defRPr sz="1300" kern="1200">
        <a:solidFill>
          <a:schemeClr val="tx1"/>
        </a:solidFill>
        <a:latin typeface="Calibri" pitchFamily="34" charset="0"/>
        <a:ea typeface="宋体" pitchFamily="2" charset="-122"/>
        <a:cs typeface="+mn-cs"/>
      </a:defRPr>
    </a:lvl6pPr>
    <a:lvl7pPr marL="2743200" algn="l" defTabSz="914400" rtl="0" eaLnBrk="1" latinLnBrk="0" hangingPunct="1">
      <a:defRPr sz="1300" kern="1200">
        <a:solidFill>
          <a:schemeClr val="tx1"/>
        </a:solidFill>
        <a:latin typeface="Calibri" pitchFamily="34" charset="0"/>
        <a:ea typeface="宋体" pitchFamily="2" charset="-122"/>
        <a:cs typeface="+mn-cs"/>
      </a:defRPr>
    </a:lvl7pPr>
    <a:lvl8pPr marL="3200400" algn="l" defTabSz="914400" rtl="0" eaLnBrk="1" latinLnBrk="0" hangingPunct="1">
      <a:defRPr sz="1300" kern="1200">
        <a:solidFill>
          <a:schemeClr val="tx1"/>
        </a:solidFill>
        <a:latin typeface="Calibri" pitchFamily="34" charset="0"/>
        <a:ea typeface="宋体" pitchFamily="2" charset="-122"/>
        <a:cs typeface="+mn-cs"/>
      </a:defRPr>
    </a:lvl8pPr>
    <a:lvl9pPr marL="3657600" algn="l" defTabSz="914400" rtl="0" eaLnBrk="1" latinLnBrk="0" hangingPunct="1">
      <a:defRPr sz="1300"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B81"/>
    <a:srgbClr val="FCDD65"/>
    <a:srgbClr val="BCF6BC"/>
    <a:srgbClr val="E2C044"/>
    <a:srgbClr val="88D0E0"/>
    <a:srgbClr val="F0968D"/>
    <a:srgbClr val="E85E61"/>
    <a:srgbClr val="EBB3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43" d="100"/>
          <a:sy n="143" d="100"/>
        </p:scale>
        <p:origin x="-678" y="48"/>
      </p:cViewPr>
      <p:guideLst>
        <p:guide orient="horz" pos="1597"/>
        <p:guide pos="28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DDA7EE-825E-49BC-81E0-95F4CFFC3D09}"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76E073-D417-4793-B1E4-4A4E618F3FA0}" type="slidenum">
              <a:rPr lang="zh-CN" altLang="en-US" smtClean="0"/>
              <a:t>‹#›</a:t>
            </a:fld>
            <a:endParaRPr lang="zh-CN" altLang="en-US"/>
          </a:p>
        </p:txBody>
      </p:sp>
    </p:spTree>
    <p:extLst>
      <p:ext uri="{BB962C8B-B14F-4D97-AF65-F5344CB8AC3E}">
        <p14:creationId xmlns:p14="http://schemas.microsoft.com/office/powerpoint/2010/main" val="3064031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C15184AF-B277-4D09-AB9A-79EDF8BAA35E}" type="datetimeFigureOut">
              <a:rPr lang="zh-CN" altLang="en-US"/>
              <a:pPr>
                <a:defRPr/>
              </a:pPr>
              <a:t>2016/9/26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711C9163-BD8D-4294-916A-74DCF43C8C2E}" type="slidenum">
              <a:rPr lang="zh-CN" altLang="en-US"/>
              <a:pPr>
                <a:defRPr/>
              </a:pPr>
              <a:t>‹#›</a:t>
            </a:fld>
            <a:endParaRPr lang="zh-CN" altLang="en-US"/>
          </a:p>
        </p:txBody>
      </p:sp>
    </p:spTree>
    <p:extLst>
      <p:ext uri="{BB962C8B-B14F-4D97-AF65-F5344CB8AC3E}">
        <p14:creationId xmlns:p14="http://schemas.microsoft.com/office/powerpoint/2010/main" val="2425486768"/>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556FB3A9-0101-47EE-85AA-A3355BDA52CF}" type="datetimeFigureOut">
              <a:rPr lang="zh-CN" altLang="en-US"/>
              <a:pPr>
                <a:defRPr/>
              </a:pPr>
              <a:t>2016/9/26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59F09A3-E1A3-4144-8D43-7F4A805AC8EF}" type="slidenum">
              <a:rPr lang="zh-CN" altLang="en-US"/>
              <a:pPr>
                <a:defRPr/>
              </a:pPr>
              <a:t>‹#›</a:t>
            </a:fld>
            <a:endParaRPr lang="zh-CN" altLang="en-US"/>
          </a:p>
        </p:txBody>
      </p:sp>
    </p:spTree>
    <p:extLst>
      <p:ext uri="{BB962C8B-B14F-4D97-AF65-F5344CB8AC3E}">
        <p14:creationId xmlns:p14="http://schemas.microsoft.com/office/powerpoint/2010/main" val="802887106"/>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857A094C-8EB5-4407-A941-4842ED235B51}" type="datetimeFigureOut">
              <a:rPr lang="zh-CN" altLang="en-US"/>
              <a:pPr>
                <a:defRPr/>
              </a:pPr>
              <a:t>2016/9/26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3405E695-F73D-44A1-B383-F7ED41FB3FD0}" type="slidenum">
              <a:rPr lang="zh-CN" altLang="en-US"/>
              <a:pPr>
                <a:defRPr/>
              </a:pPr>
              <a:t>‹#›</a:t>
            </a:fld>
            <a:endParaRPr lang="zh-CN" altLang="en-US"/>
          </a:p>
        </p:txBody>
      </p:sp>
    </p:spTree>
    <p:extLst>
      <p:ext uri="{BB962C8B-B14F-4D97-AF65-F5344CB8AC3E}">
        <p14:creationId xmlns:p14="http://schemas.microsoft.com/office/powerpoint/2010/main" val="3113727717"/>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248706240"/>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1709693"/>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7073930"/>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29492319"/>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42061117"/>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55161821"/>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950540"/>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3330872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7703CC9E-3669-457A-BFD7-5FDE60DBE30A}" type="datetimeFigureOut">
              <a:rPr lang="zh-CN" altLang="en-US"/>
              <a:pPr>
                <a:defRPr/>
              </a:pPr>
              <a:t>2016/9/26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A99B34BF-19B9-435B-AE1F-623788E585E0}" type="slidenum">
              <a:rPr lang="zh-CN" altLang="en-US"/>
              <a:pPr>
                <a:defRPr/>
              </a:pPr>
              <a:t>‹#›</a:t>
            </a:fld>
            <a:endParaRPr lang="zh-CN" altLang="en-US"/>
          </a:p>
        </p:txBody>
      </p:sp>
    </p:spTree>
    <p:extLst>
      <p:ext uri="{BB962C8B-B14F-4D97-AF65-F5344CB8AC3E}">
        <p14:creationId xmlns:p14="http://schemas.microsoft.com/office/powerpoint/2010/main" val="1393244976"/>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38368506"/>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3034961"/>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35031080"/>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03707854"/>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6293728"/>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91503370"/>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92015407"/>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56995514"/>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86467566"/>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6885366"/>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28C7A7EF-2943-4390-8668-BCF0B7E0EC4C}" type="datetimeFigureOut">
              <a:rPr lang="zh-CN" altLang="en-US"/>
              <a:pPr>
                <a:defRPr/>
              </a:pPr>
              <a:t>2016/9/26 Monday</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30B3CE35-A16B-4C45-83F4-04AC12EF7F01}" type="slidenum">
              <a:rPr lang="zh-CN" altLang="en-US"/>
              <a:pPr>
                <a:defRPr/>
              </a:pPr>
              <a:t>‹#›</a:t>
            </a:fld>
            <a:endParaRPr lang="zh-CN" altLang="en-US"/>
          </a:p>
        </p:txBody>
      </p:sp>
    </p:spTree>
    <p:extLst>
      <p:ext uri="{BB962C8B-B14F-4D97-AF65-F5344CB8AC3E}">
        <p14:creationId xmlns:p14="http://schemas.microsoft.com/office/powerpoint/2010/main" val="4041776814"/>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76539456"/>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28218795"/>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81040247"/>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8766510"/>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52168217"/>
      </p:ext>
    </p:extLst>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22803253"/>
      </p:ext>
    </p:extLst>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907365379"/>
      </p:ext>
    </p:extLst>
  </p:cSld>
  <p:clrMapOvr>
    <a:masterClrMapping/>
  </p:clrMapOvr>
  <p:transition spd="slow">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81878656"/>
      </p:ext>
    </p:extLst>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09583450"/>
      </p:ext>
    </p:extLst>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48893819"/>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174A1378-2093-4416-8CF0-0B9550BD9643}" type="datetimeFigureOut">
              <a:rPr lang="zh-CN" altLang="en-US"/>
              <a:pPr>
                <a:defRPr/>
              </a:pPr>
              <a:t>2016/9/26 Monday</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F1EDF6C-5B95-46B6-A249-06488E0A6E79}" type="slidenum">
              <a:rPr lang="zh-CN" altLang="en-US"/>
              <a:pPr>
                <a:defRPr/>
              </a:pPr>
              <a:t>‹#›</a:t>
            </a:fld>
            <a:endParaRPr lang="zh-CN" altLang="en-US"/>
          </a:p>
        </p:txBody>
      </p:sp>
    </p:spTree>
    <p:extLst>
      <p:ext uri="{BB962C8B-B14F-4D97-AF65-F5344CB8AC3E}">
        <p14:creationId xmlns:p14="http://schemas.microsoft.com/office/powerpoint/2010/main" val="925532696"/>
      </p:ext>
    </p:extLst>
  </p:cSld>
  <p:clrMapOvr>
    <a:masterClrMapping/>
  </p:clrMapOvr>
  <p:transition spd="slow">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5800500"/>
      </p:ext>
    </p:extLst>
  </p:cSld>
  <p:clrMapOvr>
    <a:masterClrMapping/>
  </p:clrMapOvr>
  <p:transition spd="slow">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04183772"/>
      </p:ext>
    </p:extLst>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77865701"/>
      </p:ext>
    </p:extLst>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8321954"/>
      </p:ext>
    </p:extLst>
  </p:cSld>
  <p:clrMapOvr>
    <a:masterClrMapping/>
  </p:clrMapOvr>
  <p:transition spd="slow">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7675840"/>
      </p:ext>
    </p:extLst>
  </p:cSld>
  <p:clrMapOvr>
    <a:masterClrMapping/>
  </p:clrMapOvr>
  <p:transition spd="slow">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580180151"/>
      </p:ext>
    </p:extLst>
  </p:cSld>
  <p:clrMapOvr>
    <a:masterClrMapping/>
  </p:clrMapOvr>
  <p:transition spd="slow">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12366165"/>
      </p:ext>
    </p:extLst>
  </p:cSld>
  <p:clrMapOvr>
    <a:masterClrMapping/>
  </p:clrMapOvr>
  <p:transition spd="slow">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99182231"/>
      </p:ext>
    </p:extLst>
  </p:cSld>
  <p:clrMapOvr>
    <a:masterClrMapping/>
  </p:clrMapOvr>
  <p:transition spd="slow">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42848903"/>
      </p:ext>
    </p:extLst>
  </p:cSld>
  <p:clrMapOvr>
    <a:masterClrMapping/>
  </p:clrMapOvr>
  <p:transition spd="slow">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2875785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EAE4E051-C2FB-460A-B730-D4D5CEAE9106}" type="datetimeFigureOut">
              <a:rPr lang="zh-CN" altLang="en-US"/>
              <a:pPr>
                <a:defRPr/>
              </a:pPr>
              <a:t>2016/9/26 Monday</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EDAE5CCC-BBD6-4CB9-B54A-DC4545A43B8B}" type="slidenum">
              <a:rPr lang="zh-CN" altLang="en-US"/>
              <a:pPr>
                <a:defRPr/>
              </a:pPr>
              <a:t>‹#›</a:t>
            </a:fld>
            <a:endParaRPr lang="zh-CN" altLang="en-US"/>
          </a:p>
        </p:txBody>
      </p:sp>
    </p:spTree>
    <p:extLst>
      <p:ext uri="{BB962C8B-B14F-4D97-AF65-F5344CB8AC3E}">
        <p14:creationId xmlns:p14="http://schemas.microsoft.com/office/powerpoint/2010/main" val="1073366834"/>
      </p:ext>
    </p:extLst>
  </p:cSld>
  <p:clrMapOvr>
    <a:masterClrMapping/>
  </p:clrMapOvr>
  <p:transition spd="slow">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7574981"/>
      </p:ext>
    </p:extLst>
  </p:cSld>
  <p:clrMapOvr>
    <a:masterClrMapping/>
  </p:clrMapOvr>
  <p:transition spd="slow">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5172"/>
      </p:ext>
    </p:extLst>
  </p:cSld>
  <p:clrMapOvr>
    <a:masterClrMapping/>
  </p:clrMapOvr>
  <p:transition spd="slow">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59942690"/>
      </p:ext>
    </p:extLst>
  </p:cSld>
  <p:clrMapOvr>
    <a:masterClrMapping/>
  </p:clrMapOvr>
  <p:transition spd="slow">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19331130"/>
      </p:ext>
    </p:extLst>
  </p:cSld>
  <p:clrMapOvr>
    <a:masterClrMapping/>
  </p:clrMapOvr>
  <p:transition spd="slow">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51005930"/>
      </p:ext>
    </p:extLst>
  </p:cSld>
  <p:clrMapOvr>
    <a:masterClrMapping/>
  </p:clrMapOvr>
  <p:transition spd="slow">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45490678"/>
      </p:ext>
    </p:extLst>
  </p:cSld>
  <p:clrMapOvr>
    <a:masterClrMapping/>
  </p:clrMapOvr>
  <p:transition spd="slow">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335537819"/>
      </p:ext>
    </p:extLst>
  </p:cSld>
  <p:clrMapOvr>
    <a:masterClrMapping/>
  </p:clrMapOvr>
  <p:transition spd="slow">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8737854"/>
      </p:ext>
    </p:extLst>
  </p:cSld>
  <p:clrMapOvr>
    <a:masterClrMapping/>
  </p:clrMapOvr>
  <p:transition spd="slow">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07044959"/>
      </p:ext>
    </p:extLst>
  </p:cSld>
  <p:clrMapOvr>
    <a:masterClrMapping/>
  </p:clrMapOvr>
  <p:transition spd="slow">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70683773"/>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DF8A88CE-8F99-438C-B16A-A3A5DBE4757F}" type="datetimeFigureOut">
              <a:rPr lang="zh-CN" altLang="en-US"/>
              <a:pPr>
                <a:defRPr/>
              </a:pPr>
              <a:t>2016/9/26 Monday</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B11A10F7-1067-47E6-86FF-B4B5807CB739}" type="slidenum">
              <a:rPr lang="zh-CN" altLang="en-US"/>
              <a:pPr>
                <a:defRPr/>
              </a:pPr>
              <a:t>‹#›</a:t>
            </a:fld>
            <a:endParaRPr lang="zh-CN" altLang="en-US"/>
          </a:p>
        </p:txBody>
      </p:sp>
    </p:spTree>
    <p:extLst>
      <p:ext uri="{BB962C8B-B14F-4D97-AF65-F5344CB8AC3E}">
        <p14:creationId xmlns:p14="http://schemas.microsoft.com/office/powerpoint/2010/main" val="479872121"/>
      </p:ext>
    </p:extLst>
  </p:cSld>
  <p:clrMapOvr>
    <a:masterClrMapping/>
  </p:clrMapOvr>
  <p:transition spd="slow">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64069788"/>
      </p:ext>
    </p:extLst>
  </p:cSld>
  <p:clrMapOvr>
    <a:masterClrMapping/>
  </p:clrMapOvr>
  <p:transition spd="slow">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3282145"/>
      </p:ext>
    </p:extLst>
  </p:cSld>
  <p:clrMapOvr>
    <a:masterClrMapping/>
  </p:clrMapOvr>
  <p:transition spd="slow">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984181"/>
      </p:ext>
    </p:extLst>
  </p:cSld>
  <p:clrMapOvr>
    <a:masterClrMapping/>
  </p:clrMapOvr>
  <p:transition spd="slow">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948407921"/>
      </p:ext>
    </p:extLst>
  </p:cSld>
  <p:clrMapOvr>
    <a:masterClrMapping/>
  </p:clrMapOvr>
  <p:transition spd="slow">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58753547"/>
      </p:ext>
    </p:extLst>
  </p:cSld>
  <p:clrMapOvr>
    <a:masterClrMapping/>
  </p:clrMapOvr>
  <p:transition spd="slow">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40222121"/>
      </p:ext>
    </p:extLst>
  </p:cSld>
  <p:clrMapOvr>
    <a:masterClrMapping/>
  </p:clrMapOvr>
  <p:transition spd="slow">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27323495"/>
      </p:ext>
    </p:extLst>
  </p:cSld>
  <p:clrMapOvr>
    <a:masterClrMapping/>
  </p:clrMapOvr>
  <p:transition spd="slow">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852520947"/>
      </p:ext>
    </p:extLst>
  </p:cSld>
  <p:clrMapOvr>
    <a:masterClrMapping/>
  </p:clrMapOvr>
  <p:transition spd="slow">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0735287"/>
      </p:ext>
    </p:extLst>
  </p:cSld>
  <p:clrMapOvr>
    <a:masterClrMapping/>
  </p:clrMapOvr>
  <p:transition spd="slow">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08039787"/>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E32BAC90-AE3F-4281-BEA4-0B9156561012}" type="datetimeFigureOut">
              <a:rPr lang="zh-CN" altLang="en-US"/>
              <a:pPr>
                <a:defRPr/>
              </a:pPr>
              <a:t>2016/9/26 Monday</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628BD843-E075-47C1-BDD5-059607F7C4AD}" type="slidenum">
              <a:rPr lang="zh-CN" altLang="en-US"/>
              <a:pPr>
                <a:defRPr/>
              </a:pPr>
              <a:t>‹#›</a:t>
            </a:fld>
            <a:endParaRPr lang="zh-CN" altLang="en-US"/>
          </a:p>
        </p:txBody>
      </p:sp>
    </p:spTree>
    <p:extLst>
      <p:ext uri="{BB962C8B-B14F-4D97-AF65-F5344CB8AC3E}">
        <p14:creationId xmlns:p14="http://schemas.microsoft.com/office/powerpoint/2010/main" val="1758797621"/>
      </p:ext>
    </p:extLst>
  </p:cSld>
  <p:clrMapOvr>
    <a:masterClrMapping/>
  </p:clrMapOvr>
  <p:transition spd="slow">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5677933"/>
      </p:ext>
    </p:extLst>
  </p:cSld>
  <p:clrMapOvr>
    <a:masterClrMapping/>
  </p:clrMapOvr>
  <p:transition spd="slow">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84380563"/>
      </p:ext>
    </p:extLst>
  </p:cSld>
  <p:clrMapOvr>
    <a:masterClrMapping/>
  </p:clrMapOvr>
  <p:transition spd="slow">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7923969"/>
      </p:ext>
    </p:extLst>
  </p:cSld>
  <p:clrMapOvr>
    <a:masterClrMapping/>
  </p:clrMapOvr>
  <p:transition spd="slow">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104968"/>
      </p:ext>
    </p:extLst>
  </p:cSld>
  <p:clrMapOvr>
    <a:masterClrMapping/>
  </p:clrMapOvr>
  <p:transition spd="slow">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0750722"/>
      </p:ext>
    </p:extLst>
  </p:cSld>
  <p:clrMapOvr>
    <a:masterClrMapping/>
  </p:clrMapOvr>
  <p:transition spd="slow">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6443359"/>
      </p:ext>
    </p:extLst>
  </p:cSld>
  <p:clrMapOvr>
    <a:masterClrMapping/>
  </p:clrMapOvr>
  <p:transition spd="slow">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96364190"/>
      </p:ext>
    </p:extLst>
  </p:cSld>
  <p:clrMapOvr>
    <a:masterClrMapping/>
  </p:clrMapOvr>
  <p:transition spd="slow">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51391460"/>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65FC932F-371E-47A6-85CA-9D391E84A09C}" type="datetimeFigureOut">
              <a:rPr lang="zh-CN" altLang="en-US"/>
              <a:pPr>
                <a:defRPr/>
              </a:pPr>
              <a:t>2016/9/26 Monday</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966506E-E252-4587-AE67-D51EAF4982F4}" type="slidenum">
              <a:rPr lang="zh-CN" altLang="en-US"/>
              <a:pPr>
                <a:defRPr/>
              </a:pPr>
              <a:t>‹#›</a:t>
            </a:fld>
            <a:endParaRPr lang="zh-CN" altLang="en-US"/>
          </a:p>
        </p:txBody>
      </p:sp>
    </p:spTree>
    <p:extLst>
      <p:ext uri="{BB962C8B-B14F-4D97-AF65-F5344CB8AC3E}">
        <p14:creationId xmlns:p14="http://schemas.microsoft.com/office/powerpoint/2010/main" val="2089554443"/>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BA3E631E-2AB4-4234-8D77-2B67745606C4}" type="datetimeFigureOut">
              <a:rPr lang="zh-CN" altLang="en-US"/>
              <a:pPr>
                <a:defRPr/>
              </a:pPr>
              <a:t>2016/9/26 Monday</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DC56549C-2BF0-4E57-801F-62ECE44F41C0}" type="slidenum">
              <a:rPr lang="zh-CN" altLang="en-US"/>
              <a:pPr>
                <a:defRPr/>
              </a:pPr>
              <a:t>‹#›</a:t>
            </a:fld>
            <a:endParaRPr lang="zh-CN" altLang="en-US"/>
          </a:p>
        </p:txBody>
      </p:sp>
    </p:spTree>
    <p:extLst>
      <p:ext uri="{BB962C8B-B14F-4D97-AF65-F5344CB8AC3E}">
        <p14:creationId xmlns:p14="http://schemas.microsoft.com/office/powerpoint/2010/main" val="1322256074"/>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3.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Date Placeholder 3"/>
          <p:cNvSpPr>
            <a:spLocks noGrp="1" noChangeArrowheads="1"/>
          </p:cNvSpPr>
          <p:nvPr>
            <p:ph type="dt" sz="half" idx="2"/>
          </p:nvPr>
        </p:nvSpPr>
        <p:spPr bwMode="auto">
          <a:xfrm>
            <a:off x="6286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900">
                <a:solidFill>
                  <a:srgbClr val="898989"/>
                </a:solidFill>
              </a:defRPr>
            </a:lvl1pPr>
          </a:lstStyle>
          <a:p>
            <a:pPr>
              <a:defRPr/>
            </a:pPr>
            <a:fld id="{ACC90058-2578-4886-A907-FEF8E1FD57F7}" type="datetimeFigureOut">
              <a:rPr lang="zh-CN" altLang="en-US"/>
              <a:pPr>
                <a:defRPr/>
              </a:pPr>
              <a:t>2016/9/26 Monday</a:t>
            </a:fld>
            <a:endParaRPr lang="zh-CN" altLang="en-US"/>
          </a:p>
        </p:txBody>
      </p:sp>
      <p:sp>
        <p:nvSpPr>
          <p:cNvPr id="1029" name="Footer Placeholder 4"/>
          <p:cNvSpPr>
            <a:spLocks noGrp="1" noChangeArrowheads="1"/>
          </p:cNvSpPr>
          <p:nvPr>
            <p:ph type="ftr" sz="quarter" idx="3"/>
          </p:nvPr>
        </p:nvSpPr>
        <p:spPr bwMode="auto">
          <a:xfrm>
            <a:off x="3028950" y="4767263"/>
            <a:ext cx="3086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900">
                <a:solidFill>
                  <a:srgbClr val="898989"/>
                </a:solidFill>
              </a:defRPr>
            </a:lvl1pPr>
          </a:lstStyle>
          <a:p>
            <a:pPr>
              <a:defRPr/>
            </a:pPr>
            <a:endParaRPr lang="zh-CN" altLang="en-US"/>
          </a:p>
        </p:txBody>
      </p:sp>
      <p:sp>
        <p:nvSpPr>
          <p:cNvPr id="1030" name="Slide Number Placeholder 5"/>
          <p:cNvSpPr>
            <a:spLocks noGrp="1" noChangeArrowheads="1"/>
          </p:cNvSpPr>
          <p:nvPr>
            <p:ph type="sldNum" sz="quarter" idx="4"/>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a:defRPr/>
            </a:pPr>
            <a:fld id="{FEA1E39D-6FD0-4C25-A480-197845529CD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grpSp>
        <p:nvGrpSpPr>
          <p:cNvPr id="3074" name="组合 6"/>
          <p:cNvGrpSpPr>
            <a:grpSpLocks/>
          </p:cNvGrpSpPr>
          <p:nvPr userDrawn="1"/>
        </p:nvGrpSpPr>
        <p:grpSpPr bwMode="auto">
          <a:xfrm>
            <a:off x="-295275" y="3460750"/>
            <a:ext cx="2962275" cy="2132013"/>
            <a:chOff x="0" y="0"/>
            <a:chExt cx="3964344" cy="2855249"/>
          </a:xfrm>
        </p:grpSpPr>
        <p:sp>
          <p:nvSpPr>
            <p:cNvPr id="3081"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2"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3"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4"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5"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6" name="椭圆 12"/>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3"/>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8"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9"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3075" name="直接连接符 16"/>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3076"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77" name="椭圆 18"/>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3087"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rgbClr val="595959"/>
                </a:solidFill>
                <a:latin typeface="方正兰亭黑_GBK" pitchFamily="2" charset="-122"/>
                <a:ea typeface="方正兰亭黑_GBK" pitchFamily="2" charset="-122"/>
              </a:rPr>
              <a:t>公司</a:t>
            </a:r>
            <a:r>
              <a:rPr lang="en-US" sz="1600" b="1" i="1" smtClean="0">
                <a:solidFill>
                  <a:srgbClr val="595959"/>
                </a:solidFill>
                <a:latin typeface="方正兰亭黑_GBK" pitchFamily="2" charset="-122"/>
                <a:ea typeface="方正兰亭黑_GBK" pitchFamily="2" charset="-122"/>
              </a:rPr>
              <a:t>LOGO</a:t>
            </a:r>
            <a:endParaRPr lang="zh-CN" altLang="en-US" sz="1600" b="1" i="1" smtClean="0">
              <a:solidFill>
                <a:srgbClr val="595959"/>
              </a:solidFill>
              <a:latin typeface="方正兰亭黑_GBK" pitchFamily="2" charset="-122"/>
              <a:ea typeface="方正兰亭黑_GBK" pitchFamily="2" charset="-122"/>
            </a:endParaRPr>
          </a:p>
        </p:txBody>
      </p:sp>
      <p:sp>
        <p:nvSpPr>
          <p:cNvPr id="3079"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80"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4098"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661" r="117" b="11115"/>
          <a:stretch>
            <a:fillRect/>
          </a:stretch>
        </p:blipFill>
        <p:spPr bwMode="auto">
          <a:xfrm>
            <a:off x="0" y="-11113"/>
            <a:ext cx="9144000" cy="515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p:cNvSpPr>
            <a:spLocks noChangeArrowheads="1"/>
          </p:cNvSpPr>
          <p:nvPr userDrawn="1"/>
        </p:nvSpPr>
        <p:spPr bwMode="auto">
          <a:xfrm>
            <a:off x="0" y="0"/>
            <a:ext cx="9144000" cy="5143500"/>
          </a:xfrm>
          <a:prstGeom prst="rect">
            <a:avLst/>
          </a:prstGeom>
          <a:solidFill>
            <a:schemeClr val="tx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4100" name="组合 8"/>
          <p:cNvGrpSpPr>
            <a:grpSpLocks/>
          </p:cNvGrpSpPr>
          <p:nvPr userDrawn="1"/>
        </p:nvGrpSpPr>
        <p:grpSpPr bwMode="auto">
          <a:xfrm>
            <a:off x="-295275" y="3460750"/>
            <a:ext cx="2962275" cy="2132013"/>
            <a:chOff x="0" y="0"/>
            <a:chExt cx="3964344" cy="2855249"/>
          </a:xfrm>
        </p:grpSpPr>
        <p:sp>
          <p:nvSpPr>
            <p:cNvPr id="4107"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08"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09"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0"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1"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2" name="椭圆 14"/>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5"/>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4"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5"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4101" name="直接连接符 18"/>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4102"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03" name="椭圆 20"/>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4113" name="文本框 21"/>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chemeClr val="bg1"/>
                </a:solidFill>
                <a:latin typeface="方正兰亭黑_GBK" pitchFamily="2" charset="-122"/>
                <a:ea typeface="方正兰亭黑_GBK" pitchFamily="2" charset="-122"/>
              </a:rPr>
              <a:t>公司</a:t>
            </a:r>
            <a:r>
              <a:rPr lang="en-US" sz="1600" b="1" i="1" smtClean="0">
                <a:solidFill>
                  <a:schemeClr val="bg1"/>
                </a:solidFill>
                <a:latin typeface="方正兰亭黑_GBK" pitchFamily="2" charset="-122"/>
                <a:ea typeface="方正兰亭黑_GBK" pitchFamily="2" charset="-122"/>
              </a:rPr>
              <a:t>LOGO</a:t>
            </a:r>
            <a:endParaRPr lang="zh-CN" altLang="en-US" sz="1600" b="1" i="1" smtClean="0">
              <a:solidFill>
                <a:schemeClr val="bg1"/>
              </a:solidFill>
              <a:latin typeface="方正兰亭黑_GBK" pitchFamily="2" charset="-122"/>
              <a:ea typeface="方正兰亭黑_GBK" pitchFamily="2" charset="-122"/>
            </a:endParaRPr>
          </a:p>
        </p:txBody>
      </p:sp>
      <p:sp>
        <p:nvSpPr>
          <p:cNvPr id="4105"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106"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grpSp>
        <p:nvGrpSpPr>
          <p:cNvPr id="5122" name="组合 6"/>
          <p:cNvGrpSpPr>
            <a:grpSpLocks/>
          </p:cNvGrpSpPr>
          <p:nvPr userDrawn="1"/>
        </p:nvGrpSpPr>
        <p:grpSpPr bwMode="auto">
          <a:xfrm>
            <a:off x="-295275" y="3460750"/>
            <a:ext cx="2962275" cy="2132013"/>
            <a:chOff x="0" y="0"/>
            <a:chExt cx="3964344" cy="2855249"/>
          </a:xfrm>
        </p:grpSpPr>
        <p:sp>
          <p:nvSpPr>
            <p:cNvPr id="5129"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0"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1"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2"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3"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4" name="椭圆 12"/>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3"/>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6"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7"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5123" name="直接连接符 16"/>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5124"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25" name="椭圆 18"/>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5135"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chemeClr val="bg1"/>
                </a:solidFill>
                <a:latin typeface="方正兰亭黑_GBK" pitchFamily="2" charset="-122"/>
                <a:ea typeface="方正兰亭黑_GBK" pitchFamily="2" charset="-122"/>
              </a:rPr>
              <a:t>公司</a:t>
            </a:r>
            <a:r>
              <a:rPr lang="en-US" sz="1600" b="1" i="1" smtClean="0">
                <a:solidFill>
                  <a:schemeClr val="bg1"/>
                </a:solidFill>
                <a:latin typeface="方正兰亭黑_GBK" pitchFamily="2" charset="-122"/>
                <a:ea typeface="方正兰亭黑_GBK" pitchFamily="2" charset="-122"/>
              </a:rPr>
              <a:t>LOGO</a:t>
            </a:r>
            <a:endParaRPr lang="zh-CN" altLang="en-US" sz="1600" b="1" i="1" smtClean="0">
              <a:solidFill>
                <a:schemeClr val="bg1"/>
              </a:solidFill>
              <a:latin typeface="方正兰亭黑_GBK" pitchFamily="2" charset="-122"/>
              <a:ea typeface="方正兰亭黑_GBK" pitchFamily="2" charset="-122"/>
            </a:endParaRPr>
          </a:p>
        </p:txBody>
      </p:sp>
      <p:sp>
        <p:nvSpPr>
          <p:cNvPr id="5127"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8"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6146"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l="12" t="42615" r="1770" b="22147"/>
          <a:stretch>
            <a:fillRect/>
          </a:stretch>
        </p:blipFill>
        <p:spPr bwMode="auto">
          <a:xfrm>
            <a:off x="0" y="-17463"/>
            <a:ext cx="9144000" cy="249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7" name="组合 7"/>
          <p:cNvGrpSpPr>
            <a:grpSpLocks/>
          </p:cNvGrpSpPr>
          <p:nvPr userDrawn="1"/>
        </p:nvGrpSpPr>
        <p:grpSpPr bwMode="auto">
          <a:xfrm>
            <a:off x="-295275" y="3460750"/>
            <a:ext cx="2962275" cy="2132013"/>
            <a:chOff x="0" y="0"/>
            <a:chExt cx="3964344" cy="2855249"/>
          </a:xfrm>
        </p:grpSpPr>
        <p:sp>
          <p:nvSpPr>
            <p:cNvPr id="6154"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5"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6"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7"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8"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9" name="椭圆 13"/>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4"/>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61"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62"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cxnSp>
        <p:nvCxnSpPr>
          <p:cNvPr id="6148" name="直接连接符 17"/>
          <p:cNvCxnSpPr>
            <a:cxnSpLocks noChangeShapeType="1"/>
          </p:cNvCxnSpPr>
          <p:nvPr userDrawn="1"/>
        </p:nvCxnSpPr>
        <p:spPr bwMode="auto">
          <a:xfrm>
            <a:off x="0" y="668338"/>
            <a:ext cx="9144000" cy="0"/>
          </a:xfrm>
          <a:prstGeom prst="line">
            <a:avLst/>
          </a:prstGeom>
          <a:noFill/>
          <a:ln w="6350">
            <a:solidFill>
              <a:srgbClr val="EF8B81"/>
            </a:solidFill>
            <a:round/>
            <a:headEnd/>
            <a:tailEnd/>
          </a:ln>
          <a:extLst>
            <a:ext uri="{909E8E84-426E-40DD-AFC4-6F175D3DCCD1}">
              <a14:hiddenFill xmlns:a14="http://schemas.microsoft.com/office/drawing/2010/main">
                <a:noFill/>
              </a14:hiddenFill>
            </a:ext>
          </a:extLst>
        </p:spPr>
      </p:cxnSp>
      <p:sp>
        <p:nvSpPr>
          <p:cNvPr id="6149"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50" name="椭圆 19"/>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6160" name="文本框 20"/>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rgbClr val="595959"/>
                </a:solidFill>
                <a:latin typeface="方正兰亭黑_GBK" pitchFamily="2" charset="-122"/>
                <a:ea typeface="方正兰亭黑_GBK" pitchFamily="2" charset="-122"/>
              </a:rPr>
              <a:t>公司</a:t>
            </a:r>
            <a:r>
              <a:rPr lang="en-US" sz="1600" b="1" i="1" smtClean="0">
                <a:solidFill>
                  <a:srgbClr val="595959"/>
                </a:solidFill>
                <a:latin typeface="方正兰亭黑_GBK" pitchFamily="2" charset="-122"/>
                <a:ea typeface="方正兰亭黑_GBK" pitchFamily="2" charset="-122"/>
              </a:rPr>
              <a:t>LOGO</a:t>
            </a:r>
            <a:endParaRPr lang="zh-CN" altLang="en-US" sz="1600" b="1" i="1" smtClean="0">
              <a:solidFill>
                <a:srgbClr val="595959"/>
              </a:solidFill>
              <a:latin typeface="方正兰亭黑_GBK" pitchFamily="2" charset="-122"/>
              <a:ea typeface="方正兰亭黑_GBK" pitchFamily="2" charset="-122"/>
            </a:endParaRPr>
          </a:p>
        </p:txBody>
      </p:sp>
      <p:sp>
        <p:nvSpPr>
          <p:cNvPr id="6152"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6153"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717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l="5" t="8556" r="117" b="7843"/>
          <a:stretch>
            <a:fillRect/>
          </a:stretch>
        </p:blipFill>
        <p:spPr bwMode="auto">
          <a:xfrm>
            <a:off x="0" y="0"/>
            <a:ext cx="9144000"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1" name="组合 7"/>
          <p:cNvGrpSpPr>
            <a:grpSpLocks/>
          </p:cNvGrpSpPr>
          <p:nvPr userDrawn="1"/>
        </p:nvGrpSpPr>
        <p:grpSpPr bwMode="auto">
          <a:xfrm>
            <a:off x="-295275" y="3460750"/>
            <a:ext cx="2962275" cy="2132013"/>
            <a:chOff x="0" y="0"/>
            <a:chExt cx="3964344" cy="2855249"/>
          </a:xfrm>
        </p:grpSpPr>
        <p:sp>
          <p:nvSpPr>
            <p:cNvPr id="7177" name="椭圆 25"/>
            <p:cNvSpPr>
              <a:spLocks noChangeArrowheads="1"/>
            </p:cNvSpPr>
            <p:nvPr userDrawn="1"/>
          </p:nvSpPr>
          <p:spPr bwMode="auto">
            <a:xfrm>
              <a:off x="3347942" y="1457066"/>
              <a:ext cx="616402" cy="618755"/>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78" name="椭圆 45"/>
            <p:cNvSpPr>
              <a:spLocks noChangeArrowheads="1"/>
            </p:cNvSpPr>
            <p:nvPr userDrawn="1"/>
          </p:nvSpPr>
          <p:spPr bwMode="auto">
            <a:xfrm>
              <a:off x="2976002" y="1102310"/>
              <a:ext cx="227119" cy="226245"/>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79" name="椭圆 24"/>
            <p:cNvSpPr>
              <a:spLocks noChangeArrowheads="1"/>
            </p:cNvSpPr>
            <p:nvPr userDrawn="1"/>
          </p:nvSpPr>
          <p:spPr bwMode="auto">
            <a:xfrm>
              <a:off x="219113" y="1229548"/>
              <a:ext cx="1629230" cy="1625701"/>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0" name="椭圆 45"/>
            <p:cNvSpPr>
              <a:spLocks noChangeArrowheads="1"/>
            </p:cNvSpPr>
            <p:nvPr userDrawn="1"/>
          </p:nvSpPr>
          <p:spPr bwMode="auto">
            <a:xfrm>
              <a:off x="1436793" y="1230135"/>
              <a:ext cx="1413960" cy="1415136"/>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1" name="椭圆 44"/>
            <p:cNvSpPr>
              <a:spLocks noChangeArrowheads="1"/>
            </p:cNvSpPr>
            <p:nvPr userDrawn="1"/>
          </p:nvSpPr>
          <p:spPr bwMode="auto">
            <a:xfrm>
              <a:off x="0" y="858387"/>
              <a:ext cx="861080" cy="858727"/>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2" name="椭圆 13"/>
            <p:cNvSpPr>
              <a:spLocks noChangeArrowheads="1"/>
            </p:cNvSpPr>
            <p:nvPr userDrawn="1"/>
          </p:nvSpPr>
          <p:spPr bwMode="auto">
            <a:xfrm>
              <a:off x="527598" y="759119"/>
              <a:ext cx="1157518" cy="115516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2" name="椭圆 14"/>
            <p:cNvSpPr>
              <a:spLocks noChangeArrowheads="1"/>
            </p:cNvSpPr>
            <p:nvPr userDrawn="1"/>
          </p:nvSpPr>
          <p:spPr bwMode="auto">
            <a:xfrm>
              <a:off x="1448142" y="831098"/>
              <a:ext cx="248209" cy="248209"/>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4" name="椭圆 45"/>
            <p:cNvSpPr>
              <a:spLocks noChangeArrowheads="1"/>
            </p:cNvSpPr>
            <p:nvPr userDrawn="1"/>
          </p:nvSpPr>
          <p:spPr bwMode="auto">
            <a:xfrm>
              <a:off x="2679406" y="1821866"/>
              <a:ext cx="559319" cy="559784"/>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5" name="椭圆 44"/>
            <p:cNvSpPr>
              <a:spLocks noChangeArrowheads="1"/>
            </p:cNvSpPr>
            <p:nvPr userDrawn="1"/>
          </p:nvSpPr>
          <p:spPr bwMode="auto">
            <a:xfrm>
              <a:off x="958621" y="0"/>
              <a:ext cx="503746" cy="503985"/>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grpSp>
      <p:sp>
        <p:nvSpPr>
          <p:cNvPr id="7172" name="椭圆 51"/>
          <p:cNvSpPr>
            <a:spLocks noChangeArrowheads="1"/>
          </p:cNvSpPr>
          <p:nvPr userDrawn="1"/>
        </p:nvSpPr>
        <p:spPr bwMode="auto">
          <a:xfrm>
            <a:off x="295275" y="171450"/>
            <a:ext cx="962025" cy="962025"/>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73" name="椭圆 18"/>
          <p:cNvSpPr>
            <a:spLocks noChangeArrowheads="1"/>
          </p:cNvSpPr>
          <p:nvPr userDrawn="1"/>
        </p:nvSpPr>
        <p:spPr bwMode="auto">
          <a:xfrm>
            <a:off x="904875" y="0"/>
            <a:ext cx="514350" cy="51276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en-US" sz="1800">
              <a:solidFill>
                <a:srgbClr val="FFFFFF"/>
              </a:solidFill>
              <a:latin typeface="宋体" pitchFamily="2" charset="-122"/>
              <a:sym typeface="宋体" pitchFamily="2" charset="-122"/>
            </a:endParaRPr>
          </a:p>
        </p:txBody>
      </p:sp>
      <p:sp>
        <p:nvSpPr>
          <p:cNvPr id="7183" name="文本框 19"/>
          <p:cNvSpPr txBox="1">
            <a:spLocks noChangeArrowheads="1"/>
          </p:cNvSpPr>
          <p:nvPr userDrawn="1"/>
        </p:nvSpPr>
        <p:spPr bwMode="auto">
          <a:xfrm>
            <a:off x="7818438" y="4724400"/>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fontAlgn="base">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defRPr/>
            </a:pPr>
            <a:r>
              <a:rPr lang="zh-CN" altLang="en-US" sz="1600" b="1" i="1" smtClean="0">
                <a:solidFill>
                  <a:schemeClr val="bg1"/>
                </a:solidFill>
                <a:latin typeface="方正兰亭黑_GBK" pitchFamily="2" charset="-122"/>
                <a:ea typeface="方正兰亭黑_GBK" pitchFamily="2" charset="-122"/>
              </a:rPr>
              <a:t>公司</a:t>
            </a:r>
            <a:r>
              <a:rPr lang="en-US" sz="1600" b="1" i="1" smtClean="0">
                <a:solidFill>
                  <a:schemeClr val="bg1"/>
                </a:solidFill>
                <a:latin typeface="方正兰亭黑_GBK" pitchFamily="2" charset="-122"/>
                <a:ea typeface="方正兰亭黑_GBK" pitchFamily="2" charset="-122"/>
              </a:rPr>
              <a:t>LOGO</a:t>
            </a:r>
            <a:endParaRPr lang="zh-CN" altLang="en-US" sz="1600" b="1" i="1" smtClean="0">
              <a:solidFill>
                <a:schemeClr val="bg1"/>
              </a:solidFill>
              <a:latin typeface="方正兰亭黑_GBK" pitchFamily="2" charset="-122"/>
              <a:ea typeface="方正兰亭黑_GBK" pitchFamily="2" charset="-122"/>
            </a:endParaRPr>
          </a:p>
        </p:txBody>
      </p:sp>
      <p:sp>
        <p:nvSpPr>
          <p:cNvPr id="7175"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7176"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spd="slow">
    <p:wipe/>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5pPr>
      <a:lvl6pPr marL="20002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fontAlgn="base">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0.xml"/><Relationship Id="rId1" Type="http://schemas.openxmlformats.org/officeDocument/2006/relationships/vmlDrawing" Target="../drawings/vmlDrawing1.vml"/><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椭圆 45"/>
          <p:cNvSpPr>
            <a:spLocks noChangeArrowheads="1"/>
          </p:cNvSpPr>
          <p:nvPr/>
        </p:nvSpPr>
        <p:spPr bwMode="auto">
          <a:xfrm>
            <a:off x="1831975" y="2330450"/>
            <a:ext cx="1450975" cy="14525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5" name="椭圆 25"/>
          <p:cNvSpPr>
            <a:spLocks noChangeArrowheads="1"/>
          </p:cNvSpPr>
          <p:nvPr/>
        </p:nvSpPr>
        <p:spPr bwMode="auto">
          <a:xfrm>
            <a:off x="8680450" y="2239963"/>
            <a:ext cx="615950" cy="617537"/>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6" name="椭圆 39"/>
          <p:cNvSpPr>
            <a:spLocks noChangeArrowheads="1"/>
          </p:cNvSpPr>
          <p:nvPr/>
        </p:nvSpPr>
        <p:spPr bwMode="auto">
          <a:xfrm>
            <a:off x="1830388" y="1079500"/>
            <a:ext cx="468312" cy="465138"/>
          </a:xfrm>
          <a:prstGeom prst="ellipse">
            <a:avLst/>
          </a:prstGeom>
          <a:solidFill>
            <a:srgbClr val="FBC4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7" name="椭圆 45"/>
          <p:cNvSpPr>
            <a:spLocks noChangeArrowheads="1"/>
          </p:cNvSpPr>
          <p:nvPr/>
        </p:nvSpPr>
        <p:spPr bwMode="auto">
          <a:xfrm>
            <a:off x="8177213" y="16144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8" name="椭圆 24"/>
          <p:cNvSpPr>
            <a:spLocks noChangeArrowheads="1"/>
          </p:cNvSpPr>
          <p:nvPr/>
        </p:nvSpPr>
        <p:spPr bwMode="auto">
          <a:xfrm>
            <a:off x="5551488" y="2011363"/>
            <a:ext cx="1628775" cy="1625600"/>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199" name="椭圆 45"/>
          <p:cNvSpPr>
            <a:spLocks noChangeArrowheads="1"/>
          </p:cNvSpPr>
          <p:nvPr/>
        </p:nvSpPr>
        <p:spPr bwMode="auto">
          <a:xfrm>
            <a:off x="6769100" y="2012950"/>
            <a:ext cx="1414463"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0" name="椭圆 51"/>
          <p:cNvSpPr>
            <a:spLocks noChangeArrowheads="1"/>
          </p:cNvSpPr>
          <p:nvPr/>
        </p:nvSpPr>
        <p:spPr bwMode="auto">
          <a:xfrm>
            <a:off x="1454150" y="1836738"/>
            <a:ext cx="928688" cy="928687"/>
          </a:xfrm>
          <a:prstGeom prst="ellipse">
            <a:avLst/>
          </a:prstGeom>
          <a:solidFill>
            <a:srgbClr val="EB75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1" name="椭圆 44"/>
          <p:cNvSpPr>
            <a:spLocks noChangeArrowheads="1"/>
          </p:cNvSpPr>
          <p:nvPr/>
        </p:nvSpPr>
        <p:spPr bwMode="auto">
          <a:xfrm>
            <a:off x="5332413" y="1641475"/>
            <a:ext cx="860425"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2" name="椭圆 39"/>
          <p:cNvSpPr>
            <a:spLocks noChangeArrowheads="1"/>
          </p:cNvSpPr>
          <p:nvPr/>
        </p:nvSpPr>
        <p:spPr bwMode="auto">
          <a:xfrm>
            <a:off x="2570163" y="1609725"/>
            <a:ext cx="1395412" cy="1387475"/>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3" name="椭圆 44"/>
          <p:cNvSpPr>
            <a:spLocks noChangeArrowheads="1"/>
          </p:cNvSpPr>
          <p:nvPr/>
        </p:nvSpPr>
        <p:spPr bwMode="auto">
          <a:xfrm>
            <a:off x="2981325" y="1158875"/>
            <a:ext cx="3074988" cy="3076575"/>
          </a:xfrm>
          <a:prstGeom prst="ellipse">
            <a:avLst/>
          </a:prstGeom>
          <a:solidFill>
            <a:srgbClr val="88D0E0">
              <a:alpha val="94901"/>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4" name="椭圆 39"/>
          <p:cNvSpPr>
            <a:spLocks noChangeArrowheads="1"/>
          </p:cNvSpPr>
          <p:nvPr/>
        </p:nvSpPr>
        <p:spPr bwMode="auto">
          <a:xfrm>
            <a:off x="319088" y="2346325"/>
            <a:ext cx="1125537" cy="1119188"/>
          </a:xfrm>
          <a:prstGeom prst="ellipse">
            <a:avLst/>
          </a:prstGeom>
          <a:solidFill>
            <a:srgbClr val="B2DFE8">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5" name="椭圆 43"/>
          <p:cNvSpPr>
            <a:spLocks noChangeArrowheads="1"/>
          </p:cNvSpPr>
          <p:nvPr/>
        </p:nvSpPr>
        <p:spPr bwMode="auto">
          <a:xfrm>
            <a:off x="5859463" y="1541463"/>
            <a:ext cx="1157287" cy="11557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6" name="椭圆 45"/>
          <p:cNvSpPr>
            <a:spLocks noChangeArrowheads="1"/>
          </p:cNvSpPr>
          <p:nvPr/>
        </p:nvSpPr>
        <p:spPr bwMode="auto">
          <a:xfrm>
            <a:off x="6780213" y="16129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7" name="文本框 45"/>
          <p:cNvSpPr txBox="1">
            <a:spLocks noChangeArrowheads="1"/>
          </p:cNvSpPr>
          <p:nvPr/>
        </p:nvSpPr>
        <p:spPr bwMode="auto">
          <a:xfrm>
            <a:off x="3181350" y="2471738"/>
            <a:ext cx="2708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方正兰亭黑_GBK" pitchFamily="2" charset="-122"/>
                <a:ea typeface="方正兰亭黑_GBK" pitchFamily="2" charset="-122"/>
              </a:rPr>
              <a:t>路演商业计划书</a:t>
            </a:r>
          </a:p>
        </p:txBody>
      </p:sp>
      <p:sp>
        <p:nvSpPr>
          <p:cNvPr id="8208" name="椭圆 45"/>
          <p:cNvSpPr>
            <a:spLocks noChangeArrowheads="1"/>
          </p:cNvSpPr>
          <p:nvPr/>
        </p:nvSpPr>
        <p:spPr bwMode="auto">
          <a:xfrm>
            <a:off x="1190625" y="2932113"/>
            <a:ext cx="835025" cy="835025"/>
          </a:xfrm>
          <a:prstGeom prst="ellipse">
            <a:avLst/>
          </a:prstGeom>
          <a:solidFill>
            <a:srgbClr val="ED806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09" name="椭圆 45"/>
          <p:cNvSpPr>
            <a:spLocks noChangeArrowheads="1"/>
          </p:cNvSpPr>
          <p:nvPr/>
        </p:nvSpPr>
        <p:spPr bwMode="auto">
          <a:xfrm>
            <a:off x="-223838" y="2316163"/>
            <a:ext cx="508001" cy="508000"/>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10" name="椭圆 48"/>
          <p:cNvSpPr>
            <a:spLocks noChangeArrowheads="1"/>
          </p:cNvSpPr>
          <p:nvPr/>
        </p:nvSpPr>
        <p:spPr bwMode="auto">
          <a:xfrm>
            <a:off x="857250" y="1897063"/>
            <a:ext cx="779463" cy="77787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8211" name="椭圆 45"/>
          <p:cNvSpPr>
            <a:spLocks noChangeArrowheads="1"/>
          </p:cNvSpPr>
          <p:nvPr/>
        </p:nvSpPr>
        <p:spPr bwMode="auto">
          <a:xfrm>
            <a:off x="8012113" y="2603500"/>
            <a:ext cx="558800"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cxnSp>
        <p:nvCxnSpPr>
          <p:cNvPr id="8212" name="直接连接符 50"/>
          <p:cNvCxnSpPr>
            <a:cxnSpLocks noChangeShapeType="1"/>
          </p:cNvCxnSpPr>
          <p:nvPr/>
        </p:nvCxnSpPr>
        <p:spPr bwMode="auto">
          <a:xfrm>
            <a:off x="3327400" y="3003550"/>
            <a:ext cx="2424113"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
          <p:cNvSpPr txBox="1">
            <a:spLocks noChangeArrowheads="1"/>
          </p:cNvSpPr>
          <p:nvPr/>
        </p:nvSpPr>
        <p:spPr bwMode="auto">
          <a:xfrm>
            <a:off x="239713" y="528638"/>
            <a:ext cx="9286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2.3 </a:t>
            </a:r>
            <a:r>
              <a:rPr lang="zh-CN" altLang="en-US" sz="1000" b="1" i="1">
                <a:solidFill>
                  <a:srgbClr val="FFFFFF"/>
                </a:solidFill>
                <a:latin typeface="方正兰亭黑_GBK" pitchFamily="2" charset="-122"/>
                <a:ea typeface="方正兰亭黑_GBK" pitchFamily="2" charset="-122"/>
              </a:rPr>
              <a:t>对手分析</a:t>
            </a:r>
          </a:p>
        </p:txBody>
      </p:sp>
      <p:sp>
        <p:nvSpPr>
          <p:cNvPr id="17411"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sp>
        <p:nvSpPr>
          <p:cNvPr id="17412" name="TextBox 46"/>
          <p:cNvSpPr txBox="1">
            <a:spLocks noChangeArrowheads="1"/>
          </p:cNvSpPr>
          <p:nvPr/>
        </p:nvSpPr>
        <p:spPr bwMode="auto">
          <a:xfrm>
            <a:off x="1400175" y="1700213"/>
            <a:ext cx="13779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sp>
        <p:nvSpPr>
          <p:cNvPr id="17413" name="TextBox 46"/>
          <p:cNvSpPr txBox="1">
            <a:spLocks noChangeArrowheads="1"/>
          </p:cNvSpPr>
          <p:nvPr/>
        </p:nvSpPr>
        <p:spPr bwMode="auto">
          <a:xfrm>
            <a:off x="1400175" y="2921000"/>
            <a:ext cx="1377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grpSp>
        <p:nvGrpSpPr>
          <p:cNvPr id="17414" name="组合 2"/>
          <p:cNvGrpSpPr>
            <a:grpSpLocks/>
          </p:cNvGrpSpPr>
          <p:nvPr/>
        </p:nvGrpSpPr>
        <p:grpSpPr bwMode="auto">
          <a:xfrm>
            <a:off x="3294063" y="1385888"/>
            <a:ext cx="2484437" cy="2503487"/>
            <a:chOff x="0" y="0"/>
            <a:chExt cx="2484438" cy="2503487"/>
          </a:xfrm>
        </p:grpSpPr>
        <p:sp>
          <p:nvSpPr>
            <p:cNvPr id="17425" name="Freeform 5"/>
            <p:cNvSpPr>
              <a:spLocks/>
            </p:cNvSpPr>
            <p:nvPr/>
          </p:nvSpPr>
          <p:spPr bwMode="auto">
            <a:xfrm>
              <a:off x="0" y="0"/>
              <a:ext cx="2484438" cy="2424112"/>
            </a:xfrm>
            <a:custGeom>
              <a:avLst/>
              <a:gdLst>
                <a:gd name="T0" fmla="*/ 2147483647 w 287"/>
                <a:gd name="T1" fmla="*/ 2147483647 h 280"/>
                <a:gd name="T2" fmla="*/ 2147483647 w 287"/>
                <a:gd name="T3" fmla="*/ 2147483647 h 280"/>
                <a:gd name="T4" fmla="*/ 2147483647 w 287"/>
                <a:gd name="T5" fmla="*/ 2147483647 h 280"/>
                <a:gd name="T6" fmla="*/ 2147483647 w 287"/>
                <a:gd name="T7" fmla="*/ 2147483647 h 280"/>
                <a:gd name="T8" fmla="*/ 2147483647 w 287"/>
                <a:gd name="T9" fmla="*/ 2147483647 h 280"/>
                <a:gd name="T10" fmla="*/ 2147483647 w 287"/>
                <a:gd name="T11" fmla="*/ 2147483647 h 280"/>
                <a:gd name="T12" fmla="*/ 2147483647 w 287"/>
                <a:gd name="T13" fmla="*/ 2147483647 h 280"/>
                <a:gd name="T14" fmla="*/ 2147483647 w 287"/>
                <a:gd name="T15" fmla="*/ 0 h 280"/>
                <a:gd name="T16" fmla="*/ 2147483647 w 287"/>
                <a:gd name="T17" fmla="*/ 2147483647 h 280"/>
                <a:gd name="T18" fmla="*/ 2147483647 w 287"/>
                <a:gd name="T19" fmla="*/ 2147483647 h 280"/>
                <a:gd name="T20" fmla="*/ 2147483647 w 287"/>
                <a:gd name="T21" fmla="*/ 2147483647 h 280"/>
                <a:gd name="T22" fmla="*/ 2147483647 w 287"/>
                <a:gd name="T23" fmla="*/ 2147483647 h 280"/>
                <a:gd name="T24" fmla="*/ 2147483647 w 287"/>
                <a:gd name="T25" fmla="*/ 2147483647 h 280"/>
                <a:gd name="T26" fmla="*/ 2147483647 w 287"/>
                <a:gd name="T27" fmla="*/ 2147483647 h 280"/>
                <a:gd name="T28" fmla="*/ 2147483647 w 287"/>
                <a:gd name="T29" fmla="*/ 2147483647 h 280"/>
                <a:gd name="T30" fmla="*/ 2147483647 w 287"/>
                <a:gd name="T31" fmla="*/ 2147483647 h 280"/>
                <a:gd name="T32" fmla="*/ 2147483647 w 287"/>
                <a:gd name="T33" fmla="*/ 2147483647 h 280"/>
                <a:gd name="T34" fmla="*/ 2147483647 w 287"/>
                <a:gd name="T35" fmla="*/ 2147483647 h 280"/>
                <a:gd name="T36" fmla="*/ 2147483647 w 287"/>
                <a:gd name="T37" fmla="*/ 2147483647 h 280"/>
                <a:gd name="T38" fmla="*/ 2147483647 w 287"/>
                <a:gd name="T39" fmla="*/ 2147483647 h 280"/>
                <a:gd name="T40" fmla="*/ 2147483647 w 287"/>
                <a:gd name="T41" fmla="*/ 2147483647 h 280"/>
                <a:gd name="T42" fmla="*/ 2147483647 w 287"/>
                <a:gd name="T43" fmla="*/ 2147483647 h 280"/>
                <a:gd name="T44" fmla="*/ 2147483647 w 287"/>
                <a:gd name="T45" fmla="*/ 2147483647 h 280"/>
                <a:gd name="T46" fmla="*/ 2147483647 w 287"/>
                <a:gd name="T47" fmla="*/ 2147483647 h 280"/>
                <a:gd name="T48" fmla="*/ 2147483647 w 287"/>
                <a:gd name="T49" fmla="*/ 2147483647 h 280"/>
                <a:gd name="T50" fmla="*/ 2147483647 w 287"/>
                <a:gd name="T51" fmla="*/ 2147483647 h 280"/>
                <a:gd name="T52" fmla="*/ 2147483647 w 287"/>
                <a:gd name="T53" fmla="*/ 2147483647 h 280"/>
                <a:gd name="T54" fmla="*/ 2147483647 w 287"/>
                <a:gd name="T55" fmla="*/ 2147483647 h 280"/>
                <a:gd name="T56" fmla="*/ 2147483647 w 287"/>
                <a:gd name="T57" fmla="*/ 2147483647 h 280"/>
                <a:gd name="T58" fmla="*/ 2147483647 w 287"/>
                <a:gd name="T59" fmla="*/ 2147483647 h 280"/>
                <a:gd name="T60" fmla="*/ 2147483647 w 287"/>
                <a:gd name="T61" fmla="*/ 2147483647 h 280"/>
                <a:gd name="T62" fmla="*/ 2147483647 w 287"/>
                <a:gd name="T63" fmla="*/ 2147483647 h 280"/>
                <a:gd name="T64" fmla="*/ 2147483647 w 287"/>
                <a:gd name="T65" fmla="*/ 2147483647 h 280"/>
                <a:gd name="T66" fmla="*/ 2147483647 w 287"/>
                <a:gd name="T67" fmla="*/ 2147483647 h 280"/>
                <a:gd name="T68" fmla="*/ 2147483647 w 287"/>
                <a:gd name="T69" fmla="*/ 2147483647 h 280"/>
                <a:gd name="T70" fmla="*/ 2147483647 w 287"/>
                <a:gd name="T71" fmla="*/ 2147483647 h 280"/>
                <a:gd name="T72" fmla="*/ 2147483647 w 287"/>
                <a:gd name="T73" fmla="*/ 2147483647 h 280"/>
                <a:gd name="T74" fmla="*/ 2147483647 w 287"/>
                <a:gd name="T75" fmla="*/ 2147483647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6" name="Freeform 6"/>
            <p:cNvSpPr>
              <a:spLocks noEditPoints="1"/>
            </p:cNvSpPr>
            <p:nvPr/>
          </p:nvSpPr>
          <p:spPr bwMode="auto">
            <a:xfrm>
              <a:off x="77788" y="44450"/>
              <a:ext cx="2328862" cy="2459037"/>
            </a:xfrm>
            <a:custGeom>
              <a:avLst/>
              <a:gdLst>
                <a:gd name="T0" fmla="*/ 2147483647 w 269"/>
                <a:gd name="T1" fmla="*/ 2147483647 h 284"/>
                <a:gd name="T2" fmla="*/ 2147483647 w 269"/>
                <a:gd name="T3" fmla="*/ 2147483647 h 284"/>
                <a:gd name="T4" fmla="*/ 2147483647 w 269"/>
                <a:gd name="T5" fmla="*/ 2147483647 h 284"/>
                <a:gd name="T6" fmla="*/ 2147483647 w 269"/>
                <a:gd name="T7" fmla="*/ 2147483647 h 284"/>
                <a:gd name="T8" fmla="*/ 2147483647 w 269"/>
                <a:gd name="T9" fmla="*/ 2147483647 h 284"/>
                <a:gd name="T10" fmla="*/ 2147483647 w 269"/>
                <a:gd name="T11" fmla="*/ 2147483647 h 284"/>
                <a:gd name="T12" fmla="*/ 2147483647 w 269"/>
                <a:gd name="T13" fmla="*/ 2147483647 h 284"/>
                <a:gd name="T14" fmla="*/ 2147483647 w 269"/>
                <a:gd name="T15" fmla="*/ 2147483647 h 284"/>
                <a:gd name="T16" fmla="*/ 2147483647 w 269"/>
                <a:gd name="T17" fmla="*/ 2147483647 h 284"/>
                <a:gd name="T18" fmla="*/ 2147483647 w 269"/>
                <a:gd name="T19" fmla="*/ 2147483647 h 284"/>
                <a:gd name="T20" fmla="*/ 2147483647 w 269"/>
                <a:gd name="T21" fmla="*/ 2147483647 h 284"/>
                <a:gd name="T22" fmla="*/ 2147483647 w 269"/>
                <a:gd name="T23" fmla="*/ 2147483647 h 284"/>
                <a:gd name="T24" fmla="*/ 2147483647 w 269"/>
                <a:gd name="T25" fmla="*/ 2147483647 h 284"/>
                <a:gd name="T26" fmla="*/ 2147483647 w 269"/>
                <a:gd name="T27" fmla="*/ 2147483647 h 284"/>
                <a:gd name="T28" fmla="*/ 2147483647 w 269"/>
                <a:gd name="T29" fmla="*/ 2147483647 h 284"/>
                <a:gd name="T30" fmla="*/ 2147483647 w 269"/>
                <a:gd name="T31" fmla="*/ 2147483647 h 284"/>
                <a:gd name="T32" fmla="*/ 2147483647 w 269"/>
                <a:gd name="T33" fmla="*/ 2147483647 h 284"/>
                <a:gd name="T34" fmla="*/ 2147483647 w 269"/>
                <a:gd name="T35" fmla="*/ 2147483647 h 284"/>
                <a:gd name="T36" fmla="*/ 2147483647 w 269"/>
                <a:gd name="T37" fmla="*/ 2147483647 h 284"/>
                <a:gd name="T38" fmla="*/ 2147483647 w 269"/>
                <a:gd name="T39" fmla="*/ 2147483647 h 284"/>
                <a:gd name="T40" fmla="*/ 2147483647 w 269"/>
                <a:gd name="T41" fmla="*/ 2147483647 h 284"/>
                <a:gd name="T42" fmla="*/ 2147483647 w 269"/>
                <a:gd name="T43" fmla="*/ 2147483647 h 284"/>
                <a:gd name="T44" fmla="*/ 2147483647 w 269"/>
                <a:gd name="T45" fmla="*/ 2147483647 h 284"/>
                <a:gd name="T46" fmla="*/ 2147483647 w 269"/>
                <a:gd name="T47" fmla="*/ 2147483647 h 284"/>
                <a:gd name="T48" fmla="*/ 2147483647 w 269"/>
                <a:gd name="T49" fmla="*/ 2147483647 h 284"/>
                <a:gd name="T50" fmla="*/ 2147483647 w 269"/>
                <a:gd name="T51" fmla="*/ 2147483647 h 284"/>
                <a:gd name="T52" fmla="*/ 2147483647 w 269"/>
                <a:gd name="T53" fmla="*/ 2147483647 h 284"/>
                <a:gd name="T54" fmla="*/ 2147483647 w 269"/>
                <a:gd name="T55" fmla="*/ 2147483647 h 284"/>
                <a:gd name="T56" fmla="*/ 2147483647 w 269"/>
                <a:gd name="T57" fmla="*/ 2147483647 h 284"/>
                <a:gd name="T58" fmla="*/ 2147483647 w 269"/>
                <a:gd name="T59" fmla="*/ 2147483647 h 284"/>
                <a:gd name="T60" fmla="*/ 2147483647 w 269"/>
                <a:gd name="T61" fmla="*/ 2147483647 h 284"/>
                <a:gd name="T62" fmla="*/ 2147483647 w 269"/>
                <a:gd name="T63" fmla="*/ 2147483647 h 284"/>
                <a:gd name="T64" fmla="*/ 2147483647 w 269"/>
                <a:gd name="T65" fmla="*/ 2147483647 h 284"/>
                <a:gd name="T66" fmla="*/ 2147483647 w 269"/>
                <a:gd name="T67" fmla="*/ 2147483647 h 284"/>
                <a:gd name="T68" fmla="*/ 2147483647 w 269"/>
                <a:gd name="T69" fmla="*/ 2147483647 h 284"/>
                <a:gd name="T70" fmla="*/ 2147483647 w 269"/>
                <a:gd name="T71" fmla="*/ 2147483647 h 284"/>
                <a:gd name="T72" fmla="*/ 2147483647 w 269"/>
                <a:gd name="T73" fmla="*/ 2147483647 h 284"/>
                <a:gd name="T74" fmla="*/ 2147483647 w 269"/>
                <a:gd name="T75" fmla="*/ 2147483647 h 284"/>
                <a:gd name="T76" fmla="*/ 2147483647 w 269"/>
                <a:gd name="T77" fmla="*/ 2147483647 h 284"/>
                <a:gd name="T78" fmla="*/ 2147483647 w 269"/>
                <a:gd name="T79" fmla="*/ 2147483647 h 284"/>
                <a:gd name="T80" fmla="*/ 2147483647 w 269"/>
                <a:gd name="T81" fmla="*/ 2147483647 h 284"/>
                <a:gd name="T82" fmla="*/ 2147483647 w 269"/>
                <a:gd name="T83" fmla="*/ 2147483647 h 284"/>
                <a:gd name="T84" fmla="*/ 2147483647 w 269"/>
                <a:gd name="T85" fmla="*/ 2147483647 h 284"/>
                <a:gd name="T86" fmla="*/ 2147483647 w 269"/>
                <a:gd name="T87" fmla="*/ 2147483647 h 284"/>
                <a:gd name="T88" fmla="*/ 2147483647 w 269"/>
                <a:gd name="T89" fmla="*/ 2147483647 h 284"/>
                <a:gd name="T90" fmla="*/ 2147483647 w 269"/>
                <a:gd name="T91" fmla="*/ 2147483647 h 2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F2F2F2"/>
            </a:solidFill>
            <a:ln w="27" cap="flat" cmpd="sng">
              <a:solidFill>
                <a:srgbClr val="FFFFFF"/>
              </a:solidFill>
              <a:round/>
              <a:headEnd/>
              <a:tailEnd/>
            </a:ln>
          </p:spPr>
          <p:txBody>
            <a:bodyPr/>
            <a:lstStyle/>
            <a:p>
              <a:endParaRPr lang="zh-CN" altLang="en-US"/>
            </a:p>
          </p:txBody>
        </p:sp>
      </p:grpSp>
      <p:sp>
        <p:nvSpPr>
          <p:cNvPr id="17415" name="TextBox 46"/>
          <p:cNvSpPr txBox="1">
            <a:spLocks noChangeArrowheads="1"/>
          </p:cNvSpPr>
          <p:nvPr/>
        </p:nvSpPr>
        <p:spPr bwMode="auto">
          <a:xfrm>
            <a:off x="6384925" y="1804988"/>
            <a:ext cx="13763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sp>
        <p:nvSpPr>
          <p:cNvPr id="17416" name="TextBox 46"/>
          <p:cNvSpPr txBox="1">
            <a:spLocks noChangeArrowheads="1"/>
          </p:cNvSpPr>
          <p:nvPr/>
        </p:nvSpPr>
        <p:spPr bwMode="auto">
          <a:xfrm>
            <a:off x="6370638" y="2967038"/>
            <a:ext cx="13779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a:t>
            </a:r>
          </a:p>
        </p:txBody>
      </p:sp>
      <p:sp>
        <p:nvSpPr>
          <p:cNvPr id="17417" name="矩形 33"/>
          <p:cNvSpPr>
            <a:spLocks noChangeArrowheads="1"/>
          </p:cNvSpPr>
          <p:nvPr/>
        </p:nvSpPr>
        <p:spPr bwMode="auto">
          <a:xfrm>
            <a:off x="1400175" y="1517650"/>
            <a:ext cx="641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1</a:t>
            </a:r>
            <a:endParaRPr lang="zh-CN" altLang="en-US" sz="2000" b="1">
              <a:solidFill>
                <a:srgbClr val="F0968D"/>
              </a:solidFill>
              <a:latin typeface="方正兰亭黑_GBK" pitchFamily="2" charset="-122"/>
              <a:ea typeface="方正兰亭黑_GBK" pitchFamily="2" charset="-122"/>
            </a:endParaRPr>
          </a:p>
        </p:txBody>
      </p:sp>
      <p:sp>
        <p:nvSpPr>
          <p:cNvPr id="17418" name="矩形 34"/>
          <p:cNvSpPr>
            <a:spLocks noChangeArrowheads="1"/>
          </p:cNvSpPr>
          <p:nvPr/>
        </p:nvSpPr>
        <p:spPr bwMode="auto">
          <a:xfrm>
            <a:off x="1400175" y="2717800"/>
            <a:ext cx="5826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3</a:t>
            </a:r>
            <a:endParaRPr lang="zh-CN" altLang="en-US" sz="2000" b="1">
              <a:solidFill>
                <a:srgbClr val="F0968D"/>
              </a:solidFill>
              <a:latin typeface="方正兰亭黑_GBK" pitchFamily="2" charset="-122"/>
              <a:ea typeface="方正兰亭黑_GBK" pitchFamily="2" charset="-122"/>
            </a:endParaRPr>
          </a:p>
        </p:txBody>
      </p:sp>
      <p:sp>
        <p:nvSpPr>
          <p:cNvPr id="17419" name="矩形 35"/>
          <p:cNvSpPr>
            <a:spLocks noChangeArrowheads="1"/>
          </p:cNvSpPr>
          <p:nvPr/>
        </p:nvSpPr>
        <p:spPr bwMode="auto">
          <a:xfrm>
            <a:off x="6384925" y="1595438"/>
            <a:ext cx="644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2</a:t>
            </a:r>
            <a:endParaRPr lang="zh-CN" altLang="en-US" sz="2000" b="1">
              <a:solidFill>
                <a:srgbClr val="F0968D"/>
              </a:solidFill>
              <a:latin typeface="方正兰亭黑_GBK" pitchFamily="2" charset="-122"/>
              <a:ea typeface="方正兰亭黑_GBK" pitchFamily="2" charset="-122"/>
            </a:endParaRPr>
          </a:p>
        </p:txBody>
      </p:sp>
      <p:sp>
        <p:nvSpPr>
          <p:cNvPr id="17420" name="矩形 36"/>
          <p:cNvSpPr>
            <a:spLocks noChangeArrowheads="1"/>
          </p:cNvSpPr>
          <p:nvPr/>
        </p:nvSpPr>
        <p:spPr bwMode="auto">
          <a:xfrm>
            <a:off x="6370638" y="2773363"/>
            <a:ext cx="6143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b="1">
                <a:solidFill>
                  <a:srgbClr val="F0968D"/>
                </a:solidFill>
                <a:latin typeface="方正兰亭黑_GBK" pitchFamily="2" charset="-122"/>
                <a:ea typeface="方正兰亭黑_GBK" pitchFamily="2" charset="-122"/>
              </a:rPr>
              <a:t>分析</a:t>
            </a:r>
            <a:r>
              <a:rPr lang="en-US" altLang="zh-CN" sz="1200" b="1">
                <a:solidFill>
                  <a:srgbClr val="F0968D"/>
                </a:solidFill>
                <a:latin typeface="方正兰亭黑_GBK" pitchFamily="2" charset="-122"/>
                <a:ea typeface="方正兰亭黑_GBK" pitchFamily="2" charset="-122"/>
              </a:rPr>
              <a:t>4</a:t>
            </a:r>
            <a:endParaRPr lang="zh-CN" altLang="en-US" sz="2000" b="1">
              <a:solidFill>
                <a:srgbClr val="F0968D"/>
              </a:solidFill>
              <a:latin typeface="方正兰亭黑_GBK" pitchFamily="2" charset="-122"/>
              <a:ea typeface="方正兰亭黑_GBK" pitchFamily="2" charset="-122"/>
            </a:endParaRPr>
          </a:p>
        </p:txBody>
      </p:sp>
      <p:cxnSp>
        <p:nvCxnSpPr>
          <p:cNvPr id="17421" name="直接连接符 4"/>
          <p:cNvCxnSpPr>
            <a:cxnSpLocks noChangeShapeType="1"/>
          </p:cNvCxnSpPr>
          <p:nvPr/>
        </p:nvCxnSpPr>
        <p:spPr bwMode="auto">
          <a:xfrm flipH="1">
            <a:off x="2713038" y="1700213"/>
            <a:ext cx="1495425"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7422" name="直接连接符 39"/>
          <p:cNvCxnSpPr>
            <a:cxnSpLocks noChangeShapeType="1"/>
          </p:cNvCxnSpPr>
          <p:nvPr/>
        </p:nvCxnSpPr>
        <p:spPr bwMode="auto">
          <a:xfrm flipH="1">
            <a:off x="2713038" y="2871788"/>
            <a:ext cx="1176337"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7423" name="直接连接符 41"/>
          <p:cNvCxnSpPr>
            <a:cxnSpLocks noChangeShapeType="1"/>
          </p:cNvCxnSpPr>
          <p:nvPr/>
        </p:nvCxnSpPr>
        <p:spPr bwMode="auto">
          <a:xfrm flipH="1">
            <a:off x="4819650" y="1739900"/>
            <a:ext cx="1493838"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17424" name="直接连接符 42"/>
          <p:cNvCxnSpPr>
            <a:cxnSpLocks noChangeShapeType="1"/>
          </p:cNvCxnSpPr>
          <p:nvPr/>
        </p:nvCxnSpPr>
        <p:spPr bwMode="auto">
          <a:xfrm flipH="1">
            <a:off x="5137150" y="2897188"/>
            <a:ext cx="1176338"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239713" y="528638"/>
            <a:ext cx="9667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2.4  </a:t>
            </a:r>
            <a:r>
              <a:rPr lang="zh-CN" altLang="en-US" sz="1000" b="1" i="1">
                <a:solidFill>
                  <a:srgbClr val="FFFFFF"/>
                </a:solidFill>
                <a:latin typeface="方正兰亭黑_GBK" pitchFamily="2" charset="-122"/>
                <a:ea typeface="方正兰亭黑_GBK" pitchFamily="2" charset="-122"/>
              </a:rPr>
              <a:t>竞争优势</a:t>
            </a:r>
          </a:p>
        </p:txBody>
      </p:sp>
      <p:sp>
        <p:nvSpPr>
          <p:cNvPr id="18435"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sp>
        <p:nvSpPr>
          <p:cNvPr id="18436" name="Freeform 25"/>
          <p:cNvSpPr>
            <a:spLocks/>
          </p:cNvSpPr>
          <p:nvPr/>
        </p:nvSpPr>
        <p:spPr bwMode="auto">
          <a:xfrm>
            <a:off x="3270250" y="1595438"/>
            <a:ext cx="1485900" cy="1546225"/>
          </a:xfrm>
          <a:custGeom>
            <a:avLst/>
            <a:gdLst>
              <a:gd name="T0" fmla="*/ 2147483647 w 968"/>
              <a:gd name="T1" fmla="*/ 2147483647 h 1008"/>
              <a:gd name="T2" fmla="*/ 2147483647 w 968"/>
              <a:gd name="T3" fmla="*/ 0 h 1008"/>
              <a:gd name="T4" fmla="*/ 2147483647 w 968"/>
              <a:gd name="T5" fmla="*/ 2147483647 h 1008"/>
              <a:gd name="T6" fmla="*/ 2147483647 w 968"/>
              <a:gd name="T7" fmla="*/ 2147483647 h 1008"/>
              <a:gd name="T8" fmla="*/ 2147483647 w 968"/>
              <a:gd name="T9" fmla="*/ 2147483647 h 10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8" h="1008">
                <a:moveTo>
                  <a:pt x="593" y="1008"/>
                </a:moveTo>
                <a:cubicBezTo>
                  <a:pt x="593" y="1008"/>
                  <a:pt x="0" y="806"/>
                  <a:pt x="142" y="0"/>
                </a:cubicBezTo>
                <a:cubicBezTo>
                  <a:pt x="142" y="0"/>
                  <a:pt x="968" y="186"/>
                  <a:pt x="671" y="957"/>
                </a:cubicBezTo>
                <a:cubicBezTo>
                  <a:pt x="671" y="957"/>
                  <a:pt x="434" y="615"/>
                  <a:pt x="395" y="432"/>
                </a:cubicBezTo>
                <a:cubicBezTo>
                  <a:pt x="395" y="432"/>
                  <a:pt x="449" y="854"/>
                  <a:pt x="593" y="1008"/>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Freeform 19"/>
          <p:cNvSpPr>
            <a:spLocks/>
          </p:cNvSpPr>
          <p:nvPr/>
        </p:nvSpPr>
        <p:spPr bwMode="auto">
          <a:xfrm>
            <a:off x="4117975" y="1457325"/>
            <a:ext cx="1936750" cy="1828800"/>
          </a:xfrm>
          <a:custGeom>
            <a:avLst/>
            <a:gdLst>
              <a:gd name="T0" fmla="*/ 2147483647 w 1261"/>
              <a:gd name="T1" fmla="*/ 2147483647 h 1191"/>
              <a:gd name="T2" fmla="*/ 2147483647 w 1261"/>
              <a:gd name="T3" fmla="*/ 0 h 1191"/>
              <a:gd name="T4" fmla="*/ 2147483647 w 1261"/>
              <a:gd name="T5" fmla="*/ 2147483647 h 1191"/>
              <a:gd name="T6" fmla="*/ 2147483647 w 1261"/>
              <a:gd name="T7" fmla="*/ 2147483647 h 1191"/>
              <a:gd name="T8" fmla="*/ 2147483647 w 1261"/>
              <a:gd name="T9" fmla="*/ 2147483647 h 11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1" h="1191">
                <a:moveTo>
                  <a:pt x="388" y="1185"/>
                </a:moveTo>
                <a:cubicBezTo>
                  <a:pt x="388" y="1185"/>
                  <a:pt x="0" y="614"/>
                  <a:pt x="659" y="0"/>
                </a:cubicBezTo>
                <a:cubicBezTo>
                  <a:pt x="659" y="0"/>
                  <a:pt x="1261" y="709"/>
                  <a:pt x="490" y="1191"/>
                </a:cubicBezTo>
                <a:cubicBezTo>
                  <a:pt x="490" y="1191"/>
                  <a:pt x="508" y="734"/>
                  <a:pt x="595" y="547"/>
                </a:cubicBezTo>
                <a:cubicBezTo>
                  <a:pt x="595" y="547"/>
                  <a:pt x="363" y="953"/>
                  <a:pt x="388" y="1185"/>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Freeform 21"/>
          <p:cNvSpPr>
            <a:spLocks/>
          </p:cNvSpPr>
          <p:nvPr/>
        </p:nvSpPr>
        <p:spPr bwMode="auto">
          <a:xfrm>
            <a:off x="5116513" y="2590800"/>
            <a:ext cx="1431925" cy="1403350"/>
          </a:xfrm>
          <a:custGeom>
            <a:avLst/>
            <a:gdLst>
              <a:gd name="T0" fmla="*/ 0 w 933"/>
              <a:gd name="T1" fmla="*/ 2147483647 h 915"/>
              <a:gd name="T2" fmla="*/ 2147483647 w 933"/>
              <a:gd name="T3" fmla="*/ 2147483647 h 915"/>
              <a:gd name="T4" fmla="*/ 2147483647 w 933"/>
              <a:gd name="T5" fmla="*/ 2147483647 h 915"/>
              <a:gd name="T6" fmla="*/ 2147483647 w 933"/>
              <a:gd name="T7" fmla="*/ 2147483647 h 915"/>
              <a:gd name="T8" fmla="*/ 0 w 933"/>
              <a:gd name="T9" fmla="*/ 2147483647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3" h="915">
                <a:moveTo>
                  <a:pt x="0" y="502"/>
                </a:moveTo>
                <a:cubicBezTo>
                  <a:pt x="0" y="502"/>
                  <a:pt x="238" y="0"/>
                  <a:pt x="933" y="207"/>
                </a:cubicBezTo>
                <a:cubicBezTo>
                  <a:pt x="933" y="207"/>
                  <a:pt x="686" y="915"/>
                  <a:pt x="37" y="575"/>
                </a:cubicBezTo>
                <a:cubicBezTo>
                  <a:pt x="37" y="575"/>
                  <a:pt x="362" y="402"/>
                  <a:pt x="527" y="386"/>
                </a:cubicBezTo>
                <a:cubicBezTo>
                  <a:pt x="527" y="386"/>
                  <a:pt x="151" y="390"/>
                  <a:pt x="0" y="502"/>
                </a:cubicBezTo>
                <a:close/>
              </a:path>
            </a:pathLst>
          </a:custGeom>
          <a:solidFill>
            <a:srgbClr val="BCF6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Freeform 23"/>
          <p:cNvSpPr>
            <a:spLocks/>
          </p:cNvSpPr>
          <p:nvPr/>
        </p:nvSpPr>
        <p:spPr bwMode="auto">
          <a:xfrm>
            <a:off x="2522538" y="2297113"/>
            <a:ext cx="1487487" cy="1571625"/>
          </a:xfrm>
          <a:custGeom>
            <a:avLst/>
            <a:gdLst>
              <a:gd name="T0" fmla="*/ 2147483647 w 969"/>
              <a:gd name="T1" fmla="*/ 2147483647 h 1025"/>
              <a:gd name="T2" fmla="*/ 0 w 969"/>
              <a:gd name="T3" fmla="*/ 2147483647 h 1025"/>
              <a:gd name="T4" fmla="*/ 2147483647 w 969"/>
              <a:gd name="T5" fmla="*/ 2147483647 h 1025"/>
              <a:gd name="T6" fmla="*/ 2147483647 w 969"/>
              <a:gd name="T7" fmla="*/ 2147483647 h 1025"/>
              <a:gd name="T8" fmla="*/ 2147483647 w 969"/>
              <a:gd name="T9" fmla="*/ 2147483647 h 10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9" h="1025">
                <a:moveTo>
                  <a:pt x="965" y="703"/>
                </a:moveTo>
                <a:cubicBezTo>
                  <a:pt x="965" y="703"/>
                  <a:pt x="507" y="1025"/>
                  <a:pt x="0" y="498"/>
                </a:cubicBezTo>
                <a:cubicBezTo>
                  <a:pt x="0" y="498"/>
                  <a:pt x="568" y="0"/>
                  <a:pt x="969" y="620"/>
                </a:cubicBezTo>
                <a:cubicBezTo>
                  <a:pt x="969" y="620"/>
                  <a:pt x="598" y="611"/>
                  <a:pt x="445" y="543"/>
                </a:cubicBezTo>
                <a:cubicBezTo>
                  <a:pt x="445" y="543"/>
                  <a:pt x="777" y="726"/>
                  <a:pt x="965" y="703"/>
                </a:cubicBez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0" name="TextBox 46"/>
          <p:cNvSpPr txBox="1">
            <a:spLocks noChangeArrowheads="1"/>
          </p:cNvSpPr>
          <p:nvPr/>
        </p:nvSpPr>
        <p:spPr bwMode="auto">
          <a:xfrm>
            <a:off x="969963" y="1746250"/>
            <a:ext cx="1757362"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1" name="TextBox 46"/>
          <p:cNvSpPr txBox="1">
            <a:spLocks noChangeArrowheads="1"/>
          </p:cNvSpPr>
          <p:nvPr/>
        </p:nvSpPr>
        <p:spPr bwMode="auto">
          <a:xfrm>
            <a:off x="969963" y="3529013"/>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2" name="矩形 34"/>
          <p:cNvSpPr>
            <a:spLocks noChangeArrowheads="1"/>
          </p:cNvSpPr>
          <p:nvPr/>
        </p:nvSpPr>
        <p:spPr bwMode="auto">
          <a:xfrm>
            <a:off x="969963" y="145732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3" name="矩形 35"/>
          <p:cNvSpPr>
            <a:spLocks noChangeArrowheads="1"/>
          </p:cNvSpPr>
          <p:nvPr/>
        </p:nvSpPr>
        <p:spPr bwMode="auto">
          <a:xfrm>
            <a:off x="969963" y="327977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4" name="TextBox 46"/>
          <p:cNvSpPr txBox="1">
            <a:spLocks noChangeArrowheads="1"/>
          </p:cNvSpPr>
          <p:nvPr/>
        </p:nvSpPr>
        <p:spPr bwMode="auto">
          <a:xfrm>
            <a:off x="6389688" y="1804988"/>
            <a:ext cx="17589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5" name="TextBox 46"/>
          <p:cNvSpPr txBox="1">
            <a:spLocks noChangeArrowheads="1"/>
          </p:cNvSpPr>
          <p:nvPr/>
        </p:nvSpPr>
        <p:spPr bwMode="auto">
          <a:xfrm>
            <a:off x="6389688" y="3587750"/>
            <a:ext cx="17589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8446" name="矩形 38"/>
          <p:cNvSpPr>
            <a:spLocks noChangeArrowheads="1"/>
          </p:cNvSpPr>
          <p:nvPr/>
        </p:nvSpPr>
        <p:spPr bwMode="auto">
          <a:xfrm>
            <a:off x="6389688" y="151606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7" name="矩形 39"/>
          <p:cNvSpPr>
            <a:spLocks noChangeArrowheads="1"/>
          </p:cNvSpPr>
          <p:nvPr/>
        </p:nvSpPr>
        <p:spPr bwMode="auto">
          <a:xfrm>
            <a:off x="6421438" y="33385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8448" name="任意多边形 41"/>
          <p:cNvSpPr>
            <a:spLocks/>
          </p:cNvSpPr>
          <p:nvPr/>
        </p:nvSpPr>
        <p:spPr bwMode="auto">
          <a:xfrm>
            <a:off x="2924175" y="3140075"/>
            <a:ext cx="3359150" cy="2003425"/>
          </a:xfrm>
          <a:custGeom>
            <a:avLst/>
            <a:gdLst>
              <a:gd name="T0" fmla="*/ 1573644 w 3359497"/>
              <a:gd name="T1" fmla="*/ 628 h 2003589"/>
              <a:gd name="T2" fmla="*/ 1594896 w 3359497"/>
              <a:gd name="T3" fmla="*/ 4973 h 2003589"/>
              <a:gd name="T4" fmla="*/ 1779085 w 3359497"/>
              <a:gd name="T5" fmla="*/ 442441 h 2003589"/>
              <a:gd name="T6" fmla="*/ 1997044 w 3359497"/>
              <a:gd name="T7" fmla="*/ 284339 h 2003589"/>
              <a:gd name="T8" fmla="*/ 2113698 w 3359497"/>
              <a:gd name="T9" fmla="*/ 261315 h 2003589"/>
              <a:gd name="T10" fmla="*/ 1880391 w 3359497"/>
              <a:gd name="T11" fmla="*/ 804695 h 2003589"/>
              <a:gd name="T12" fmla="*/ 1883692 w 3359497"/>
              <a:gd name="T13" fmla="*/ 1543470 h 2003589"/>
              <a:gd name="T14" fmla="*/ 1897697 w 3359497"/>
              <a:gd name="T15" fmla="*/ 1632966 h 2003589"/>
              <a:gd name="T16" fmla="*/ 1978710 w 3359497"/>
              <a:gd name="T17" fmla="*/ 1634754 h 2003589"/>
              <a:gd name="T18" fmla="*/ 3343975 w 3359497"/>
              <a:gd name="T19" fmla="*/ 1967861 h 2003589"/>
              <a:gd name="T20" fmla="*/ 3358109 w 3359497"/>
              <a:gd name="T21" fmla="*/ 2002933 h 2003589"/>
              <a:gd name="T22" fmla="*/ 3161775 w 3359497"/>
              <a:gd name="T23" fmla="*/ 1955118 h 2003589"/>
              <a:gd name="T24" fmla="*/ 1664430 w 3359497"/>
              <a:gd name="T25" fmla="*/ 1830489 h 2003589"/>
              <a:gd name="T26" fmla="*/ 167086 w 3359497"/>
              <a:gd name="T27" fmla="*/ 1955118 h 2003589"/>
              <a:gd name="T28" fmla="*/ 0 w 3359497"/>
              <a:gd name="T29" fmla="*/ 1995812 h 2003589"/>
              <a:gd name="T30" fmla="*/ 11263 w 3359497"/>
              <a:gd name="T31" fmla="*/ 1967861 h 2003589"/>
              <a:gd name="T32" fmla="*/ 1376530 w 3359497"/>
              <a:gd name="T33" fmla="*/ 1634754 h 2003589"/>
              <a:gd name="T34" fmla="*/ 1517480 w 3359497"/>
              <a:gd name="T35" fmla="*/ 1631642 h 2003589"/>
              <a:gd name="T36" fmla="*/ 1522473 w 3359497"/>
              <a:gd name="T37" fmla="*/ 1578551 h 2003589"/>
              <a:gd name="T38" fmla="*/ 1551921 w 3359497"/>
              <a:gd name="T39" fmla="*/ 993498 h 2003589"/>
              <a:gd name="T40" fmla="*/ 1217308 w 3359497"/>
              <a:gd name="T41" fmla="*/ 594402 h 2003589"/>
              <a:gd name="T42" fmla="*/ 1154378 w 3359497"/>
              <a:gd name="T43" fmla="*/ 454721 h 2003589"/>
              <a:gd name="T44" fmla="*/ 1363125 w 3359497"/>
              <a:gd name="T45" fmla="*/ 563704 h 2003589"/>
              <a:gd name="T46" fmla="*/ 1143634 w 3359497"/>
              <a:gd name="T47" fmla="*/ 311965 h 2003589"/>
              <a:gd name="T48" fmla="*/ 1148237 w 3359497"/>
              <a:gd name="T49" fmla="*/ 196845 h 2003589"/>
              <a:gd name="T50" fmla="*/ 1418380 w 3359497"/>
              <a:gd name="T51" fmla="*/ 443977 h 2003589"/>
              <a:gd name="T52" fmla="*/ 1255681 w 3359497"/>
              <a:gd name="T53" fmla="*/ 77117 h 2003589"/>
              <a:gd name="T54" fmla="*/ 1392288 w 3359497"/>
              <a:gd name="T55" fmla="*/ 179958 h 2003589"/>
              <a:gd name="T56" fmla="*/ 1576478 w 3359497"/>
              <a:gd name="T57" fmla="*/ 295083 h 2003589"/>
              <a:gd name="T58" fmla="*/ 1573644 w 3359497"/>
              <a:gd name="T59" fmla="*/ 628 h 20035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359497" h="2003589">
                <a:moveTo>
                  <a:pt x="1574296" y="628"/>
                </a:moveTo>
                <a:cubicBezTo>
                  <a:pt x="1580081" y="-929"/>
                  <a:pt x="1587111" y="367"/>
                  <a:pt x="1595556" y="4973"/>
                </a:cubicBezTo>
                <a:cubicBezTo>
                  <a:pt x="1663120" y="43360"/>
                  <a:pt x="1687689" y="424160"/>
                  <a:pt x="1779821" y="442585"/>
                </a:cubicBezTo>
                <a:cubicBezTo>
                  <a:pt x="1873489" y="462547"/>
                  <a:pt x="1973299" y="341244"/>
                  <a:pt x="1997868" y="284431"/>
                </a:cubicBezTo>
                <a:cubicBezTo>
                  <a:pt x="2022436" y="229153"/>
                  <a:pt x="2099214" y="199980"/>
                  <a:pt x="2114570" y="261399"/>
                </a:cubicBezTo>
                <a:cubicBezTo>
                  <a:pt x="2129925" y="321282"/>
                  <a:pt x="1977906" y="405734"/>
                  <a:pt x="1881167" y="804959"/>
                </a:cubicBezTo>
                <a:cubicBezTo>
                  <a:pt x="1828263" y="1024125"/>
                  <a:pt x="1852051" y="1320439"/>
                  <a:pt x="1884472" y="1543974"/>
                </a:cubicBezTo>
                <a:lnTo>
                  <a:pt x="1898481" y="1633502"/>
                </a:lnTo>
                <a:lnTo>
                  <a:pt x="1979526" y="1635290"/>
                </a:lnTo>
                <a:cubicBezTo>
                  <a:pt x="2663894" y="1665869"/>
                  <a:pt x="3206522" y="1798791"/>
                  <a:pt x="3345357" y="1968505"/>
                </a:cubicBezTo>
                <a:lnTo>
                  <a:pt x="3359497" y="2003589"/>
                </a:lnTo>
                <a:lnTo>
                  <a:pt x="3163083" y="1955758"/>
                </a:lnTo>
                <a:cubicBezTo>
                  <a:pt x="2779720" y="1878732"/>
                  <a:pt x="2250110" y="1831089"/>
                  <a:pt x="1665118" y="1831089"/>
                </a:cubicBezTo>
                <a:cubicBezTo>
                  <a:pt x="1080127" y="1831089"/>
                  <a:pt x="550516" y="1878732"/>
                  <a:pt x="167154" y="1955758"/>
                </a:cubicBezTo>
                <a:lnTo>
                  <a:pt x="0" y="1996464"/>
                </a:lnTo>
                <a:lnTo>
                  <a:pt x="11267" y="1968505"/>
                </a:lnTo>
                <a:cubicBezTo>
                  <a:pt x="150103" y="1798791"/>
                  <a:pt x="692731" y="1665869"/>
                  <a:pt x="1377098" y="1635290"/>
                </a:cubicBezTo>
                <a:lnTo>
                  <a:pt x="1518108" y="1632178"/>
                </a:lnTo>
                <a:lnTo>
                  <a:pt x="1523101" y="1579067"/>
                </a:lnTo>
                <a:cubicBezTo>
                  <a:pt x="1537508" y="1420976"/>
                  <a:pt x="1557600" y="1162102"/>
                  <a:pt x="1552561" y="993822"/>
                </a:cubicBezTo>
                <a:cubicBezTo>
                  <a:pt x="1544883" y="735862"/>
                  <a:pt x="1313016" y="662159"/>
                  <a:pt x="1217812" y="594598"/>
                </a:cubicBezTo>
                <a:cubicBezTo>
                  <a:pt x="1122609" y="525501"/>
                  <a:pt x="1101111" y="451798"/>
                  <a:pt x="1154854" y="454869"/>
                </a:cubicBezTo>
                <a:cubicBezTo>
                  <a:pt x="1207064" y="457940"/>
                  <a:pt x="1352940" y="588456"/>
                  <a:pt x="1363689" y="563888"/>
                </a:cubicBezTo>
                <a:cubicBezTo>
                  <a:pt x="1374438" y="539321"/>
                  <a:pt x="1199386" y="396521"/>
                  <a:pt x="1144106" y="312069"/>
                </a:cubicBezTo>
                <a:cubicBezTo>
                  <a:pt x="1087291" y="226083"/>
                  <a:pt x="1125680" y="204586"/>
                  <a:pt x="1148713" y="196909"/>
                </a:cubicBezTo>
                <a:cubicBezTo>
                  <a:pt x="1171746" y="189231"/>
                  <a:pt x="1405149" y="459476"/>
                  <a:pt x="1418968" y="444121"/>
                </a:cubicBezTo>
                <a:cubicBezTo>
                  <a:pt x="1432789" y="428766"/>
                  <a:pt x="1246988" y="103244"/>
                  <a:pt x="1256201" y="77141"/>
                </a:cubicBezTo>
                <a:cubicBezTo>
                  <a:pt x="1263878" y="51038"/>
                  <a:pt x="1311480" y="-2704"/>
                  <a:pt x="1392864" y="180018"/>
                </a:cubicBezTo>
                <a:cubicBezTo>
                  <a:pt x="1474248" y="362740"/>
                  <a:pt x="1603234" y="447192"/>
                  <a:pt x="1577130" y="295179"/>
                </a:cubicBezTo>
                <a:cubicBezTo>
                  <a:pt x="1554288" y="162168"/>
                  <a:pt x="1533798" y="11524"/>
                  <a:pt x="1574296" y="628"/>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298450" y="5159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3.1 </a:t>
            </a:r>
            <a:r>
              <a:rPr lang="zh-CN" altLang="en-US" sz="1000" b="1" i="1">
                <a:solidFill>
                  <a:srgbClr val="FFFFFF"/>
                </a:solidFill>
                <a:latin typeface="方正兰亭黑_GBK" pitchFamily="2" charset="-122"/>
                <a:ea typeface="方正兰亭黑_GBK" pitchFamily="2" charset="-122"/>
              </a:rPr>
              <a:t>市场分析</a:t>
            </a:r>
          </a:p>
        </p:txBody>
      </p:sp>
      <p:grpSp>
        <p:nvGrpSpPr>
          <p:cNvPr id="20483" name="Group 1"/>
          <p:cNvGrpSpPr>
            <a:grpSpLocks/>
          </p:cNvGrpSpPr>
          <p:nvPr/>
        </p:nvGrpSpPr>
        <p:grpSpPr bwMode="auto">
          <a:xfrm>
            <a:off x="2668588" y="1360488"/>
            <a:ext cx="3597275" cy="3198812"/>
            <a:chOff x="0" y="0"/>
            <a:chExt cx="4292100" cy="3816695"/>
          </a:xfrm>
        </p:grpSpPr>
        <p:sp>
          <p:nvSpPr>
            <p:cNvPr id="19472" name="Freeform 28"/>
            <p:cNvSpPr>
              <a:spLocks/>
            </p:cNvSpPr>
            <p:nvPr/>
          </p:nvSpPr>
          <p:spPr bwMode="auto">
            <a:xfrm>
              <a:off x="2906165" y="979018"/>
              <a:ext cx="639249" cy="929328"/>
            </a:xfrm>
            <a:custGeom>
              <a:avLst/>
              <a:gdLst>
                <a:gd name="T0" fmla="*/ 2147483647 w 476"/>
                <a:gd name="T1" fmla="*/ 0 h 692"/>
                <a:gd name="T2" fmla="*/ 0 w 476"/>
                <a:gd name="T3" fmla="*/ 2147483647 h 692"/>
                <a:gd name="T4" fmla="*/ 2147483647 w 476"/>
                <a:gd name="T5" fmla="*/ 2147483647 h 692"/>
                <a:gd name="T6" fmla="*/ 2147483647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3" name="Freeform 29"/>
            <p:cNvSpPr>
              <a:spLocks/>
            </p:cNvSpPr>
            <p:nvPr/>
          </p:nvSpPr>
          <p:spPr bwMode="auto">
            <a:xfrm>
              <a:off x="2578483" y="2477762"/>
              <a:ext cx="102065" cy="181300"/>
            </a:xfrm>
            <a:custGeom>
              <a:avLst/>
              <a:gdLst>
                <a:gd name="T0" fmla="*/ 2147483647 w 76"/>
                <a:gd name="T1" fmla="*/ 0 h 135"/>
                <a:gd name="T2" fmla="*/ 0 w 76"/>
                <a:gd name="T3" fmla="*/ 2147483647 h 135"/>
                <a:gd name="T4" fmla="*/ 2147483647 w 76"/>
                <a:gd name="T5" fmla="*/ 0 h 135"/>
                <a:gd name="T6" fmla="*/ 0 60000 65536"/>
                <a:gd name="T7" fmla="*/ 0 60000 65536"/>
                <a:gd name="T8" fmla="*/ 0 60000 65536"/>
              </a:gdLst>
              <a:ahLst/>
              <a:cxnLst>
                <a:cxn ang="T6">
                  <a:pos x="T0" y="T1"/>
                </a:cxn>
                <a:cxn ang="T7">
                  <a:pos x="T2" y="T3"/>
                </a:cxn>
                <a:cxn ang="T8">
                  <a:pos x="T4" y="T5"/>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30"/>
            <p:cNvSpPr>
              <a:spLocks/>
            </p:cNvSpPr>
            <p:nvPr/>
          </p:nvSpPr>
          <p:spPr bwMode="auto">
            <a:xfrm>
              <a:off x="2578483" y="2477762"/>
              <a:ext cx="102065" cy="181300"/>
            </a:xfrm>
            <a:custGeom>
              <a:avLst/>
              <a:gdLst>
                <a:gd name="T0" fmla="*/ 2147483647 w 76"/>
                <a:gd name="T1" fmla="*/ 0 h 135"/>
                <a:gd name="T2" fmla="*/ 0 w 76"/>
                <a:gd name="T3" fmla="*/ 2147483647 h 135"/>
                <a:gd name="T4" fmla="*/ 2147483647 w 76"/>
                <a:gd name="T5" fmla="*/ 0 h 135"/>
                <a:gd name="T6" fmla="*/ 0 60000 65536"/>
                <a:gd name="T7" fmla="*/ 0 60000 65536"/>
                <a:gd name="T8" fmla="*/ 0 60000 65536"/>
              </a:gdLst>
              <a:ahLst/>
              <a:cxnLst>
                <a:cxn ang="T6">
                  <a:pos x="T0" y="T1"/>
                </a:cxn>
                <a:cxn ang="T7">
                  <a:pos x="T2" y="T3"/>
                </a:cxn>
                <a:cxn ang="T8">
                  <a:pos x="T4" y="T5"/>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Freeform 31"/>
            <p:cNvSpPr>
              <a:spLocks/>
            </p:cNvSpPr>
            <p:nvPr/>
          </p:nvSpPr>
          <p:spPr bwMode="auto">
            <a:xfrm>
              <a:off x="2578483" y="2477762"/>
              <a:ext cx="1071682" cy="181300"/>
            </a:xfrm>
            <a:custGeom>
              <a:avLst/>
              <a:gdLst>
                <a:gd name="T0" fmla="*/ 2147483647 w 798"/>
                <a:gd name="T1" fmla="*/ 0 h 135"/>
                <a:gd name="T2" fmla="*/ 0 w 798"/>
                <a:gd name="T3" fmla="*/ 2147483647 h 135"/>
                <a:gd name="T4" fmla="*/ 2147483647 w 798"/>
                <a:gd name="T5" fmla="*/ 2147483647 h 135"/>
                <a:gd name="T6" fmla="*/ 2147483647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6" name="Freeform 32"/>
            <p:cNvSpPr>
              <a:spLocks/>
            </p:cNvSpPr>
            <p:nvPr/>
          </p:nvSpPr>
          <p:spPr bwMode="auto">
            <a:xfrm>
              <a:off x="1713617" y="2659061"/>
              <a:ext cx="206816" cy="0"/>
            </a:xfrm>
            <a:custGeom>
              <a:avLst/>
              <a:gdLst>
                <a:gd name="T0" fmla="*/ 2147483647 w 154"/>
                <a:gd name="T1" fmla="*/ 0 w 154"/>
                <a:gd name="T2" fmla="*/ 2147483647 w 154"/>
                <a:gd name="T3" fmla="*/ 0 60000 65536"/>
                <a:gd name="T4" fmla="*/ 0 60000 65536"/>
                <a:gd name="T5" fmla="*/ 0 60000 65536"/>
              </a:gdLst>
              <a:ahLst/>
              <a:cxnLst>
                <a:cxn ang="T3">
                  <a:pos x="T0" y="0"/>
                </a:cxn>
                <a:cxn ang="T4">
                  <a:pos x="T1" y="0"/>
                </a:cxn>
                <a:cxn ang="T5">
                  <a:pos x="T2"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33"/>
            <p:cNvSpPr>
              <a:spLocks/>
            </p:cNvSpPr>
            <p:nvPr/>
          </p:nvSpPr>
          <p:spPr bwMode="auto">
            <a:xfrm>
              <a:off x="1713617" y="2659061"/>
              <a:ext cx="206816" cy="0"/>
            </a:xfrm>
            <a:custGeom>
              <a:avLst/>
              <a:gdLst>
                <a:gd name="T0" fmla="*/ 2147483647 w 154"/>
                <a:gd name="T1" fmla="*/ 0 w 154"/>
                <a:gd name="T2" fmla="*/ 2147483647 w 154"/>
                <a:gd name="T3" fmla="*/ 0 60000 65536"/>
                <a:gd name="T4" fmla="*/ 0 60000 65536"/>
                <a:gd name="T5" fmla="*/ 0 60000 65536"/>
              </a:gdLst>
              <a:ahLst/>
              <a:cxnLst>
                <a:cxn ang="T3">
                  <a:pos x="T0" y="0"/>
                </a:cxn>
                <a:cxn ang="T4">
                  <a:pos x="T1" y="0"/>
                </a:cxn>
                <a:cxn ang="T5">
                  <a:pos x="T2"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8" name="Freeform 34"/>
            <p:cNvSpPr>
              <a:spLocks/>
            </p:cNvSpPr>
            <p:nvPr/>
          </p:nvSpPr>
          <p:spPr bwMode="auto">
            <a:xfrm>
              <a:off x="1713617" y="2659061"/>
              <a:ext cx="534498" cy="927986"/>
            </a:xfrm>
            <a:custGeom>
              <a:avLst/>
              <a:gdLst>
                <a:gd name="T0" fmla="*/ 0 w 398"/>
                <a:gd name="T1" fmla="*/ 0 h 691"/>
                <a:gd name="T2" fmla="*/ 2147483647 w 398"/>
                <a:gd name="T3" fmla="*/ 2147483647 h 691"/>
                <a:gd name="T4" fmla="*/ 2147483647 w 398"/>
                <a:gd name="T5" fmla="*/ 2147483647 h 691"/>
                <a:gd name="T6" fmla="*/ 2147483647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Freeform 35"/>
            <p:cNvSpPr>
              <a:spLocks/>
            </p:cNvSpPr>
            <p:nvPr/>
          </p:nvSpPr>
          <p:spPr bwMode="auto">
            <a:xfrm>
              <a:off x="744000" y="1908346"/>
              <a:ext cx="639249" cy="927986"/>
            </a:xfrm>
            <a:custGeom>
              <a:avLst/>
              <a:gdLst>
                <a:gd name="T0" fmla="*/ 2147483647 w 476"/>
                <a:gd name="T1" fmla="*/ 0 h 691"/>
                <a:gd name="T2" fmla="*/ 0 w 476"/>
                <a:gd name="T3" fmla="*/ 2147483647 h 691"/>
                <a:gd name="T4" fmla="*/ 2147483647 w 476"/>
                <a:gd name="T5" fmla="*/ 0 h 691"/>
                <a:gd name="T6" fmla="*/ 2147483647 w 476"/>
                <a:gd name="T7" fmla="*/ 2147483647 h 691"/>
                <a:gd name="T8" fmla="*/ 2147483647 w 476"/>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0" name="Freeform 36"/>
            <p:cNvSpPr>
              <a:spLocks/>
            </p:cNvSpPr>
            <p:nvPr/>
          </p:nvSpPr>
          <p:spPr bwMode="auto">
            <a:xfrm>
              <a:off x="744000" y="1908346"/>
              <a:ext cx="639249" cy="927986"/>
            </a:xfrm>
            <a:custGeom>
              <a:avLst/>
              <a:gdLst>
                <a:gd name="T0" fmla="*/ 2147483647 w 476"/>
                <a:gd name="T1" fmla="*/ 0 h 691"/>
                <a:gd name="T2" fmla="*/ 0 w 476"/>
                <a:gd name="T3" fmla="*/ 2147483647 h 691"/>
                <a:gd name="T4" fmla="*/ 2147483647 w 476"/>
                <a:gd name="T5" fmla="*/ 0 h 691"/>
                <a:gd name="T6" fmla="*/ 2147483647 w 476"/>
                <a:gd name="T7" fmla="*/ 2147483647 h 691"/>
                <a:gd name="T8" fmla="*/ 2147483647 w 476"/>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37"/>
            <p:cNvSpPr>
              <a:spLocks/>
            </p:cNvSpPr>
            <p:nvPr/>
          </p:nvSpPr>
          <p:spPr bwMode="auto">
            <a:xfrm>
              <a:off x="744000" y="1908346"/>
              <a:ext cx="639249" cy="927986"/>
            </a:xfrm>
            <a:custGeom>
              <a:avLst/>
              <a:gdLst>
                <a:gd name="T0" fmla="*/ 2147483647 w 476"/>
                <a:gd name="T1" fmla="*/ 0 h 691"/>
                <a:gd name="T2" fmla="*/ 0 w 476"/>
                <a:gd name="T3" fmla="*/ 2147483647 h 691"/>
                <a:gd name="T4" fmla="*/ 2147483647 w 476"/>
                <a:gd name="T5" fmla="*/ 2147483647 h 691"/>
                <a:gd name="T6" fmla="*/ 2147483647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38"/>
            <p:cNvSpPr>
              <a:spLocks/>
            </p:cNvSpPr>
            <p:nvPr/>
          </p:nvSpPr>
          <p:spPr bwMode="auto">
            <a:xfrm>
              <a:off x="1608866" y="1160317"/>
              <a:ext cx="104751" cy="178614"/>
            </a:xfrm>
            <a:custGeom>
              <a:avLst/>
              <a:gdLst>
                <a:gd name="T0" fmla="*/ 2147483647 w 78"/>
                <a:gd name="T1" fmla="*/ 0 h 133"/>
                <a:gd name="T2" fmla="*/ 0 w 78"/>
                <a:gd name="T3" fmla="*/ 2147483647 h 133"/>
                <a:gd name="T4" fmla="*/ 2147483647 w 78"/>
                <a:gd name="T5" fmla="*/ 0 h 133"/>
                <a:gd name="T6" fmla="*/ 0 60000 65536"/>
                <a:gd name="T7" fmla="*/ 0 60000 65536"/>
                <a:gd name="T8" fmla="*/ 0 60000 65536"/>
              </a:gdLst>
              <a:ahLst/>
              <a:cxnLst>
                <a:cxn ang="T6">
                  <a:pos x="T0" y="T1"/>
                </a:cxn>
                <a:cxn ang="T7">
                  <a:pos x="T2" y="T3"/>
                </a:cxn>
                <a:cxn ang="T8">
                  <a:pos x="T4" y="T5"/>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Freeform 39"/>
            <p:cNvSpPr>
              <a:spLocks/>
            </p:cNvSpPr>
            <p:nvPr/>
          </p:nvSpPr>
          <p:spPr bwMode="auto">
            <a:xfrm>
              <a:off x="1608866" y="1160317"/>
              <a:ext cx="104751" cy="178614"/>
            </a:xfrm>
            <a:custGeom>
              <a:avLst/>
              <a:gdLst>
                <a:gd name="T0" fmla="*/ 2147483647 w 78"/>
                <a:gd name="T1" fmla="*/ 0 h 133"/>
                <a:gd name="T2" fmla="*/ 0 w 78"/>
                <a:gd name="T3" fmla="*/ 2147483647 h 133"/>
                <a:gd name="T4" fmla="*/ 2147483647 w 78"/>
                <a:gd name="T5" fmla="*/ 0 h 133"/>
                <a:gd name="T6" fmla="*/ 0 60000 65536"/>
                <a:gd name="T7" fmla="*/ 0 60000 65536"/>
                <a:gd name="T8" fmla="*/ 0 60000 65536"/>
              </a:gdLst>
              <a:ahLst/>
              <a:cxnLst>
                <a:cxn ang="T6">
                  <a:pos x="T0" y="T1"/>
                </a:cxn>
                <a:cxn ang="T7">
                  <a:pos x="T2" y="T3"/>
                </a:cxn>
                <a:cxn ang="T8">
                  <a:pos x="T4" y="T5"/>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40"/>
            <p:cNvSpPr>
              <a:spLocks/>
            </p:cNvSpPr>
            <p:nvPr/>
          </p:nvSpPr>
          <p:spPr bwMode="auto">
            <a:xfrm>
              <a:off x="639249" y="1160317"/>
              <a:ext cx="1074368" cy="178614"/>
            </a:xfrm>
            <a:custGeom>
              <a:avLst/>
              <a:gdLst>
                <a:gd name="T0" fmla="*/ 2147483647 w 800"/>
                <a:gd name="T1" fmla="*/ 0 h 133"/>
                <a:gd name="T2" fmla="*/ 0 w 800"/>
                <a:gd name="T3" fmla="*/ 0 h 133"/>
                <a:gd name="T4" fmla="*/ 2147483647 w 800"/>
                <a:gd name="T5" fmla="*/ 2147483647 h 133"/>
                <a:gd name="T6" fmla="*/ 2147483647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41"/>
            <p:cNvSpPr>
              <a:spLocks/>
            </p:cNvSpPr>
            <p:nvPr/>
          </p:nvSpPr>
          <p:spPr bwMode="auto">
            <a:xfrm>
              <a:off x="2371667" y="1160317"/>
              <a:ext cx="206816" cy="0"/>
            </a:xfrm>
            <a:custGeom>
              <a:avLst/>
              <a:gdLst>
                <a:gd name="T0" fmla="*/ 0 w 154"/>
                <a:gd name="T1" fmla="*/ 0 w 154"/>
                <a:gd name="T2" fmla="*/ 2147483647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6" name="Freeform 42"/>
            <p:cNvSpPr>
              <a:spLocks/>
            </p:cNvSpPr>
            <p:nvPr/>
          </p:nvSpPr>
          <p:spPr bwMode="auto">
            <a:xfrm>
              <a:off x="2371667" y="1160317"/>
              <a:ext cx="206816" cy="0"/>
            </a:xfrm>
            <a:custGeom>
              <a:avLst/>
              <a:gdLst>
                <a:gd name="T0" fmla="*/ 0 w 154"/>
                <a:gd name="T1" fmla="*/ 0 w 154"/>
                <a:gd name="T2" fmla="*/ 2147483647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43"/>
            <p:cNvSpPr>
              <a:spLocks/>
            </p:cNvSpPr>
            <p:nvPr/>
          </p:nvSpPr>
          <p:spPr bwMode="auto">
            <a:xfrm>
              <a:off x="2041299" y="232332"/>
              <a:ext cx="537184" cy="927986"/>
            </a:xfrm>
            <a:custGeom>
              <a:avLst/>
              <a:gdLst>
                <a:gd name="T0" fmla="*/ 0 w 400"/>
                <a:gd name="T1" fmla="*/ 0 h 691"/>
                <a:gd name="T2" fmla="*/ 2147483647 w 400"/>
                <a:gd name="T3" fmla="*/ 2147483647 h 691"/>
                <a:gd name="T4" fmla="*/ 2147483647 w 400"/>
                <a:gd name="T5" fmla="*/ 2147483647 h 691"/>
                <a:gd name="T6" fmla="*/ 2147483647 w 400"/>
                <a:gd name="T7" fmla="*/ 2147483647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488" name="Group 44"/>
            <p:cNvGrpSpPr>
              <a:grpSpLocks/>
            </p:cNvGrpSpPr>
            <p:nvPr/>
          </p:nvGrpSpPr>
          <p:grpSpPr bwMode="auto">
            <a:xfrm>
              <a:off x="0" y="1160317"/>
              <a:ext cx="1713617" cy="2152765"/>
              <a:chOff x="0" y="0"/>
              <a:chExt cx="1713617" cy="2152765"/>
            </a:xfrm>
          </p:grpSpPr>
          <p:sp>
            <p:nvSpPr>
              <p:cNvPr id="19512" name="Freeform 75"/>
              <p:cNvSpPr>
                <a:spLocks/>
              </p:cNvSpPr>
              <p:nvPr/>
            </p:nvSpPr>
            <p:spPr bwMode="auto">
              <a:xfrm>
                <a:off x="0" y="250"/>
                <a:ext cx="1714300" cy="2152844"/>
              </a:xfrm>
              <a:custGeom>
                <a:avLst/>
                <a:gdLst>
                  <a:gd name="T0" fmla="*/ 2147483647 w 539"/>
                  <a:gd name="T1" fmla="*/ 0 h 677"/>
                  <a:gd name="T2" fmla="*/ 2147483647 w 539"/>
                  <a:gd name="T3" fmla="*/ 2147483647 h 677"/>
                  <a:gd name="T4" fmla="*/ 2147483647 w 539"/>
                  <a:gd name="T5" fmla="*/ 2147483647 h 677"/>
                  <a:gd name="T6" fmla="*/ 2147483647 w 539"/>
                  <a:gd name="T7" fmla="*/ 2147483647 h 677"/>
                  <a:gd name="T8" fmla="*/ 2147483647 w 539"/>
                  <a:gd name="T9" fmla="*/ 2147483647 h 677"/>
                  <a:gd name="T10" fmla="*/ 2147483647 w 539"/>
                  <a:gd name="T11" fmla="*/ 2147483647 h 677"/>
                  <a:gd name="T12" fmla="*/ 2147483647 w 539"/>
                  <a:gd name="T13" fmla="*/ 0 h 677"/>
                  <a:gd name="T14" fmla="*/ 2147483647 w 539"/>
                  <a:gd name="T15" fmla="*/ 0 h 6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3" name="Freeform 76"/>
              <p:cNvSpPr>
                <a:spLocks/>
              </p:cNvSpPr>
              <p:nvPr/>
            </p:nvSpPr>
            <p:spPr bwMode="auto">
              <a:xfrm>
                <a:off x="639688" y="250"/>
                <a:ext cx="1074612" cy="179404"/>
              </a:xfrm>
              <a:custGeom>
                <a:avLst/>
                <a:gdLst>
                  <a:gd name="T0" fmla="*/ 2147483647 w 800"/>
                  <a:gd name="T1" fmla="*/ 0 h 133"/>
                  <a:gd name="T2" fmla="*/ 0 w 800"/>
                  <a:gd name="T3" fmla="*/ 0 h 133"/>
                  <a:gd name="T4" fmla="*/ 2147483647 w 800"/>
                  <a:gd name="T5" fmla="*/ 2147483647 h 133"/>
                  <a:gd name="T6" fmla="*/ 2147483647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89" name="Group 71"/>
            <p:cNvGrpSpPr>
              <a:grpSpLocks/>
            </p:cNvGrpSpPr>
            <p:nvPr/>
          </p:nvGrpSpPr>
          <p:grpSpPr bwMode="auto">
            <a:xfrm>
              <a:off x="232332" y="0"/>
              <a:ext cx="2346151" cy="1404736"/>
              <a:chOff x="0" y="0"/>
              <a:chExt cx="2346151" cy="1404736"/>
            </a:xfrm>
          </p:grpSpPr>
          <p:sp>
            <p:nvSpPr>
              <p:cNvPr id="19510" name="Freeform 73"/>
              <p:cNvSpPr>
                <a:spLocks/>
              </p:cNvSpPr>
              <p:nvPr/>
            </p:nvSpPr>
            <p:spPr bwMode="auto">
              <a:xfrm>
                <a:off x="-584" y="0"/>
                <a:ext cx="2346052" cy="1405064"/>
              </a:xfrm>
              <a:custGeom>
                <a:avLst/>
                <a:gdLst>
                  <a:gd name="T0" fmla="*/ 2147483647 w 738"/>
                  <a:gd name="T1" fmla="*/ 2147483647 h 442"/>
                  <a:gd name="T2" fmla="*/ 2147483647 w 738"/>
                  <a:gd name="T3" fmla="*/ 0 h 442"/>
                  <a:gd name="T4" fmla="*/ 2147483647 w 738"/>
                  <a:gd name="T5" fmla="*/ 0 h 442"/>
                  <a:gd name="T6" fmla="*/ 2147483647 w 738"/>
                  <a:gd name="T7" fmla="*/ 2147483647 h 442"/>
                  <a:gd name="T8" fmla="*/ 0 w 738"/>
                  <a:gd name="T9" fmla="*/ 2147483647 h 442"/>
                  <a:gd name="T10" fmla="*/ 2147483647 w 738"/>
                  <a:gd name="T11" fmla="*/ 2147483647 h 442"/>
                  <a:gd name="T12" fmla="*/ 2147483647 w 738"/>
                  <a:gd name="T13" fmla="*/ 2147483647 h 442"/>
                  <a:gd name="T14" fmla="*/ 2147483647 w 738"/>
                  <a:gd name="T15" fmla="*/ 2147483647 h 4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1" name="Freeform 74"/>
              <p:cNvSpPr>
                <a:spLocks/>
              </p:cNvSpPr>
              <p:nvPr/>
            </p:nvSpPr>
            <p:spPr bwMode="auto">
              <a:xfrm>
                <a:off x="1808956" y="231796"/>
                <a:ext cx="536513" cy="928771"/>
              </a:xfrm>
              <a:custGeom>
                <a:avLst/>
                <a:gdLst>
                  <a:gd name="T0" fmla="*/ 0 w 400"/>
                  <a:gd name="T1" fmla="*/ 0 h 691"/>
                  <a:gd name="T2" fmla="*/ 2147483647 w 400"/>
                  <a:gd name="T3" fmla="*/ 2147483647 h 691"/>
                  <a:gd name="T4" fmla="*/ 2147483647 w 400"/>
                  <a:gd name="T5" fmla="*/ 2147483647 h 691"/>
                  <a:gd name="T6" fmla="*/ 2147483647 w 400"/>
                  <a:gd name="T7" fmla="*/ 2147483647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90" name="Group 46"/>
            <p:cNvGrpSpPr>
              <a:grpSpLocks/>
            </p:cNvGrpSpPr>
            <p:nvPr/>
          </p:nvGrpSpPr>
          <p:grpSpPr bwMode="auto">
            <a:xfrm>
              <a:off x="1714299" y="2410043"/>
              <a:ext cx="2346052" cy="1406652"/>
              <a:chOff x="0" y="0"/>
              <a:chExt cx="2346052" cy="1406652"/>
            </a:xfrm>
          </p:grpSpPr>
          <p:grpSp>
            <p:nvGrpSpPr>
              <p:cNvPr id="19506" name="Group 65"/>
              <p:cNvGrpSpPr>
                <a:grpSpLocks/>
              </p:cNvGrpSpPr>
              <p:nvPr/>
            </p:nvGrpSpPr>
            <p:grpSpPr bwMode="auto">
              <a:xfrm>
                <a:off x="0" y="0"/>
                <a:ext cx="2346052" cy="1406652"/>
                <a:chOff x="0" y="0"/>
                <a:chExt cx="2346052" cy="1406652"/>
              </a:xfrm>
            </p:grpSpPr>
            <p:sp>
              <p:nvSpPr>
                <p:cNvPr id="19508" name="Freeform 69"/>
                <p:cNvSpPr>
                  <a:spLocks/>
                </p:cNvSpPr>
                <p:nvPr/>
              </p:nvSpPr>
              <p:spPr bwMode="auto">
                <a:xfrm>
                  <a:off x="0" y="0"/>
                  <a:ext cx="2346052" cy="1406652"/>
                </a:xfrm>
                <a:custGeom>
                  <a:avLst/>
                  <a:gdLst>
                    <a:gd name="T0" fmla="*/ 2147483647 w 738"/>
                    <a:gd name="T1" fmla="*/ 2147483647 h 442"/>
                    <a:gd name="T2" fmla="*/ 2147483647 w 738"/>
                    <a:gd name="T3" fmla="*/ 2147483647 h 442"/>
                    <a:gd name="T4" fmla="*/ 2147483647 w 738"/>
                    <a:gd name="T5" fmla="*/ 2147483647 h 442"/>
                    <a:gd name="T6" fmla="*/ 2147483647 w 738"/>
                    <a:gd name="T7" fmla="*/ 2147483647 h 442"/>
                    <a:gd name="T8" fmla="*/ 2147483647 w 738"/>
                    <a:gd name="T9" fmla="*/ 0 h 442"/>
                    <a:gd name="T10" fmla="*/ 2147483647 w 738"/>
                    <a:gd name="T11" fmla="*/ 2147483647 h 442"/>
                    <a:gd name="T12" fmla="*/ 0 w 738"/>
                    <a:gd name="T13" fmla="*/ 2147483647 h 442"/>
                    <a:gd name="T14" fmla="*/ 2147483647 w 738"/>
                    <a:gd name="T15" fmla="*/ 2147483647 h 4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9" name="Freeform 70"/>
                <p:cNvSpPr>
                  <a:spLocks/>
                </p:cNvSpPr>
                <p:nvPr/>
              </p:nvSpPr>
              <p:spPr bwMode="auto">
                <a:xfrm>
                  <a:off x="1" y="249258"/>
                  <a:ext cx="534926" cy="927184"/>
                </a:xfrm>
                <a:custGeom>
                  <a:avLst/>
                  <a:gdLst>
                    <a:gd name="T0" fmla="*/ 0 w 398"/>
                    <a:gd name="T1" fmla="*/ 0 h 691"/>
                    <a:gd name="T2" fmla="*/ 2147483647 w 398"/>
                    <a:gd name="T3" fmla="*/ 2147483647 h 691"/>
                    <a:gd name="T4" fmla="*/ 2147483647 w 398"/>
                    <a:gd name="T5" fmla="*/ 2147483647 h 691"/>
                    <a:gd name="T6" fmla="*/ 2147483647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19507" name="Group 6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031" y="636385"/>
                <a:ext cx="349134" cy="33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91" name="Group 47"/>
            <p:cNvGrpSpPr>
              <a:grpSpLocks/>
            </p:cNvGrpSpPr>
            <p:nvPr/>
          </p:nvGrpSpPr>
          <p:grpSpPr bwMode="auto">
            <a:xfrm>
              <a:off x="664766" y="1908346"/>
              <a:ext cx="2002354" cy="1908348"/>
              <a:chOff x="0" y="0"/>
              <a:chExt cx="2002354" cy="1908348"/>
            </a:xfrm>
          </p:grpSpPr>
          <p:grpSp>
            <p:nvGrpSpPr>
              <p:cNvPr id="19502" name="Group 61"/>
              <p:cNvGrpSpPr>
                <a:grpSpLocks/>
              </p:cNvGrpSpPr>
              <p:nvPr/>
            </p:nvGrpSpPr>
            <p:grpSpPr bwMode="auto">
              <a:xfrm>
                <a:off x="0" y="0"/>
                <a:ext cx="2002354" cy="1908348"/>
                <a:chOff x="0" y="0"/>
                <a:chExt cx="2002354" cy="1908348"/>
              </a:xfrm>
            </p:grpSpPr>
            <p:sp>
              <p:nvSpPr>
                <p:cNvPr id="19504" name="Freeform 63"/>
                <p:cNvSpPr>
                  <a:spLocks/>
                </p:cNvSpPr>
                <p:nvPr/>
              </p:nvSpPr>
              <p:spPr bwMode="auto">
                <a:xfrm>
                  <a:off x="320" y="1"/>
                  <a:ext cx="2001604" cy="1908347"/>
                </a:xfrm>
                <a:custGeom>
                  <a:avLst/>
                  <a:gdLst>
                    <a:gd name="T0" fmla="*/ 2147483647 w 630"/>
                    <a:gd name="T1" fmla="*/ 2147483647 h 600"/>
                    <a:gd name="T2" fmla="*/ 2147483647 w 630"/>
                    <a:gd name="T3" fmla="*/ 2147483647 h 600"/>
                    <a:gd name="T4" fmla="*/ 2147483647 w 630"/>
                    <a:gd name="T5" fmla="*/ 2147483647 h 600"/>
                    <a:gd name="T6" fmla="*/ 2147483647 w 630"/>
                    <a:gd name="T7" fmla="*/ 2147483647 h 600"/>
                    <a:gd name="T8" fmla="*/ 2147483647 w 630"/>
                    <a:gd name="T9" fmla="*/ 2147483647 h 600"/>
                    <a:gd name="T10" fmla="*/ 2147483647 w 630"/>
                    <a:gd name="T11" fmla="*/ 2147483647 h 600"/>
                    <a:gd name="T12" fmla="*/ 2147483647 w 630"/>
                    <a:gd name="T13" fmla="*/ 0 h 600"/>
                    <a:gd name="T14" fmla="*/ 2147483647 w 630"/>
                    <a:gd name="T15" fmla="*/ 2147483647 h 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5" name="Freeform 64"/>
                <p:cNvSpPr>
                  <a:spLocks/>
                </p:cNvSpPr>
                <p:nvPr/>
              </p:nvSpPr>
              <p:spPr bwMode="auto">
                <a:xfrm>
                  <a:off x="79686" y="1"/>
                  <a:ext cx="638101" cy="928771"/>
                </a:xfrm>
                <a:custGeom>
                  <a:avLst/>
                  <a:gdLst>
                    <a:gd name="T0" fmla="*/ 2147483647 w 476"/>
                    <a:gd name="T1" fmla="*/ 0 h 691"/>
                    <a:gd name="T2" fmla="*/ 0 w 476"/>
                    <a:gd name="T3" fmla="*/ 2147483647 h 691"/>
                    <a:gd name="T4" fmla="*/ 2147483647 w 476"/>
                    <a:gd name="T5" fmla="*/ 2147483647 h 691"/>
                    <a:gd name="T6" fmla="*/ 2147483647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503" name="Freeform 18"/>
              <p:cNvSpPr>
                <a:spLocks/>
              </p:cNvSpPr>
              <p:nvPr/>
            </p:nvSpPr>
            <p:spPr bwMode="auto">
              <a:xfrm>
                <a:off x="508100" y="1092741"/>
                <a:ext cx="413624" cy="413623"/>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0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2147483647 h 360"/>
                  <a:gd name="T34" fmla="*/ 2147483647 w 360"/>
                  <a:gd name="T35" fmla="*/ 2147483647 h 360"/>
                  <a:gd name="T36" fmla="*/ 2147483647 w 360"/>
                  <a:gd name="T37" fmla="*/ 2147483647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92" name="Group 55"/>
            <p:cNvGrpSpPr>
              <a:grpSpLocks/>
            </p:cNvGrpSpPr>
            <p:nvPr/>
          </p:nvGrpSpPr>
          <p:grpSpPr bwMode="auto">
            <a:xfrm>
              <a:off x="1624982" y="0"/>
              <a:ext cx="1999668" cy="1908347"/>
              <a:chOff x="0" y="0"/>
              <a:chExt cx="1999668" cy="1908347"/>
            </a:xfrm>
          </p:grpSpPr>
          <p:sp>
            <p:nvSpPr>
              <p:cNvPr id="19500" name="Freeform 59"/>
              <p:cNvSpPr>
                <a:spLocks/>
              </p:cNvSpPr>
              <p:nvPr/>
            </p:nvSpPr>
            <p:spPr bwMode="auto">
              <a:xfrm>
                <a:off x="429" y="0"/>
                <a:ext cx="2000017" cy="1908347"/>
              </a:xfrm>
              <a:custGeom>
                <a:avLst/>
                <a:gdLst>
                  <a:gd name="T0" fmla="*/ 2147483647 w 629"/>
                  <a:gd name="T1" fmla="*/ 2147483647 h 600"/>
                  <a:gd name="T2" fmla="*/ 2147483647 w 629"/>
                  <a:gd name="T3" fmla="*/ 2147483647 h 600"/>
                  <a:gd name="T4" fmla="*/ 2147483647 w 629"/>
                  <a:gd name="T5" fmla="*/ 2147483647 h 600"/>
                  <a:gd name="T6" fmla="*/ 2147483647 w 629"/>
                  <a:gd name="T7" fmla="*/ 0 h 600"/>
                  <a:gd name="T8" fmla="*/ 0 w 629"/>
                  <a:gd name="T9" fmla="*/ 0 h 600"/>
                  <a:gd name="T10" fmla="*/ 2147483647 w 629"/>
                  <a:gd name="T11" fmla="*/ 2147483647 h 600"/>
                  <a:gd name="T12" fmla="*/ 2147483647 w 629"/>
                  <a:gd name="T13" fmla="*/ 2147483647 h 600"/>
                  <a:gd name="T14" fmla="*/ 2147483647 w 629"/>
                  <a:gd name="T15" fmla="*/ 2147483647 h 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1" name="Freeform 60"/>
              <p:cNvSpPr>
                <a:spLocks/>
              </p:cNvSpPr>
              <p:nvPr/>
            </p:nvSpPr>
            <p:spPr bwMode="auto">
              <a:xfrm>
                <a:off x="1281393" y="979575"/>
                <a:ext cx="639687" cy="928772"/>
              </a:xfrm>
              <a:custGeom>
                <a:avLst/>
                <a:gdLst>
                  <a:gd name="T0" fmla="*/ 2147483647 w 476"/>
                  <a:gd name="T1" fmla="*/ 0 h 692"/>
                  <a:gd name="T2" fmla="*/ 0 w 476"/>
                  <a:gd name="T3" fmla="*/ 2147483647 h 692"/>
                  <a:gd name="T4" fmla="*/ 2147483647 w 476"/>
                  <a:gd name="T5" fmla="*/ 2147483647 h 692"/>
                  <a:gd name="T6" fmla="*/ 2147483647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93" name="Group 51"/>
            <p:cNvGrpSpPr>
              <a:grpSpLocks/>
            </p:cNvGrpSpPr>
            <p:nvPr/>
          </p:nvGrpSpPr>
          <p:grpSpPr bwMode="auto">
            <a:xfrm>
              <a:off x="2578483" y="502267"/>
              <a:ext cx="1713617" cy="2156795"/>
              <a:chOff x="0" y="0"/>
              <a:chExt cx="1713617" cy="2156795"/>
            </a:xfrm>
          </p:grpSpPr>
          <p:sp>
            <p:nvSpPr>
              <p:cNvPr id="19498" name="Freeform 53"/>
              <p:cNvSpPr>
                <a:spLocks/>
              </p:cNvSpPr>
              <p:nvPr/>
            </p:nvSpPr>
            <p:spPr bwMode="auto">
              <a:xfrm>
                <a:off x="-683" y="-572"/>
                <a:ext cx="1714300" cy="2157606"/>
              </a:xfrm>
              <a:custGeom>
                <a:avLst/>
                <a:gdLst>
                  <a:gd name="T0" fmla="*/ 2147483647 w 539"/>
                  <a:gd name="T1" fmla="*/ 2147483647 h 678"/>
                  <a:gd name="T2" fmla="*/ 2147483647 w 539"/>
                  <a:gd name="T3" fmla="*/ 2147483647 h 678"/>
                  <a:gd name="T4" fmla="*/ 2147483647 w 539"/>
                  <a:gd name="T5" fmla="*/ 2147483647 h 678"/>
                  <a:gd name="T6" fmla="*/ 2147483647 w 539"/>
                  <a:gd name="T7" fmla="*/ 2147483647 h 678"/>
                  <a:gd name="T8" fmla="*/ 2147483647 w 539"/>
                  <a:gd name="T9" fmla="*/ 0 h 678"/>
                  <a:gd name="T10" fmla="*/ 2147483647 w 539"/>
                  <a:gd name="T11" fmla="*/ 2147483647 h 678"/>
                  <a:gd name="T12" fmla="*/ 0 w 539"/>
                  <a:gd name="T13" fmla="*/ 2147483647 h 678"/>
                  <a:gd name="T14" fmla="*/ 2147483647 w 539"/>
                  <a:gd name="T15" fmla="*/ 2147483647 h 6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9" name="Freeform 54"/>
              <p:cNvSpPr>
                <a:spLocks/>
              </p:cNvSpPr>
              <p:nvPr/>
            </p:nvSpPr>
            <p:spPr bwMode="auto">
              <a:xfrm>
                <a:off x="-683" y="1976043"/>
                <a:ext cx="1071438" cy="180991"/>
              </a:xfrm>
              <a:custGeom>
                <a:avLst/>
                <a:gdLst>
                  <a:gd name="T0" fmla="*/ 2147483647 w 798"/>
                  <a:gd name="T1" fmla="*/ 0 h 135"/>
                  <a:gd name="T2" fmla="*/ 0 w 798"/>
                  <a:gd name="T3" fmla="*/ 2147483647 h 135"/>
                  <a:gd name="T4" fmla="*/ 2147483647 w 798"/>
                  <a:gd name="T5" fmla="*/ 2147483647 h 135"/>
                  <a:gd name="T6" fmla="*/ 2147483647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close/>
                  </a:path>
                </a:pathLst>
              </a:custGeom>
              <a:solidFill>
                <a:srgbClr val="0D0D0D">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94" name="Shape 222"/>
            <p:cNvSpPr>
              <a:spLocks/>
            </p:cNvSpPr>
            <p:nvPr/>
          </p:nvSpPr>
          <p:spPr bwMode="auto">
            <a:xfrm>
              <a:off x="495588" y="1649778"/>
              <a:ext cx="328470" cy="412689"/>
            </a:xfrm>
            <a:custGeom>
              <a:avLst/>
              <a:gdLst>
                <a:gd name="T0" fmla="*/ 1042575909 w 21015"/>
                <a:gd name="T1" fmla="*/ 957155011 h 21072"/>
                <a:gd name="T2" fmla="*/ 825086427 w 21015"/>
                <a:gd name="T3" fmla="*/ 882125519 h 21072"/>
                <a:gd name="T4" fmla="*/ 716578289 w 21015"/>
                <a:gd name="T5" fmla="*/ 488140249 h 21072"/>
                <a:gd name="T6" fmla="*/ 993637443 w 21015"/>
                <a:gd name="T7" fmla="*/ 387510369 h 21072"/>
                <a:gd name="T8" fmla="*/ 1042575909 w 21015"/>
                <a:gd name="T9" fmla="*/ 957155011 h 21072"/>
                <a:gd name="T10" fmla="*/ 1245505550 w 21015"/>
                <a:gd name="T11" fmla="*/ 715736431 h 21072"/>
                <a:gd name="T12" fmla="*/ 757463730 w 21015"/>
                <a:gd name="T13" fmla="*/ 13243592 h 21072"/>
                <a:gd name="T14" fmla="*/ 375417374 w 21015"/>
                <a:gd name="T15" fmla="*/ 929788709 h 21072"/>
                <a:gd name="T16" fmla="*/ 436773882 w 21015"/>
                <a:gd name="T17" fmla="*/ 1303770117 h 21072"/>
                <a:gd name="T18" fmla="*/ 20650627 w 21015"/>
                <a:gd name="T19" fmla="*/ 2147483647 h 21072"/>
                <a:gd name="T20" fmla="*/ 1195137 w 21015"/>
                <a:gd name="T21" fmla="*/ 2147483647 h 21072"/>
                <a:gd name="T22" fmla="*/ 28051119 w 21015"/>
                <a:gd name="T23" fmla="*/ 2147483647 h 21072"/>
                <a:gd name="T24" fmla="*/ 84275508 w 21015"/>
                <a:gd name="T25" fmla="*/ 2147483647 h 21072"/>
                <a:gd name="T26" fmla="*/ 206152258 w 21015"/>
                <a:gd name="T27" fmla="*/ 2147483647 h 21072"/>
                <a:gd name="T28" fmla="*/ 280518507 w 21015"/>
                <a:gd name="T29" fmla="*/ 2147483647 h 21072"/>
                <a:gd name="T30" fmla="*/ 445010390 w 21015"/>
                <a:gd name="T31" fmla="*/ 2147483647 h 21072"/>
                <a:gd name="T32" fmla="*/ 446442513 w 21015"/>
                <a:gd name="T33" fmla="*/ 2147483647 h 21072"/>
                <a:gd name="T34" fmla="*/ 557814381 w 21015"/>
                <a:gd name="T35" fmla="*/ 2147483647 h 21072"/>
                <a:gd name="T36" fmla="*/ 750002170 w 21015"/>
                <a:gd name="T37" fmla="*/ 1772191501 h 21072"/>
                <a:gd name="T38" fmla="*/ 957288498 w 21015"/>
                <a:gd name="T39" fmla="*/ 1767338684 h 21072"/>
                <a:gd name="T40" fmla="*/ 1245505550 w 21015"/>
                <a:gd name="T41" fmla="*/ 715736431 h 210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pic>
          <p:nvPicPr>
            <p:cNvPr id="19495" name="Group 8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313" y="391008"/>
              <a:ext cx="610984" cy="429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96" name="Freeform 71"/>
            <p:cNvSpPr>
              <a:spLocks noEditPoints="1"/>
            </p:cNvSpPr>
            <p:nvPr/>
          </p:nvSpPr>
          <p:spPr bwMode="auto">
            <a:xfrm>
              <a:off x="2810815" y="414077"/>
              <a:ext cx="252470" cy="383135"/>
            </a:xfrm>
            <a:custGeom>
              <a:avLst/>
              <a:gdLst>
                <a:gd name="T0" fmla="*/ 2147483647 w 48"/>
                <a:gd name="T1" fmla="*/ 2147483647 h 73"/>
                <a:gd name="T2" fmla="*/ 2147483647 w 48"/>
                <a:gd name="T3" fmla="*/ 2147483647 h 73"/>
                <a:gd name="T4" fmla="*/ 2147483647 w 48"/>
                <a:gd name="T5" fmla="*/ 2147483647 h 73"/>
                <a:gd name="T6" fmla="*/ 2147483647 w 48"/>
                <a:gd name="T7" fmla="*/ 2147483647 h 73"/>
                <a:gd name="T8" fmla="*/ 2147483647 w 48"/>
                <a:gd name="T9" fmla="*/ 2147483647 h 73"/>
                <a:gd name="T10" fmla="*/ 2147483647 w 48"/>
                <a:gd name="T11" fmla="*/ 2147483647 h 73"/>
                <a:gd name="T12" fmla="*/ 2147483647 w 48"/>
                <a:gd name="T13" fmla="*/ 2147483647 h 73"/>
                <a:gd name="T14" fmla="*/ 2147483647 w 48"/>
                <a:gd name="T15" fmla="*/ 2147483647 h 73"/>
                <a:gd name="T16" fmla="*/ 2147483647 w 48"/>
                <a:gd name="T17" fmla="*/ 2147483647 h 73"/>
                <a:gd name="T18" fmla="*/ 2147483647 w 48"/>
                <a:gd name="T19" fmla="*/ 2147483647 h 73"/>
                <a:gd name="T20" fmla="*/ 2147483647 w 48"/>
                <a:gd name="T21" fmla="*/ 2147483647 h 73"/>
                <a:gd name="T22" fmla="*/ 2147483647 w 48"/>
                <a:gd name="T23" fmla="*/ 2147483647 h 73"/>
                <a:gd name="T24" fmla="*/ 2147483647 w 48"/>
                <a:gd name="T25" fmla="*/ 2147483647 h 73"/>
                <a:gd name="T26" fmla="*/ 2147483647 w 48"/>
                <a:gd name="T27" fmla="*/ 0 h 73"/>
                <a:gd name="T28" fmla="*/ 2147483647 w 48"/>
                <a:gd name="T29" fmla="*/ 0 h 73"/>
                <a:gd name="T30" fmla="*/ 0 w 48"/>
                <a:gd name="T31" fmla="*/ 2147483647 h 73"/>
                <a:gd name="T32" fmla="*/ 0 w 48"/>
                <a:gd name="T33" fmla="*/ 2147483647 h 73"/>
                <a:gd name="T34" fmla="*/ 2147483647 w 48"/>
                <a:gd name="T35" fmla="*/ 2147483647 h 73"/>
                <a:gd name="T36" fmla="*/ 2147483647 w 48"/>
                <a:gd name="T37" fmla="*/ 2147483647 h 73"/>
                <a:gd name="T38" fmla="*/ 2147483647 w 48"/>
                <a:gd name="T39" fmla="*/ 2147483647 h 73"/>
                <a:gd name="T40" fmla="*/ 2147483647 w 48"/>
                <a:gd name="T41" fmla="*/ 2147483647 h 73"/>
                <a:gd name="T42" fmla="*/ 2147483647 w 48"/>
                <a:gd name="T43" fmla="*/ 2147483647 h 73"/>
                <a:gd name="T44" fmla="*/ 2147483647 w 48"/>
                <a:gd name="T45" fmla="*/ 2147483647 h 73"/>
                <a:gd name="T46" fmla="*/ 2147483647 w 48"/>
                <a:gd name="T47" fmla="*/ 2147483647 h 73"/>
                <a:gd name="T48" fmla="*/ 2147483647 w 48"/>
                <a:gd name="T49" fmla="*/ 2147483647 h 73"/>
                <a:gd name="T50" fmla="*/ 2147483647 w 48"/>
                <a:gd name="T51" fmla="*/ 2147483647 h 73"/>
                <a:gd name="T52" fmla="*/ 2147483647 w 48"/>
                <a:gd name="T53" fmla="*/ 2147483647 h 73"/>
                <a:gd name="T54" fmla="*/ 2147483647 w 48"/>
                <a:gd name="T55" fmla="*/ 2147483647 h 73"/>
                <a:gd name="T56" fmla="*/ 2147483647 w 48"/>
                <a:gd name="T57" fmla="*/ 2147483647 h 73"/>
                <a:gd name="T58" fmla="*/ 2147483647 w 48"/>
                <a:gd name="T59" fmla="*/ 2147483647 h 73"/>
                <a:gd name="T60" fmla="*/ 0 w 48"/>
                <a:gd name="T61" fmla="*/ 2147483647 h 73"/>
                <a:gd name="T62" fmla="*/ 0 w 48"/>
                <a:gd name="T63" fmla="*/ 2147483647 h 73"/>
                <a:gd name="T64" fmla="*/ 2147483647 w 48"/>
                <a:gd name="T65" fmla="*/ 2147483647 h 73"/>
                <a:gd name="T66" fmla="*/ 2147483647 w 48"/>
                <a:gd name="T67" fmla="*/ 2147483647 h 73"/>
                <a:gd name="T68" fmla="*/ 2147483647 w 48"/>
                <a:gd name="T69" fmla="*/ 2147483647 h 73"/>
                <a:gd name="T70" fmla="*/ 2147483647 w 48"/>
                <a:gd name="T71" fmla="*/ 2147483647 h 73"/>
                <a:gd name="T72" fmla="*/ 2147483647 w 48"/>
                <a:gd name="T73" fmla="*/ 2147483647 h 73"/>
                <a:gd name="T74" fmla="*/ 2147483647 w 48"/>
                <a:gd name="T75" fmla="*/ 2147483647 h 73"/>
                <a:gd name="T76" fmla="*/ 2147483647 w 48"/>
                <a:gd name="T77" fmla="*/ 2147483647 h 73"/>
                <a:gd name="T78" fmla="*/ 2147483647 w 48"/>
                <a:gd name="T79" fmla="*/ 2147483647 h 73"/>
                <a:gd name="T80" fmla="*/ 2147483647 w 48"/>
                <a:gd name="T81" fmla="*/ 2147483647 h 73"/>
                <a:gd name="T82" fmla="*/ 2147483647 w 48"/>
                <a:gd name="T83" fmla="*/ 2147483647 h 73"/>
                <a:gd name="T84" fmla="*/ 2147483647 w 48"/>
                <a:gd name="T85" fmla="*/ 2147483647 h 73"/>
                <a:gd name="T86" fmla="*/ 2147483647 w 48"/>
                <a:gd name="T87" fmla="*/ 2147483647 h 73"/>
                <a:gd name="T88" fmla="*/ 2147483647 w 48"/>
                <a:gd name="T89" fmla="*/ 2147483647 h 73"/>
                <a:gd name="T90" fmla="*/ 2147483647 w 48"/>
                <a:gd name="T91" fmla="*/ 2147483647 h 73"/>
                <a:gd name="T92" fmla="*/ 2147483647 w 48"/>
                <a:gd name="T93" fmla="*/ 2147483647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7" name="Shape 227"/>
            <p:cNvSpPr>
              <a:spLocks/>
            </p:cNvSpPr>
            <p:nvPr/>
          </p:nvSpPr>
          <p:spPr bwMode="auto">
            <a:xfrm>
              <a:off x="3401722" y="1716393"/>
              <a:ext cx="433011" cy="461888"/>
            </a:xfrm>
            <a:custGeom>
              <a:avLst/>
              <a:gdLst>
                <a:gd name="T0" fmla="*/ 2063567625 w 21153"/>
                <a:gd name="T1" fmla="*/ 2147483647 h 21260"/>
                <a:gd name="T2" fmla="*/ 1650756476 w 21153"/>
                <a:gd name="T3" fmla="*/ 2147483647 h 21260"/>
                <a:gd name="T4" fmla="*/ 1650756476 w 21153"/>
                <a:gd name="T5" fmla="*/ 1331164801 h 21260"/>
                <a:gd name="T6" fmla="*/ 2063567625 w 21153"/>
                <a:gd name="T7" fmla="*/ 1331164801 h 21260"/>
                <a:gd name="T8" fmla="*/ 2063567625 w 21153"/>
                <a:gd name="T9" fmla="*/ 2147483647 h 21260"/>
                <a:gd name="T10" fmla="*/ 2063567625 w 21153"/>
                <a:gd name="T11" fmla="*/ 2147483647 h 21260"/>
                <a:gd name="T12" fmla="*/ 1650756476 w 21153"/>
                <a:gd name="T13" fmla="*/ 2147483647 h 21260"/>
                <a:gd name="T14" fmla="*/ 1650756476 w 21153"/>
                <a:gd name="T15" fmla="*/ 2147483647 h 21260"/>
                <a:gd name="T16" fmla="*/ 2063567625 w 21153"/>
                <a:gd name="T17" fmla="*/ 2147483647 h 21260"/>
                <a:gd name="T18" fmla="*/ 2063567625 w 21153"/>
                <a:gd name="T19" fmla="*/ 2147483647 h 21260"/>
                <a:gd name="T20" fmla="*/ 2147483647 w 21153"/>
                <a:gd name="T21" fmla="*/ 2147483647 h 21260"/>
                <a:gd name="T22" fmla="*/ 2147483647 w 21153"/>
                <a:gd name="T23" fmla="*/ 2147483647 h 21260"/>
                <a:gd name="T24" fmla="*/ 2147483647 w 21153"/>
                <a:gd name="T25" fmla="*/ 2147483647 h 21260"/>
                <a:gd name="T26" fmla="*/ 2147483647 w 21153"/>
                <a:gd name="T27" fmla="*/ 1787885586 h 21260"/>
                <a:gd name="T28" fmla="*/ 2147483647 w 21153"/>
                <a:gd name="T29" fmla="*/ 1559740441 h 21260"/>
                <a:gd name="T30" fmla="*/ 2147483647 w 21153"/>
                <a:gd name="T31" fmla="*/ 1506272625 h 21260"/>
                <a:gd name="T32" fmla="*/ 2147483647 w 21153"/>
                <a:gd name="T33" fmla="*/ 1194152547 h 21260"/>
                <a:gd name="T34" fmla="*/ 2147483647 w 21153"/>
                <a:gd name="T35" fmla="*/ 359804408 h 21260"/>
                <a:gd name="T36" fmla="*/ 2147483647 w 21153"/>
                <a:gd name="T37" fmla="*/ 233262174 h 21260"/>
                <a:gd name="T38" fmla="*/ 2147483647 w 21153"/>
                <a:gd name="T39" fmla="*/ 645200984 h 21260"/>
                <a:gd name="T40" fmla="*/ 2147483647 w 21153"/>
                <a:gd name="T41" fmla="*/ 539814480 h 21260"/>
                <a:gd name="T42" fmla="*/ 1980516717 w 21153"/>
                <a:gd name="T43" fmla="*/ 108945431 h 21260"/>
                <a:gd name="T44" fmla="*/ 1731345958 w 21153"/>
                <a:gd name="T45" fmla="*/ 107160775 h 21260"/>
                <a:gd name="T46" fmla="*/ 1543987136 w 21153"/>
                <a:gd name="T47" fmla="*/ 497267926 h 21260"/>
                <a:gd name="T48" fmla="*/ 1190697877 w 21153"/>
                <a:gd name="T49" fmla="*/ 633613244 h 21260"/>
                <a:gd name="T50" fmla="*/ 860405876 w 21153"/>
                <a:gd name="T51" fmla="*/ 452485950 h 21260"/>
                <a:gd name="T52" fmla="*/ 646533242 w 21153"/>
                <a:gd name="T53" fmla="*/ 629378431 h 21260"/>
                <a:gd name="T54" fmla="*/ 664443783 w 21153"/>
                <a:gd name="T55" fmla="*/ 1028170944 h 21260"/>
                <a:gd name="T56" fmla="*/ 436520778 w 21153"/>
                <a:gd name="T57" fmla="*/ 1408022834 h 21260"/>
                <a:gd name="T58" fmla="*/ 117645893 w 21153"/>
                <a:gd name="T59" fmla="*/ 1510507938 h 21260"/>
                <a:gd name="T60" fmla="*/ 64094041 w 21153"/>
                <a:gd name="T61" fmla="*/ 1787885586 h 21260"/>
                <a:gd name="T62" fmla="*/ 420368524 w 21153"/>
                <a:gd name="T63" fmla="*/ 2147483647 h 21260"/>
                <a:gd name="T64" fmla="*/ 420368524 w 21153"/>
                <a:gd name="T65" fmla="*/ 2147483647 h 21260"/>
                <a:gd name="T66" fmla="*/ 64094041 w 21153"/>
                <a:gd name="T67" fmla="*/ 2147483647 h 21260"/>
                <a:gd name="T68" fmla="*/ 124499680 w 21153"/>
                <a:gd name="T69" fmla="*/ 2147483647 h 21260"/>
                <a:gd name="T70" fmla="*/ 556808708 w 21153"/>
                <a:gd name="T71" fmla="*/ 2147483647 h 21260"/>
                <a:gd name="T72" fmla="*/ 725724389 w 21153"/>
                <a:gd name="T73" fmla="*/ 2147483647 h 21260"/>
                <a:gd name="T74" fmla="*/ 503779814 w 21153"/>
                <a:gd name="T75" fmla="*/ 2147483647 h 21260"/>
                <a:gd name="T76" fmla="*/ 641789711 w 21153"/>
                <a:gd name="T77" fmla="*/ 2147483647 h 21260"/>
                <a:gd name="T78" fmla="*/ 1149961476 w 21153"/>
                <a:gd name="T79" fmla="*/ 2147483647 h 21260"/>
                <a:gd name="T80" fmla="*/ 1506767719 w 21153"/>
                <a:gd name="T81" fmla="*/ 2147483647 h 21260"/>
                <a:gd name="T82" fmla="*/ 1717655540 w 21153"/>
                <a:gd name="T83" fmla="*/ 2147483647 h 21260"/>
                <a:gd name="T84" fmla="*/ 1973671303 w 21153"/>
                <a:gd name="T85" fmla="*/ 2147483647 h 21260"/>
                <a:gd name="T86" fmla="*/ 2147483647 w 21153"/>
                <a:gd name="T87" fmla="*/ 2147483647 h 21260"/>
                <a:gd name="T88" fmla="*/ 2147483647 w 21153"/>
                <a:gd name="T89" fmla="*/ 2147483647 h 21260"/>
                <a:gd name="T90" fmla="*/ 2147483647 w 21153"/>
                <a:gd name="T91" fmla="*/ 2147483647 h 21260"/>
                <a:gd name="T92" fmla="*/ 2147483647 w 21153"/>
                <a:gd name="T93" fmla="*/ 2147483647 h 21260"/>
                <a:gd name="T94" fmla="*/ 2147483647 w 21153"/>
                <a:gd name="T95" fmla="*/ 2147483647 h 21260"/>
                <a:gd name="T96" fmla="*/ 2147483647 w 21153"/>
                <a:gd name="T97" fmla="*/ 2147483647 h 21260"/>
                <a:gd name="T98" fmla="*/ 2147483647 w 21153"/>
                <a:gd name="T99" fmla="*/ 2147483647 h 21260"/>
                <a:gd name="T100" fmla="*/ 2147483647 w 21153"/>
                <a:gd name="T101" fmla="*/ 2147483647 h 212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grpSp>
      <p:sp>
        <p:nvSpPr>
          <p:cNvPr id="19460" name="TextBox 46"/>
          <p:cNvSpPr txBox="1">
            <a:spLocks noChangeArrowheads="1"/>
          </p:cNvSpPr>
          <p:nvPr/>
        </p:nvSpPr>
        <p:spPr bwMode="auto">
          <a:xfrm>
            <a:off x="1116013" y="1535113"/>
            <a:ext cx="20256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1" name="矩形 50"/>
          <p:cNvSpPr>
            <a:spLocks noChangeArrowheads="1"/>
          </p:cNvSpPr>
          <p:nvPr/>
        </p:nvSpPr>
        <p:spPr bwMode="auto">
          <a:xfrm>
            <a:off x="1116013" y="1262063"/>
            <a:ext cx="13827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9462" name="TextBox 46"/>
          <p:cNvSpPr txBox="1">
            <a:spLocks noChangeArrowheads="1"/>
          </p:cNvSpPr>
          <p:nvPr/>
        </p:nvSpPr>
        <p:spPr bwMode="auto">
          <a:xfrm>
            <a:off x="655638" y="263366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3" name="矩形 52"/>
          <p:cNvSpPr>
            <a:spLocks noChangeArrowheads="1"/>
          </p:cNvSpPr>
          <p:nvPr/>
        </p:nvSpPr>
        <p:spPr bwMode="auto">
          <a:xfrm>
            <a:off x="655638" y="23733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19464" name="TextBox 46"/>
          <p:cNvSpPr txBox="1">
            <a:spLocks noChangeArrowheads="1"/>
          </p:cNvSpPr>
          <p:nvPr/>
        </p:nvSpPr>
        <p:spPr bwMode="auto">
          <a:xfrm>
            <a:off x="1181100" y="403701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5" name="矩形 54"/>
          <p:cNvSpPr>
            <a:spLocks noChangeArrowheads="1"/>
          </p:cNvSpPr>
          <p:nvPr/>
        </p:nvSpPr>
        <p:spPr bwMode="auto">
          <a:xfrm>
            <a:off x="1181100" y="3763963"/>
            <a:ext cx="1382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85E61"/>
                </a:solidFill>
                <a:latin typeface="方正兰亭黑_GBK" pitchFamily="2" charset="-122"/>
                <a:ea typeface="方正兰亭黑_GBK" pitchFamily="2" charset="-122"/>
              </a:rPr>
              <a:t>Lorem ipsum </a:t>
            </a:r>
            <a:endParaRPr lang="zh-CN" altLang="en-US" sz="2400" b="1">
              <a:solidFill>
                <a:srgbClr val="E85E61"/>
              </a:solidFill>
              <a:latin typeface="方正兰亭黑_GBK" pitchFamily="2" charset="-122"/>
              <a:ea typeface="方正兰亭黑_GBK" pitchFamily="2" charset="-122"/>
            </a:endParaRPr>
          </a:p>
        </p:txBody>
      </p:sp>
      <p:sp>
        <p:nvSpPr>
          <p:cNvPr id="19466" name="TextBox 46"/>
          <p:cNvSpPr txBox="1">
            <a:spLocks noChangeArrowheads="1"/>
          </p:cNvSpPr>
          <p:nvPr/>
        </p:nvSpPr>
        <p:spPr bwMode="auto">
          <a:xfrm>
            <a:off x="6438900" y="2633663"/>
            <a:ext cx="19939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7" name="矩形 56"/>
          <p:cNvSpPr>
            <a:spLocks noChangeArrowheads="1"/>
          </p:cNvSpPr>
          <p:nvPr/>
        </p:nvSpPr>
        <p:spPr bwMode="auto">
          <a:xfrm>
            <a:off x="6438900" y="2373313"/>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F0968D"/>
                </a:solidFill>
                <a:latin typeface="方正兰亭黑_GBK" pitchFamily="2" charset="-122"/>
                <a:ea typeface="方正兰亭黑_GBK" pitchFamily="2" charset="-122"/>
              </a:rPr>
              <a:t>Lorem ipsum </a:t>
            </a:r>
            <a:endParaRPr lang="zh-CN" altLang="en-US" sz="2400" b="1">
              <a:solidFill>
                <a:srgbClr val="F0968D"/>
              </a:solidFill>
              <a:latin typeface="方正兰亭黑_GBK" pitchFamily="2" charset="-122"/>
              <a:ea typeface="方正兰亭黑_GBK" pitchFamily="2" charset="-122"/>
            </a:endParaRPr>
          </a:p>
        </p:txBody>
      </p:sp>
      <p:sp>
        <p:nvSpPr>
          <p:cNvPr id="19468" name="TextBox 46"/>
          <p:cNvSpPr txBox="1">
            <a:spLocks noChangeArrowheads="1"/>
          </p:cNvSpPr>
          <p:nvPr/>
        </p:nvSpPr>
        <p:spPr bwMode="auto">
          <a:xfrm>
            <a:off x="5880100" y="1546225"/>
            <a:ext cx="202406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69" name="矩形 58"/>
          <p:cNvSpPr>
            <a:spLocks noChangeArrowheads="1"/>
          </p:cNvSpPr>
          <p:nvPr/>
        </p:nvSpPr>
        <p:spPr bwMode="auto">
          <a:xfrm>
            <a:off x="5880100" y="1273175"/>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19470" name="TextBox 46"/>
          <p:cNvSpPr txBox="1">
            <a:spLocks noChangeArrowheads="1"/>
          </p:cNvSpPr>
          <p:nvPr/>
        </p:nvSpPr>
        <p:spPr bwMode="auto">
          <a:xfrm>
            <a:off x="5970588" y="3997325"/>
            <a:ext cx="19954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t>
            </a:r>
          </a:p>
        </p:txBody>
      </p:sp>
      <p:sp>
        <p:nvSpPr>
          <p:cNvPr id="19471" name="矩形 60"/>
          <p:cNvSpPr>
            <a:spLocks noChangeArrowheads="1"/>
          </p:cNvSpPr>
          <p:nvPr/>
        </p:nvSpPr>
        <p:spPr bwMode="auto">
          <a:xfrm>
            <a:off x="5970588" y="3736975"/>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2000"/>
                                        <p:tgtEl>
                                          <p:spTgt spid="20483"/>
                                        </p:tgtEl>
                                      </p:cBhvr>
                                    </p:animEffect>
                                    <p:anim calcmode="lin" valueType="num">
                                      <p:cBhvr>
                                        <p:cTn id="8" dur="2000" fill="hold"/>
                                        <p:tgtEl>
                                          <p:spTgt spid="20483"/>
                                        </p:tgtEl>
                                        <p:attrNameLst>
                                          <p:attrName>style.rotation</p:attrName>
                                        </p:attrNameLst>
                                      </p:cBhvr>
                                      <p:tavLst>
                                        <p:tav tm="0">
                                          <p:val>
                                            <p:fltVal val="720"/>
                                          </p:val>
                                        </p:tav>
                                        <p:tav tm="100000">
                                          <p:val>
                                            <p:fltVal val="0"/>
                                          </p:val>
                                        </p:tav>
                                      </p:tavLst>
                                    </p:anim>
                                    <p:anim calcmode="lin" valueType="num">
                                      <p:cBhvr>
                                        <p:cTn id="9" dur="2000" fill="hold"/>
                                        <p:tgtEl>
                                          <p:spTgt spid="20483"/>
                                        </p:tgtEl>
                                        <p:attrNameLst>
                                          <p:attrName>ppt_h</p:attrName>
                                        </p:attrNameLst>
                                      </p:cBhvr>
                                      <p:tavLst>
                                        <p:tav tm="0">
                                          <p:val>
                                            <p:fltVal val="0"/>
                                          </p:val>
                                        </p:tav>
                                        <p:tav tm="100000">
                                          <p:val>
                                            <p:strVal val="#ppt_h"/>
                                          </p:val>
                                        </p:tav>
                                      </p:tavLst>
                                    </p:anim>
                                    <p:anim calcmode="lin" valueType="num">
                                      <p:cBhvr>
                                        <p:cTn id="10" dur="2000" fill="hold"/>
                                        <p:tgtEl>
                                          <p:spTgt spid="2048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3.1 </a:t>
            </a:r>
            <a:r>
              <a:rPr lang="zh-CN" altLang="en-US" sz="1000" b="1" i="1">
                <a:solidFill>
                  <a:srgbClr val="FFFFFF"/>
                </a:solidFill>
                <a:latin typeface="方正兰亭黑_GBK" pitchFamily="2" charset="-122"/>
                <a:ea typeface="方正兰亭黑_GBK" pitchFamily="2" charset="-122"/>
              </a:rPr>
              <a:t>市场分析</a:t>
            </a:r>
          </a:p>
        </p:txBody>
      </p:sp>
      <p:sp>
        <p:nvSpPr>
          <p:cNvPr id="20483"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grpSp>
        <p:nvGrpSpPr>
          <p:cNvPr id="20484" name="组合 26"/>
          <p:cNvGrpSpPr>
            <a:grpSpLocks/>
          </p:cNvGrpSpPr>
          <p:nvPr/>
        </p:nvGrpSpPr>
        <p:grpSpPr bwMode="auto">
          <a:xfrm>
            <a:off x="153988" y="1727200"/>
            <a:ext cx="5135562" cy="2279650"/>
            <a:chOff x="0" y="0"/>
            <a:chExt cx="5527782" cy="2126809"/>
          </a:xfrm>
        </p:grpSpPr>
        <p:cxnSp>
          <p:nvCxnSpPr>
            <p:cNvPr id="20493" name="直接连接符 29"/>
            <p:cNvCxnSpPr>
              <a:cxnSpLocks noChangeShapeType="1"/>
            </p:cNvCxnSpPr>
            <p:nvPr/>
          </p:nvCxnSpPr>
          <p:spPr bwMode="auto">
            <a:xfrm>
              <a:off x="3118531" y="1340372"/>
              <a:ext cx="1897746" cy="0"/>
            </a:xfrm>
            <a:prstGeom prst="line">
              <a:avLst/>
            </a:prstGeom>
            <a:noFill/>
            <a:ln w="6350">
              <a:solidFill>
                <a:srgbClr val="FCDD65"/>
              </a:solidFill>
              <a:round/>
              <a:headEnd type="oval" w="med" len="med"/>
              <a:tailEnd type="oval" w="med" len="med"/>
            </a:ln>
            <a:extLst>
              <a:ext uri="{909E8E84-426E-40DD-AFC4-6F175D3DCCD1}">
                <a14:hiddenFill xmlns:a14="http://schemas.microsoft.com/office/drawing/2010/main">
                  <a:noFill/>
                </a14:hiddenFill>
              </a:ext>
            </a:extLst>
          </p:spPr>
        </p:cxnSp>
        <p:cxnSp>
          <p:nvCxnSpPr>
            <p:cNvPr id="20494" name="直接连接符 28"/>
            <p:cNvCxnSpPr>
              <a:cxnSpLocks noChangeShapeType="1"/>
            </p:cNvCxnSpPr>
            <p:nvPr/>
          </p:nvCxnSpPr>
          <p:spPr bwMode="auto">
            <a:xfrm>
              <a:off x="3289033" y="973188"/>
              <a:ext cx="1897746" cy="0"/>
            </a:xfrm>
            <a:prstGeom prst="line">
              <a:avLst/>
            </a:prstGeom>
            <a:noFill/>
            <a:ln w="6350">
              <a:solidFill>
                <a:srgbClr val="E85E61"/>
              </a:solidFill>
              <a:round/>
              <a:headEnd type="oval" w="med" len="med"/>
              <a:tailEnd type="oval" w="med" len="med"/>
            </a:ln>
            <a:extLst>
              <a:ext uri="{909E8E84-426E-40DD-AFC4-6F175D3DCCD1}">
                <a14:hiddenFill xmlns:a14="http://schemas.microsoft.com/office/drawing/2010/main">
                  <a:noFill/>
                </a14:hiddenFill>
              </a:ext>
            </a:extLst>
          </p:spPr>
        </p:cxnSp>
        <p:cxnSp>
          <p:nvCxnSpPr>
            <p:cNvPr id="20495" name="直接连接符 25"/>
            <p:cNvCxnSpPr>
              <a:cxnSpLocks noChangeShapeType="1"/>
            </p:cNvCxnSpPr>
            <p:nvPr/>
          </p:nvCxnSpPr>
          <p:spPr bwMode="auto">
            <a:xfrm>
              <a:off x="3630036" y="238818"/>
              <a:ext cx="1897746" cy="0"/>
            </a:xfrm>
            <a:prstGeom prst="line">
              <a:avLst/>
            </a:prstGeom>
            <a:noFill/>
            <a:ln w="6350">
              <a:solidFill>
                <a:srgbClr val="F0968D"/>
              </a:solidFill>
              <a:round/>
              <a:headEnd type="oval" w="med" len="med"/>
              <a:tailEnd type="oval" w="med" len="med"/>
            </a:ln>
            <a:extLst>
              <a:ext uri="{909E8E84-426E-40DD-AFC4-6F175D3DCCD1}">
                <a14:hiddenFill xmlns:a14="http://schemas.microsoft.com/office/drawing/2010/main">
                  <a:noFill/>
                </a14:hiddenFill>
              </a:ext>
            </a:extLst>
          </p:spPr>
        </p:cxnSp>
        <p:cxnSp>
          <p:nvCxnSpPr>
            <p:cNvPr id="20496" name="直接连接符 27"/>
            <p:cNvCxnSpPr>
              <a:cxnSpLocks noChangeShapeType="1"/>
            </p:cNvCxnSpPr>
            <p:nvPr/>
          </p:nvCxnSpPr>
          <p:spPr bwMode="auto">
            <a:xfrm>
              <a:off x="3459535" y="606003"/>
              <a:ext cx="1897746" cy="0"/>
            </a:xfrm>
            <a:prstGeom prst="line">
              <a:avLst/>
            </a:prstGeom>
            <a:noFill/>
            <a:ln w="6350">
              <a:solidFill>
                <a:srgbClr val="88D0E0"/>
              </a:solidFill>
              <a:round/>
              <a:headEnd type="oval" w="med" len="med"/>
              <a:tailEnd type="oval" w="med" len="med"/>
            </a:ln>
            <a:extLst>
              <a:ext uri="{909E8E84-426E-40DD-AFC4-6F175D3DCCD1}">
                <a14:hiddenFill xmlns:a14="http://schemas.microsoft.com/office/drawing/2010/main">
                  <a:noFill/>
                </a14:hiddenFill>
              </a:ext>
            </a:extLst>
          </p:spPr>
        </p:cxnSp>
        <p:grpSp>
          <p:nvGrpSpPr>
            <p:cNvPr id="20497" name="组合 2"/>
            <p:cNvGrpSpPr>
              <a:grpSpLocks/>
            </p:cNvGrpSpPr>
            <p:nvPr/>
          </p:nvGrpSpPr>
          <p:grpSpPr bwMode="auto">
            <a:xfrm>
              <a:off x="0" y="0"/>
              <a:ext cx="4212487" cy="2126809"/>
              <a:chOff x="0" y="0"/>
              <a:chExt cx="5040312" cy="2544763"/>
            </a:xfrm>
          </p:grpSpPr>
          <p:grpSp>
            <p:nvGrpSpPr>
              <p:cNvPr id="20498" name="Group 254"/>
              <p:cNvGrpSpPr>
                <a:grpSpLocks/>
              </p:cNvGrpSpPr>
              <p:nvPr/>
            </p:nvGrpSpPr>
            <p:grpSpPr bwMode="auto">
              <a:xfrm>
                <a:off x="0" y="0"/>
                <a:ext cx="4343400" cy="2544763"/>
                <a:chOff x="0" y="0"/>
                <a:chExt cx="3711469" cy="2174629"/>
              </a:xfrm>
            </p:grpSpPr>
            <p:grpSp>
              <p:nvGrpSpPr>
                <p:cNvPr id="20503" name="Group 193"/>
                <p:cNvGrpSpPr>
                  <a:grpSpLocks/>
                </p:cNvGrpSpPr>
                <p:nvPr/>
              </p:nvGrpSpPr>
              <p:grpSpPr bwMode="auto">
                <a:xfrm>
                  <a:off x="1819603" y="1875999"/>
                  <a:ext cx="1497787" cy="298630"/>
                  <a:chOff x="0" y="0"/>
                  <a:chExt cx="2293093" cy="457200"/>
                </a:xfrm>
              </p:grpSpPr>
              <p:sp>
                <p:nvSpPr>
                  <p:cNvPr id="20509" name="Oval 11"/>
                  <p:cNvSpPr>
                    <a:spLocks noChangeArrowheads="1"/>
                  </p:cNvSpPr>
                  <p:nvPr/>
                </p:nvSpPr>
                <p:spPr bwMode="auto">
                  <a:xfrm>
                    <a:off x="-759" y="272"/>
                    <a:ext cx="456903" cy="456928"/>
                  </a:xfrm>
                  <a:prstGeom prst="ellipse">
                    <a:avLst/>
                  </a:prstGeom>
                  <a:noFill/>
                  <a:ln w="762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2813" eaLnBrk="1" hangingPunct="1"/>
                    <a:endParaRPr lang="en-US" altLang="zh-CN" sz="1800">
                      <a:solidFill>
                        <a:srgbClr val="000000"/>
                      </a:solidFill>
                    </a:endParaRPr>
                  </a:p>
                </p:txBody>
              </p:sp>
              <p:sp>
                <p:nvSpPr>
                  <p:cNvPr id="20510" name="Oval 12"/>
                  <p:cNvSpPr>
                    <a:spLocks noChangeArrowheads="1"/>
                  </p:cNvSpPr>
                  <p:nvPr/>
                </p:nvSpPr>
                <p:spPr bwMode="auto">
                  <a:xfrm>
                    <a:off x="1835160" y="272"/>
                    <a:ext cx="456903" cy="456928"/>
                  </a:xfrm>
                  <a:prstGeom prst="ellipse">
                    <a:avLst/>
                  </a:prstGeom>
                  <a:noFill/>
                  <a:ln w="762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2813" eaLnBrk="1" hangingPunct="1"/>
                    <a:endParaRPr lang="en-US" altLang="zh-CN" sz="1800">
                      <a:solidFill>
                        <a:srgbClr val="000000"/>
                      </a:solidFill>
                    </a:endParaRPr>
                  </a:p>
                </p:txBody>
              </p:sp>
            </p:grpSp>
            <p:sp>
              <p:nvSpPr>
                <p:cNvPr id="20504" name="Rounded Rectangle 6"/>
                <p:cNvSpPr>
                  <a:spLocks noChangeArrowheads="1"/>
                </p:cNvSpPr>
                <p:nvPr/>
              </p:nvSpPr>
              <p:spPr bwMode="auto">
                <a:xfrm>
                  <a:off x="1330757" y="1630632"/>
                  <a:ext cx="2380712" cy="168218"/>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sp>
              <p:nvSpPr>
                <p:cNvPr id="20505" name="Rounded Rectangle 7"/>
                <p:cNvSpPr>
                  <a:spLocks noChangeArrowheads="1"/>
                </p:cNvSpPr>
                <p:nvPr/>
              </p:nvSpPr>
              <p:spPr bwMode="auto">
                <a:xfrm rot="3852951">
                  <a:off x="87449" y="859408"/>
                  <a:ext cx="1861254" cy="142435"/>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grpSp>
              <p:nvGrpSpPr>
                <p:cNvPr id="20506" name="Group 202"/>
                <p:cNvGrpSpPr>
                  <a:grpSpLocks/>
                </p:cNvGrpSpPr>
                <p:nvPr/>
              </p:nvGrpSpPr>
              <p:grpSpPr bwMode="auto">
                <a:xfrm>
                  <a:off x="0" y="24589"/>
                  <a:ext cx="700083" cy="275243"/>
                  <a:chOff x="0" y="0"/>
                  <a:chExt cx="770109" cy="302774"/>
                </a:xfrm>
              </p:grpSpPr>
              <p:sp>
                <p:nvSpPr>
                  <p:cNvPr id="20507" name="Rounded Rectangle 9"/>
                  <p:cNvSpPr>
                    <a:spLocks noChangeArrowheads="1"/>
                  </p:cNvSpPr>
                  <p:nvPr/>
                </p:nvSpPr>
                <p:spPr bwMode="auto">
                  <a:xfrm>
                    <a:off x="167129" y="66967"/>
                    <a:ext cx="602856" cy="174598"/>
                  </a:xfrm>
                  <a:prstGeom prst="roundRect">
                    <a:avLst>
                      <a:gd name="adj" fmla="val 50000"/>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2813" eaLnBrk="1" hangingPunct="1"/>
                    <a:endParaRPr lang="en-US" altLang="zh-CN" sz="1800">
                      <a:solidFill>
                        <a:srgbClr val="000000"/>
                      </a:solidFill>
                    </a:endParaRPr>
                  </a:p>
                </p:txBody>
              </p:sp>
              <p:sp>
                <p:nvSpPr>
                  <p:cNvPr id="20508" name="Oval 10"/>
                  <p:cNvSpPr>
                    <a:spLocks noChangeArrowheads="1"/>
                  </p:cNvSpPr>
                  <p:nvPr/>
                </p:nvSpPr>
                <p:spPr bwMode="auto">
                  <a:xfrm>
                    <a:off x="0" y="-187"/>
                    <a:ext cx="302920" cy="302936"/>
                  </a:xfrm>
                  <a:prstGeom prst="ellipse">
                    <a:avLst/>
                  </a:prstGeom>
                  <a:noFill/>
                  <a:ln w="762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pPr algn="ctr" defTabSz="912813" eaLnBrk="1" hangingPunct="1"/>
                    <a:endParaRPr lang="en-US" altLang="zh-CN" sz="1800">
                      <a:solidFill>
                        <a:srgbClr val="000000"/>
                      </a:solidFill>
                    </a:endParaRPr>
                  </a:p>
                </p:txBody>
              </p:sp>
            </p:grpSp>
          </p:grpSp>
          <p:pic>
            <p:nvPicPr>
              <p:cNvPr id="20499" name="Group 25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276" y="73199"/>
                <a:ext cx="4153131" cy="503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Group 25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400" y="522336"/>
                <a:ext cx="3721331" cy="503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Group 25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2778" y="971472"/>
                <a:ext cx="3234575" cy="51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Group 25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0454" y="1420608"/>
                <a:ext cx="2779222" cy="51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0485" name="TextBox 46"/>
          <p:cNvSpPr txBox="1">
            <a:spLocks noChangeArrowheads="1"/>
          </p:cNvSpPr>
          <p:nvPr/>
        </p:nvSpPr>
        <p:spPr bwMode="auto">
          <a:xfrm>
            <a:off x="6194425" y="1871663"/>
            <a:ext cx="324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6" name="TextBox 46"/>
          <p:cNvSpPr txBox="1">
            <a:spLocks noChangeArrowheads="1"/>
          </p:cNvSpPr>
          <p:nvPr/>
        </p:nvSpPr>
        <p:spPr bwMode="auto">
          <a:xfrm>
            <a:off x="5505450" y="3109913"/>
            <a:ext cx="32432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7" name="TextBox 46"/>
          <p:cNvSpPr txBox="1">
            <a:spLocks noChangeArrowheads="1"/>
          </p:cNvSpPr>
          <p:nvPr/>
        </p:nvSpPr>
        <p:spPr bwMode="auto">
          <a:xfrm>
            <a:off x="5735638" y="2697163"/>
            <a:ext cx="3241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8" name="TextBox 46"/>
          <p:cNvSpPr txBox="1">
            <a:spLocks noChangeArrowheads="1"/>
          </p:cNvSpPr>
          <p:nvPr/>
        </p:nvSpPr>
        <p:spPr bwMode="auto">
          <a:xfrm>
            <a:off x="5964238" y="2284413"/>
            <a:ext cx="3243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0489" name="Text Placeholder 3"/>
          <p:cNvSpPr txBox="1">
            <a:spLocks noChangeArrowheads="1"/>
          </p:cNvSpPr>
          <p:nvPr/>
        </p:nvSpPr>
        <p:spPr bwMode="auto">
          <a:xfrm>
            <a:off x="5699125" y="193992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F0968D"/>
                </a:solidFill>
                <a:latin typeface="Arial" pitchFamily="34" charset="0"/>
                <a:cs typeface="Arial" pitchFamily="34" charset="0"/>
              </a:rPr>
              <a:t>60%</a:t>
            </a:r>
          </a:p>
        </p:txBody>
      </p:sp>
      <p:sp>
        <p:nvSpPr>
          <p:cNvPr id="20490" name="Text Placeholder 3"/>
          <p:cNvSpPr txBox="1">
            <a:spLocks noChangeArrowheads="1"/>
          </p:cNvSpPr>
          <p:nvPr/>
        </p:nvSpPr>
        <p:spPr bwMode="auto">
          <a:xfrm>
            <a:off x="5424488" y="232727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88D0E0"/>
                </a:solidFill>
                <a:latin typeface="Arial" pitchFamily="34" charset="0"/>
                <a:cs typeface="Arial" pitchFamily="34" charset="0"/>
              </a:rPr>
              <a:t>30%</a:t>
            </a:r>
          </a:p>
        </p:txBody>
      </p:sp>
      <p:sp>
        <p:nvSpPr>
          <p:cNvPr id="20491" name="Text Placeholder 3"/>
          <p:cNvSpPr txBox="1">
            <a:spLocks noChangeArrowheads="1"/>
          </p:cNvSpPr>
          <p:nvPr/>
        </p:nvSpPr>
        <p:spPr bwMode="auto">
          <a:xfrm>
            <a:off x="5149850" y="2733675"/>
            <a:ext cx="511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E85E61"/>
                </a:solidFill>
                <a:latin typeface="Arial" pitchFamily="34" charset="0"/>
                <a:cs typeface="Arial" pitchFamily="34" charset="0"/>
              </a:rPr>
              <a:t>20%</a:t>
            </a:r>
          </a:p>
        </p:txBody>
      </p:sp>
      <p:sp>
        <p:nvSpPr>
          <p:cNvPr id="20492" name="Text Placeholder 3"/>
          <p:cNvSpPr txBox="1">
            <a:spLocks noChangeArrowheads="1"/>
          </p:cNvSpPr>
          <p:nvPr/>
        </p:nvSpPr>
        <p:spPr bwMode="auto">
          <a:xfrm>
            <a:off x="4875213" y="3121025"/>
            <a:ext cx="5111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defTabSz="914400" eaLnBrk="1" hangingPunct="1">
              <a:spcBef>
                <a:spcPct val="20000"/>
              </a:spcBef>
            </a:pPr>
            <a:r>
              <a:rPr lang="en-US" altLang="zh-CN" sz="1600" b="1">
                <a:solidFill>
                  <a:srgbClr val="FCDD65"/>
                </a:solidFill>
                <a:latin typeface="Arial" pitchFamily="34" charset="0"/>
                <a:cs typeface="Arial" pitchFamily="34" charset="0"/>
              </a:rPr>
              <a:t>10%</a:t>
            </a: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4.2 </a:t>
            </a:r>
            <a:r>
              <a:rPr lang="zh-CN" altLang="en-US" sz="1000" b="1" i="1">
                <a:solidFill>
                  <a:srgbClr val="FFFFFF"/>
                </a:solidFill>
                <a:latin typeface="方正兰亭黑_GBK" pitchFamily="2" charset="-122"/>
                <a:ea typeface="方正兰亭黑_GBK" pitchFamily="2" charset="-122"/>
              </a:rPr>
              <a:t>融资需求</a:t>
            </a:r>
          </a:p>
        </p:txBody>
      </p:sp>
      <p:sp>
        <p:nvSpPr>
          <p:cNvPr id="21507"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grpSp>
        <p:nvGrpSpPr>
          <p:cNvPr id="21508" name="Group 11"/>
          <p:cNvGrpSpPr>
            <a:grpSpLocks/>
          </p:cNvGrpSpPr>
          <p:nvPr/>
        </p:nvGrpSpPr>
        <p:grpSpPr bwMode="auto">
          <a:xfrm>
            <a:off x="2874963" y="3508375"/>
            <a:ext cx="833437" cy="833438"/>
            <a:chOff x="0" y="0"/>
            <a:chExt cx="1140534" cy="1140533"/>
          </a:xfrm>
        </p:grpSpPr>
        <p:sp>
          <p:nvSpPr>
            <p:cNvPr id="21532" name="Oval 12"/>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pic>
          <p:nvPicPr>
            <p:cNvPr id="21533" name="Group 1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378" y="345633"/>
              <a:ext cx="434369" cy="39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09" name="Freeform 40"/>
          <p:cNvSpPr>
            <a:spLocks noEditPoints="1"/>
          </p:cNvSpPr>
          <p:nvPr/>
        </p:nvSpPr>
        <p:spPr bwMode="auto">
          <a:xfrm>
            <a:off x="4010025" y="2924175"/>
            <a:ext cx="1120775" cy="1335088"/>
          </a:xfrm>
          <a:custGeom>
            <a:avLst/>
            <a:gdLst>
              <a:gd name="T0" fmla="*/ 2147483647 w 633"/>
              <a:gd name="T1" fmla="*/ 2147483647 h 730"/>
              <a:gd name="T2" fmla="*/ 2147483647 w 633"/>
              <a:gd name="T3" fmla="*/ 2147483647 h 730"/>
              <a:gd name="T4" fmla="*/ 2147483647 w 633"/>
              <a:gd name="T5" fmla="*/ 2147483647 h 730"/>
              <a:gd name="T6" fmla="*/ 2147483647 w 633"/>
              <a:gd name="T7" fmla="*/ 2147483647 h 730"/>
              <a:gd name="T8" fmla="*/ 2147483647 w 633"/>
              <a:gd name="T9" fmla="*/ 2147483647 h 730"/>
              <a:gd name="T10" fmla="*/ 2147483647 w 633"/>
              <a:gd name="T11" fmla="*/ 2147483647 h 730"/>
              <a:gd name="T12" fmla="*/ 2147483647 w 633"/>
              <a:gd name="T13" fmla="*/ 2147483647 h 730"/>
              <a:gd name="T14" fmla="*/ 2147483647 w 633"/>
              <a:gd name="T15" fmla="*/ 2147483647 h 730"/>
              <a:gd name="T16" fmla="*/ 2147483647 w 633"/>
              <a:gd name="T17" fmla="*/ 2147483647 h 730"/>
              <a:gd name="T18" fmla="*/ 2147483647 w 633"/>
              <a:gd name="T19" fmla="*/ 2147483647 h 730"/>
              <a:gd name="T20" fmla="*/ 2147483647 w 633"/>
              <a:gd name="T21" fmla="*/ 2147483647 h 730"/>
              <a:gd name="T22" fmla="*/ 2147483647 w 633"/>
              <a:gd name="T23" fmla="*/ 2147483647 h 730"/>
              <a:gd name="T24" fmla="*/ 2147483647 w 633"/>
              <a:gd name="T25" fmla="*/ 2147483647 h 730"/>
              <a:gd name="T26" fmla="*/ 2147483647 w 633"/>
              <a:gd name="T27" fmla="*/ 2147483647 h 730"/>
              <a:gd name="T28" fmla="*/ 2147483647 w 633"/>
              <a:gd name="T29" fmla="*/ 2147483647 h 730"/>
              <a:gd name="T30" fmla="*/ 2147483647 w 633"/>
              <a:gd name="T31" fmla="*/ 2147483647 h 730"/>
              <a:gd name="T32" fmla="*/ 2147483647 w 633"/>
              <a:gd name="T33" fmla="*/ 2147483647 h 730"/>
              <a:gd name="T34" fmla="*/ 2147483647 w 633"/>
              <a:gd name="T35" fmla="*/ 2147483647 h 730"/>
              <a:gd name="T36" fmla="*/ 2147483647 w 633"/>
              <a:gd name="T37" fmla="*/ 2147483647 h 730"/>
              <a:gd name="T38" fmla="*/ 2147483647 w 633"/>
              <a:gd name="T39" fmla="*/ 2147483647 h 730"/>
              <a:gd name="T40" fmla="*/ 2147483647 w 633"/>
              <a:gd name="T41" fmla="*/ 2147483647 h 730"/>
              <a:gd name="T42" fmla="*/ 2147483647 w 633"/>
              <a:gd name="T43" fmla="*/ 2147483647 h 730"/>
              <a:gd name="T44" fmla="*/ 2147483647 w 633"/>
              <a:gd name="T45" fmla="*/ 2147483647 h 730"/>
              <a:gd name="T46" fmla="*/ 2147483647 w 633"/>
              <a:gd name="T47" fmla="*/ 2147483647 h 730"/>
              <a:gd name="T48" fmla="*/ 2147483647 w 633"/>
              <a:gd name="T49" fmla="*/ 2147483647 h 730"/>
              <a:gd name="T50" fmla="*/ 2147483647 w 633"/>
              <a:gd name="T51" fmla="*/ 2147483647 h 730"/>
              <a:gd name="T52" fmla="*/ 2147483647 w 633"/>
              <a:gd name="T53" fmla="*/ 2147483647 h 730"/>
              <a:gd name="T54" fmla="*/ 2147483647 w 633"/>
              <a:gd name="T55" fmla="*/ 2147483647 h 730"/>
              <a:gd name="T56" fmla="*/ 2147483647 w 633"/>
              <a:gd name="T57" fmla="*/ 2147483647 h 730"/>
              <a:gd name="T58" fmla="*/ 2147483647 w 633"/>
              <a:gd name="T59" fmla="*/ 2147483647 h 730"/>
              <a:gd name="T60" fmla="*/ 2147483647 w 633"/>
              <a:gd name="T61" fmla="*/ 2147483647 h 730"/>
              <a:gd name="T62" fmla="*/ 2147483647 w 633"/>
              <a:gd name="T63" fmla="*/ 2147483647 h 730"/>
              <a:gd name="T64" fmla="*/ 2147483647 w 633"/>
              <a:gd name="T65" fmla="*/ 2147483647 h 730"/>
              <a:gd name="T66" fmla="*/ 2147483647 w 633"/>
              <a:gd name="T67" fmla="*/ 2147483647 h 730"/>
              <a:gd name="T68" fmla="*/ 2147483647 w 633"/>
              <a:gd name="T69" fmla="*/ 2147483647 h 730"/>
              <a:gd name="T70" fmla="*/ 2147483647 w 633"/>
              <a:gd name="T71" fmla="*/ 2147483647 h 730"/>
              <a:gd name="T72" fmla="*/ 2147483647 w 633"/>
              <a:gd name="T73" fmla="*/ 2147483647 h 730"/>
              <a:gd name="T74" fmla="*/ 2147483647 w 633"/>
              <a:gd name="T75" fmla="*/ 2147483647 h 730"/>
              <a:gd name="T76" fmla="*/ 2147483647 w 633"/>
              <a:gd name="T77" fmla="*/ 2147483647 h 7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nvGrpSpPr>
          <p:cNvPr id="21510" name="Group 1"/>
          <p:cNvGrpSpPr>
            <a:grpSpLocks/>
          </p:cNvGrpSpPr>
          <p:nvPr/>
        </p:nvGrpSpPr>
        <p:grpSpPr bwMode="auto">
          <a:xfrm>
            <a:off x="4086225" y="1847850"/>
            <a:ext cx="833438" cy="835025"/>
            <a:chOff x="0" y="0"/>
            <a:chExt cx="1140534" cy="1140533"/>
          </a:xfrm>
        </p:grpSpPr>
        <p:sp>
          <p:nvSpPr>
            <p:cNvPr id="21530" name="Oval 18"/>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sp>
          <p:nvSpPr>
            <p:cNvPr id="21531" name="Shape 940"/>
            <p:cNvSpPr>
              <a:spLocks/>
            </p:cNvSpPr>
            <p:nvPr/>
          </p:nvSpPr>
          <p:spPr bwMode="auto">
            <a:xfrm>
              <a:off x="268140" y="360855"/>
              <a:ext cx="626948" cy="417677"/>
            </a:xfrm>
            <a:custGeom>
              <a:avLst/>
              <a:gdLst>
                <a:gd name="T0" fmla="*/ 2147483647 w 21547"/>
                <a:gd name="T1" fmla="*/ 2147483647 h 21600"/>
                <a:gd name="T2" fmla="*/ 1935982632 w 21547"/>
                <a:gd name="T3" fmla="*/ 2147483647 h 21600"/>
                <a:gd name="T4" fmla="*/ 1935982632 w 21547"/>
                <a:gd name="T5" fmla="*/ 188184624 h 21600"/>
                <a:gd name="T6" fmla="*/ 2147483647 w 21547"/>
                <a:gd name="T7" fmla="*/ 188184624 h 21600"/>
                <a:gd name="T8" fmla="*/ 2147483647 w 21547"/>
                <a:gd name="T9" fmla="*/ 2147483647 h 21600"/>
                <a:gd name="T10" fmla="*/ 0 w 21547"/>
                <a:gd name="T11" fmla="*/ 2147483647 h 21600"/>
                <a:gd name="T12" fmla="*/ 1148976614 w 21547"/>
                <a:gd name="T13" fmla="*/ 2147483647 h 21600"/>
                <a:gd name="T14" fmla="*/ 2147483647 w 21547"/>
                <a:gd name="T15" fmla="*/ 2147483647 h 21600"/>
                <a:gd name="T16" fmla="*/ 2147483647 w 21547"/>
                <a:gd name="T17" fmla="*/ 2147483647 h 21600"/>
                <a:gd name="T18" fmla="*/ 2147483647 w 21547"/>
                <a:gd name="T19" fmla="*/ 2147483647 h 21600"/>
                <a:gd name="T20" fmla="*/ 2147483647 w 21547"/>
                <a:gd name="T21" fmla="*/ 2147483647 h 21600"/>
                <a:gd name="T22" fmla="*/ 2147483647 w 21547"/>
                <a:gd name="T23" fmla="*/ 2147483647 h 21600"/>
                <a:gd name="T24" fmla="*/ 2147483647 w 21547"/>
                <a:gd name="T25" fmla="*/ 2147483647 h 21600"/>
                <a:gd name="T26" fmla="*/ 2147483647 w 21547"/>
                <a:gd name="T27" fmla="*/ 193499099 h 21600"/>
                <a:gd name="T28" fmla="*/ 2147483647 w 21547"/>
                <a:gd name="T29" fmla="*/ 0 h 21600"/>
                <a:gd name="T30" fmla="*/ 2133817824 w 21547"/>
                <a:gd name="T31" fmla="*/ 0 h 21600"/>
                <a:gd name="T32" fmla="*/ 1418472396 w 21547"/>
                <a:gd name="T33" fmla="*/ 193499099 h 21600"/>
                <a:gd name="T34" fmla="*/ 1418472396 w 21547"/>
                <a:gd name="T35" fmla="*/ 2147483647 h 21600"/>
                <a:gd name="T36" fmla="*/ 1525999288 w 21547"/>
                <a:gd name="T37" fmla="*/ 2147483647 h 21600"/>
                <a:gd name="T38" fmla="*/ 0 w 21547"/>
                <a:gd name="T39" fmla="*/ 2147483647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grpSp>
      <p:grpSp>
        <p:nvGrpSpPr>
          <p:cNvPr id="21511" name="Group 2"/>
          <p:cNvGrpSpPr>
            <a:grpSpLocks/>
          </p:cNvGrpSpPr>
          <p:nvPr/>
        </p:nvGrpSpPr>
        <p:grpSpPr bwMode="auto">
          <a:xfrm>
            <a:off x="5043488" y="2516188"/>
            <a:ext cx="833437" cy="831850"/>
            <a:chOff x="0" y="0"/>
            <a:chExt cx="1140534" cy="1140533"/>
          </a:xfrm>
        </p:grpSpPr>
        <p:sp>
          <p:nvSpPr>
            <p:cNvPr id="21528" name="Oval 27"/>
            <p:cNvSpPr>
              <a:spLocks noChangeArrowheads="1"/>
            </p:cNvSpPr>
            <p:nvPr/>
          </p:nvSpPr>
          <p:spPr bwMode="auto">
            <a:xfrm>
              <a:off x="0" y="0"/>
              <a:ext cx="1140534" cy="1140533"/>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sp>
          <p:nvSpPr>
            <p:cNvPr id="21529" name="Freeform 11"/>
            <p:cNvSpPr>
              <a:spLocks noEditPoints="1"/>
            </p:cNvSpPr>
            <p:nvPr/>
          </p:nvSpPr>
          <p:spPr bwMode="auto">
            <a:xfrm>
              <a:off x="337957" y="345009"/>
              <a:ext cx="524509" cy="434156"/>
            </a:xfrm>
            <a:custGeom>
              <a:avLst/>
              <a:gdLst>
                <a:gd name="T0" fmla="*/ 2147483647 w 287"/>
                <a:gd name="T1" fmla="*/ 2147483647 h 237"/>
                <a:gd name="T2" fmla="*/ 2147483647 w 287"/>
                <a:gd name="T3" fmla="*/ 2147483647 h 237"/>
                <a:gd name="T4" fmla="*/ 2147483647 w 287"/>
                <a:gd name="T5" fmla="*/ 2147483647 h 237"/>
                <a:gd name="T6" fmla="*/ 2147483647 w 287"/>
                <a:gd name="T7" fmla="*/ 2147483647 h 237"/>
                <a:gd name="T8" fmla="*/ 2147483647 w 287"/>
                <a:gd name="T9" fmla="*/ 2147483647 h 237"/>
                <a:gd name="T10" fmla="*/ 2147483647 w 287"/>
                <a:gd name="T11" fmla="*/ 2147483647 h 237"/>
                <a:gd name="T12" fmla="*/ 2147483647 w 287"/>
                <a:gd name="T13" fmla="*/ 2147483647 h 237"/>
                <a:gd name="T14" fmla="*/ 2147483647 w 287"/>
                <a:gd name="T15" fmla="*/ 2147483647 h 237"/>
                <a:gd name="T16" fmla="*/ 2147483647 w 287"/>
                <a:gd name="T17" fmla="*/ 2147483647 h 237"/>
                <a:gd name="T18" fmla="*/ 2147483647 w 287"/>
                <a:gd name="T19" fmla="*/ 2147483647 h 237"/>
                <a:gd name="T20" fmla="*/ 2147483647 w 287"/>
                <a:gd name="T21" fmla="*/ 2147483647 h 237"/>
                <a:gd name="T22" fmla="*/ 2147483647 w 287"/>
                <a:gd name="T23" fmla="*/ 2147483647 h 237"/>
                <a:gd name="T24" fmla="*/ 2147483647 w 287"/>
                <a:gd name="T25" fmla="*/ 2147483647 h 237"/>
                <a:gd name="T26" fmla="*/ 2147483647 w 287"/>
                <a:gd name="T27" fmla="*/ 2147483647 h 237"/>
                <a:gd name="T28" fmla="*/ 2147483647 w 287"/>
                <a:gd name="T29" fmla="*/ 2147483647 h 237"/>
                <a:gd name="T30" fmla="*/ 2147483647 w 287"/>
                <a:gd name="T31" fmla="*/ 2147483647 h 237"/>
                <a:gd name="T32" fmla="*/ 2147483647 w 287"/>
                <a:gd name="T33" fmla="*/ 2147483647 h 237"/>
                <a:gd name="T34" fmla="*/ 2147483647 w 287"/>
                <a:gd name="T35" fmla="*/ 2147483647 h 237"/>
                <a:gd name="T36" fmla="*/ 2147483647 w 287"/>
                <a:gd name="T37" fmla="*/ 2147483647 h 237"/>
                <a:gd name="T38" fmla="*/ 2147483647 w 287"/>
                <a:gd name="T39" fmla="*/ 2147483647 h 237"/>
                <a:gd name="T40" fmla="*/ 2147483647 w 287"/>
                <a:gd name="T41" fmla="*/ 2147483647 h 237"/>
                <a:gd name="T42" fmla="*/ 2147483647 w 287"/>
                <a:gd name="T43" fmla="*/ 2147483647 h 237"/>
                <a:gd name="T44" fmla="*/ 2147483647 w 287"/>
                <a:gd name="T45" fmla="*/ 2147483647 h 237"/>
                <a:gd name="T46" fmla="*/ 2147483647 w 287"/>
                <a:gd name="T47" fmla="*/ 2147483647 h 237"/>
                <a:gd name="T48" fmla="*/ 2147483647 w 287"/>
                <a:gd name="T49" fmla="*/ 2147483647 h 237"/>
                <a:gd name="T50" fmla="*/ 2147483647 w 287"/>
                <a:gd name="T51" fmla="*/ 2147483647 h 237"/>
                <a:gd name="T52" fmla="*/ 2147483647 w 287"/>
                <a:gd name="T53" fmla="*/ 2147483647 h 237"/>
                <a:gd name="T54" fmla="*/ 2147483647 w 287"/>
                <a:gd name="T55" fmla="*/ 2147483647 h 237"/>
                <a:gd name="T56" fmla="*/ 2147483647 w 287"/>
                <a:gd name="T57" fmla="*/ 2147483647 h 237"/>
                <a:gd name="T58" fmla="*/ 2147483647 w 287"/>
                <a:gd name="T59" fmla="*/ 2147483647 h 237"/>
                <a:gd name="T60" fmla="*/ 2147483647 w 287"/>
                <a:gd name="T61" fmla="*/ 2147483647 h 237"/>
                <a:gd name="T62" fmla="*/ 0 w 287"/>
                <a:gd name="T63" fmla="*/ 2147483647 h 237"/>
                <a:gd name="T64" fmla="*/ 0 w 287"/>
                <a:gd name="T65" fmla="*/ 2147483647 h 237"/>
                <a:gd name="T66" fmla="*/ 2147483647 w 287"/>
                <a:gd name="T67" fmla="*/ 2147483647 h 237"/>
                <a:gd name="T68" fmla="*/ 2147483647 w 287"/>
                <a:gd name="T69" fmla="*/ 0 h 237"/>
                <a:gd name="T70" fmla="*/ 2147483647 w 287"/>
                <a:gd name="T71" fmla="*/ 2147483647 h 237"/>
                <a:gd name="T72" fmla="*/ 2147483647 w 287"/>
                <a:gd name="T73" fmla="*/ 2147483647 h 237"/>
                <a:gd name="T74" fmla="*/ 2147483647 w 287"/>
                <a:gd name="T75" fmla="*/ 2147483647 h 237"/>
                <a:gd name="T76" fmla="*/ 2147483647 w 287"/>
                <a:gd name="T77" fmla="*/ 0 h 237"/>
                <a:gd name="T78" fmla="*/ 2147483647 w 287"/>
                <a:gd name="T79" fmla="*/ 2147483647 h 237"/>
                <a:gd name="T80" fmla="*/ 2147483647 w 287"/>
                <a:gd name="T81" fmla="*/ 2147483647 h 237"/>
                <a:gd name="T82" fmla="*/ 2147483647 w 287"/>
                <a:gd name="T83" fmla="*/ 2147483647 h 237"/>
                <a:gd name="T84" fmla="*/ 2147483647 w 287"/>
                <a:gd name="T85" fmla="*/ 2147483647 h 237"/>
                <a:gd name="T86" fmla="*/ 2147483647 w 287"/>
                <a:gd name="T87" fmla="*/ 2147483647 h 237"/>
                <a:gd name="T88" fmla="*/ 2147483647 w 287"/>
                <a:gd name="T89" fmla="*/ 2147483647 h 237"/>
                <a:gd name="T90" fmla="*/ 2147483647 w 287"/>
                <a:gd name="T91" fmla="*/ 2147483647 h 237"/>
                <a:gd name="T92" fmla="*/ 2147483647 w 287"/>
                <a:gd name="T93" fmla="*/ 2147483647 h 237"/>
                <a:gd name="T94" fmla="*/ 2147483647 w 287"/>
                <a:gd name="T95" fmla="*/ 2147483647 h 237"/>
                <a:gd name="T96" fmla="*/ 2147483647 w 287"/>
                <a:gd name="T97" fmla="*/ 2147483647 h 237"/>
                <a:gd name="T98" fmla="*/ 2147483647 w 287"/>
                <a:gd name="T99" fmla="*/ 2147483647 h 237"/>
                <a:gd name="T100" fmla="*/ 2147483647 w 287"/>
                <a:gd name="T101" fmla="*/ 2147483647 h 237"/>
                <a:gd name="T102" fmla="*/ 2147483647 w 287"/>
                <a:gd name="T103" fmla="*/ 2147483647 h 237"/>
                <a:gd name="T104" fmla="*/ 2147483647 w 287"/>
                <a:gd name="T105" fmla="*/ 2147483647 h 237"/>
                <a:gd name="T106" fmla="*/ 2147483647 w 287"/>
                <a:gd name="T107" fmla="*/ 2147483647 h 237"/>
                <a:gd name="T108" fmla="*/ 2147483647 w 287"/>
                <a:gd name="T109" fmla="*/ 2147483647 h 237"/>
                <a:gd name="T110" fmla="*/ 2147483647 w 287"/>
                <a:gd name="T111" fmla="*/ 2147483647 h 237"/>
                <a:gd name="T112" fmla="*/ 2147483647 w 287"/>
                <a:gd name="T113" fmla="*/ 2147483647 h 237"/>
                <a:gd name="T114" fmla="*/ 2147483647 w 287"/>
                <a:gd name="T115" fmla="*/ 2147483647 h 237"/>
                <a:gd name="T116" fmla="*/ 2147483647 w 287"/>
                <a:gd name="T117" fmla="*/ 2147483647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12" name="Group 3"/>
          <p:cNvGrpSpPr>
            <a:grpSpLocks/>
          </p:cNvGrpSpPr>
          <p:nvPr/>
        </p:nvGrpSpPr>
        <p:grpSpPr bwMode="auto">
          <a:xfrm>
            <a:off x="5362575" y="3508375"/>
            <a:ext cx="833438" cy="833438"/>
            <a:chOff x="0" y="0"/>
            <a:chExt cx="1140534" cy="1140533"/>
          </a:xfrm>
        </p:grpSpPr>
        <p:sp>
          <p:nvSpPr>
            <p:cNvPr id="21526" name="Oval 32"/>
            <p:cNvSpPr>
              <a:spLocks noChangeArrowheads="1"/>
            </p:cNvSpPr>
            <p:nvPr/>
          </p:nvSpPr>
          <p:spPr bwMode="auto">
            <a:xfrm>
              <a:off x="0" y="0"/>
              <a:ext cx="1140534" cy="1140533"/>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pic>
          <p:nvPicPr>
            <p:cNvPr id="21527" name="Group 6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258" y="345633"/>
              <a:ext cx="467782" cy="45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3" name="组合 24"/>
          <p:cNvGrpSpPr>
            <a:grpSpLocks/>
          </p:cNvGrpSpPr>
          <p:nvPr/>
        </p:nvGrpSpPr>
        <p:grpSpPr bwMode="auto">
          <a:xfrm>
            <a:off x="3187700" y="2516188"/>
            <a:ext cx="833438" cy="831850"/>
            <a:chOff x="0" y="0"/>
            <a:chExt cx="1141412" cy="1139825"/>
          </a:xfrm>
        </p:grpSpPr>
        <p:sp>
          <p:nvSpPr>
            <p:cNvPr id="21524" name="Oval 24"/>
            <p:cNvSpPr>
              <a:spLocks noChangeArrowheads="1"/>
            </p:cNvSpPr>
            <p:nvPr/>
          </p:nvSpPr>
          <p:spPr bwMode="auto">
            <a:xfrm>
              <a:off x="0" y="0"/>
              <a:ext cx="1141412" cy="1139825"/>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2813" eaLnBrk="1" hangingPunct="1"/>
              <a:endParaRPr lang="en-US" altLang="zh-CN" sz="2800">
                <a:solidFill>
                  <a:srgbClr val="FFFFFF"/>
                </a:solidFill>
                <a:latin typeface="Open Sans"/>
                <a:ea typeface="Open Sans"/>
                <a:cs typeface="Open Sans"/>
              </a:endParaRPr>
            </a:p>
          </p:txBody>
        </p:sp>
        <p:sp>
          <p:nvSpPr>
            <p:cNvPr id="21525" name="Freeform 11"/>
            <p:cNvSpPr>
              <a:spLocks noEditPoints="1"/>
            </p:cNvSpPr>
            <p:nvPr/>
          </p:nvSpPr>
          <p:spPr bwMode="auto">
            <a:xfrm>
              <a:off x="272199" y="344795"/>
              <a:ext cx="572064" cy="508417"/>
            </a:xfrm>
            <a:custGeom>
              <a:avLst/>
              <a:gdLst>
                <a:gd name="T0" fmla="*/ 2147483647 w 134"/>
                <a:gd name="T1" fmla="*/ 2147483647 h 119"/>
                <a:gd name="T2" fmla="*/ 2147483647 w 134"/>
                <a:gd name="T3" fmla="*/ 2147483647 h 119"/>
                <a:gd name="T4" fmla="*/ 2147483647 w 134"/>
                <a:gd name="T5" fmla="*/ 2147483647 h 119"/>
                <a:gd name="T6" fmla="*/ 2147483647 w 134"/>
                <a:gd name="T7" fmla="*/ 2147483647 h 119"/>
                <a:gd name="T8" fmla="*/ 2147483647 w 134"/>
                <a:gd name="T9" fmla="*/ 2147483647 h 119"/>
                <a:gd name="T10" fmla="*/ 2147483647 w 134"/>
                <a:gd name="T11" fmla="*/ 2147483647 h 119"/>
                <a:gd name="T12" fmla="*/ 2147483647 w 134"/>
                <a:gd name="T13" fmla="*/ 2147483647 h 119"/>
                <a:gd name="T14" fmla="*/ 2147483647 w 134"/>
                <a:gd name="T15" fmla="*/ 2147483647 h 119"/>
                <a:gd name="T16" fmla="*/ 2147483647 w 134"/>
                <a:gd name="T17" fmla="*/ 2147483647 h 119"/>
                <a:gd name="T18" fmla="*/ 2147483647 w 134"/>
                <a:gd name="T19" fmla="*/ 2147483647 h 119"/>
                <a:gd name="T20" fmla="*/ 2147483647 w 134"/>
                <a:gd name="T21" fmla="*/ 2147483647 h 119"/>
                <a:gd name="T22" fmla="*/ 2147483647 w 134"/>
                <a:gd name="T23" fmla="*/ 2147483647 h 119"/>
                <a:gd name="T24" fmla="*/ 2147483647 w 134"/>
                <a:gd name="T25" fmla="*/ 2147483647 h 119"/>
                <a:gd name="T26" fmla="*/ 2147483647 w 134"/>
                <a:gd name="T27" fmla="*/ 2147483647 h 119"/>
                <a:gd name="T28" fmla="*/ 2147483647 w 134"/>
                <a:gd name="T29" fmla="*/ 2147483647 h 119"/>
                <a:gd name="T30" fmla="*/ 2147483647 w 134"/>
                <a:gd name="T31" fmla="*/ 2147483647 h 119"/>
                <a:gd name="T32" fmla="*/ 2147483647 w 134"/>
                <a:gd name="T33" fmla="*/ 2147483647 h 119"/>
                <a:gd name="T34" fmla="*/ 2147483647 w 134"/>
                <a:gd name="T35" fmla="*/ 2147483647 h 119"/>
                <a:gd name="T36" fmla="*/ 2147483647 w 134"/>
                <a:gd name="T37" fmla="*/ 2147483647 h 119"/>
                <a:gd name="T38" fmla="*/ 2147483647 w 134"/>
                <a:gd name="T39" fmla="*/ 2147483647 h 119"/>
                <a:gd name="T40" fmla="*/ 2147483647 w 134"/>
                <a:gd name="T41" fmla="*/ 2147483647 h 119"/>
                <a:gd name="T42" fmla="*/ 2147483647 w 134"/>
                <a:gd name="T43" fmla="*/ 2147483647 h 119"/>
                <a:gd name="T44" fmla="*/ 2147483647 w 134"/>
                <a:gd name="T45" fmla="*/ 2147483647 h 119"/>
                <a:gd name="T46" fmla="*/ 2147483647 w 134"/>
                <a:gd name="T47" fmla="*/ 2147483647 h 119"/>
                <a:gd name="T48" fmla="*/ 2147483647 w 134"/>
                <a:gd name="T49" fmla="*/ 2147483647 h 119"/>
                <a:gd name="T50" fmla="*/ 2147483647 w 134"/>
                <a:gd name="T51" fmla="*/ 2147483647 h 119"/>
                <a:gd name="T52" fmla="*/ 2147483647 w 134"/>
                <a:gd name="T53" fmla="*/ 2147483647 h 119"/>
                <a:gd name="T54" fmla="*/ 2147483647 w 134"/>
                <a:gd name="T55" fmla="*/ 2147483647 h 119"/>
                <a:gd name="T56" fmla="*/ 2147483647 w 134"/>
                <a:gd name="T57" fmla="*/ 2147483647 h 119"/>
                <a:gd name="T58" fmla="*/ 2147483647 w 134"/>
                <a:gd name="T59" fmla="*/ 2147483647 h 119"/>
                <a:gd name="T60" fmla="*/ 2147483647 w 134"/>
                <a:gd name="T61" fmla="*/ 2147483647 h 119"/>
                <a:gd name="T62" fmla="*/ 2147483647 w 134"/>
                <a:gd name="T63" fmla="*/ 2147483647 h 119"/>
                <a:gd name="T64" fmla="*/ 2147483647 w 134"/>
                <a:gd name="T65" fmla="*/ 2147483647 h 119"/>
                <a:gd name="T66" fmla="*/ 2147483647 w 134"/>
                <a:gd name="T67" fmla="*/ 2147483647 h 119"/>
                <a:gd name="T68" fmla="*/ 2147483647 w 134"/>
                <a:gd name="T69" fmla="*/ 2147483647 h 119"/>
                <a:gd name="T70" fmla="*/ 2147483647 w 134"/>
                <a:gd name="T71" fmla="*/ 2147483647 h 119"/>
                <a:gd name="T72" fmla="*/ 2147483647 w 134"/>
                <a:gd name="T73" fmla="*/ 2147483647 h 119"/>
                <a:gd name="T74" fmla="*/ 2147483647 w 134"/>
                <a:gd name="T75" fmla="*/ 2147483647 h 119"/>
                <a:gd name="T76" fmla="*/ 2147483647 w 134"/>
                <a:gd name="T77" fmla="*/ 2147483647 h 119"/>
                <a:gd name="T78" fmla="*/ 2147483647 w 134"/>
                <a:gd name="T79" fmla="*/ 2147483647 h 119"/>
                <a:gd name="T80" fmla="*/ 2147483647 w 134"/>
                <a:gd name="T81" fmla="*/ 2147483647 h 119"/>
                <a:gd name="T82" fmla="*/ 2147483647 w 134"/>
                <a:gd name="T83" fmla="*/ 2147483647 h 119"/>
                <a:gd name="T84" fmla="*/ 2147483647 w 134"/>
                <a:gd name="T85" fmla="*/ 2147483647 h 119"/>
                <a:gd name="T86" fmla="*/ 2147483647 w 134"/>
                <a:gd name="T87" fmla="*/ 2147483647 h 119"/>
                <a:gd name="T88" fmla="*/ 2147483647 w 134"/>
                <a:gd name="T89" fmla="*/ 2147483647 h 119"/>
                <a:gd name="T90" fmla="*/ 2147483647 w 134"/>
                <a:gd name="T91" fmla="*/ 2147483647 h 119"/>
                <a:gd name="T92" fmla="*/ 2147483647 w 134"/>
                <a:gd name="T93" fmla="*/ 2147483647 h 119"/>
                <a:gd name="T94" fmla="*/ 2147483647 w 134"/>
                <a:gd name="T95" fmla="*/ 2147483647 h 119"/>
                <a:gd name="T96" fmla="*/ 2147483647 w 134"/>
                <a:gd name="T97" fmla="*/ 2147483647 h 119"/>
                <a:gd name="T98" fmla="*/ 2147483647 w 134"/>
                <a:gd name="T99" fmla="*/ 2147483647 h 119"/>
                <a:gd name="T100" fmla="*/ 2147483647 w 134"/>
                <a:gd name="T101" fmla="*/ 2147483647 h 119"/>
                <a:gd name="T102" fmla="*/ 2147483647 w 134"/>
                <a:gd name="T103" fmla="*/ 2147483647 h 119"/>
                <a:gd name="T104" fmla="*/ 2147483647 w 134"/>
                <a:gd name="T105" fmla="*/ 2147483647 h 119"/>
                <a:gd name="T106" fmla="*/ 2147483647 w 134"/>
                <a:gd name="T107" fmla="*/ 2147483647 h 119"/>
                <a:gd name="T108" fmla="*/ 2147483647 w 134"/>
                <a:gd name="T109" fmla="*/ 2147483647 h 119"/>
                <a:gd name="T110" fmla="*/ 2147483647 w 134"/>
                <a:gd name="T111" fmla="*/ 2147483647 h 119"/>
                <a:gd name="T112" fmla="*/ 2147483647 w 134"/>
                <a:gd name="T113" fmla="*/ 2147483647 h 119"/>
                <a:gd name="T114" fmla="*/ 2147483647 w 134"/>
                <a:gd name="T115" fmla="*/ 2147483647 h 119"/>
                <a:gd name="T116" fmla="*/ 2147483647 w 134"/>
                <a:gd name="T117" fmla="*/ 2147483647 h 119"/>
                <a:gd name="T118" fmla="*/ 2147483647 w 134"/>
                <a:gd name="T119" fmla="*/ 2147483647 h 119"/>
                <a:gd name="T120" fmla="*/ 2147483647 w 134"/>
                <a:gd name="T121" fmla="*/ 2147483647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21514" name="TextBox 46"/>
          <p:cNvSpPr txBox="1">
            <a:spLocks noChangeArrowheads="1"/>
          </p:cNvSpPr>
          <p:nvPr/>
        </p:nvSpPr>
        <p:spPr bwMode="auto">
          <a:xfrm>
            <a:off x="1106488" y="37353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5" name="TextBox 46"/>
          <p:cNvSpPr txBox="1">
            <a:spLocks noChangeArrowheads="1"/>
          </p:cNvSpPr>
          <p:nvPr/>
        </p:nvSpPr>
        <p:spPr bwMode="auto">
          <a:xfrm>
            <a:off x="1463675" y="25923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6" name="TextBox 46"/>
          <p:cNvSpPr txBox="1">
            <a:spLocks noChangeArrowheads="1"/>
          </p:cNvSpPr>
          <p:nvPr/>
        </p:nvSpPr>
        <p:spPr bwMode="auto">
          <a:xfrm>
            <a:off x="3798888" y="1196975"/>
            <a:ext cx="1682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7" name="TextBox 46"/>
          <p:cNvSpPr txBox="1">
            <a:spLocks noChangeArrowheads="1"/>
          </p:cNvSpPr>
          <p:nvPr/>
        </p:nvSpPr>
        <p:spPr bwMode="auto">
          <a:xfrm>
            <a:off x="5962650" y="2624138"/>
            <a:ext cx="16827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8" name="TextBox 46"/>
          <p:cNvSpPr txBox="1">
            <a:spLocks noChangeArrowheads="1"/>
          </p:cNvSpPr>
          <p:nvPr/>
        </p:nvSpPr>
        <p:spPr bwMode="auto">
          <a:xfrm>
            <a:off x="6451600" y="3684588"/>
            <a:ext cx="168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latin typeface="Arial" pitchFamily="34" charset="0"/>
                <a:cs typeface="Arial" pitchFamily="34" charset="0"/>
              </a:rPr>
              <a:t>Lorem ipsum dolor sit amet, consectetuer adipiscing elit. Aenean commodo ligula eget dolor. Aenean massa. </a:t>
            </a:r>
          </a:p>
        </p:txBody>
      </p:sp>
      <p:sp>
        <p:nvSpPr>
          <p:cNvPr id="21519" name="矩形 77"/>
          <p:cNvSpPr>
            <a:spLocks noChangeArrowheads="1"/>
          </p:cNvSpPr>
          <p:nvPr/>
        </p:nvSpPr>
        <p:spPr bwMode="auto">
          <a:xfrm>
            <a:off x="3789363" y="900113"/>
            <a:ext cx="1382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F8B81"/>
                </a:solidFill>
                <a:latin typeface="方正兰亭黑_GBK" pitchFamily="2" charset="-122"/>
                <a:ea typeface="方正兰亭黑_GBK" pitchFamily="2" charset="-122"/>
              </a:rPr>
              <a:t>Lorem ipsum </a:t>
            </a:r>
            <a:endParaRPr lang="zh-CN" altLang="en-US" sz="2400" b="1">
              <a:solidFill>
                <a:srgbClr val="EF8B81"/>
              </a:solidFill>
              <a:latin typeface="方正兰亭黑_GBK" pitchFamily="2" charset="-122"/>
              <a:ea typeface="方正兰亭黑_GBK" pitchFamily="2" charset="-122"/>
            </a:endParaRPr>
          </a:p>
        </p:txBody>
      </p:sp>
      <p:sp>
        <p:nvSpPr>
          <p:cNvPr id="21520" name="矩形 78"/>
          <p:cNvSpPr>
            <a:spLocks noChangeArrowheads="1"/>
          </p:cNvSpPr>
          <p:nvPr/>
        </p:nvSpPr>
        <p:spPr bwMode="auto">
          <a:xfrm>
            <a:off x="1473200" y="2362200"/>
            <a:ext cx="1382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21521" name="矩形 79"/>
          <p:cNvSpPr>
            <a:spLocks noChangeArrowheads="1"/>
          </p:cNvSpPr>
          <p:nvPr/>
        </p:nvSpPr>
        <p:spPr bwMode="auto">
          <a:xfrm>
            <a:off x="5962650" y="2366963"/>
            <a:ext cx="13827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88D0E0"/>
                </a:solidFill>
                <a:latin typeface="方正兰亭黑_GBK" pitchFamily="2" charset="-122"/>
                <a:ea typeface="方正兰亭黑_GBK" pitchFamily="2" charset="-122"/>
              </a:rPr>
              <a:t>Lorem ipsum </a:t>
            </a:r>
            <a:endParaRPr lang="zh-CN" altLang="en-US" sz="2400" b="1">
              <a:solidFill>
                <a:srgbClr val="88D0E0"/>
              </a:solidFill>
              <a:latin typeface="方正兰亭黑_GBK" pitchFamily="2" charset="-122"/>
              <a:ea typeface="方正兰亭黑_GBK" pitchFamily="2" charset="-122"/>
            </a:endParaRPr>
          </a:p>
        </p:txBody>
      </p:sp>
      <p:sp>
        <p:nvSpPr>
          <p:cNvPr id="21522" name="矩形 80"/>
          <p:cNvSpPr>
            <a:spLocks noChangeArrowheads="1"/>
          </p:cNvSpPr>
          <p:nvPr/>
        </p:nvSpPr>
        <p:spPr bwMode="auto">
          <a:xfrm>
            <a:off x="1112838" y="3486150"/>
            <a:ext cx="13827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F8B81"/>
                </a:solidFill>
                <a:latin typeface="方正兰亭黑_GBK" pitchFamily="2" charset="-122"/>
                <a:ea typeface="方正兰亭黑_GBK" pitchFamily="2" charset="-122"/>
              </a:rPr>
              <a:t>Lorem ipsum </a:t>
            </a:r>
            <a:endParaRPr lang="zh-CN" altLang="en-US" sz="2400" b="1">
              <a:solidFill>
                <a:srgbClr val="EF8B81"/>
              </a:solidFill>
              <a:latin typeface="方正兰亭黑_GBK" pitchFamily="2" charset="-122"/>
              <a:ea typeface="方正兰亭黑_GBK" pitchFamily="2" charset="-122"/>
            </a:endParaRPr>
          </a:p>
        </p:txBody>
      </p:sp>
      <p:sp>
        <p:nvSpPr>
          <p:cNvPr id="21523" name="矩形 81"/>
          <p:cNvSpPr>
            <a:spLocks noChangeArrowheads="1"/>
          </p:cNvSpPr>
          <p:nvPr/>
        </p:nvSpPr>
        <p:spPr bwMode="auto">
          <a:xfrm>
            <a:off x="6445250" y="3433763"/>
            <a:ext cx="1381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b="1">
                <a:solidFill>
                  <a:srgbClr val="EF8B81"/>
                </a:solidFill>
                <a:latin typeface="方正兰亭黑_GBK" pitchFamily="2" charset="-122"/>
                <a:ea typeface="方正兰亭黑_GBK" pitchFamily="2" charset="-122"/>
              </a:rPr>
              <a:t>Lorem ipsum </a:t>
            </a:r>
            <a:endParaRPr lang="zh-CN" altLang="en-US" sz="2400" b="1">
              <a:solidFill>
                <a:srgbClr val="EF8B81"/>
              </a:solidFill>
              <a:latin typeface="方正兰亭黑_GBK" pitchFamily="2" charset="-122"/>
              <a:ea typeface="方正兰亭黑_GBK" pitchFamily="2" charset="-122"/>
            </a:endParaRPr>
          </a:p>
        </p:txBody>
      </p:sp>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239713" y="528638"/>
            <a:ext cx="930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b="1" i="1">
                <a:solidFill>
                  <a:srgbClr val="FFFFFF"/>
                </a:solidFill>
                <a:latin typeface="方正兰亭黑_GBK" pitchFamily="2" charset="-122"/>
                <a:ea typeface="方正兰亭黑_GBK" pitchFamily="2" charset="-122"/>
              </a:rPr>
              <a:t>4.2 </a:t>
            </a:r>
            <a:r>
              <a:rPr lang="zh-CN" altLang="en-US" sz="1000" b="1" i="1">
                <a:solidFill>
                  <a:srgbClr val="FFFFFF"/>
                </a:solidFill>
                <a:latin typeface="方正兰亭黑_GBK" pitchFamily="2" charset="-122"/>
                <a:ea typeface="方正兰亭黑_GBK" pitchFamily="2" charset="-122"/>
              </a:rPr>
              <a:t>融资需求</a:t>
            </a:r>
          </a:p>
        </p:txBody>
      </p:sp>
      <p:sp>
        <p:nvSpPr>
          <p:cNvPr id="22531" name="文本框 54"/>
          <p:cNvSpPr txBox="1">
            <a:spLocks noChangeArrowheads="1"/>
          </p:cNvSpPr>
          <p:nvPr/>
        </p:nvSpPr>
        <p:spPr bwMode="auto">
          <a:xfrm>
            <a:off x="2540000" y="-858838"/>
            <a:ext cx="1731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2000" b="1" i="1">
                <a:solidFill>
                  <a:srgbClr val="FFFFFF"/>
                </a:solidFill>
                <a:latin typeface="方正兰亭黑_GBK" pitchFamily="2" charset="-122"/>
                <a:ea typeface="方正兰亭黑_GBK" pitchFamily="2" charset="-122"/>
              </a:rPr>
              <a:t>竞争对手分析</a:t>
            </a:r>
          </a:p>
        </p:txBody>
      </p:sp>
      <p:graphicFrame>
        <p:nvGraphicFramePr>
          <p:cNvPr id="22532" name="Object 4">
            <a:hlinkClick r:id="" action="ppaction://ole?verb=1"/>
          </p:cNvPr>
          <p:cNvGraphicFramePr>
            <a:graphicFrameLocks noChangeAspect="1"/>
          </p:cNvGraphicFramePr>
          <p:nvPr/>
        </p:nvGraphicFramePr>
        <p:xfrm>
          <a:off x="-58738" y="1454150"/>
          <a:ext cx="4649788" cy="2717800"/>
        </p:xfrm>
        <a:graphic>
          <a:graphicData uri="http://schemas.openxmlformats.org/presentationml/2006/ole">
            <mc:AlternateContent xmlns:mc="http://schemas.openxmlformats.org/markup-compatibility/2006">
              <mc:Choice xmlns:v="urn:schemas-microsoft-com:vml" Requires="v">
                <p:oleObj spid="_x0000_s22540" r:id="rId3" imgW="3263760" imgH="1904400" progId="Excel.Sheet.8">
                  <p:embed/>
                </p:oleObj>
              </mc:Choice>
              <mc:Fallback>
                <p:oleObj r:id="rId3" imgW="3263760" imgH="1904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38" y="1454150"/>
                        <a:ext cx="4649788"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3" name="文本框 8"/>
          <p:cNvSpPr txBox="1">
            <a:spLocks noChangeArrowheads="1"/>
          </p:cNvSpPr>
          <p:nvPr/>
        </p:nvSpPr>
        <p:spPr bwMode="auto">
          <a:xfrm>
            <a:off x="1357313" y="1951038"/>
            <a:ext cx="858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2400" b="1">
                <a:solidFill>
                  <a:srgbClr val="F0968D"/>
                </a:solidFill>
                <a:latin typeface="方正兰亭黑_GBK" pitchFamily="2" charset="-122"/>
                <a:ea typeface="方正兰亭黑_GBK" pitchFamily="2" charset="-122"/>
              </a:rPr>
              <a:t>20%</a:t>
            </a:r>
            <a:endParaRPr lang="zh-CN" altLang="en-US" sz="2400" b="1">
              <a:solidFill>
                <a:srgbClr val="F0968D"/>
              </a:solidFill>
              <a:latin typeface="方正兰亭黑_GBK" pitchFamily="2" charset="-122"/>
              <a:ea typeface="方正兰亭黑_GBK" pitchFamily="2" charset="-122"/>
            </a:endParaRPr>
          </a:p>
        </p:txBody>
      </p:sp>
      <p:sp>
        <p:nvSpPr>
          <p:cNvPr id="22534" name="文本框 8"/>
          <p:cNvSpPr txBox="1">
            <a:spLocks noChangeArrowheads="1"/>
          </p:cNvSpPr>
          <p:nvPr/>
        </p:nvSpPr>
        <p:spPr bwMode="auto">
          <a:xfrm>
            <a:off x="3632200" y="2227263"/>
            <a:ext cx="2082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800" b="1">
                <a:solidFill>
                  <a:srgbClr val="F0968D"/>
                </a:solidFill>
                <a:latin typeface="方正兰亭黑_GBK" pitchFamily="2" charset="-122"/>
                <a:ea typeface="方正兰亭黑_GBK" pitchFamily="2" charset="-122"/>
              </a:rPr>
              <a:t>出让公司</a:t>
            </a:r>
            <a:r>
              <a:rPr lang="en-US" altLang="zh-CN" sz="1800" b="1">
                <a:solidFill>
                  <a:srgbClr val="F0968D"/>
                </a:solidFill>
                <a:latin typeface="方正兰亭黑_GBK" pitchFamily="2" charset="-122"/>
                <a:ea typeface="方正兰亭黑_GBK" pitchFamily="2" charset="-122"/>
              </a:rPr>
              <a:t>20%</a:t>
            </a:r>
            <a:r>
              <a:rPr lang="zh-CN" altLang="en-US" sz="1800" b="1">
                <a:solidFill>
                  <a:srgbClr val="F0968D"/>
                </a:solidFill>
                <a:latin typeface="方正兰亭黑_GBK" pitchFamily="2" charset="-122"/>
                <a:ea typeface="方正兰亭黑_GBK" pitchFamily="2" charset="-122"/>
              </a:rPr>
              <a:t>股份</a:t>
            </a:r>
          </a:p>
        </p:txBody>
      </p:sp>
      <p:sp>
        <p:nvSpPr>
          <p:cNvPr id="22535" name="TextBox 46"/>
          <p:cNvSpPr txBox="1">
            <a:spLocks noChangeArrowheads="1"/>
          </p:cNvSpPr>
          <p:nvPr/>
        </p:nvSpPr>
        <p:spPr bwMode="auto">
          <a:xfrm>
            <a:off x="3632200" y="2608263"/>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22536" name="TextBox 46"/>
          <p:cNvSpPr txBox="1">
            <a:spLocks noChangeArrowheads="1"/>
          </p:cNvSpPr>
          <p:nvPr/>
        </p:nvSpPr>
        <p:spPr bwMode="auto">
          <a:xfrm>
            <a:off x="3632200" y="3182938"/>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椭圆 45"/>
          <p:cNvSpPr>
            <a:spLocks noChangeArrowheads="1"/>
          </p:cNvSpPr>
          <p:nvPr/>
        </p:nvSpPr>
        <p:spPr bwMode="auto">
          <a:xfrm>
            <a:off x="1831975" y="2330450"/>
            <a:ext cx="1450975" cy="14525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5" name="椭圆 25"/>
          <p:cNvSpPr>
            <a:spLocks noChangeArrowheads="1"/>
          </p:cNvSpPr>
          <p:nvPr/>
        </p:nvSpPr>
        <p:spPr bwMode="auto">
          <a:xfrm>
            <a:off x="8680450" y="2239963"/>
            <a:ext cx="615950" cy="617537"/>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6" name="椭圆 39"/>
          <p:cNvSpPr>
            <a:spLocks noChangeArrowheads="1"/>
          </p:cNvSpPr>
          <p:nvPr/>
        </p:nvSpPr>
        <p:spPr bwMode="auto">
          <a:xfrm>
            <a:off x="1830388" y="1079500"/>
            <a:ext cx="468312" cy="465138"/>
          </a:xfrm>
          <a:prstGeom prst="ellipse">
            <a:avLst/>
          </a:prstGeom>
          <a:solidFill>
            <a:srgbClr val="FBC4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7" name="椭圆 45"/>
          <p:cNvSpPr>
            <a:spLocks noChangeArrowheads="1"/>
          </p:cNvSpPr>
          <p:nvPr/>
        </p:nvSpPr>
        <p:spPr bwMode="auto">
          <a:xfrm>
            <a:off x="8177213" y="16144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8" name="椭圆 24"/>
          <p:cNvSpPr>
            <a:spLocks noChangeArrowheads="1"/>
          </p:cNvSpPr>
          <p:nvPr/>
        </p:nvSpPr>
        <p:spPr bwMode="auto">
          <a:xfrm>
            <a:off x="5551488" y="2011363"/>
            <a:ext cx="1628775" cy="1625600"/>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59" name="椭圆 45"/>
          <p:cNvSpPr>
            <a:spLocks noChangeArrowheads="1"/>
          </p:cNvSpPr>
          <p:nvPr/>
        </p:nvSpPr>
        <p:spPr bwMode="auto">
          <a:xfrm>
            <a:off x="6769100" y="2012950"/>
            <a:ext cx="1414463"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0" name="椭圆 51"/>
          <p:cNvSpPr>
            <a:spLocks noChangeArrowheads="1"/>
          </p:cNvSpPr>
          <p:nvPr/>
        </p:nvSpPr>
        <p:spPr bwMode="auto">
          <a:xfrm>
            <a:off x="1454150" y="1836738"/>
            <a:ext cx="928688" cy="928687"/>
          </a:xfrm>
          <a:prstGeom prst="ellipse">
            <a:avLst/>
          </a:prstGeom>
          <a:solidFill>
            <a:srgbClr val="EB75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1" name="椭圆 44"/>
          <p:cNvSpPr>
            <a:spLocks noChangeArrowheads="1"/>
          </p:cNvSpPr>
          <p:nvPr/>
        </p:nvSpPr>
        <p:spPr bwMode="auto">
          <a:xfrm>
            <a:off x="5332413" y="1641475"/>
            <a:ext cx="860425"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2" name="椭圆 39"/>
          <p:cNvSpPr>
            <a:spLocks noChangeArrowheads="1"/>
          </p:cNvSpPr>
          <p:nvPr/>
        </p:nvSpPr>
        <p:spPr bwMode="auto">
          <a:xfrm>
            <a:off x="2570163" y="1609725"/>
            <a:ext cx="1395412" cy="1387475"/>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3" name="椭圆 44"/>
          <p:cNvSpPr>
            <a:spLocks noChangeArrowheads="1"/>
          </p:cNvSpPr>
          <p:nvPr/>
        </p:nvSpPr>
        <p:spPr bwMode="auto">
          <a:xfrm>
            <a:off x="2981325" y="1158875"/>
            <a:ext cx="3074988" cy="3076575"/>
          </a:xfrm>
          <a:prstGeom prst="ellipse">
            <a:avLst/>
          </a:prstGeom>
          <a:solidFill>
            <a:srgbClr val="88D0E0">
              <a:alpha val="94901"/>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4" name="椭圆 39"/>
          <p:cNvSpPr>
            <a:spLocks noChangeArrowheads="1"/>
          </p:cNvSpPr>
          <p:nvPr/>
        </p:nvSpPr>
        <p:spPr bwMode="auto">
          <a:xfrm>
            <a:off x="319088" y="2346325"/>
            <a:ext cx="1125537" cy="1119188"/>
          </a:xfrm>
          <a:prstGeom prst="ellipse">
            <a:avLst/>
          </a:prstGeom>
          <a:solidFill>
            <a:srgbClr val="B2DFE8">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5" name="椭圆 43"/>
          <p:cNvSpPr>
            <a:spLocks noChangeArrowheads="1"/>
          </p:cNvSpPr>
          <p:nvPr/>
        </p:nvSpPr>
        <p:spPr bwMode="auto">
          <a:xfrm>
            <a:off x="5859463" y="1541463"/>
            <a:ext cx="1157287" cy="11557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6" name="椭圆 45"/>
          <p:cNvSpPr>
            <a:spLocks noChangeArrowheads="1"/>
          </p:cNvSpPr>
          <p:nvPr/>
        </p:nvSpPr>
        <p:spPr bwMode="auto">
          <a:xfrm>
            <a:off x="6780213" y="16129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7" name="文本框 45"/>
          <p:cNvSpPr txBox="1">
            <a:spLocks noChangeArrowheads="1"/>
          </p:cNvSpPr>
          <p:nvPr/>
        </p:nvSpPr>
        <p:spPr bwMode="auto">
          <a:xfrm>
            <a:off x="3432175" y="2184400"/>
            <a:ext cx="2243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4000" b="1">
                <a:solidFill>
                  <a:srgbClr val="FFFFFF"/>
                </a:solidFill>
                <a:latin typeface="方正兰亭黑_GBK" pitchFamily="2" charset="-122"/>
                <a:ea typeface="方正兰亭黑_GBK" pitchFamily="2" charset="-122"/>
              </a:rPr>
              <a:t>感谢观看</a:t>
            </a:r>
          </a:p>
        </p:txBody>
      </p:sp>
      <p:sp>
        <p:nvSpPr>
          <p:cNvPr id="23568" name="椭圆 45"/>
          <p:cNvSpPr>
            <a:spLocks noChangeArrowheads="1"/>
          </p:cNvSpPr>
          <p:nvPr/>
        </p:nvSpPr>
        <p:spPr bwMode="auto">
          <a:xfrm>
            <a:off x="1190625" y="2932113"/>
            <a:ext cx="835025" cy="835025"/>
          </a:xfrm>
          <a:prstGeom prst="ellipse">
            <a:avLst/>
          </a:prstGeom>
          <a:solidFill>
            <a:srgbClr val="ED8067">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69" name="椭圆 45"/>
          <p:cNvSpPr>
            <a:spLocks noChangeArrowheads="1"/>
          </p:cNvSpPr>
          <p:nvPr/>
        </p:nvSpPr>
        <p:spPr bwMode="auto">
          <a:xfrm>
            <a:off x="-223838" y="2316163"/>
            <a:ext cx="508001" cy="508000"/>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70" name="椭圆 48"/>
          <p:cNvSpPr>
            <a:spLocks noChangeArrowheads="1"/>
          </p:cNvSpPr>
          <p:nvPr/>
        </p:nvSpPr>
        <p:spPr bwMode="auto">
          <a:xfrm>
            <a:off x="857250" y="1897063"/>
            <a:ext cx="779463" cy="77787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23571" name="椭圆 45"/>
          <p:cNvSpPr>
            <a:spLocks noChangeArrowheads="1"/>
          </p:cNvSpPr>
          <p:nvPr/>
        </p:nvSpPr>
        <p:spPr bwMode="auto">
          <a:xfrm>
            <a:off x="8012113" y="2603500"/>
            <a:ext cx="558800"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cxnSp>
        <p:nvCxnSpPr>
          <p:cNvPr id="23572" name="直接连接符 50"/>
          <p:cNvCxnSpPr>
            <a:cxnSpLocks noChangeShapeType="1"/>
          </p:cNvCxnSpPr>
          <p:nvPr/>
        </p:nvCxnSpPr>
        <p:spPr bwMode="auto">
          <a:xfrm>
            <a:off x="3287713" y="2857500"/>
            <a:ext cx="2462212"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23573" name="文本框 24"/>
          <p:cNvSpPr txBox="1">
            <a:spLocks noChangeArrowheads="1"/>
          </p:cNvSpPr>
          <p:nvPr/>
        </p:nvSpPr>
        <p:spPr bwMode="auto">
          <a:xfrm>
            <a:off x="4117975" y="2951163"/>
            <a:ext cx="9541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200" dirty="0" smtClean="0">
                <a:solidFill>
                  <a:schemeClr val="bg1"/>
                </a:solidFill>
                <a:latin typeface="时尚中黑简体" pitchFamily="2" charset="-122"/>
                <a:ea typeface="时尚中黑简体" pitchFamily="2" charset="-122"/>
              </a:rPr>
              <a:t>小小草素材</a:t>
            </a:r>
            <a:endParaRPr lang="zh-CN" altLang="en-US" sz="1200" dirty="0">
              <a:solidFill>
                <a:schemeClr val="bg1"/>
              </a:solidFill>
              <a:latin typeface="时尚中黑简体" pitchFamily="2" charset="-122"/>
              <a:ea typeface="时尚中黑简体" pitchFamily="2" charset="-122"/>
            </a:endParaRPr>
          </a:p>
        </p:txBody>
      </p:sp>
      <p:sp>
        <p:nvSpPr>
          <p:cNvPr id="23574" name="Freeform 54"/>
          <p:cNvSpPr>
            <a:spLocks noEditPoints="1"/>
          </p:cNvSpPr>
          <p:nvPr/>
        </p:nvSpPr>
        <p:spPr bwMode="auto">
          <a:xfrm>
            <a:off x="1439863" y="4648200"/>
            <a:ext cx="131762" cy="244475"/>
          </a:xfrm>
          <a:custGeom>
            <a:avLst/>
            <a:gdLst>
              <a:gd name="T0" fmla="*/ 2147483647 w 144"/>
              <a:gd name="T1" fmla="*/ 0 h 270"/>
              <a:gd name="T2" fmla="*/ 2147483647 w 144"/>
              <a:gd name="T3" fmla="*/ 2147483647 h 270"/>
              <a:gd name="T4" fmla="*/ 2147483647 w 144"/>
              <a:gd name="T5" fmla="*/ 2147483647 h 270"/>
              <a:gd name="T6" fmla="*/ 2147483647 w 144"/>
              <a:gd name="T7" fmla="*/ 2147483647 h 270"/>
              <a:gd name="T8" fmla="*/ 0 w 144"/>
              <a:gd name="T9" fmla="*/ 2147483647 h 270"/>
              <a:gd name="T10" fmla="*/ 2147483647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0 h 270"/>
              <a:gd name="T36" fmla="*/ 2147483647 w 144"/>
              <a:gd name="T37" fmla="*/ 2147483647 h 270"/>
              <a:gd name="T38" fmla="*/ 2147483647 w 144"/>
              <a:gd name="T39" fmla="*/ 2147483647 h 270"/>
              <a:gd name="T40" fmla="*/ 2147483647 w 144"/>
              <a:gd name="T41" fmla="*/ 2147483647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5" name="矩形 26"/>
          <p:cNvSpPr>
            <a:spLocks noChangeArrowheads="1"/>
          </p:cNvSpPr>
          <p:nvPr/>
        </p:nvSpPr>
        <p:spPr bwMode="auto">
          <a:xfrm>
            <a:off x="1571625" y="4643438"/>
            <a:ext cx="1165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rgbClr val="F0968D"/>
                </a:solidFill>
                <a:latin typeface="方正兰亭黑_GBK" pitchFamily="2" charset="-122"/>
                <a:ea typeface="方正兰亭黑_GBK" pitchFamily="2" charset="-122"/>
              </a:rPr>
              <a:t>135#########</a:t>
            </a:r>
            <a:endParaRPr lang="zh-CN" altLang="en-US" sz="900">
              <a:solidFill>
                <a:srgbClr val="F0968D"/>
              </a:solidFill>
              <a:latin typeface="方正兰亭黑_GBK" pitchFamily="2" charset="-122"/>
              <a:ea typeface="方正兰亭黑_GBK" pitchFamily="2" charset="-122"/>
            </a:endParaRPr>
          </a:p>
        </p:txBody>
      </p:sp>
      <p:sp>
        <p:nvSpPr>
          <p:cNvPr id="23576" name="矩形 27"/>
          <p:cNvSpPr>
            <a:spLocks noChangeArrowheads="1"/>
          </p:cNvSpPr>
          <p:nvPr/>
        </p:nvSpPr>
        <p:spPr bwMode="auto">
          <a:xfrm>
            <a:off x="3209925" y="4616450"/>
            <a:ext cx="17637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rgbClr val="F0968D"/>
                </a:solidFill>
                <a:latin typeface="方正兰亭黑_GBK" pitchFamily="2" charset="-122"/>
                <a:ea typeface="方正兰亭黑_GBK" pitchFamily="2" charset="-122"/>
              </a:rPr>
              <a:t>Wwww#####@163.com</a:t>
            </a:r>
            <a:endParaRPr lang="zh-CN" altLang="en-US" sz="900">
              <a:solidFill>
                <a:srgbClr val="F0968D"/>
              </a:solidFill>
              <a:latin typeface="方正兰亭黑_GBK" pitchFamily="2" charset="-122"/>
              <a:ea typeface="方正兰亭黑_GBK" pitchFamily="2" charset="-122"/>
            </a:endParaRPr>
          </a:p>
        </p:txBody>
      </p:sp>
      <p:pic>
        <p:nvPicPr>
          <p:cNvPr id="23577" name="组合 2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675" y="4657725"/>
            <a:ext cx="24288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8" name="矩形 31"/>
          <p:cNvSpPr>
            <a:spLocks noChangeArrowheads="1"/>
          </p:cNvSpPr>
          <p:nvPr/>
        </p:nvSpPr>
        <p:spPr bwMode="auto">
          <a:xfrm>
            <a:off x="5376863" y="4616450"/>
            <a:ext cx="9652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rgbClr val="F0968D"/>
                </a:solidFill>
                <a:latin typeface="方正兰亭黑_GBK" pitchFamily="2" charset="-122"/>
                <a:ea typeface="方正兰亭黑_GBK" pitchFamily="2" charset="-122"/>
              </a:rPr>
              <a:t>Eejrni2####</a:t>
            </a:r>
            <a:endParaRPr lang="zh-CN" altLang="en-US" sz="900">
              <a:solidFill>
                <a:srgbClr val="F0968D"/>
              </a:solidFill>
              <a:latin typeface="方正兰亭黑_GBK" pitchFamily="2" charset="-122"/>
              <a:ea typeface="方正兰亭黑_GBK" pitchFamily="2" charset="-122"/>
            </a:endParaRPr>
          </a:p>
        </p:txBody>
      </p:sp>
      <p:pic>
        <p:nvPicPr>
          <p:cNvPr id="23579" name="组合 5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5250" y="4645025"/>
            <a:ext cx="24447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80" name="Freeform 165"/>
          <p:cNvSpPr>
            <a:spLocks noEditPoints="1"/>
          </p:cNvSpPr>
          <p:nvPr/>
        </p:nvSpPr>
        <p:spPr bwMode="auto">
          <a:xfrm>
            <a:off x="6783388" y="4622800"/>
            <a:ext cx="150812" cy="242888"/>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2147483647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0 w 169"/>
              <a:gd name="T25" fmla="*/ 2147483647 h 273"/>
              <a:gd name="T26" fmla="*/ 2147483647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81" name="矩形 19"/>
          <p:cNvSpPr>
            <a:spLocks noChangeArrowheads="1"/>
          </p:cNvSpPr>
          <p:nvPr/>
        </p:nvSpPr>
        <p:spPr bwMode="auto">
          <a:xfrm>
            <a:off x="6934200" y="4589463"/>
            <a:ext cx="958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rgbClr val="F0968D"/>
                </a:solidFill>
                <a:latin typeface="方正兰亭黑_GBK" pitchFamily="2" charset="-122"/>
                <a:ea typeface="方正兰亭黑_GBK" pitchFamily="2" charset="-122"/>
              </a:rPr>
              <a:t>浙江</a:t>
            </a:r>
            <a:r>
              <a:rPr lang="en-US" altLang="zh-CN" sz="1400">
                <a:solidFill>
                  <a:srgbClr val="F0968D"/>
                </a:solidFill>
                <a:latin typeface="方正兰亭黑_GBK" pitchFamily="2" charset="-122"/>
                <a:ea typeface="方正兰亭黑_GBK" pitchFamily="2" charset="-122"/>
              </a:rPr>
              <a:t>.</a:t>
            </a:r>
            <a:r>
              <a:rPr lang="zh-CN" altLang="en-US" sz="1400">
                <a:solidFill>
                  <a:srgbClr val="F0968D"/>
                </a:solidFill>
                <a:latin typeface="方正兰亭黑_GBK" pitchFamily="2" charset="-122"/>
                <a:ea typeface="方正兰亭黑_GBK" pitchFamily="2" charset="-122"/>
              </a:rPr>
              <a:t>杭州</a:t>
            </a:r>
          </a:p>
        </p:txBody>
      </p:sp>
    </p:spTree>
  </p:cSld>
  <p:clrMapOvr>
    <a:masterClrMapping/>
  </p:clrMapOvr>
  <p:transition spd="slow">
    <p:split orient="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8"/>
          <p:cNvSpPr txBox="1">
            <a:spLocks noChangeArrowheads="1"/>
          </p:cNvSpPr>
          <p:nvPr/>
        </p:nvSpPr>
        <p:spPr bwMode="auto">
          <a:xfrm>
            <a:off x="3656013" y="922338"/>
            <a:ext cx="183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3200">
                <a:solidFill>
                  <a:srgbClr val="595959"/>
                </a:solidFill>
                <a:latin typeface="方正兰亭黑_GBK" pitchFamily="2" charset="-122"/>
                <a:ea typeface="方正兰亭黑_GBK" pitchFamily="2" charset="-122"/>
              </a:rPr>
              <a:t>使用说明</a:t>
            </a:r>
          </a:p>
        </p:txBody>
      </p:sp>
      <p:sp>
        <p:nvSpPr>
          <p:cNvPr id="24579" name="椭圆 2"/>
          <p:cNvSpPr>
            <a:spLocks noChangeArrowheads="1"/>
          </p:cNvSpPr>
          <p:nvPr/>
        </p:nvSpPr>
        <p:spPr bwMode="auto">
          <a:xfrm>
            <a:off x="947738" y="1919288"/>
            <a:ext cx="1338262" cy="1336675"/>
          </a:xfrm>
          <a:prstGeom prst="ellipse">
            <a:avLst/>
          </a:prstGeom>
          <a:solidFill>
            <a:srgbClr val="F09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0" name="椭圆 3"/>
          <p:cNvSpPr>
            <a:spLocks noChangeArrowheads="1"/>
          </p:cNvSpPr>
          <p:nvPr/>
        </p:nvSpPr>
        <p:spPr bwMode="auto">
          <a:xfrm>
            <a:off x="2917825" y="1919288"/>
            <a:ext cx="1338263" cy="133667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1" name="椭圆 4"/>
          <p:cNvSpPr>
            <a:spLocks noChangeArrowheads="1"/>
          </p:cNvSpPr>
          <p:nvPr/>
        </p:nvSpPr>
        <p:spPr bwMode="auto">
          <a:xfrm>
            <a:off x="4887913" y="1919288"/>
            <a:ext cx="1338262" cy="1336675"/>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2" name="椭圆 5"/>
          <p:cNvSpPr>
            <a:spLocks noChangeArrowheads="1"/>
          </p:cNvSpPr>
          <p:nvPr/>
        </p:nvSpPr>
        <p:spPr bwMode="auto">
          <a:xfrm>
            <a:off x="6858000" y="1919288"/>
            <a:ext cx="1338263" cy="1336675"/>
          </a:xfrm>
          <a:prstGeom prst="ellipse">
            <a:avLst/>
          </a:prstGeom>
          <a:solidFill>
            <a:srgbClr val="FCDD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83" name="Freeform 132"/>
          <p:cNvSpPr>
            <a:spLocks noEditPoints="1"/>
          </p:cNvSpPr>
          <p:nvPr/>
        </p:nvSpPr>
        <p:spPr bwMode="auto">
          <a:xfrm>
            <a:off x="1363663" y="2328863"/>
            <a:ext cx="508000" cy="509587"/>
          </a:xfrm>
          <a:custGeom>
            <a:avLst/>
            <a:gdLst>
              <a:gd name="T0" fmla="*/ 2147483647 w 258"/>
              <a:gd name="T1" fmla="*/ 2147483647 h 260"/>
              <a:gd name="T2" fmla="*/ 2147483647 w 258"/>
              <a:gd name="T3" fmla="*/ 2147483647 h 260"/>
              <a:gd name="T4" fmla="*/ 2147483647 w 258"/>
              <a:gd name="T5" fmla="*/ 2147483647 h 260"/>
              <a:gd name="T6" fmla="*/ 2147483647 w 258"/>
              <a:gd name="T7" fmla="*/ 2147483647 h 260"/>
              <a:gd name="T8" fmla="*/ 2147483647 w 258"/>
              <a:gd name="T9" fmla="*/ 2147483647 h 260"/>
              <a:gd name="T10" fmla="*/ 2147483647 w 258"/>
              <a:gd name="T11" fmla="*/ 2147483647 h 260"/>
              <a:gd name="T12" fmla="*/ 2147483647 w 258"/>
              <a:gd name="T13" fmla="*/ 2147483647 h 260"/>
              <a:gd name="T14" fmla="*/ 2147483647 w 258"/>
              <a:gd name="T15" fmla="*/ 2147483647 h 260"/>
              <a:gd name="T16" fmla="*/ 2147483647 w 258"/>
              <a:gd name="T17" fmla="*/ 2147483647 h 260"/>
              <a:gd name="T18" fmla="*/ 2147483647 w 258"/>
              <a:gd name="T19" fmla="*/ 2147483647 h 260"/>
              <a:gd name="T20" fmla="*/ 2147483647 w 258"/>
              <a:gd name="T21" fmla="*/ 2147483647 h 260"/>
              <a:gd name="T22" fmla="*/ 2147483647 w 258"/>
              <a:gd name="T23" fmla="*/ 2147483647 h 260"/>
              <a:gd name="T24" fmla="*/ 2147483647 w 258"/>
              <a:gd name="T25" fmla="*/ 2147483647 h 260"/>
              <a:gd name="T26" fmla="*/ 2147483647 w 258"/>
              <a:gd name="T27" fmla="*/ 2147483647 h 260"/>
              <a:gd name="T28" fmla="*/ 2147483647 w 258"/>
              <a:gd name="T29" fmla="*/ 2147483647 h 260"/>
              <a:gd name="T30" fmla="*/ 2147483647 w 258"/>
              <a:gd name="T31" fmla="*/ 0 h 260"/>
              <a:gd name="T32" fmla="*/ 2147483647 w 258"/>
              <a:gd name="T33" fmla="*/ 2147483647 h 260"/>
              <a:gd name="T34" fmla="*/ 2147483647 w 258"/>
              <a:gd name="T35" fmla="*/ 2147483647 h 260"/>
              <a:gd name="T36" fmla="*/ 0 w 258"/>
              <a:gd name="T37" fmla="*/ 2147483647 h 260"/>
              <a:gd name="T38" fmla="*/ 2147483647 w 258"/>
              <a:gd name="T39" fmla="*/ 2147483647 h 260"/>
              <a:gd name="T40" fmla="*/ 2147483647 w 258"/>
              <a:gd name="T41" fmla="*/ 2147483647 h 260"/>
              <a:gd name="T42" fmla="*/ 2147483647 w 258"/>
              <a:gd name="T43" fmla="*/ 2147483647 h 260"/>
              <a:gd name="T44" fmla="*/ 2147483647 w 258"/>
              <a:gd name="T45" fmla="*/ 2147483647 h 260"/>
              <a:gd name="T46" fmla="*/ 2147483647 w 258"/>
              <a:gd name="T47" fmla="*/ 2147483647 h 260"/>
              <a:gd name="T48" fmla="*/ 2147483647 w 258"/>
              <a:gd name="T49" fmla="*/ 2147483647 h 260"/>
              <a:gd name="T50" fmla="*/ 2147483647 w 258"/>
              <a:gd name="T51" fmla="*/ 2147483647 h 260"/>
              <a:gd name="T52" fmla="*/ 2147483647 w 258"/>
              <a:gd name="T53" fmla="*/ 2147483647 h 260"/>
              <a:gd name="T54" fmla="*/ 2147483647 w 258"/>
              <a:gd name="T55" fmla="*/ 2147483647 h 260"/>
              <a:gd name="T56" fmla="*/ 2147483647 w 258"/>
              <a:gd name="T57" fmla="*/ 2147483647 h 260"/>
              <a:gd name="T58" fmla="*/ 2147483647 w 258"/>
              <a:gd name="T59" fmla="*/ 2147483647 h 260"/>
              <a:gd name="T60" fmla="*/ 2147483647 w 258"/>
              <a:gd name="T61" fmla="*/ 2147483647 h 260"/>
              <a:gd name="T62" fmla="*/ 0 w 258"/>
              <a:gd name="T63" fmla="*/ 0 h 260"/>
              <a:gd name="T64" fmla="*/ 2147483647 w 258"/>
              <a:gd name="T65" fmla="*/ 2147483647 h 260"/>
              <a:gd name="T66" fmla="*/ 0 w 258"/>
              <a:gd name="T67" fmla="*/ 0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8" h="260">
                <a:moveTo>
                  <a:pt x="244" y="260"/>
                </a:moveTo>
                <a:lnTo>
                  <a:pt x="61" y="260"/>
                </a:lnTo>
                <a:lnTo>
                  <a:pt x="61" y="244"/>
                </a:lnTo>
                <a:lnTo>
                  <a:pt x="244" y="244"/>
                </a:lnTo>
                <a:lnTo>
                  <a:pt x="244" y="67"/>
                </a:lnTo>
                <a:lnTo>
                  <a:pt x="258" y="67"/>
                </a:lnTo>
                <a:lnTo>
                  <a:pt x="258" y="244"/>
                </a:lnTo>
                <a:lnTo>
                  <a:pt x="258" y="260"/>
                </a:lnTo>
                <a:lnTo>
                  <a:pt x="244" y="260"/>
                </a:lnTo>
                <a:close/>
                <a:moveTo>
                  <a:pt x="244" y="52"/>
                </a:moveTo>
                <a:lnTo>
                  <a:pt x="227" y="52"/>
                </a:lnTo>
                <a:lnTo>
                  <a:pt x="227" y="31"/>
                </a:lnTo>
                <a:lnTo>
                  <a:pt x="210" y="31"/>
                </a:lnTo>
                <a:lnTo>
                  <a:pt x="210" y="52"/>
                </a:lnTo>
                <a:lnTo>
                  <a:pt x="195" y="52"/>
                </a:lnTo>
                <a:lnTo>
                  <a:pt x="195" y="15"/>
                </a:lnTo>
                <a:lnTo>
                  <a:pt x="178" y="15"/>
                </a:lnTo>
                <a:lnTo>
                  <a:pt x="178" y="52"/>
                </a:lnTo>
                <a:lnTo>
                  <a:pt x="162" y="52"/>
                </a:lnTo>
                <a:lnTo>
                  <a:pt x="162" y="31"/>
                </a:lnTo>
                <a:lnTo>
                  <a:pt x="145" y="31"/>
                </a:lnTo>
                <a:lnTo>
                  <a:pt x="145" y="52"/>
                </a:lnTo>
                <a:lnTo>
                  <a:pt x="130" y="52"/>
                </a:lnTo>
                <a:lnTo>
                  <a:pt x="130" y="31"/>
                </a:lnTo>
                <a:lnTo>
                  <a:pt x="113" y="31"/>
                </a:lnTo>
                <a:lnTo>
                  <a:pt x="113" y="52"/>
                </a:lnTo>
                <a:lnTo>
                  <a:pt x="97" y="52"/>
                </a:lnTo>
                <a:lnTo>
                  <a:pt x="97" y="31"/>
                </a:lnTo>
                <a:lnTo>
                  <a:pt x="82" y="31"/>
                </a:lnTo>
                <a:lnTo>
                  <a:pt x="82" y="52"/>
                </a:lnTo>
                <a:lnTo>
                  <a:pt x="61" y="52"/>
                </a:lnTo>
                <a:lnTo>
                  <a:pt x="61" y="0"/>
                </a:lnTo>
                <a:lnTo>
                  <a:pt x="258" y="0"/>
                </a:lnTo>
                <a:lnTo>
                  <a:pt x="258" y="31"/>
                </a:lnTo>
                <a:lnTo>
                  <a:pt x="244" y="31"/>
                </a:lnTo>
                <a:lnTo>
                  <a:pt x="244" y="52"/>
                </a:lnTo>
                <a:close/>
                <a:moveTo>
                  <a:pt x="31" y="260"/>
                </a:moveTo>
                <a:lnTo>
                  <a:pt x="0" y="260"/>
                </a:lnTo>
                <a:lnTo>
                  <a:pt x="0" y="67"/>
                </a:lnTo>
                <a:lnTo>
                  <a:pt x="50" y="67"/>
                </a:lnTo>
                <a:lnTo>
                  <a:pt x="50" y="82"/>
                </a:lnTo>
                <a:lnTo>
                  <a:pt x="31" y="82"/>
                </a:lnTo>
                <a:lnTo>
                  <a:pt x="31" y="97"/>
                </a:lnTo>
                <a:lnTo>
                  <a:pt x="50" y="97"/>
                </a:lnTo>
                <a:lnTo>
                  <a:pt x="50" y="114"/>
                </a:lnTo>
                <a:lnTo>
                  <a:pt x="31" y="114"/>
                </a:lnTo>
                <a:lnTo>
                  <a:pt x="31" y="130"/>
                </a:lnTo>
                <a:lnTo>
                  <a:pt x="50" y="130"/>
                </a:lnTo>
                <a:lnTo>
                  <a:pt x="50" y="147"/>
                </a:lnTo>
                <a:lnTo>
                  <a:pt x="31" y="147"/>
                </a:lnTo>
                <a:lnTo>
                  <a:pt x="31" y="162"/>
                </a:lnTo>
                <a:lnTo>
                  <a:pt x="50" y="162"/>
                </a:lnTo>
                <a:lnTo>
                  <a:pt x="50" y="179"/>
                </a:lnTo>
                <a:lnTo>
                  <a:pt x="15" y="179"/>
                </a:lnTo>
                <a:lnTo>
                  <a:pt x="15" y="195"/>
                </a:lnTo>
                <a:lnTo>
                  <a:pt x="50" y="195"/>
                </a:lnTo>
                <a:lnTo>
                  <a:pt x="50" y="212"/>
                </a:lnTo>
                <a:lnTo>
                  <a:pt x="31" y="212"/>
                </a:lnTo>
                <a:lnTo>
                  <a:pt x="31" y="227"/>
                </a:lnTo>
                <a:lnTo>
                  <a:pt x="50" y="227"/>
                </a:lnTo>
                <a:lnTo>
                  <a:pt x="50" y="244"/>
                </a:lnTo>
                <a:lnTo>
                  <a:pt x="31" y="244"/>
                </a:lnTo>
                <a:lnTo>
                  <a:pt x="31" y="260"/>
                </a:lnTo>
                <a:close/>
                <a:moveTo>
                  <a:pt x="0" y="0"/>
                </a:moveTo>
                <a:lnTo>
                  <a:pt x="50" y="0"/>
                </a:lnTo>
                <a:lnTo>
                  <a:pt x="50" y="52"/>
                </a:lnTo>
                <a:lnTo>
                  <a:pt x="0" y="5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134"/>
          <p:cNvSpPr>
            <a:spLocks noEditPoints="1"/>
          </p:cNvSpPr>
          <p:nvPr/>
        </p:nvSpPr>
        <p:spPr bwMode="auto">
          <a:xfrm>
            <a:off x="3330575" y="2330450"/>
            <a:ext cx="512763" cy="514350"/>
          </a:xfrm>
          <a:custGeom>
            <a:avLst/>
            <a:gdLst>
              <a:gd name="T0" fmla="*/ 2147483647 w 260"/>
              <a:gd name="T1" fmla="*/ 2147483647 h 261"/>
              <a:gd name="T2" fmla="*/ 2147483647 w 260"/>
              <a:gd name="T3" fmla="*/ 2147483647 h 261"/>
              <a:gd name="T4" fmla="*/ 2147483647 w 260"/>
              <a:gd name="T5" fmla="*/ 0 h 261"/>
              <a:gd name="T6" fmla="*/ 2147483647 w 260"/>
              <a:gd name="T7" fmla="*/ 2147483647 h 261"/>
              <a:gd name="T8" fmla="*/ 2147483647 w 260"/>
              <a:gd name="T9" fmla="*/ 2147483647 h 261"/>
              <a:gd name="T10" fmla="*/ 2147483647 w 260"/>
              <a:gd name="T11" fmla="*/ 2147483647 h 261"/>
              <a:gd name="T12" fmla="*/ 2147483647 w 260"/>
              <a:gd name="T13" fmla="*/ 2147483647 h 261"/>
              <a:gd name="T14" fmla="*/ 2147483647 w 260"/>
              <a:gd name="T15" fmla="*/ 2147483647 h 261"/>
              <a:gd name="T16" fmla="*/ 2147483647 w 260"/>
              <a:gd name="T17" fmla="*/ 2147483647 h 261"/>
              <a:gd name="T18" fmla="*/ 2147483647 w 260"/>
              <a:gd name="T19" fmla="*/ 2147483647 h 261"/>
              <a:gd name="T20" fmla="*/ 2147483647 w 260"/>
              <a:gd name="T21" fmla="*/ 2147483647 h 261"/>
              <a:gd name="T22" fmla="*/ 2147483647 w 260"/>
              <a:gd name="T23" fmla="*/ 2147483647 h 261"/>
              <a:gd name="T24" fmla="*/ 2147483647 w 260"/>
              <a:gd name="T25" fmla="*/ 2147483647 h 261"/>
              <a:gd name="T26" fmla="*/ 2147483647 w 260"/>
              <a:gd name="T27" fmla="*/ 2147483647 h 261"/>
              <a:gd name="T28" fmla="*/ 2147483647 w 260"/>
              <a:gd name="T29" fmla="*/ 2147483647 h 261"/>
              <a:gd name="T30" fmla="*/ 2147483647 w 260"/>
              <a:gd name="T31" fmla="*/ 2147483647 h 261"/>
              <a:gd name="T32" fmla="*/ 2147483647 w 260"/>
              <a:gd name="T33" fmla="*/ 2147483647 h 261"/>
              <a:gd name="T34" fmla="*/ 2147483647 w 260"/>
              <a:gd name="T35" fmla="*/ 2147483647 h 261"/>
              <a:gd name="T36" fmla="*/ 2147483647 w 260"/>
              <a:gd name="T37" fmla="*/ 2147483647 h 261"/>
              <a:gd name="T38" fmla="*/ 2147483647 w 260"/>
              <a:gd name="T39" fmla="*/ 2147483647 h 261"/>
              <a:gd name="T40" fmla="*/ 2147483647 w 260"/>
              <a:gd name="T41" fmla="*/ 2147483647 h 261"/>
              <a:gd name="T42" fmla="*/ 2147483647 w 260"/>
              <a:gd name="T43" fmla="*/ 2147483647 h 261"/>
              <a:gd name="T44" fmla="*/ 2147483647 w 260"/>
              <a:gd name="T45" fmla="*/ 2147483647 h 261"/>
              <a:gd name="T46" fmla="*/ 2147483647 w 260"/>
              <a:gd name="T47" fmla="*/ 2147483647 h 261"/>
              <a:gd name="T48" fmla="*/ 2147483647 w 260"/>
              <a:gd name="T49" fmla="*/ 2147483647 h 261"/>
              <a:gd name="T50" fmla="*/ 2147483647 w 260"/>
              <a:gd name="T51" fmla="*/ 2147483647 h 261"/>
              <a:gd name="T52" fmla="*/ 2147483647 w 260"/>
              <a:gd name="T53" fmla="*/ 2147483647 h 261"/>
              <a:gd name="T54" fmla="*/ 2147483647 w 260"/>
              <a:gd name="T55" fmla="*/ 2147483647 h 261"/>
              <a:gd name="T56" fmla="*/ 2147483647 w 260"/>
              <a:gd name="T57" fmla="*/ 2147483647 h 261"/>
              <a:gd name="T58" fmla="*/ 2147483647 w 260"/>
              <a:gd name="T59" fmla="*/ 2147483647 h 261"/>
              <a:gd name="T60" fmla="*/ 2147483647 w 260"/>
              <a:gd name="T61" fmla="*/ 2147483647 h 261"/>
              <a:gd name="T62" fmla="*/ 2147483647 w 260"/>
              <a:gd name="T63" fmla="*/ 2147483647 h 261"/>
              <a:gd name="T64" fmla="*/ 2147483647 w 260"/>
              <a:gd name="T65" fmla="*/ 2147483647 h 261"/>
              <a:gd name="T66" fmla="*/ 2147483647 w 260"/>
              <a:gd name="T67" fmla="*/ 2147483647 h 261"/>
              <a:gd name="T68" fmla="*/ 0 w 260"/>
              <a:gd name="T69" fmla="*/ 2147483647 h 261"/>
              <a:gd name="T70" fmla="*/ 0 w 260"/>
              <a:gd name="T71" fmla="*/ 2147483647 h 261"/>
              <a:gd name="T72" fmla="*/ 2147483647 w 260"/>
              <a:gd name="T73" fmla="*/ 2147483647 h 261"/>
              <a:gd name="T74" fmla="*/ 2147483647 w 260"/>
              <a:gd name="T75" fmla="*/ 2147483647 h 261"/>
              <a:gd name="T76" fmla="*/ 2147483647 w 260"/>
              <a:gd name="T77" fmla="*/ 2147483647 h 261"/>
              <a:gd name="T78" fmla="*/ 2147483647 w 260"/>
              <a:gd name="T79" fmla="*/ 2147483647 h 261"/>
              <a:gd name="T80" fmla="*/ 2147483647 w 260"/>
              <a:gd name="T81" fmla="*/ 2147483647 h 2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0" h="261">
                <a:moveTo>
                  <a:pt x="257" y="44"/>
                </a:moveTo>
                <a:lnTo>
                  <a:pt x="244" y="56"/>
                </a:lnTo>
                <a:lnTo>
                  <a:pt x="204" y="16"/>
                </a:lnTo>
                <a:lnTo>
                  <a:pt x="217" y="4"/>
                </a:lnTo>
                <a:lnTo>
                  <a:pt x="220" y="2"/>
                </a:lnTo>
                <a:lnTo>
                  <a:pt x="225" y="0"/>
                </a:lnTo>
                <a:lnTo>
                  <a:pt x="229" y="2"/>
                </a:lnTo>
                <a:lnTo>
                  <a:pt x="233" y="3"/>
                </a:lnTo>
                <a:lnTo>
                  <a:pt x="257" y="29"/>
                </a:lnTo>
                <a:lnTo>
                  <a:pt x="260" y="31"/>
                </a:lnTo>
                <a:lnTo>
                  <a:pt x="260" y="37"/>
                </a:lnTo>
                <a:lnTo>
                  <a:pt x="260" y="41"/>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15"/>
                </a:lnTo>
                <a:lnTo>
                  <a:pt x="27" y="220"/>
                </a:lnTo>
                <a:lnTo>
                  <a:pt x="30" y="224"/>
                </a:lnTo>
                <a:lnTo>
                  <a:pt x="32" y="228"/>
                </a:lnTo>
                <a:lnTo>
                  <a:pt x="36" y="230"/>
                </a:lnTo>
                <a:lnTo>
                  <a:pt x="41" y="233"/>
                </a:lnTo>
                <a:lnTo>
                  <a:pt x="45" y="234"/>
                </a:lnTo>
                <a:lnTo>
                  <a:pt x="51"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3" y="228"/>
                </a:lnTo>
                <a:lnTo>
                  <a:pt x="251" y="235"/>
                </a:lnTo>
                <a:lnTo>
                  <a:pt x="247" y="243"/>
                </a:lnTo>
                <a:lnTo>
                  <a:pt x="242" y="248"/>
                </a:lnTo>
                <a:lnTo>
                  <a:pt x="235" y="254"/>
                </a:lnTo>
                <a:lnTo>
                  <a:pt x="229" y="258"/>
                </a:lnTo>
                <a:lnTo>
                  <a:pt x="220" y="260"/>
                </a:lnTo>
                <a:lnTo>
                  <a:pt x="212" y="261"/>
                </a:lnTo>
                <a:lnTo>
                  <a:pt x="41" y="261"/>
                </a:lnTo>
                <a:lnTo>
                  <a:pt x="34" y="260"/>
                </a:lnTo>
                <a:lnTo>
                  <a:pt x="25" y="258"/>
                </a:lnTo>
                <a:lnTo>
                  <a:pt x="18" y="254"/>
                </a:lnTo>
                <a:lnTo>
                  <a:pt x="12" y="248"/>
                </a:lnTo>
                <a:lnTo>
                  <a:pt x="6" y="243"/>
                </a:lnTo>
                <a:lnTo>
                  <a:pt x="2" y="235"/>
                </a:lnTo>
                <a:lnTo>
                  <a:pt x="0" y="228"/>
                </a:lnTo>
                <a:lnTo>
                  <a:pt x="0" y="219"/>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33"/>
          <p:cNvSpPr>
            <a:spLocks/>
          </p:cNvSpPr>
          <p:nvPr/>
        </p:nvSpPr>
        <p:spPr bwMode="auto">
          <a:xfrm>
            <a:off x="5354638" y="2366963"/>
            <a:ext cx="403225" cy="441325"/>
          </a:xfrm>
          <a:custGeom>
            <a:avLst/>
            <a:gdLst>
              <a:gd name="T0" fmla="*/ 0 w 234"/>
              <a:gd name="T1" fmla="*/ 0 h 256"/>
              <a:gd name="T2" fmla="*/ 0 w 234"/>
              <a:gd name="T3" fmla="*/ 2147483647 h 256"/>
              <a:gd name="T4" fmla="*/ 2147483647 w 234"/>
              <a:gd name="T5" fmla="*/ 2147483647 h 256"/>
              <a:gd name="T6" fmla="*/ 2147483647 w 234"/>
              <a:gd name="T7" fmla="*/ 2147483647 h 256"/>
              <a:gd name="T8" fmla="*/ 2147483647 w 234"/>
              <a:gd name="T9" fmla="*/ 2147483647 h 256"/>
              <a:gd name="T10" fmla="*/ 2147483647 w 234"/>
              <a:gd name="T11" fmla="*/ 2147483647 h 256"/>
              <a:gd name="T12" fmla="*/ 2147483647 w 234"/>
              <a:gd name="T13" fmla="*/ 2147483647 h 256"/>
              <a:gd name="T14" fmla="*/ 2147483647 w 234"/>
              <a:gd name="T15" fmla="*/ 2147483647 h 256"/>
              <a:gd name="T16" fmla="*/ 2147483647 w 234"/>
              <a:gd name="T17" fmla="*/ 2147483647 h 256"/>
              <a:gd name="T18" fmla="*/ 2147483647 w 234"/>
              <a:gd name="T19" fmla="*/ 2147483647 h 256"/>
              <a:gd name="T20" fmla="*/ 2147483647 w 234"/>
              <a:gd name="T21" fmla="*/ 2147483647 h 256"/>
              <a:gd name="T22" fmla="*/ 2147483647 w 234"/>
              <a:gd name="T23" fmla="*/ 2147483647 h 256"/>
              <a:gd name="T24" fmla="*/ 2147483647 w 234"/>
              <a:gd name="T25" fmla="*/ 2147483647 h 256"/>
              <a:gd name="T26" fmla="*/ 2147483647 w 234"/>
              <a:gd name="T27" fmla="*/ 2147483647 h 256"/>
              <a:gd name="T28" fmla="*/ 2147483647 w 234"/>
              <a:gd name="T29" fmla="*/ 2147483647 h 256"/>
              <a:gd name="T30" fmla="*/ 2147483647 w 234"/>
              <a:gd name="T31" fmla="*/ 2147483647 h 256"/>
              <a:gd name="T32" fmla="*/ 2147483647 w 234"/>
              <a:gd name="T33" fmla="*/ 2147483647 h 256"/>
              <a:gd name="T34" fmla="*/ 2147483647 w 234"/>
              <a:gd name="T35" fmla="*/ 2147483647 h 256"/>
              <a:gd name="T36" fmla="*/ 2147483647 w 234"/>
              <a:gd name="T37" fmla="*/ 2147483647 h 256"/>
              <a:gd name="T38" fmla="*/ 2147483647 w 234"/>
              <a:gd name="T39" fmla="*/ 2147483647 h 256"/>
              <a:gd name="T40" fmla="*/ 2147483647 w 234"/>
              <a:gd name="T41" fmla="*/ 2147483647 h 256"/>
              <a:gd name="T42" fmla="*/ 2147483647 w 234"/>
              <a:gd name="T43" fmla="*/ 2147483647 h 256"/>
              <a:gd name="T44" fmla="*/ 2147483647 w 234"/>
              <a:gd name="T45" fmla="*/ 2147483647 h 256"/>
              <a:gd name="T46" fmla="*/ 2147483647 w 234"/>
              <a:gd name="T47" fmla="*/ 2147483647 h 256"/>
              <a:gd name="T48" fmla="*/ 2147483647 w 234"/>
              <a:gd name="T49" fmla="*/ 2147483647 h 256"/>
              <a:gd name="T50" fmla="*/ 2147483647 w 234"/>
              <a:gd name="T51" fmla="*/ 2147483647 h 256"/>
              <a:gd name="T52" fmla="*/ 2147483647 w 234"/>
              <a:gd name="T53" fmla="*/ 2147483647 h 256"/>
              <a:gd name="T54" fmla="*/ 2147483647 w 234"/>
              <a:gd name="T55" fmla="*/ 2147483647 h 256"/>
              <a:gd name="T56" fmla="*/ 2147483647 w 234"/>
              <a:gd name="T57" fmla="*/ 2147483647 h 256"/>
              <a:gd name="T58" fmla="*/ 2147483647 w 234"/>
              <a:gd name="T59" fmla="*/ 2147483647 h 256"/>
              <a:gd name="T60" fmla="*/ 2147483647 w 234"/>
              <a:gd name="T61" fmla="*/ 2147483647 h 256"/>
              <a:gd name="T62" fmla="*/ 2147483647 w 234"/>
              <a:gd name="T63" fmla="*/ 2147483647 h 256"/>
              <a:gd name="T64" fmla="*/ 2147483647 w 234"/>
              <a:gd name="T65" fmla="*/ 2147483647 h 256"/>
              <a:gd name="T66" fmla="*/ 2147483647 w 234"/>
              <a:gd name="T67" fmla="*/ 2147483647 h 256"/>
              <a:gd name="T68" fmla="*/ 2147483647 w 234"/>
              <a:gd name="T69" fmla="*/ 2147483647 h 256"/>
              <a:gd name="T70" fmla="*/ 2147483647 w 234"/>
              <a:gd name="T71" fmla="*/ 2147483647 h 256"/>
              <a:gd name="T72" fmla="*/ 2147483647 w 234"/>
              <a:gd name="T73" fmla="*/ 2147483647 h 256"/>
              <a:gd name="T74" fmla="*/ 2147483647 w 234"/>
              <a:gd name="T75" fmla="*/ 2147483647 h 256"/>
              <a:gd name="T76" fmla="*/ 2147483647 w 234"/>
              <a:gd name="T77" fmla="*/ 2147483647 h 256"/>
              <a:gd name="T78" fmla="*/ 2147483647 w 234"/>
              <a:gd name="T79" fmla="*/ 2147483647 h 256"/>
              <a:gd name="T80" fmla="*/ 2147483647 w 234"/>
              <a:gd name="T81" fmla="*/ 2147483647 h 256"/>
              <a:gd name="T82" fmla="*/ 2147483647 w 234"/>
              <a:gd name="T83" fmla="*/ 2147483647 h 256"/>
              <a:gd name="T84" fmla="*/ 2147483647 w 234"/>
              <a:gd name="T85" fmla="*/ 2147483647 h 256"/>
              <a:gd name="T86" fmla="*/ 2147483647 w 234"/>
              <a:gd name="T87" fmla="*/ 2147483647 h 256"/>
              <a:gd name="T88" fmla="*/ 2147483647 w 234"/>
              <a:gd name="T89" fmla="*/ 2147483647 h 256"/>
              <a:gd name="T90" fmla="*/ 2147483647 w 234"/>
              <a:gd name="T91" fmla="*/ 0 h 256"/>
              <a:gd name="T92" fmla="*/ 0 w 234"/>
              <a:gd name="T93" fmla="*/ 0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256">
                <a:moveTo>
                  <a:pt x="0" y="0"/>
                </a:moveTo>
                <a:lnTo>
                  <a:pt x="0" y="79"/>
                </a:lnTo>
                <a:lnTo>
                  <a:pt x="10" y="79"/>
                </a:lnTo>
                <a:lnTo>
                  <a:pt x="13" y="66"/>
                </a:lnTo>
                <a:lnTo>
                  <a:pt x="17" y="56"/>
                </a:lnTo>
                <a:lnTo>
                  <a:pt x="23" y="47"/>
                </a:lnTo>
                <a:lnTo>
                  <a:pt x="30" y="38"/>
                </a:lnTo>
                <a:lnTo>
                  <a:pt x="38" y="34"/>
                </a:lnTo>
                <a:lnTo>
                  <a:pt x="48" y="30"/>
                </a:lnTo>
                <a:lnTo>
                  <a:pt x="60" y="28"/>
                </a:lnTo>
                <a:lnTo>
                  <a:pt x="73" y="27"/>
                </a:lnTo>
                <a:lnTo>
                  <a:pt x="87" y="27"/>
                </a:lnTo>
                <a:lnTo>
                  <a:pt x="87" y="205"/>
                </a:lnTo>
                <a:lnTo>
                  <a:pt x="87" y="221"/>
                </a:lnTo>
                <a:lnTo>
                  <a:pt x="86" y="229"/>
                </a:lnTo>
                <a:lnTo>
                  <a:pt x="83" y="234"/>
                </a:lnTo>
                <a:lnTo>
                  <a:pt x="83" y="236"/>
                </a:lnTo>
                <a:lnTo>
                  <a:pt x="81" y="238"/>
                </a:lnTo>
                <a:lnTo>
                  <a:pt x="77" y="239"/>
                </a:lnTo>
                <a:lnTo>
                  <a:pt x="70" y="240"/>
                </a:lnTo>
                <a:lnTo>
                  <a:pt x="58" y="242"/>
                </a:lnTo>
                <a:lnTo>
                  <a:pt x="51" y="242"/>
                </a:lnTo>
                <a:lnTo>
                  <a:pt x="51" y="256"/>
                </a:lnTo>
                <a:lnTo>
                  <a:pt x="181" y="256"/>
                </a:lnTo>
                <a:lnTo>
                  <a:pt x="181" y="242"/>
                </a:lnTo>
                <a:lnTo>
                  <a:pt x="168" y="242"/>
                </a:lnTo>
                <a:lnTo>
                  <a:pt x="157" y="240"/>
                </a:lnTo>
                <a:lnTo>
                  <a:pt x="151" y="238"/>
                </a:lnTo>
                <a:lnTo>
                  <a:pt x="146" y="234"/>
                </a:lnTo>
                <a:lnTo>
                  <a:pt x="142" y="229"/>
                </a:lnTo>
                <a:lnTo>
                  <a:pt x="140" y="221"/>
                </a:lnTo>
                <a:lnTo>
                  <a:pt x="140" y="205"/>
                </a:lnTo>
                <a:lnTo>
                  <a:pt x="140" y="27"/>
                </a:lnTo>
                <a:lnTo>
                  <a:pt x="159" y="27"/>
                </a:lnTo>
                <a:lnTo>
                  <a:pt x="177" y="28"/>
                </a:lnTo>
                <a:lnTo>
                  <a:pt x="183" y="28"/>
                </a:lnTo>
                <a:lnTo>
                  <a:pt x="188" y="31"/>
                </a:lnTo>
                <a:lnTo>
                  <a:pt x="195" y="34"/>
                </a:lnTo>
                <a:lnTo>
                  <a:pt x="200" y="38"/>
                </a:lnTo>
                <a:lnTo>
                  <a:pt x="204" y="41"/>
                </a:lnTo>
                <a:lnTo>
                  <a:pt x="208" y="47"/>
                </a:lnTo>
                <a:lnTo>
                  <a:pt x="212" y="53"/>
                </a:lnTo>
                <a:lnTo>
                  <a:pt x="216" y="60"/>
                </a:lnTo>
                <a:lnTo>
                  <a:pt x="221" y="79"/>
                </a:lnTo>
                <a:lnTo>
                  <a:pt x="234" y="79"/>
                </a:lnTo>
                <a:lnTo>
                  <a:pt x="234"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Freeform 241"/>
          <p:cNvSpPr>
            <a:spLocks noEditPoints="1"/>
          </p:cNvSpPr>
          <p:nvPr/>
        </p:nvSpPr>
        <p:spPr bwMode="auto">
          <a:xfrm>
            <a:off x="7240588" y="2366963"/>
            <a:ext cx="571500" cy="441325"/>
          </a:xfrm>
          <a:custGeom>
            <a:avLst/>
            <a:gdLst>
              <a:gd name="T0" fmla="*/ 2147483647 w 251"/>
              <a:gd name="T1" fmla="*/ 2147483647 h 192"/>
              <a:gd name="T2" fmla="*/ 2147483647 w 251"/>
              <a:gd name="T3" fmla="*/ 2147483647 h 192"/>
              <a:gd name="T4" fmla="*/ 2147483647 w 251"/>
              <a:gd name="T5" fmla="*/ 0 h 192"/>
              <a:gd name="T6" fmla="*/ 2147483647 w 251"/>
              <a:gd name="T7" fmla="*/ 2147483647 h 192"/>
              <a:gd name="T8" fmla="*/ 2147483647 w 251"/>
              <a:gd name="T9" fmla="*/ 2147483647 h 192"/>
              <a:gd name="T10" fmla="*/ 2147483647 w 251"/>
              <a:gd name="T11" fmla="*/ 2147483647 h 192"/>
              <a:gd name="T12" fmla="*/ 2147483647 w 251"/>
              <a:gd name="T13" fmla="*/ 2147483647 h 192"/>
              <a:gd name="T14" fmla="*/ 2147483647 w 251"/>
              <a:gd name="T15" fmla="*/ 2147483647 h 192"/>
              <a:gd name="T16" fmla="*/ 2147483647 w 251"/>
              <a:gd name="T17" fmla="*/ 0 h 192"/>
              <a:gd name="T18" fmla="*/ 2147483647 w 251"/>
              <a:gd name="T19" fmla="*/ 2147483647 h 192"/>
              <a:gd name="T20" fmla="*/ 2147483647 w 251"/>
              <a:gd name="T21" fmla="*/ 2147483647 h 192"/>
              <a:gd name="T22" fmla="*/ 2147483647 w 251"/>
              <a:gd name="T23" fmla="*/ 2147483647 h 192"/>
              <a:gd name="T24" fmla="*/ 2147483647 w 251"/>
              <a:gd name="T25" fmla="*/ 2147483647 h 192"/>
              <a:gd name="T26" fmla="*/ 2147483647 w 251"/>
              <a:gd name="T27" fmla="*/ 2147483647 h 192"/>
              <a:gd name="T28" fmla="*/ 2147483647 w 251"/>
              <a:gd name="T29" fmla="*/ 2147483647 h 192"/>
              <a:gd name="T30" fmla="*/ 2147483647 w 251"/>
              <a:gd name="T31" fmla="*/ 2147483647 h 192"/>
              <a:gd name="T32" fmla="*/ 2147483647 w 251"/>
              <a:gd name="T33" fmla="*/ 2147483647 h 192"/>
              <a:gd name="T34" fmla="*/ 2147483647 w 251"/>
              <a:gd name="T35" fmla="*/ 2147483647 h 192"/>
              <a:gd name="T36" fmla="*/ 2147483647 w 251"/>
              <a:gd name="T37" fmla="*/ 2147483647 h 192"/>
              <a:gd name="T38" fmla="*/ 2147483647 w 251"/>
              <a:gd name="T39" fmla="*/ 2147483647 h 192"/>
              <a:gd name="T40" fmla="*/ 2147483647 w 251"/>
              <a:gd name="T41" fmla="*/ 2147483647 h 192"/>
              <a:gd name="T42" fmla="*/ 2147483647 w 251"/>
              <a:gd name="T43" fmla="*/ 2147483647 h 192"/>
              <a:gd name="T44" fmla="*/ 2147483647 w 251"/>
              <a:gd name="T45" fmla="*/ 2147483647 h 192"/>
              <a:gd name="T46" fmla="*/ 2147483647 w 251"/>
              <a:gd name="T47" fmla="*/ 2147483647 h 192"/>
              <a:gd name="T48" fmla="*/ 2147483647 w 251"/>
              <a:gd name="T49" fmla="*/ 2147483647 h 192"/>
              <a:gd name="T50" fmla="*/ 2147483647 w 251"/>
              <a:gd name="T51" fmla="*/ 2147483647 h 192"/>
              <a:gd name="T52" fmla="*/ 2147483647 w 251"/>
              <a:gd name="T53" fmla="*/ 2147483647 h 192"/>
              <a:gd name="T54" fmla="*/ 2147483647 w 251"/>
              <a:gd name="T55" fmla="*/ 2147483647 h 192"/>
              <a:gd name="T56" fmla="*/ 2147483647 w 251"/>
              <a:gd name="T57" fmla="*/ 2147483647 h 192"/>
              <a:gd name="T58" fmla="*/ 2147483647 w 251"/>
              <a:gd name="T59" fmla="*/ 2147483647 h 192"/>
              <a:gd name="T60" fmla="*/ 2147483647 w 251"/>
              <a:gd name="T61" fmla="*/ 2147483647 h 192"/>
              <a:gd name="T62" fmla="*/ 2147483647 w 251"/>
              <a:gd name="T63" fmla="*/ 2147483647 h 192"/>
              <a:gd name="T64" fmla="*/ 2147483647 w 251"/>
              <a:gd name="T65" fmla="*/ 2147483647 h 192"/>
              <a:gd name="T66" fmla="*/ 2147483647 w 251"/>
              <a:gd name="T67" fmla="*/ 2147483647 h 192"/>
              <a:gd name="T68" fmla="*/ 2147483647 w 251"/>
              <a:gd name="T69" fmla="*/ 2147483647 h 192"/>
              <a:gd name="T70" fmla="*/ 2147483647 w 251"/>
              <a:gd name="T71" fmla="*/ 2147483647 h 192"/>
              <a:gd name="T72" fmla="*/ 2147483647 w 251"/>
              <a:gd name="T73" fmla="*/ 2147483647 h 192"/>
              <a:gd name="T74" fmla="*/ 2147483647 w 251"/>
              <a:gd name="T75" fmla="*/ 2147483647 h 192"/>
              <a:gd name="T76" fmla="*/ 2147483647 w 251"/>
              <a:gd name="T77" fmla="*/ 2147483647 h 192"/>
              <a:gd name="T78" fmla="*/ 2147483647 w 251"/>
              <a:gd name="T79" fmla="*/ 2147483647 h 192"/>
              <a:gd name="T80" fmla="*/ 2147483647 w 251"/>
              <a:gd name="T81" fmla="*/ 2147483647 h 192"/>
              <a:gd name="T82" fmla="*/ 2147483647 w 251"/>
              <a:gd name="T83" fmla="*/ 2147483647 h 192"/>
              <a:gd name="T84" fmla="*/ 2147483647 w 251"/>
              <a:gd name="T85" fmla="*/ 2147483647 h 192"/>
              <a:gd name="T86" fmla="*/ 2147483647 w 251"/>
              <a:gd name="T87" fmla="*/ 2147483647 h 192"/>
              <a:gd name="T88" fmla="*/ 2147483647 w 251"/>
              <a:gd name="T89" fmla="*/ 2147483647 h 192"/>
              <a:gd name="T90" fmla="*/ 2147483647 w 251"/>
              <a:gd name="T91" fmla="*/ 2147483647 h 192"/>
              <a:gd name="T92" fmla="*/ 2147483647 w 251"/>
              <a:gd name="T93" fmla="*/ 2147483647 h 192"/>
              <a:gd name="T94" fmla="*/ 2147483647 w 251"/>
              <a:gd name="T95" fmla="*/ 2147483647 h 192"/>
              <a:gd name="T96" fmla="*/ 2147483647 w 251"/>
              <a:gd name="T97" fmla="*/ 2147483647 h 192"/>
              <a:gd name="T98" fmla="*/ 2147483647 w 251"/>
              <a:gd name="T99" fmla="*/ 2147483647 h 192"/>
              <a:gd name="T100" fmla="*/ 2147483647 w 251"/>
              <a:gd name="T101" fmla="*/ 2147483647 h 192"/>
              <a:gd name="T102" fmla="*/ 2147483647 w 251"/>
              <a:gd name="T103" fmla="*/ 2147483647 h 192"/>
              <a:gd name="T104" fmla="*/ 2147483647 w 251"/>
              <a:gd name="T105" fmla="*/ 2147483647 h 192"/>
              <a:gd name="T106" fmla="*/ 2147483647 w 251"/>
              <a:gd name="T107" fmla="*/ 2147483647 h 192"/>
              <a:gd name="T108" fmla="*/ 2147483647 w 251"/>
              <a:gd name="T109" fmla="*/ 2147483647 h 192"/>
              <a:gd name="T110" fmla="*/ 2147483647 w 251"/>
              <a:gd name="T111" fmla="*/ 2147483647 h 192"/>
              <a:gd name="T112" fmla="*/ 2147483647 w 251"/>
              <a:gd name="T113" fmla="*/ 2147483647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1" h="192">
                <a:moveTo>
                  <a:pt x="231" y="26"/>
                </a:moveTo>
                <a:lnTo>
                  <a:pt x="231" y="26"/>
                </a:lnTo>
                <a:lnTo>
                  <a:pt x="225" y="25"/>
                </a:lnTo>
                <a:lnTo>
                  <a:pt x="219" y="23"/>
                </a:lnTo>
                <a:lnTo>
                  <a:pt x="217" y="21"/>
                </a:lnTo>
                <a:lnTo>
                  <a:pt x="217" y="18"/>
                </a:lnTo>
                <a:lnTo>
                  <a:pt x="217" y="9"/>
                </a:lnTo>
                <a:lnTo>
                  <a:pt x="217" y="8"/>
                </a:lnTo>
                <a:lnTo>
                  <a:pt x="215" y="4"/>
                </a:lnTo>
                <a:lnTo>
                  <a:pt x="212" y="1"/>
                </a:lnTo>
                <a:lnTo>
                  <a:pt x="209" y="0"/>
                </a:lnTo>
                <a:lnTo>
                  <a:pt x="206" y="0"/>
                </a:lnTo>
                <a:lnTo>
                  <a:pt x="189" y="0"/>
                </a:lnTo>
                <a:lnTo>
                  <a:pt x="188" y="0"/>
                </a:lnTo>
                <a:lnTo>
                  <a:pt x="184" y="1"/>
                </a:lnTo>
                <a:lnTo>
                  <a:pt x="182" y="4"/>
                </a:lnTo>
                <a:lnTo>
                  <a:pt x="180" y="5"/>
                </a:lnTo>
                <a:lnTo>
                  <a:pt x="180" y="8"/>
                </a:lnTo>
                <a:lnTo>
                  <a:pt x="180" y="17"/>
                </a:lnTo>
                <a:lnTo>
                  <a:pt x="179" y="21"/>
                </a:lnTo>
                <a:lnTo>
                  <a:pt x="178" y="23"/>
                </a:lnTo>
                <a:lnTo>
                  <a:pt x="174" y="25"/>
                </a:lnTo>
                <a:lnTo>
                  <a:pt x="171" y="26"/>
                </a:lnTo>
                <a:lnTo>
                  <a:pt x="165" y="26"/>
                </a:lnTo>
                <a:lnTo>
                  <a:pt x="162" y="26"/>
                </a:lnTo>
                <a:lnTo>
                  <a:pt x="89" y="26"/>
                </a:lnTo>
                <a:lnTo>
                  <a:pt x="80" y="26"/>
                </a:lnTo>
                <a:lnTo>
                  <a:pt x="74" y="23"/>
                </a:lnTo>
                <a:lnTo>
                  <a:pt x="71" y="21"/>
                </a:lnTo>
                <a:lnTo>
                  <a:pt x="71" y="18"/>
                </a:lnTo>
                <a:lnTo>
                  <a:pt x="71" y="6"/>
                </a:lnTo>
                <a:lnTo>
                  <a:pt x="70" y="6"/>
                </a:lnTo>
                <a:lnTo>
                  <a:pt x="70" y="4"/>
                </a:lnTo>
                <a:lnTo>
                  <a:pt x="67" y="1"/>
                </a:lnTo>
                <a:lnTo>
                  <a:pt x="61" y="0"/>
                </a:lnTo>
                <a:lnTo>
                  <a:pt x="43" y="0"/>
                </a:lnTo>
                <a:lnTo>
                  <a:pt x="39" y="1"/>
                </a:lnTo>
                <a:lnTo>
                  <a:pt x="36" y="3"/>
                </a:lnTo>
                <a:lnTo>
                  <a:pt x="35" y="5"/>
                </a:lnTo>
                <a:lnTo>
                  <a:pt x="33" y="8"/>
                </a:lnTo>
                <a:lnTo>
                  <a:pt x="33" y="18"/>
                </a:lnTo>
                <a:lnTo>
                  <a:pt x="35" y="19"/>
                </a:lnTo>
                <a:lnTo>
                  <a:pt x="33" y="22"/>
                </a:lnTo>
                <a:lnTo>
                  <a:pt x="32" y="23"/>
                </a:lnTo>
                <a:lnTo>
                  <a:pt x="30" y="25"/>
                </a:lnTo>
                <a:lnTo>
                  <a:pt x="24" y="26"/>
                </a:lnTo>
                <a:lnTo>
                  <a:pt x="19" y="26"/>
                </a:lnTo>
                <a:lnTo>
                  <a:pt x="17" y="26"/>
                </a:lnTo>
                <a:lnTo>
                  <a:pt x="10" y="27"/>
                </a:lnTo>
                <a:lnTo>
                  <a:pt x="6" y="30"/>
                </a:lnTo>
                <a:lnTo>
                  <a:pt x="4" y="32"/>
                </a:lnTo>
                <a:lnTo>
                  <a:pt x="1" y="38"/>
                </a:lnTo>
                <a:lnTo>
                  <a:pt x="0" y="44"/>
                </a:lnTo>
                <a:lnTo>
                  <a:pt x="0" y="174"/>
                </a:lnTo>
                <a:lnTo>
                  <a:pt x="1" y="177"/>
                </a:lnTo>
                <a:lnTo>
                  <a:pt x="2" y="183"/>
                </a:lnTo>
                <a:lnTo>
                  <a:pt x="5" y="186"/>
                </a:lnTo>
                <a:lnTo>
                  <a:pt x="7" y="188"/>
                </a:lnTo>
                <a:lnTo>
                  <a:pt x="13" y="191"/>
                </a:lnTo>
                <a:lnTo>
                  <a:pt x="18" y="192"/>
                </a:lnTo>
                <a:lnTo>
                  <a:pt x="231" y="192"/>
                </a:lnTo>
                <a:lnTo>
                  <a:pt x="234" y="191"/>
                </a:lnTo>
                <a:lnTo>
                  <a:pt x="240" y="190"/>
                </a:lnTo>
                <a:lnTo>
                  <a:pt x="244" y="187"/>
                </a:lnTo>
                <a:lnTo>
                  <a:pt x="247" y="185"/>
                </a:lnTo>
                <a:lnTo>
                  <a:pt x="249" y="181"/>
                </a:lnTo>
                <a:lnTo>
                  <a:pt x="251" y="174"/>
                </a:lnTo>
                <a:lnTo>
                  <a:pt x="251" y="44"/>
                </a:lnTo>
                <a:lnTo>
                  <a:pt x="249" y="42"/>
                </a:lnTo>
                <a:lnTo>
                  <a:pt x="248" y="35"/>
                </a:lnTo>
                <a:lnTo>
                  <a:pt x="245" y="32"/>
                </a:lnTo>
                <a:lnTo>
                  <a:pt x="241" y="29"/>
                </a:lnTo>
                <a:lnTo>
                  <a:pt x="238" y="27"/>
                </a:lnTo>
                <a:lnTo>
                  <a:pt x="231" y="26"/>
                </a:lnTo>
                <a:close/>
                <a:moveTo>
                  <a:pt x="189" y="18"/>
                </a:moveTo>
                <a:lnTo>
                  <a:pt x="189" y="18"/>
                </a:lnTo>
                <a:lnTo>
                  <a:pt x="189" y="14"/>
                </a:lnTo>
                <a:lnTo>
                  <a:pt x="192" y="12"/>
                </a:lnTo>
                <a:lnTo>
                  <a:pt x="195" y="9"/>
                </a:lnTo>
                <a:lnTo>
                  <a:pt x="197" y="9"/>
                </a:lnTo>
                <a:lnTo>
                  <a:pt x="199" y="9"/>
                </a:lnTo>
                <a:lnTo>
                  <a:pt x="202" y="9"/>
                </a:lnTo>
                <a:lnTo>
                  <a:pt x="205" y="12"/>
                </a:lnTo>
                <a:lnTo>
                  <a:pt x="206" y="14"/>
                </a:lnTo>
                <a:lnTo>
                  <a:pt x="208" y="18"/>
                </a:lnTo>
                <a:lnTo>
                  <a:pt x="208" y="36"/>
                </a:lnTo>
                <a:lnTo>
                  <a:pt x="206" y="40"/>
                </a:lnTo>
                <a:lnTo>
                  <a:pt x="205" y="43"/>
                </a:lnTo>
                <a:lnTo>
                  <a:pt x="202" y="44"/>
                </a:lnTo>
                <a:lnTo>
                  <a:pt x="199" y="45"/>
                </a:lnTo>
                <a:lnTo>
                  <a:pt x="195" y="44"/>
                </a:lnTo>
                <a:lnTo>
                  <a:pt x="192" y="43"/>
                </a:lnTo>
                <a:lnTo>
                  <a:pt x="189" y="40"/>
                </a:lnTo>
                <a:lnTo>
                  <a:pt x="189" y="36"/>
                </a:lnTo>
                <a:lnTo>
                  <a:pt x="189" y="18"/>
                </a:lnTo>
                <a:close/>
                <a:moveTo>
                  <a:pt x="184" y="120"/>
                </a:moveTo>
                <a:lnTo>
                  <a:pt x="139" y="120"/>
                </a:lnTo>
                <a:lnTo>
                  <a:pt x="137" y="118"/>
                </a:lnTo>
                <a:lnTo>
                  <a:pt x="136" y="118"/>
                </a:lnTo>
                <a:lnTo>
                  <a:pt x="135" y="114"/>
                </a:lnTo>
                <a:lnTo>
                  <a:pt x="136" y="110"/>
                </a:lnTo>
                <a:lnTo>
                  <a:pt x="137" y="109"/>
                </a:lnTo>
                <a:lnTo>
                  <a:pt x="139" y="109"/>
                </a:lnTo>
                <a:lnTo>
                  <a:pt x="184" y="109"/>
                </a:lnTo>
                <a:lnTo>
                  <a:pt x="187" y="109"/>
                </a:lnTo>
                <a:lnTo>
                  <a:pt x="188" y="110"/>
                </a:lnTo>
                <a:lnTo>
                  <a:pt x="189" y="114"/>
                </a:lnTo>
                <a:lnTo>
                  <a:pt x="188" y="118"/>
                </a:lnTo>
                <a:lnTo>
                  <a:pt x="187" y="118"/>
                </a:lnTo>
                <a:lnTo>
                  <a:pt x="184" y="120"/>
                </a:lnTo>
                <a:close/>
                <a:moveTo>
                  <a:pt x="189" y="135"/>
                </a:moveTo>
                <a:lnTo>
                  <a:pt x="189" y="135"/>
                </a:lnTo>
                <a:lnTo>
                  <a:pt x="188" y="138"/>
                </a:lnTo>
                <a:lnTo>
                  <a:pt x="186" y="139"/>
                </a:lnTo>
                <a:lnTo>
                  <a:pt x="184" y="140"/>
                </a:lnTo>
                <a:lnTo>
                  <a:pt x="140" y="140"/>
                </a:lnTo>
                <a:lnTo>
                  <a:pt x="137" y="139"/>
                </a:lnTo>
                <a:lnTo>
                  <a:pt x="136" y="138"/>
                </a:lnTo>
                <a:lnTo>
                  <a:pt x="135" y="135"/>
                </a:lnTo>
                <a:lnTo>
                  <a:pt x="136" y="131"/>
                </a:lnTo>
                <a:lnTo>
                  <a:pt x="140" y="130"/>
                </a:lnTo>
                <a:lnTo>
                  <a:pt x="184" y="130"/>
                </a:lnTo>
                <a:lnTo>
                  <a:pt x="188" y="131"/>
                </a:lnTo>
                <a:lnTo>
                  <a:pt x="189" y="135"/>
                </a:lnTo>
                <a:close/>
                <a:moveTo>
                  <a:pt x="70" y="82"/>
                </a:moveTo>
                <a:lnTo>
                  <a:pt x="70" y="82"/>
                </a:lnTo>
                <a:lnTo>
                  <a:pt x="74" y="83"/>
                </a:lnTo>
                <a:lnTo>
                  <a:pt x="78" y="84"/>
                </a:lnTo>
                <a:lnTo>
                  <a:pt x="83" y="88"/>
                </a:lnTo>
                <a:lnTo>
                  <a:pt x="87" y="96"/>
                </a:lnTo>
                <a:lnTo>
                  <a:pt x="88" y="104"/>
                </a:lnTo>
                <a:lnTo>
                  <a:pt x="87" y="113"/>
                </a:lnTo>
                <a:lnTo>
                  <a:pt x="83" y="120"/>
                </a:lnTo>
                <a:lnTo>
                  <a:pt x="78" y="125"/>
                </a:lnTo>
                <a:lnTo>
                  <a:pt x="74" y="126"/>
                </a:lnTo>
                <a:lnTo>
                  <a:pt x="70" y="126"/>
                </a:lnTo>
                <a:lnTo>
                  <a:pt x="66" y="126"/>
                </a:lnTo>
                <a:lnTo>
                  <a:pt x="63" y="125"/>
                </a:lnTo>
                <a:lnTo>
                  <a:pt x="57" y="120"/>
                </a:lnTo>
                <a:lnTo>
                  <a:pt x="53" y="113"/>
                </a:lnTo>
                <a:lnTo>
                  <a:pt x="52" y="104"/>
                </a:lnTo>
                <a:lnTo>
                  <a:pt x="53" y="96"/>
                </a:lnTo>
                <a:lnTo>
                  <a:pt x="57" y="88"/>
                </a:lnTo>
                <a:lnTo>
                  <a:pt x="63" y="84"/>
                </a:lnTo>
                <a:lnTo>
                  <a:pt x="66" y="83"/>
                </a:lnTo>
                <a:lnTo>
                  <a:pt x="70" y="82"/>
                </a:lnTo>
                <a:close/>
                <a:moveTo>
                  <a:pt x="44" y="18"/>
                </a:moveTo>
                <a:lnTo>
                  <a:pt x="44" y="18"/>
                </a:lnTo>
                <a:lnTo>
                  <a:pt x="44" y="14"/>
                </a:lnTo>
                <a:lnTo>
                  <a:pt x="46" y="12"/>
                </a:lnTo>
                <a:lnTo>
                  <a:pt x="49" y="9"/>
                </a:lnTo>
                <a:lnTo>
                  <a:pt x="52" y="9"/>
                </a:lnTo>
                <a:lnTo>
                  <a:pt x="53" y="9"/>
                </a:lnTo>
                <a:lnTo>
                  <a:pt x="56" y="9"/>
                </a:lnTo>
                <a:lnTo>
                  <a:pt x="59" y="12"/>
                </a:lnTo>
                <a:lnTo>
                  <a:pt x="61" y="14"/>
                </a:lnTo>
                <a:lnTo>
                  <a:pt x="61" y="18"/>
                </a:lnTo>
                <a:lnTo>
                  <a:pt x="61" y="36"/>
                </a:lnTo>
                <a:lnTo>
                  <a:pt x="61" y="40"/>
                </a:lnTo>
                <a:lnTo>
                  <a:pt x="58" y="43"/>
                </a:lnTo>
                <a:lnTo>
                  <a:pt x="56" y="44"/>
                </a:lnTo>
                <a:lnTo>
                  <a:pt x="52" y="45"/>
                </a:lnTo>
                <a:lnTo>
                  <a:pt x="48" y="44"/>
                </a:lnTo>
                <a:lnTo>
                  <a:pt x="45" y="43"/>
                </a:lnTo>
                <a:lnTo>
                  <a:pt x="44" y="40"/>
                </a:lnTo>
                <a:lnTo>
                  <a:pt x="44" y="36"/>
                </a:lnTo>
                <a:lnTo>
                  <a:pt x="44" y="18"/>
                </a:lnTo>
                <a:close/>
                <a:moveTo>
                  <a:pt x="102" y="160"/>
                </a:moveTo>
                <a:lnTo>
                  <a:pt x="40" y="160"/>
                </a:lnTo>
                <a:lnTo>
                  <a:pt x="36" y="159"/>
                </a:lnTo>
                <a:lnTo>
                  <a:pt x="35" y="156"/>
                </a:lnTo>
                <a:lnTo>
                  <a:pt x="33" y="152"/>
                </a:lnTo>
                <a:lnTo>
                  <a:pt x="36" y="147"/>
                </a:lnTo>
                <a:lnTo>
                  <a:pt x="39" y="142"/>
                </a:lnTo>
                <a:lnTo>
                  <a:pt x="45" y="134"/>
                </a:lnTo>
                <a:lnTo>
                  <a:pt x="48" y="131"/>
                </a:lnTo>
                <a:lnTo>
                  <a:pt x="49" y="131"/>
                </a:lnTo>
                <a:lnTo>
                  <a:pt x="53" y="131"/>
                </a:lnTo>
                <a:lnTo>
                  <a:pt x="57" y="134"/>
                </a:lnTo>
                <a:lnTo>
                  <a:pt x="59" y="136"/>
                </a:lnTo>
                <a:lnTo>
                  <a:pt x="63" y="138"/>
                </a:lnTo>
                <a:lnTo>
                  <a:pt x="70" y="139"/>
                </a:lnTo>
                <a:lnTo>
                  <a:pt x="72" y="139"/>
                </a:lnTo>
                <a:lnTo>
                  <a:pt x="78" y="138"/>
                </a:lnTo>
                <a:lnTo>
                  <a:pt x="82" y="136"/>
                </a:lnTo>
                <a:lnTo>
                  <a:pt x="84" y="134"/>
                </a:lnTo>
                <a:lnTo>
                  <a:pt x="88" y="131"/>
                </a:lnTo>
                <a:lnTo>
                  <a:pt x="92" y="131"/>
                </a:lnTo>
                <a:lnTo>
                  <a:pt x="95" y="131"/>
                </a:lnTo>
                <a:lnTo>
                  <a:pt x="96" y="134"/>
                </a:lnTo>
                <a:lnTo>
                  <a:pt x="102" y="142"/>
                </a:lnTo>
                <a:lnTo>
                  <a:pt x="105" y="147"/>
                </a:lnTo>
                <a:lnTo>
                  <a:pt x="108" y="152"/>
                </a:lnTo>
                <a:lnTo>
                  <a:pt x="108" y="156"/>
                </a:lnTo>
                <a:lnTo>
                  <a:pt x="105" y="159"/>
                </a:lnTo>
                <a:lnTo>
                  <a:pt x="102" y="160"/>
                </a:lnTo>
                <a:close/>
                <a:moveTo>
                  <a:pt x="186" y="161"/>
                </a:moveTo>
                <a:lnTo>
                  <a:pt x="139" y="161"/>
                </a:lnTo>
                <a:lnTo>
                  <a:pt x="137" y="160"/>
                </a:lnTo>
                <a:lnTo>
                  <a:pt x="135" y="159"/>
                </a:lnTo>
                <a:lnTo>
                  <a:pt x="134" y="155"/>
                </a:lnTo>
                <a:lnTo>
                  <a:pt x="135" y="152"/>
                </a:lnTo>
                <a:lnTo>
                  <a:pt x="137" y="151"/>
                </a:lnTo>
                <a:lnTo>
                  <a:pt x="139" y="151"/>
                </a:lnTo>
                <a:lnTo>
                  <a:pt x="186" y="151"/>
                </a:lnTo>
                <a:lnTo>
                  <a:pt x="187" y="151"/>
                </a:lnTo>
                <a:lnTo>
                  <a:pt x="188" y="152"/>
                </a:lnTo>
                <a:lnTo>
                  <a:pt x="189" y="155"/>
                </a:lnTo>
                <a:lnTo>
                  <a:pt x="188" y="159"/>
                </a:lnTo>
                <a:lnTo>
                  <a:pt x="187" y="160"/>
                </a:lnTo>
                <a:lnTo>
                  <a:pt x="186" y="161"/>
                </a:lnTo>
                <a:close/>
                <a:moveTo>
                  <a:pt x="208" y="99"/>
                </a:moveTo>
                <a:lnTo>
                  <a:pt x="144" y="99"/>
                </a:lnTo>
                <a:lnTo>
                  <a:pt x="140" y="97"/>
                </a:lnTo>
                <a:lnTo>
                  <a:pt x="137" y="96"/>
                </a:lnTo>
                <a:lnTo>
                  <a:pt x="135" y="94"/>
                </a:lnTo>
                <a:lnTo>
                  <a:pt x="135" y="90"/>
                </a:lnTo>
                <a:lnTo>
                  <a:pt x="135" y="87"/>
                </a:lnTo>
                <a:lnTo>
                  <a:pt x="137" y="84"/>
                </a:lnTo>
                <a:lnTo>
                  <a:pt x="140" y="83"/>
                </a:lnTo>
                <a:lnTo>
                  <a:pt x="144" y="82"/>
                </a:lnTo>
                <a:lnTo>
                  <a:pt x="208" y="82"/>
                </a:lnTo>
                <a:lnTo>
                  <a:pt x="212" y="83"/>
                </a:lnTo>
                <a:lnTo>
                  <a:pt x="214" y="84"/>
                </a:lnTo>
                <a:lnTo>
                  <a:pt x="217" y="87"/>
                </a:lnTo>
                <a:lnTo>
                  <a:pt x="217" y="90"/>
                </a:lnTo>
                <a:lnTo>
                  <a:pt x="217" y="94"/>
                </a:lnTo>
                <a:lnTo>
                  <a:pt x="214" y="96"/>
                </a:lnTo>
                <a:lnTo>
                  <a:pt x="212" y="97"/>
                </a:lnTo>
                <a:lnTo>
                  <a:pt x="208"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7" name="文本框 8"/>
          <p:cNvSpPr txBox="1">
            <a:spLocks noChangeArrowheads="1"/>
          </p:cNvSpPr>
          <p:nvPr/>
        </p:nvSpPr>
        <p:spPr bwMode="auto">
          <a:xfrm>
            <a:off x="1012825" y="3513138"/>
            <a:ext cx="12080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设计尺寸：</a:t>
            </a:r>
            <a:r>
              <a:rPr lang="en-US" altLang="zh-CN" sz="1100" b="1">
                <a:solidFill>
                  <a:srgbClr val="595959"/>
                </a:solidFill>
                <a:latin typeface="方正兰亭超细黑简体" pitchFamily="2" charset="-122"/>
                <a:ea typeface="方正兰亭超细黑简体" pitchFamily="2" charset="-122"/>
              </a:rPr>
              <a:t>16:9</a:t>
            </a:r>
            <a:endParaRPr lang="zh-CN" altLang="en-US" sz="1100" b="1">
              <a:solidFill>
                <a:srgbClr val="595959"/>
              </a:solidFill>
              <a:latin typeface="方正兰亭超细黑简体" pitchFamily="2" charset="-122"/>
              <a:ea typeface="方正兰亭超细黑简体" pitchFamily="2" charset="-122"/>
            </a:endParaRPr>
          </a:p>
        </p:txBody>
      </p:sp>
      <p:sp>
        <p:nvSpPr>
          <p:cNvPr id="24588" name="文本框 13"/>
          <p:cNvSpPr txBox="1">
            <a:spLocks noChangeArrowheads="1"/>
          </p:cNvSpPr>
          <p:nvPr/>
        </p:nvSpPr>
        <p:spPr bwMode="auto">
          <a:xfrm>
            <a:off x="3213100" y="3536950"/>
            <a:ext cx="7493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易于编辑</a:t>
            </a:r>
          </a:p>
        </p:txBody>
      </p:sp>
      <p:sp>
        <p:nvSpPr>
          <p:cNvPr id="24589" name="文本框 17"/>
          <p:cNvSpPr txBox="1">
            <a:spLocks noChangeArrowheads="1"/>
          </p:cNvSpPr>
          <p:nvPr/>
        </p:nvSpPr>
        <p:spPr bwMode="auto">
          <a:xfrm>
            <a:off x="4657725" y="3381375"/>
            <a:ext cx="17414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中文：方正兰亭黑</a:t>
            </a:r>
            <a:r>
              <a:rPr lang="en-US" altLang="zh-CN" sz="1100" b="1">
                <a:solidFill>
                  <a:srgbClr val="595959"/>
                </a:solidFill>
                <a:latin typeface="方正兰亭超细黑简体" pitchFamily="2" charset="-122"/>
                <a:ea typeface="方正兰亭超细黑简体" pitchFamily="2" charset="-122"/>
              </a:rPr>
              <a:t>_GBK</a:t>
            </a:r>
            <a:endParaRPr lang="zh-CN" altLang="en-US" sz="1100" b="1">
              <a:solidFill>
                <a:srgbClr val="595959"/>
              </a:solidFill>
              <a:latin typeface="方正兰亭超细黑简体" pitchFamily="2" charset="-122"/>
              <a:ea typeface="方正兰亭超细黑简体" pitchFamily="2" charset="-122"/>
            </a:endParaRPr>
          </a:p>
        </p:txBody>
      </p:sp>
      <p:sp>
        <p:nvSpPr>
          <p:cNvPr id="24590" name="文本框 13"/>
          <p:cNvSpPr txBox="1">
            <a:spLocks noChangeArrowheads="1"/>
          </p:cNvSpPr>
          <p:nvPr/>
        </p:nvSpPr>
        <p:spPr bwMode="auto">
          <a:xfrm>
            <a:off x="7010400" y="3492500"/>
            <a:ext cx="11715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哎呀小小草作品</a:t>
            </a:r>
          </a:p>
        </p:txBody>
      </p:sp>
      <p:sp>
        <p:nvSpPr>
          <p:cNvPr id="24591" name="文本框 17"/>
          <p:cNvSpPr txBox="1">
            <a:spLocks noChangeArrowheads="1"/>
          </p:cNvSpPr>
          <p:nvPr/>
        </p:nvSpPr>
        <p:spPr bwMode="auto">
          <a:xfrm>
            <a:off x="4657725" y="3703638"/>
            <a:ext cx="22002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1100" b="1">
                <a:solidFill>
                  <a:srgbClr val="595959"/>
                </a:solidFill>
                <a:latin typeface="方正兰亭超细黑简体" pitchFamily="2" charset="-122"/>
                <a:ea typeface="方正兰亭超细黑简体" pitchFamily="2" charset="-122"/>
              </a:rPr>
              <a:t>英文：方正兰亭黑</a:t>
            </a:r>
            <a:r>
              <a:rPr lang="en-US" altLang="zh-CN" sz="1100" b="1">
                <a:solidFill>
                  <a:srgbClr val="595959"/>
                </a:solidFill>
                <a:latin typeface="方正兰亭超细黑简体" pitchFamily="2" charset="-122"/>
                <a:ea typeface="方正兰亭超细黑简体" pitchFamily="2" charset="-122"/>
              </a:rPr>
              <a:t>_GBK</a:t>
            </a:r>
            <a:r>
              <a:rPr lang="zh-CN" altLang="en-US" sz="1100" b="1">
                <a:solidFill>
                  <a:srgbClr val="595959"/>
                </a:solidFill>
                <a:latin typeface="方正兰亭超细黑简体" pitchFamily="2" charset="-122"/>
                <a:ea typeface="方正兰亭超细黑简体" pitchFamily="2" charset="-122"/>
              </a:rPr>
              <a:t>和</a:t>
            </a:r>
            <a:r>
              <a:rPr lang="en-US" altLang="zh-CN" sz="1100" b="1">
                <a:solidFill>
                  <a:srgbClr val="595959"/>
                </a:solidFill>
                <a:latin typeface="方正兰亭超细黑简体" pitchFamily="2" charset="-122"/>
                <a:ea typeface="方正兰亭超细黑简体" pitchFamily="2" charset="-122"/>
              </a:rPr>
              <a:t>Arial</a:t>
            </a:r>
            <a:endParaRPr lang="zh-CN" altLang="en-US" sz="1100" b="1">
              <a:solidFill>
                <a:srgbClr val="595959"/>
              </a:solidFill>
              <a:latin typeface="方正兰亭超细黑简体" pitchFamily="2" charset="-122"/>
              <a:ea typeface="方正兰亭超细黑简体" pitchFamily="2" charset="-122"/>
            </a:endParaRPr>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5"/>
          <p:cNvSpPr>
            <a:spLocks noEditPoints="1"/>
          </p:cNvSpPr>
          <p:nvPr/>
        </p:nvSpPr>
        <p:spPr bwMode="auto">
          <a:xfrm>
            <a:off x="3514725" y="3271838"/>
            <a:ext cx="47625" cy="147637"/>
          </a:xfrm>
          <a:custGeom>
            <a:avLst/>
            <a:gdLst>
              <a:gd name="T0" fmla="*/ 2147483647 w 87"/>
              <a:gd name="T1" fmla="*/ 2147483647 h 272"/>
              <a:gd name="T2" fmla="*/ 2147483647 w 87"/>
              <a:gd name="T3" fmla="*/ 2147483647 h 272"/>
              <a:gd name="T4" fmla="*/ 2147483647 w 87"/>
              <a:gd name="T5" fmla="*/ 2147483647 h 272"/>
              <a:gd name="T6" fmla="*/ 2147483647 w 87"/>
              <a:gd name="T7" fmla="*/ 2147483647 h 272"/>
              <a:gd name="T8" fmla="*/ 2147483647 w 87"/>
              <a:gd name="T9" fmla="*/ 2147483647 h 272"/>
              <a:gd name="T10" fmla="*/ 2147483647 w 87"/>
              <a:gd name="T11" fmla="*/ 2147483647 h 272"/>
              <a:gd name="T12" fmla="*/ 2147483647 w 87"/>
              <a:gd name="T13" fmla="*/ 2147483647 h 272"/>
              <a:gd name="T14" fmla="*/ 2147483647 w 87"/>
              <a:gd name="T15" fmla="*/ 2147483647 h 272"/>
              <a:gd name="T16" fmla="*/ 2147483647 w 87"/>
              <a:gd name="T17" fmla="*/ 2147483647 h 272"/>
              <a:gd name="T18" fmla="*/ 2147483647 w 87"/>
              <a:gd name="T19" fmla="*/ 2147483647 h 272"/>
              <a:gd name="T20" fmla="*/ 2147483647 w 87"/>
              <a:gd name="T21" fmla="*/ 2147483647 h 272"/>
              <a:gd name="T22" fmla="*/ 2147483647 w 87"/>
              <a:gd name="T23" fmla="*/ 2147483647 h 272"/>
              <a:gd name="T24" fmla="*/ 2147483647 w 87"/>
              <a:gd name="T25" fmla="*/ 2147483647 h 272"/>
              <a:gd name="T26" fmla="*/ 2147483647 w 87"/>
              <a:gd name="T27" fmla="*/ 2147483647 h 272"/>
              <a:gd name="T28" fmla="*/ 2147483647 w 87"/>
              <a:gd name="T29" fmla="*/ 2147483647 h 272"/>
              <a:gd name="T30" fmla="*/ 0 w 87"/>
              <a:gd name="T31" fmla="*/ 2147483647 h 272"/>
              <a:gd name="T32" fmla="*/ 2147483647 w 87"/>
              <a:gd name="T33" fmla="*/ 2147483647 h 272"/>
              <a:gd name="T34" fmla="*/ 2147483647 w 87"/>
              <a:gd name="T35" fmla="*/ 2147483647 h 272"/>
              <a:gd name="T36" fmla="*/ 2147483647 w 87"/>
              <a:gd name="T37" fmla="*/ 2147483647 h 272"/>
              <a:gd name="T38" fmla="*/ 2147483647 w 87"/>
              <a:gd name="T39" fmla="*/ 2147483647 h 272"/>
              <a:gd name="T40" fmla="*/ 2147483647 w 87"/>
              <a:gd name="T41" fmla="*/ 2147483647 h 272"/>
              <a:gd name="T42" fmla="*/ 2147483647 w 87"/>
              <a:gd name="T43" fmla="*/ 2147483647 h 272"/>
              <a:gd name="T44" fmla="*/ 2147483647 w 87"/>
              <a:gd name="T45" fmla="*/ 2147483647 h 272"/>
              <a:gd name="T46" fmla="*/ 2147483647 w 87"/>
              <a:gd name="T47" fmla="*/ 2147483647 h 272"/>
              <a:gd name="T48" fmla="*/ 2147483647 w 87"/>
              <a:gd name="T49" fmla="*/ 2147483647 h 272"/>
              <a:gd name="T50" fmla="*/ 2147483647 w 87"/>
              <a:gd name="T51" fmla="*/ 2147483647 h 272"/>
              <a:gd name="T52" fmla="*/ 2147483647 w 87"/>
              <a:gd name="T53" fmla="*/ 2147483647 h 272"/>
              <a:gd name="T54" fmla="*/ 2147483647 w 87"/>
              <a:gd name="T55" fmla="*/ 2147483647 h 272"/>
              <a:gd name="T56" fmla="*/ 2147483647 w 87"/>
              <a:gd name="T57" fmla="*/ 2147483647 h 272"/>
              <a:gd name="T58" fmla="*/ 2147483647 w 87"/>
              <a:gd name="T59" fmla="*/ 2147483647 h 272"/>
              <a:gd name="T60" fmla="*/ 2147483647 w 87"/>
              <a:gd name="T61" fmla="*/ 2147483647 h 272"/>
              <a:gd name="T62" fmla="*/ 2147483647 w 87"/>
              <a:gd name="T63" fmla="*/ 2147483647 h 272"/>
              <a:gd name="T64" fmla="*/ 2147483647 w 87"/>
              <a:gd name="T65" fmla="*/ 2147483647 h 272"/>
              <a:gd name="T66" fmla="*/ 2147483647 w 87"/>
              <a:gd name="T67" fmla="*/ 2147483647 h 272"/>
              <a:gd name="T68" fmla="*/ 2147483647 w 87"/>
              <a:gd name="T69" fmla="*/ 2147483647 h 272"/>
              <a:gd name="T70" fmla="*/ 2147483647 w 87"/>
              <a:gd name="T71" fmla="*/ 2147483647 h 272"/>
              <a:gd name="T72" fmla="*/ 2147483647 w 87"/>
              <a:gd name="T73" fmla="*/ 2147483647 h 272"/>
              <a:gd name="T74" fmla="*/ 2147483647 w 87"/>
              <a:gd name="T75" fmla="*/ 2147483647 h 272"/>
              <a:gd name="T76" fmla="*/ 2147483647 w 87"/>
              <a:gd name="T77" fmla="*/ 2147483647 h 272"/>
              <a:gd name="T78" fmla="*/ 2147483647 w 87"/>
              <a:gd name="T79" fmla="*/ 2147483647 h 272"/>
              <a:gd name="T80" fmla="*/ 2147483647 w 87"/>
              <a:gd name="T81" fmla="*/ 2147483647 h 272"/>
              <a:gd name="T82" fmla="*/ 2147483647 w 87"/>
              <a:gd name="T83" fmla="*/ 2147483647 h 272"/>
              <a:gd name="T84" fmla="*/ 2147483647 w 87"/>
              <a:gd name="T85" fmla="*/ 2147483647 h 272"/>
              <a:gd name="T86" fmla="*/ 2147483647 w 87"/>
              <a:gd name="T87" fmla="*/ 2147483647 h 272"/>
              <a:gd name="T88" fmla="*/ 2147483647 w 87"/>
              <a:gd name="T89" fmla="*/ 2147483647 h 272"/>
              <a:gd name="T90" fmla="*/ 2147483647 w 87"/>
              <a:gd name="T91" fmla="*/ 2147483647 h 272"/>
              <a:gd name="T92" fmla="*/ 2147483647 w 87"/>
              <a:gd name="T93" fmla="*/ 2147483647 h 272"/>
              <a:gd name="T94" fmla="*/ 2147483647 w 87"/>
              <a:gd name="T95" fmla="*/ 2147483647 h 272"/>
              <a:gd name="T96" fmla="*/ 2147483647 w 87"/>
              <a:gd name="T97" fmla="*/ 2147483647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7" h="272">
                <a:moveTo>
                  <a:pt x="78" y="202"/>
                </a:moveTo>
                <a:lnTo>
                  <a:pt x="78" y="202"/>
                </a:lnTo>
                <a:lnTo>
                  <a:pt x="78" y="201"/>
                </a:lnTo>
                <a:lnTo>
                  <a:pt x="77" y="199"/>
                </a:lnTo>
                <a:lnTo>
                  <a:pt x="74" y="198"/>
                </a:lnTo>
                <a:lnTo>
                  <a:pt x="72" y="195"/>
                </a:lnTo>
                <a:lnTo>
                  <a:pt x="72" y="29"/>
                </a:lnTo>
                <a:lnTo>
                  <a:pt x="71" y="23"/>
                </a:lnTo>
                <a:lnTo>
                  <a:pt x="70" y="18"/>
                </a:lnTo>
                <a:lnTo>
                  <a:pt x="67" y="12"/>
                </a:lnTo>
                <a:lnTo>
                  <a:pt x="63" y="8"/>
                </a:lnTo>
                <a:lnTo>
                  <a:pt x="59" y="5"/>
                </a:lnTo>
                <a:lnTo>
                  <a:pt x="55" y="3"/>
                </a:lnTo>
                <a:lnTo>
                  <a:pt x="49" y="1"/>
                </a:lnTo>
                <a:lnTo>
                  <a:pt x="44" y="0"/>
                </a:lnTo>
                <a:lnTo>
                  <a:pt x="38" y="1"/>
                </a:lnTo>
                <a:lnTo>
                  <a:pt x="33" y="3"/>
                </a:lnTo>
                <a:lnTo>
                  <a:pt x="29" y="5"/>
                </a:lnTo>
                <a:lnTo>
                  <a:pt x="23" y="8"/>
                </a:lnTo>
                <a:lnTo>
                  <a:pt x="23" y="10"/>
                </a:lnTo>
                <a:lnTo>
                  <a:pt x="21" y="14"/>
                </a:lnTo>
                <a:lnTo>
                  <a:pt x="18" y="18"/>
                </a:lnTo>
                <a:lnTo>
                  <a:pt x="17" y="23"/>
                </a:lnTo>
                <a:lnTo>
                  <a:pt x="15" y="29"/>
                </a:lnTo>
                <a:lnTo>
                  <a:pt x="15" y="195"/>
                </a:lnTo>
                <a:lnTo>
                  <a:pt x="14" y="198"/>
                </a:lnTo>
                <a:lnTo>
                  <a:pt x="11" y="199"/>
                </a:lnTo>
                <a:lnTo>
                  <a:pt x="10" y="201"/>
                </a:lnTo>
                <a:lnTo>
                  <a:pt x="6" y="207"/>
                </a:lnTo>
                <a:lnTo>
                  <a:pt x="3" y="213"/>
                </a:lnTo>
                <a:lnTo>
                  <a:pt x="2" y="220"/>
                </a:lnTo>
                <a:lnTo>
                  <a:pt x="0" y="228"/>
                </a:lnTo>
                <a:lnTo>
                  <a:pt x="2" y="236"/>
                </a:lnTo>
                <a:lnTo>
                  <a:pt x="4" y="244"/>
                </a:lnTo>
                <a:lnTo>
                  <a:pt x="8" y="251"/>
                </a:lnTo>
                <a:lnTo>
                  <a:pt x="14" y="258"/>
                </a:lnTo>
                <a:lnTo>
                  <a:pt x="19" y="263"/>
                </a:lnTo>
                <a:lnTo>
                  <a:pt x="27" y="267"/>
                </a:lnTo>
                <a:lnTo>
                  <a:pt x="36" y="270"/>
                </a:lnTo>
                <a:lnTo>
                  <a:pt x="44" y="272"/>
                </a:lnTo>
                <a:lnTo>
                  <a:pt x="52" y="270"/>
                </a:lnTo>
                <a:lnTo>
                  <a:pt x="60" y="267"/>
                </a:lnTo>
                <a:lnTo>
                  <a:pt x="68" y="263"/>
                </a:lnTo>
                <a:lnTo>
                  <a:pt x="74" y="258"/>
                </a:lnTo>
                <a:lnTo>
                  <a:pt x="81" y="251"/>
                </a:lnTo>
                <a:lnTo>
                  <a:pt x="83" y="244"/>
                </a:lnTo>
                <a:lnTo>
                  <a:pt x="86" y="236"/>
                </a:lnTo>
                <a:lnTo>
                  <a:pt x="87" y="228"/>
                </a:lnTo>
                <a:lnTo>
                  <a:pt x="86" y="221"/>
                </a:lnTo>
                <a:lnTo>
                  <a:pt x="85" y="214"/>
                </a:lnTo>
                <a:lnTo>
                  <a:pt x="82" y="207"/>
                </a:lnTo>
                <a:lnTo>
                  <a:pt x="78" y="202"/>
                </a:lnTo>
                <a:close/>
                <a:moveTo>
                  <a:pt x="26" y="27"/>
                </a:moveTo>
                <a:lnTo>
                  <a:pt x="62" y="27"/>
                </a:lnTo>
                <a:lnTo>
                  <a:pt x="62" y="36"/>
                </a:lnTo>
                <a:lnTo>
                  <a:pt x="26" y="36"/>
                </a:lnTo>
                <a:lnTo>
                  <a:pt x="26" y="27"/>
                </a:lnTo>
                <a:close/>
                <a:moveTo>
                  <a:pt x="67" y="251"/>
                </a:moveTo>
                <a:lnTo>
                  <a:pt x="67" y="251"/>
                </a:lnTo>
                <a:lnTo>
                  <a:pt x="66" y="254"/>
                </a:lnTo>
                <a:lnTo>
                  <a:pt x="60" y="257"/>
                </a:lnTo>
                <a:lnTo>
                  <a:pt x="55" y="259"/>
                </a:lnTo>
                <a:lnTo>
                  <a:pt x="49" y="261"/>
                </a:lnTo>
                <a:lnTo>
                  <a:pt x="44" y="262"/>
                </a:lnTo>
                <a:lnTo>
                  <a:pt x="38" y="261"/>
                </a:lnTo>
                <a:lnTo>
                  <a:pt x="32" y="259"/>
                </a:lnTo>
                <a:lnTo>
                  <a:pt x="27" y="257"/>
                </a:lnTo>
                <a:lnTo>
                  <a:pt x="22" y="254"/>
                </a:lnTo>
                <a:lnTo>
                  <a:pt x="19" y="251"/>
                </a:lnTo>
                <a:lnTo>
                  <a:pt x="15" y="247"/>
                </a:lnTo>
                <a:lnTo>
                  <a:pt x="12" y="240"/>
                </a:lnTo>
                <a:lnTo>
                  <a:pt x="11" y="235"/>
                </a:lnTo>
                <a:lnTo>
                  <a:pt x="10" y="228"/>
                </a:lnTo>
                <a:lnTo>
                  <a:pt x="11" y="221"/>
                </a:lnTo>
                <a:lnTo>
                  <a:pt x="12" y="216"/>
                </a:lnTo>
                <a:lnTo>
                  <a:pt x="15" y="210"/>
                </a:lnTo>
                <a:lnTo>
                  <a:pt x="18" y="206"/>
                </a:lnTo>
                <a:lnTo>
                  <a:pt x="19" y="205"/>
                </a:lnTo>
                <a:lnTo>
                  <a:pt x="26" y="199"/>
                </a:lnTo>
                <a:lnTo>
                  <a:pt x="26" y="176"/>
                </a:lnTo>
                <a:lnTo>
                  <a:pt x="27" y="169"/>
                </a:lnTo>
                <a:lnTo>
                  <a:pt x="32" y="164"/>
                </a:lnTo>
                <a:lnTo>
                  <a:pt x="37" y="160"/>
                </a:lnTo>
                <a:lnTo>
                  <a:pt x="44" y="158"/>
                </a:lnTo>
                <a:lnTo>
                  <a:pt x="51" y="160"/>
                </a:lnTo>
                <a:lnTo>
                  <a:pt x="56" y="164"/>
                </a:lnTo>
                <a:lnTo>
                  <a:pt x="60" y="169"/>
                </a:lnTo>
                <a:lnTo>
                  <a:pt x="62" y="176"/>
                </a:lnTo>
                <a:lnTo>
                  <a:pt x="62" y="199"/>
                </a:lnTo>
                <a:lnTo>
                  <a:pt x="67" y="205"/>
                </a:lnTo>
                <a:lnTo>
                  <a:pt x="68" y="206"/>
                </a:lnTo>
                <a:lnTo>
                  <a:pt x="72" y="210"/>
                </a:lnTo>
                <a:lnTo>
                  <a:pt x="75" y="216"/>
                </a:lnTo>
                <a:lnTo>
                  <a:pt x="77" y="221"/>
                </a:lnTo>
                <a:lnTo>
                  <a:pt x="77" y="228"/>
                </a:lnTo>
                <a:lnTo>
                  <a:pt x="77" y="235"/>
                </a:lnTo>
                <a:lnTo>
                  <a:pt x="75" y="240"/>
                </a:lnTo>
                <a:lnTo>
                  <a:pt x="71" y="247"/>
                </a:lnTo>
                <a:lnTo>
                  <a:pt x="67" y="2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3" name="Freeform 6"/>
          <p:cNvSpPr>
            <a:spLocks noEditPoints="1"/>
          </p:cNvSpPr>
          <p:nvPr/>
        </p:nvSpPr>
        <p:spPr bwMode="auto">
          <a:xfrm>
            <a:off x="3219450" y="3271838"/>
            <a:ext cx="46038" cy="147637"/>
          </a:xfrm>
          <a:custGeom>
            <a:avLst/>
            <a:gdLst>
              <a:gd name="T0" fmla="*/ 2147483647 w 86"/>
              <a:gd name="T1" fmla="*/ 2147483647 h 272"/>
              <a:gd name="T2" fmla="*/ 2147483647 w 86"/>
              <a:gd name="T3" fmla="*/ 2147483647 h 272"/>
              <a:gd name="T4" fmla="*/ 2147483647 w 86"/>
              <a:gd name="T5" fmla="*/ 2147483647 h 272"/>
              <a:gd name="T6" fmla="*/ 2147483647 w 86"/>
              <a:gd name="T7" fmla="*/ 2147483647 h 272"/>
              <a:gd name="T8" fmla="*/ 2147483647 w 86"/>
              <a:gd name="T9" fmla="*/ 2147483647 h 272"/>
              <a:gd name="T10" fmla="*/ 2147483647 w 86"/>
              <a:gd name="T11" fmla="*/ 2147483647 h 272"/>
              <a:gd name="T12" fmla="*/ 2147483647 w 86"/>
              <a:gd name="T13" fmla="*/ 2147483647 h 272"/>
              <a:gd name="T14" fmla="*/ 2147483647 w 86"/>
              <a:gd name="T15" fmla="*/ 2147483647 h 272"/>
              <a:gd name="T16" fmla="*/ 2147483647 w 86"/>
              <a:gd name="T17" fmla="*/ 2147483647 h 272"/>
              <a:gd name="T18" fmla="*/ 2147483647 w 86"/>
              <a:gd name="T19" fmla="*/ 2147483647 h 272"/>
              <a:gd name="T20" fmla="*/ 2147483647 w 86"/>
              <a:gd name="T21" fmla="*/ 2147483647 h 272"/>
              <a:gd name="T22" fmla="*/ 2147483647 w 86"/>
              <a:gd name="T23" fmla="*/ 2147483647 h 272"/>
              <a:gd name="T24" fmla="*/ 2147483647 w 86"/>
              <a:gd name="T25" fmla="*/ 2147483647 h 272"/>
              <a:gd name="T26" fmla="*/ 2147483647 w 86"/>
              <a:gd name="T27" fmla="*/ 2147483647 h 272"/>
              <a:gd name="T28" fmla="*/ 2147483647 w 86"/>
              <a:gd name="T29" fmla="*/ 2147483647 h 272"/>
              <a:gd name="T30" fmla="*/ 0 w 86"/>
              <a:gd name="T31" fmla="*/ 2147483647 h 272"/>
              <a:gd name="T32" fmla="*/ 2147483647 w 86"/>
              <a:gd name="T33" fmla="*/ 2147483647 h 272"/>
              <a:gd name="T34" fmla="*/ 2147483647 w 86"/>
              <a:gd name="T35" fmla="*/ 2147483647 h 272"/>
              <a:gd name="T36" fmla="*/ 2147483647 w 86"/>
              <a:gd name="T37" fmla="*/ 2147483647 h 272"/>
              <a:gd name="T38" fmla="*/ 2147483647 w 86"/>
              <a:gd name="T39" fmla="*/ 2147483647 h 272"/>
              <a:gd name="T40" fmla="*/ 2147483647 w 86"/>
              <a:gd name="T41" fmla="*/ 2147483647 h 272"/>
              <a:gd name="T42" fmla="*/ 2147483647 w 86"/>
              <a:gd name="T43" fmla="*/ 2147483647 h 272"/>
              <a:gd name="T44" fmla="*/ 2147483647 w 86"/>
              <a:gd name="T45" fmla="*/ 2147483647 h 272"/>
              <a:gd name="T46" fmla="*/ 2147483647 w 86"/>
              <a:gd name="T47" fmla="*/ 2147483647 h 272"/>
              <a:gd name="T48" fmla="*/ 2147483647 w 86"/>
              <a:gd name="T49" fmla="*/ 2147483647 h 272"/>
              <a:gd name="T50" fmla="*/ 2147483647 w 86"/>
              <a:gd name="T51" fmla="*/ 2147483647 h 272"/>
              <a:gd name="T52" fmla="*/ 2147483647 w 86"/>
              <a:gd name="T53" fmla="*/ 2147483647 h 272"/>
              <a:gd name="T54" fmla="*/ 2147483647 w 86"/>
              <a:gd name="T55" fmla="*/ 2147483647 h 272"/>
              <a:gd name="T56" fmla="*/ 2147483647 w 86"/>
              <a:gd name="T57" fmla="*/ 2147483647 h 272"/>
              <a:gd name="T58" fmla="*/ 2147483647 w 86"/>
              <a:gd name="T59" fmla="*/ 2147483647 h 272"/>
              <a:gd name="T60" fmla="*/ 2147483647 w 86"/>
              <a:gd name="T61" fmla="*/ 2147483647 h 272"/>
              <a:gd name="T62" fmla="*/ 2147483647 w 86"/>
              <a:gd name="T63" fmla="*/ 2147483647 h 272"/>
              <a:gd name="T64" fmla="*/ 2147483647 w 86"/>
              <a:gd name="T65" fmla="*/ 2147483647 h 272"/>
              <a:gd name="T66" fmla="*/ 2147483647 w 86"/>
              <a:gd name="T67" fmla="*/ 2147483647 h 272"/>
              <a:gd name="T68" fmla="*/ 2147483647 w 86"/>
              <a:gd name="T69" fmla="*/ 2147483647 h 272"/>
              <a:gd name="T70" fmla="*/ 2147483647 w 86"/>
              <a:gd name="T71" fmla="*/ 2147483647 h 272"/>
              <a:gd name="T72" fmla="*/ 2147483647 w 86"/>
              <a:gd name="T73" fmla="*/ 2147483647 h 272"/>
              <a:gd name="T74" fmla="*/ 2147483647 w 86"/>
              <a:gd name="T75" fmla="*/ 2147483647 h 272"/>
              <a:gd name="T76" fmla="*/ 2147483647 w 86"/>
              <a:gd name="T77" fmla="*/ 2147483647 h 272"/>
              <a:gd name="T78" fmla="*/ 2147483647 w 86"/>
              <a:gd name="T79" fmla="*/ 2147483647 h 272"/>
              <a:gd name="T80" fmla="*/ 2147483647 w 86"/>
              <a:gd name="T81" fmla="*/ 2147483647 h 272"/>
              <a:gd name="T82" fmla="*/ 2147483647 w 86"/>
              <a:gd name="T83" fmla="*/ 2147483647 h 272"/>
              <a:gd name="T84" fmla="*/ 2147483647 w 86"/>
              <a:gd name="T85" fmla="*/ 2147483647 h 272"/>
              <a:gd name="T86" fmla="*/ 2147483647 w 86"/>
              <a:gd name="T87" fmla="*/ 2147483647 h 272"/>
              <a:gd name="T88" fmla="*/ 2147483647 w 86"/>
              <a:gd name="T89" fmla="*/ 2147483647 h 272"/>
              <a:gd name="T90" fmla="*/ 2147483647 w 86"/>
              <a:gd name="T91" fmla="*/ 2147483647 h 272"/>
              <a:gd name="T92" fmla="*/ 2147483647 w 86"/>
              <a:gd name="T93" fmla="*/ 2147483647 h 272"/>
              <a:gd name="T94" fmla="*/ 2147483647 w 86"/>
              <a:gd name="T95" fmla="*/ 2147483647 h 272"/>
              <a:gd name="T96" fmla="*/ 2147483647 w 86"/>
              <a:gd name="T97" fmla="*/ 2147483647 h 272"/>
              <a:gd name="T98" fmla="*/ 2147483647 w 86"/>
              <a:gd name="T99" fmla="*/ 2147483647 h 272"/>
              <a:gd name="T100" fmla="*/ 2147483647 w 86"/>
              <a:gd name="T101" fmla="*/ 2147483647 h 272"/>
              <a:gd name="T102" fmla="*/ 2147483647 w 86"/>
              <a:gd name="T103" fmla="*/ 2147483647 h 272"/>
              <a:gd name="T104" fmla="*/ 2147483647 w 86"/>
              <a:gd name="T105" fmla="*/ 2147483647 h 2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6" h="272">
                <a:moveTo>
                  <a:pt x="78" y="202"/>
                </a:moveTo>
                <a:lnTo>
                  <a:pt x="78" y="202"/>
                </a:lnTo>
                <a:lnTo>
                  <a:pt x="77" y="201"/>
                </a:lnTo>
                <a:lnTo>
                  <a:pt x="76" y="199"/>
                </a:lnTo>
                <a:lnTo>
                  <a:pt x="74" y="198"/>
                </a:lnTo>
                <a:lnTo>
                  <a:pt x="71" y="195"/>
                </a:lnTo>
                <a:lnTo>
                  <a:pt x="71" y="29"/>
                </a:lnTo>
                <a:lnTo>
                  <a:pt x="70" y="23"/>
                </a:lnTo>
                <a:lnTo>
                  <a:pt x="69" y="18"/>
                </a:lnTo>
                <a:lnTo>
                  <a:pt x="66" y="12"/>
                </a:lnTo>
                <a:lnTo>
                  <a:pt x="63" y="8"/>
                </a:lnTo>
                <a:lnTo>
                  <a:pt x="59" y="5"/>
                </a:lnTo>
                <a:lnTo>
                  <a:pt x="54" y="3"/>
                </a:lnTo>
                <a:lnTo>
                  <a:pt x="50" y="1"/>
                </a:lnTo>
                <a:lnTo>
                  <a:pt x="43" y="0"/>
                </a:lnTo>
                <a:lnTo>
                  <a:pt x="37" y="1"/>
                </a:lnTo>
                <a:lnTo>
                  <a:pt x="32" y="3"/>
                </a:lnTo>
                <a:lnTo>
                  <a:pt x="28" y="5"/>
                </a:lnTo>
                <a:lnTo>
                  <a:pt x="24" y="8"/>
                </a:lnTo>
                <a:lnTo>
                  <a:pt x="24" y="10"/>
                </a:lnTo>
                <a:lnTo>
                  <a:pt x="20" y="14"/>
                </a:lnTo>
                <a:lnTo>
                  <a:pt x="17" y="18"/>
                </a:lnTo>
                <a:lnTo>
                  <a:pt x="15" y="23"/>
                </a:lnTo>
                <a:lnTo>
                  <a:pt x="15" y="29"/>
                </a:lnTo>
                <a:lnTo>
                  <a:pt x="15" y="195"/>
                </a:lnTo>
                <a:lnTo>
                  <a:pt x="13" y="198"/>
                </a:lnTo>
                <a:lnTo>
                  <a:pt x="11" y="199"/>
                </a:lnTo>
                <a:lnTo>
                  <a:pt x="10" y="201"/>
                </a:lnTo>
                <a:lnTo>
                  <a:pt x="6" y="207"/>
                </a:lnTo>
                <a:lnTo>
                  <a:pt x="2" y="213"/>
                </a:lnTo>
                <a:lnTo>
                  <a:pt x="0" y="220"/>
                </a:lnTo>
                <a:lnTo>
                  <a:pt x="0" y="228"/>
                </a:lnTo>
                <a:lnTo>
                  <a:pt x="0" y="236"/>
                </a:lnTo>
                <a:lnTo>
                  <a:pt x="3" y="244"/>
                </a:lnTo>
                <a:lnTo>
                  <a:pt x="7" y="251"/>
                </a:lnTo>
                <a:lnTo>
                  <a:pt x="13" y="258"/>
                </a:lnTo>
                <a:lnTo>
                  <a:pt x="20" y="263"/>
                </a:lnTo>
                <a:lnTo>
                  <a:pt x="26" y="267"/>
                </a:lnTo>
                <a:lnTo>
                  <a:pt x="35" y="270"/>
                </a:lnTo>
                <a:lnTo>
                  <a:pt x="43" y="272"/>
                </a:lnTo>
                <a:lnTo>
                  <a:pt x="52" y="270"/>
                </a:lnTo>
                <a:lnTo>
                  <a:pt x="61" y="267"/>
                </a:lnTo>
                <a:lnTo>
                  <a:pt x="67" y="263"/>
                </a:lnTo>
                <a:lnTo>
                  <a:pt x="74" y="258"/>
                </a:lnTo>
                <a:lnTo>
                  <a:pt x="80" y="251"/>
                </a:lnTo>
                <a:lnTo>
                  <a:pt x="84" y="244"/>
                </a:lnTo>
                <a:lnTo>
                  <a:pt x="85" y="236"/>
                </a:lnTo>
                <a:lnTo>
                  <a:pt x="86" y="228"/>
                </a:lnTo>
                <a:lnTo>
                  <a:pt x="86" y="221"/>
                </a:lnTo>
                <a:lnTo>
                  <a:pt x="84" y="214"/>
                </a:lnTo>
                <a:lnTo>
                  <a:pt x="81" y="207"/>
                </a:lnTo>
                <a:lnTo>
                  <a:pt x="78" y="202"/>
                </a:lnTo>
                <a:close/>
                <a:moveTo>
                  <a:pt x="26" y="27"/>
                </a:moveTo>
                <a:lnTo>
                  <a:pt x="40" y="27"/>
                </a:lnTo>
                <a:lnTo>
                  <a:pt x="40" y="14"/>
                </a:lnTo>
                <a:lnTo>
                  <a:pt x="47" y="14"/>
                </a:lnTo>
                <a:lnTo>
                  <a:pt x="47" y="27"/>
                </a:lnTo>
                <a:lnTo>
                  <a:pt x="61" y="27"/>
                </a:lnTo>
                <a:lnTo>
                  <a:pt x="61" y="36"/>
                </a:lnTo>
                <a:lnTo>
                  <a:pt x="47" y="36"/>
                </a:lnTo>
                <a:lnTo>
                  <a:pt x="47" y="49"/>
                </a:lnTo>
                <a:lnTo>
                  <a:pt x="40" y="49"/>
                </a:lnTo>
                <a:lnTo>
                  <a:pt x="40" y="36"/>
                </a:lnTo>
                <a:lnTo>
                  <a:pt x="26" y="36"/>
                </a:lnTo>
                <a:lnTo>
                  <a:pt x="26" y="27"/>
                </a:lnTo>
                <a:close/>
                <a:moveTo>
                  <a:pt x="67" y="251"/>
                </a:moveTo>
                <a:lnTo>
                  <a:pt x="67" y="251"/>
                </a:lnTo>
                <a:lnTo>
                  <a:pt x="65" y="254"/>
                </a:lnTo>
                <a:lnTo>
                  <a:pt x="61" y="257"/>
                </a:lnTo>
                <a:lnTo>
                  <a:pt x="55" y="259"/>
                </a:lnTo>
                <a:lnTo>
                  <a:pt x="50" y="261"/>
                </a:lnTo>
                <a:lnTo>
                  <a:pt x="43" y="262"/>
                </a:lnTo>
                <a:lnTo>
                  <a:pt x="37" y="261"/>
                </a:lnTo>
                <a:lnTo>
                  <a:pt x="32" y="259"/>
                </a:lnTo>
                <a:lnTo>
                  <a:pt x="26" y="257"/>
                </a:lnTo>
                <a:lnTo>
                  <a:pt x="21" y="254"/>
                </a:lnTo>
                <a:lnTo>
                  <a:pt x="20" y="251"/>
                </a:lnTo>
                <a:lnTo>
                  <a:pt x="15" y="247"/>
                </a:lnTo>
                <a:lnTo>
                  <a:pt x="11" y="240"/>
                </a:lnTo>
                <a:lnTo>
                  <a:pt x="10" y="235"/>
                </a:lnTo>
                <a:lnTo>
                  <a:pt x="10" y="228"/>
                </a:lnTo>
                <a:lnTo>
                  <a:pt x="10" y="221"/>
                </a:lnTo>
                <a:lnTo>
                  <a:pt x="11" y="216"/>
                </a:lnTo>
                <a:lnTo>
                  <a:pt x="14" y="210"/>
                </a:lnTo>
                <a:lnTo>
                  <a:pt x="18" y="206"/>
                </a:lnTo>
                <a:lnTo>
                  <a:pt x="20" y="205"/>
                </a:lnTo>
                <a:lnTo>
                  <a:pt x="25" y="199"/>
                </a:lnTo>
                <a:lnTo>
                  <a:pt x="25" y="72"/>
                </a:lnTo>
                <a:lnTo>
                  <a:pt x="26" y="66"/>
                </a:lnTo>
                <a:lnTo>
                  <a:pt x="30" y="60"/>
                </a:lnTo>
                <a:lnTo>
                  <a:pt x="36" y="56"/>
                </a:lnTo>
                <a:lnTo>
                  <a:pt x="43" y="55"/>
                </a:lnTo>
                <a:lnTo>
                  <a:pt x="50" y="56"/>
                </a:lnTo>
                <a:lnTo>
                  <a:pt x="56" y="60"/>
                </a:lnTo>
                <a:lnTo>
                  <a:pt x="59" y="66"/>
                </a:lnTo>
                <a:lnTo>
                  <a:pt x="62" y="72"/>
                </a:lnTo>
                <a:lnTo>
                  <a:pt x="62" y="199"/>
                </a:lnTo>
                <a:lnTo>
                  <a:pt x="67" y="205"/>
                </a:lnTo>
                <a:lnTo>
                  <a:pt x="69" y="206"/>
                </a:lnTo>
                <a:lnTo>
                  <a:pt x="71" y="210"/>
                </a:lnTo>
                <a:lnTo>
                  <a:pt x="74" y="216"/>
                </a:lnTo>
                <a:lnTo>
                  <a:pt x="76" y="221"/>
                </a:lnTo>
                <a:lnTo>
                  <a:pt x="77" y="228"/>
                </a:lnTo>
                <a:lnTo>
                  <a:pt x="76" y="235"/>
                </a:lnTo>
                <a:lnTo>
                  <a:pt x="74" y="240"/>
                </a:lnTo>
                <a:lnTo>
                  <a:pt x="71" y="247"/>
                </a:lnTo>
                <a:lnTo>
                  <a:pt x="67" y="2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4" name="Freeform 7"/>
          <p:cNvSpPr>
            <a:spLocks/>
          </p:cNvSpPr>
          <p:nvPr/>
        </p:nvSpPr>
        <p:spPr bwMode="auto">
          <a:xfrm>
            <a:off x="5843588" y="2416175"/>
            <a:ext cx="114300" cy="87313"/>
          </a:xfrm>
          <a:custGeom>
            <a:avLst/>
            <a:gdLst>
              <a:gd name="T0" fmla="*/ 2147483647 w 210"/>
              <a:gd name="T1" fmla="*/ 0 h 161"/>
              <a:gd name="T2" fmla="*/ 2147483647 w 210"/>
              <a:gd name="T3" fmla="*/ 0 h 161"/>
              <a:gd name="T4" fmla="*/ 2147483647 w 210"/>
              <a:gd name="T5" fmla="*/ 2147483647 h 161"/>
              <a:gd name="T6" fmla="*/ 2147483647 w 210"/>
              <a:gd name="T7" fmla="*/ 2147483647 h 161"/>
              <a:gd name="T8" fmla="*/ 2147483647 w 210"/>
              <a:gd name="T9" fmla="*/ 2147483647 h 161"/>
              <a:gd name="T10" fmla="*/ 2147483647 w 210"/>
              <a:gd name="T11" fmla="*/ 2147483647 h 161"/>
              <a:gd name="T12" fmla="*/ 2147483647 w 210"/>
              <a:gd name="T13" fmla="*/ 2147483647 h 161"/>
              <a:gd name="T14" fmla="*/ 2147483647 w 210"/>
              <a:gd name="T15" fmla="*/ 2147483647 h 161"/>
              <a:gd name="T16" fmla="*/ 2147483647 w 210"/>
              <a:gd name="T17" fmla="*/ 2147483647 h 161"/>
              <a:gd name="T18" fmla="*/ 2147483647 w 210"/>
              <a:gd name="T19" fmla="*/ 2147483647 h 161"/>
              <a:gd name="T20" fmla="*/ 2147483647 w 210"/>
              <a:gd name="T21" fmla="*/ 2147483647 h 161"/>
              <a:gd name="T22" fmla="*/ 2147483647 w 210"/>
              <a:gd name="T23" fmla="*/ 2147483647 h 161"/>
              <a:gd name="T24" fmla="*/ 2147483647 w 210"/>
              <a:gd name="T25" fmla="*/ 2147483647 h 161"/>
              <a:gd name="T26" fmla="*/ 2147483647 w 210"/>
              <a:gd name="T27" fmla="*/ 2147483647 h 161"/>
              <a:gd name="T28" fmla="*/ 2147483647 w 210"/>
              <a:gd name="T29" fmla="*/ 2147483647 h 161"/>
              <a:gd name="T30" fmla="*/ 2147483647 w 210"/>
              <a:gd name="T31" fmla="*/ 2147483647 h 161"/>
              <a:gd name="T32" fmla="*/ 2147483647 w 210"/>
              <a:gd name="T33" fmla="*/ 2147483647 h 161"/>
              <a:gd name="T34" fmla="*/ 2147483647 w 210"/>
              <a:gd name="T35" fmla="*/ 2147483647 h 161"/>
              <a:gd name="T36" fmla="*/ 2147483647 w 210"/>
              <a:gd name="T37" fmla="*/ 2147483647 h 161"/>
              <a:gd name="T38" fmla="*/ 2147483647 w 210"/>
              <a:gd name="T39" fmla="*/ 0 h 161"/>
              <a:gd name="T40" fmla="*/ 2147483647 w 210"/>
              <a:gd name="T41" fmla="*/ 2147483647 h 161"/>
              <a:gd name="T42" fmla="*/ 2147483647 w 210"/>
              <a:gd name="T43" fmla="*/ 2147483647 h 161"/>
              <a:gd name="T44" fmla="*/ 2147483647 w 210"/>
              <a:gd name="T45" fmla="*/ 2147483647 h 161"/>
              <a:gd name="T46" fmla="*/ 2147483647 w 210"/>
              <a:gd name="T47" fmla="*/ 2147483647 h 161"/>
              <a:gd name="T48" fmla="*/ 2147483647 w 210"/>
              <a:gd name="T49" fmla="*/ 2147483647 h 161"/>
              <a:gd name="T50" fmla="*/ 2147483647 w 210"/>
              <a:gd name="T51" fmla="*/ 2147483647 h 161"/>
              <a:gd name="T52" fmla="*/ 2147483647 w 210"/>
              <a:gd name="T53" fmla="*/ 2147483647 h 161"/>
              <a:gd name="T54" fmla="*/ 0 w 210"/>
              <a:gd name="T55" fmla="*/ 2147483647 h 161"/>
              <a:gd name="T56" fmla="*/ 2147483647 w 210"/>
              <a:gd name="T57" fmla="*/ 2147483647 h 161"/>
              <a:gd name="T58" fmla="*/ 2147483647 w 210"/>
              <a:gd name="T59" fmla="*/ 2147483647 h 161"/>
              <a:gd name="T60" fmla="*/ 2147483647 w 210"/>
              <a:gd name="T61" fmla="*/ 2147483647 h 161"/>
              <a:gd name="T62" fmla="*/ 2147483647 w 210"/>
              <a:gd name="T63" fmla="*/ 2147483647 h 161"/>
              <a:gd name="T64" fmla="*/ 2147483647 w 210"/>
              <a:gd name="T65" fmla="*/ 2147483647 h 161"/>
              <a:gd name="T66" fmla="*/ 2147483647 w 210"/>
              <a:gd name="T67" fmla="*/ 2147483647 h 161"/>
              <a:gd name="T68" fmla="*/ 2147483647 w 210"/>
              <a:gd name="T69" fmla="*/ 2147483647 h 161"/>
              <a:gd name="T70" fmla="*/ 2147483647 w 210"/>
              <a:gd name="T71" fmla="*/ 2147483647 h 161"/>
              <a:gd name="T72" fmla="*/ 2147483647 w 210"/>
              <a:gd name="T73" fmla="*/ 2147483647 h 161"/>
              <a:gd name="T74" fmla="*/ 2147483647 w 210"/>
              <a:gd name="T75" fmla="*/ 2147483647 h 161"/>
              <a:gd name="T76" fmla="*/ 2147483647 w 210"/>
              <a:gd name="T77" fmla="*/ 2147483647 h 161"/>
              <a:gd name="T78" fmla="*/ 2147483647 w 210"/>
              <a:gd name="T79" fmla="*/ 2147483647 h 161"/>
              <a:gd name="T80" fmla="*/ 2147483647 w 210"/>
              <a:gd name="T81" fmla="*/ 2147483647 h 161"/>
              <a:gd name="T82" fmla="*/ 2147483647 w 210"/>
              <a:gd name="T83" fmla="*/ 2147483647 h 161"/>
              <a:gd name="T84" fmla="*/ 2147483647 w 210"/>
              <a:gd name="T85" fmla="*/ 2147483647 h 161"/>
              <a:gd name="T86" fmla="*/ 2147483647 w 210"/>
              <a:gd name="T87" fmla="*/ 2147483647 h 161"/>
              <a:gd name="T88" fmla="*/ 2147483647 w 210"/>
              <a:gd name="T89" fmla="*/ 2147483647 h 161"/>
              <a:gd name="T90" fmla="*/ 2147483647 w 210"/>
              <a:gd name="T91" fmla="*/ 2147483647 h 161"/>
              <a:gd name="T92" fmla="*/ 2147483647 w 210"/>
              <a:gd name="T93" fmla="*/ 2147483647 h 161"/>
              <a:gd name="T94" fmla="*/ 2147483647 w 210"/>
              <a:gd name="T95" fmla="*/ 2147483647 h 161"/>
              <a:gd name="T96" fmla="*/ 2147483647 w 210"/>
              <a:gd name="T97" fmla="*/ 2147483647 h 161"/>
              <a:gd name="T98" fmla="*/ 2147483647 w 210"/>
              <a:gd name="T99" fmla="*/ 2147483647 h 161"/>
              <a:gd name="T100" fmla="*/ 2147483647 w 210"/>
              <a:gd name="T101" fmla="*/ 2147483647 h 161"/>
              <a:gd name="T102" fmla="*/ 2147483647 w 210"/>
              <a:gd name="T103" fmla="*/ 2147483647 h 161"/>
              <a:gd name="T104" fmla="*/ 2147483647 w 210"/>
              <a:gd name="T105" fmla="*/ 2147483647 h 161"/>
              <a:gd name="T106" fmla="*/ 2147483647 w 210"/>
              <a:gd name="T107" fmla="*/ 2147483647 h 161"/>
              <a:gd name="T108" fmla="*/ 2147483647 w 210"/>
              <a:gd name="T109" fmla="*/ 0 h 16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0" h="161">
                <a:moveTo>
                  <a:pt x="168" y="0"/>
                </a:moveTo>
                <a:lnTo>
                  <a:pt x="168" y="0"/>
                </a:lnTo>
                <a:lnTo>
                  <a:pt x="162" y="1"/>
                </a:lnTo>
                <a:lnTo>
                  <a:pt x="156" y="2"/>
                </a:lnTo>
                <a:lnTo>
                  <a:pt x="145" y="6"/>
                </a:lnTo>
                <a:lnTo>
                  <a:pt x="134" y="15"/>
                </a:lnTo>
                <a:lnTo>
                  <a:pt x="126" y="26"/>
                </a:lnTo>
                <a:lnTo>
                  <a:pt x="122" y="30"/>
                </a:lnTo>
                <a:lnTo>
                  <a:pt x="116" y="34"/>
                </a:lnTo>
                <a:lnTo>
                  <a:pt x="111" y="36"/>
                </a:lnTo>
                <a:lnTo>
                  <a:pt x="105" y="36"/>
                </a:lnTo>
                <a:lnTo>
                  <a:pt x="98" y="36"/>
                </a:lnTo>
                <a:lnTo>
                  <a:pt x="93" y="34"/>
                </a:lnTo>
                <a:lnTo>
                  <a:pt x="89" y="30"/>
                </a:lnTo>
                <a:lnTo>
                  <a:pt x="85" y="26"/>
                </a:lnTo>
                <a:lnTo>
                  <a:pt x="75" y="15"/>
                </a:lnTo>
                <a:lnTo>
                  <a:pt x="66" y="6"/>
                </a:lnTo>
                <a:lnTo>
                  <a:pt x="53" y="2"/>
                </a:lnTo>
                <a:lnTo>
                  <a:pt x="48" y="1"/>
                </a:lnTo>
                <a:lnTo>
                  <a:pt x="42" y="0"/>
                </a:lnTo>
                <a:lnTo>
                  <a:pt x="34" y="1"/>
                </a:lnTo>
                <a:lnTo>
                  <a:pt x="27" y="2"/>
                </a:lnTo>
                <a:lnTo>
                  <a:pt x="19" y="6"/>
                </a:lnTo>
                <a:lnTo>
                  <a:pt x="14" y="12"/>
                </a:lnTo>
                <a:lnTo>
                  <a:pt x="8" y="17"/>
                </a:lnTo>
                <a:lnTo>
                  <a:pt x="4" y="26"/>
                </a:lnTo>
                <a:lnTo>
                  <a:pt x="1" y="34"/>
                </a:lnTo>
                <a:lnTo>
                  <a:pt x="0" y="45"/>
                </a:lnTo>
                <a:lnTo>
                  <a:pt x="1" y="51"/>
                </a:lnTo>
                <a:lnTo>
                  <a:pt x="3" y="57"/>
                </a:lnTo>
                <a:lnTo>
                  <a:pt x="7" y="69"/>
                </a:lnTo>
                <a:lnTo>
                  <a:pt x="14" y="81"/>
                </a:lnTo>
                <a:lnTo>
                  <a:pt x="23" y="92"/>
                </a:lnTo>
                <a:lnTo>
                  <a:pt x="33" y="103"/>
                </a:lnTo>
                <a:lnTo>
                  <a:pt x="44" y="114"/>
                </a:lnTo>
                <a:lnTo>
                  <a:pt x="67" y="132"/>
                </a:lnTo>
                <a:lnTo>
                  <a:pt x="96" y="154"/>
                </a:lnTo>
                <a:lnTo>
                  <a:pt x="105" y="161"/>
                </a:lnTo>
                <a:lnTo>
                  <a:pt x="127" y="144"/>
                </a:lnTo>
                <a:lnTo>
                  <a:pt x="143" y="132"/>
                </a:lnTo>
                <a:lnTo>
                  <a:pt x="168" y="113"/>
                </a:lnTo>
                <a:lnTo>
                  <a:pt x="179" y="102"/>
                </a:lnTo>
                <a:lnTo>
                  <a:pt x="188" y="91"/>
                </a:lnTo>
                <a:lnTo>
                  <a:pt x="197" y="80"/>
                </a:lnTo>
                <a:lnTo>
                  <a:pt x="203" y="69"/>
                </a:lnTo>
                <a:lnTo>
                  <a:pt x="208" y="57"/>
                </a:lnTo>
                <a:lnTo>
                  <a:pt x="210" y="43"/>
                </a:lnTo>
                <a:lnTo>
                  <a:pt x="209" y="34"/>
                </a:lnTo>
                <a:lnTo>
                  <a:pt x="206" y="26"/>
                </a:lnTo>
                <a:lnTo>
                  <a:pt x="202" y="17"/>
                </a:lnTo>
                <a:lnTo>
                  <a:pt x="197" y="10"/>
                </a:lnTo>
                <a:lnTo>
                  <a:pt x="190" y="6"/>
                </a:lnTo>
                <a:lnTo>
                  <a:pt x="183" y="2"/>
                </a:lnTo>
                <a:lnTo>
                  <a:pt x="176" y="1"/>
                </a:lnTo>
                <a:lnTo>
                  <a:pt x="16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5" name="Freeform 8"/>
          <p:cNvSpPr>
            <a:spLocks noEditPoints="1"/>
          </p:cNvSpPr>
          <p:nvPr/>
        </p:nvSpPr>
        <p:spPr bwMode="auto">
          <a:xfrm>
            <a:off x="5826125" y="2400300"/>
            <a:ext cx="147638" cy="125413"/>
          </a:xfrm>
          <a:custGeom>
            <a:avLst/>
            <a:gdLst>
              <a:gd name="T0" fmla="*/ 2147483647 w 273"/>
              <a:gd name="T1" fmla="*/ 0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2147483647 h 234"/>
              <a:gd name="T12" fmla="*/ 2147483647 w 273"/>
              <a:gd name="T13" fmla="*/ 2147483647 h 234"/>
              <a:gd name="T14" fmla="*/ 2147483647 w 273"/>
              <a:gd name="T15" fmla="*/ 2147483647 h 234"/>
              <a:gd name="T16" fmla="*/ 2147483647 w 273"/>
              <a:gd name="T17" fmla="*/ 0 h 234"/>
              <a:gd name="T18" fmla="*/ 2147483647 w 273"/>
              <a:gd name="T19" fmla="*/ 2147483647 h 234"/>
              <a:gd name="T20" fmla="*/ 2147483647 w 273"/>
              <a:gd name="T21" fmla="*/ 2147483647 h 234"/>
              <a:gd name="T22" fmla="*/ 2147483647 w 273"/>
              <a:gd name="T23" fmla="*/ 2147483647 h 234"/>
              <a:gd name="T24" fmla="*/ 2147483647 w 273"/>
              <a:gd name="T25" fmla="*/ 2147483647 h 234"/>
              <a:gd name="T26" fmla="*/ 0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0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2147483647 w 273"/>
              <a:gd name="T97" fmla="*/ 2147483647 h 234"/>
              <a:gd name="T98" fmla="*/ 2147483647 w 273"/>
              <a:gd name="T99" fmla="*/ 2147483647 h 234"/>
              <a:gd name="T100" fmla="*/ 2147483647 w 273"/>
              <a:gd name="T101" fmla="*/ 2147483647 h 234"/>
              <a:gd name="T102" fmla="*/ 2147483647 w 273"/>
              <a:gd name="T103" fmla="*/ 2147483647 h 234"/>
              <a:gd name="T104" fmla="*/ 2147483647 w 273"/>
              <a:gd name="T105" fmla="*/ 2147483647 h 234"/>
              <a:gd name="T106" fmla="*/ 2147483647 w 273"/>
              <a:gd name="T107" fmla="*/ 2147483647 h 234"/>
              <a:gd name="T108" fmla="*/ 2147483647 w 273"/>
              <a:gd name="T109" fmla="*/ 2147483647 h 234"/>
              <a:gd name="T110" fmla="*/ 2147483647 w 273"/>
              <a:gd name="T111" fmla="*/ 2147483647 h 234"/>
              <a:gd name="T112" fmla="*/ 2147483647 w 273"/>
              <a:gd name="T113" fmla="*/ 2147483647 h 234"/>
              <a:gd name="T114" fmla="*/ 2147483647 w 273"/>
              <a:gd name="T115" fmla="*/ 2147483647 h 234"/>
              <a:gd name="T116" fmla="*/ 2147483647 w 273"/>
              <a:gd name="T117" fmla="*/ 2147483647 h 234"/>
              <a:gd name="T118" fmla="*/ 2147483647 w 273"/>
              <a:gd name="T119" fmla="*/ 2147483647 h 234"/>
              <a:gd name="T120" fmla="*/ 2147483647 w 273"/>
              <a:gd name="T121" fmla="*/ 2147483647 h 234"/>
              <a:gd name="T122" fmla="*/ 2147483647 w 273"/>
              <a:gd name="T123" fmla="*/ 2147483647 h 2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234">
                <a:moveTo>
                  <a:pt x="199" y="0"/>
                </a:moveTo>
                <a:lnTo>
                  <a:pt x="199" y="0"/>
                </a:lnTo>
                <a:lnTo>
                  <a:pt x="191" y="0"/>
                </a:lnTo>
                <a:lnTo>
                  <a:pt x="181" y="2"/>
                </a:lnTo>
                <a:lnTo>
                  <a:pt x="173" y="4"/>
                </a:lnTo>
                <a:lnTo>
                  <a:pt x="165" y="8"/>
                </a:lnTo>
                <a:lnTo>
                  <a:pt x="157" y="12"/>
                </a:lnTo>
                <a:lnTo>
                  <a:pt x="150" y="18"/>
                </a:lnTo>
                <a:lnTo>
                  <a:pt x="143" y="25"/>
                </a:lnTo>
                <a:lnTo>
                  <a:pt x="136" y="32"/>
                </a:lnTo>
                <a:lnTo>
                  <a:pt x="129" y="25"/>
                </a:lnTo>
                <a:lnTo>
                  <a:pt x="122" y="18"/>
                </a:lnTo>
                <a:lnTo>
                  <a:pt x="116" y="12"/>
                </a:lnTo>
                <a:lnTo>
                  <a:pt x="107" y="8"/>
                </a:lnTo>
                <a:lnTo>
                  <a:pt x="99" y="4"/>
                </a:lnTo>
                <a:lnTo>
                  <a:pt x="91" y="2"/>
                </a:lnTo>
                <a:lnTo>
                  <a:pt x="82" y="0"/>
                </a:lnTo>
                <a:lnTo>
                  <a:pt x="73" y="0"/>
                </a:lnTo>
                <a:lnTo>
                  <a:pt x="60" y="2"/>
                </a:lnTo>
                <a:lnTo>
                  <a:pt x="46" y="6"/>
                </a:lnTo>
                <a:lnTo>
                  <a:pt x="34" y="11"/>
                </a:lnTo>
                <a:lnTo>
                  <a:pt x="23" y="19"/>
                </a:lnTo>
                <a:lnTo>
                  <a:pt x="13" y="30"/>
                </a:lnTo>
                <a:lnTo>
                  <a:pt x="6" y="44"/>
                </a:lnTo>
                <a:lnTo>
                  <a:pt x="4" y="51"/>
                </a:lnTo>
                <a:lnTo>
                  <a:pt x="1" y="59"/>
                </a:lnTo>
                <a:lnTo>
                  <a:pt x="0" y="67"/>
                </a:lnTo>
                <a:lnTo>
                  <a:pt x="0" y="77"/>
                </a:lnTo>
                <a:lnTo>
                  <a:pt x="0" y="86"/>
                </a:lnTo>
                <a:lnTo>
                  <a:pt x="1" y="94"/>
                </a:lnTo>
                <a:lnTo>
                  <a:pt x="4" y="104"/>
                </a:lnTo>
                <a:lnTo>
                  <a:pt x="6" y="112"/>
                </a:lnTo>
                <a:lnTo>
                  <a:pt x="16" y="127"/>
                </a:lnTo>
                <a:lnTo>
                  <a:pt x="26" y="142"/>
                </a:lnTo>
                <a:lnTo>
                  <a:pt x="38" y="156"/>
                </a:lnTo>
                <a:lnTo>
                  <a:pt x="52" y="167"/>
                </a:lnTo>
                <a:lnTo>
                  <a:pt x="77" y="188"/>
                </a:lnTo>
                <a:lnTo>
                  <a:pt x="106" y="212"/>
                </a:lnTo>
                <a:lnTo>
                  <a:pt x="121" y="223"/>
                </a:lnTo>
                <a:lnTo>
                  <a:pt x="131" y="231"/>
                </a:lnTo>
                <a:lnTo>
                  <a:pt x="133" y="232"/>
                </a:lnTo>
                <a:lnTo>
                  <a:pt x="136" y="234"/>
                </a:lnTo>
                <a:lnTo>
                  <a:pt x="139" y="232"/>
                </a:lnTo>
                <a:lnTo>
                  <a:pt x="142" y="231"/>
                </a:lnTo>
                <a:lnTo>
                  <a:pt x="155" y="219"/>
                </a:lnTo>
                <a:lnTo>
                  <a:pt x="178" y="201"/>
                </a:lnTo>
                <a:lnTo>
                  <a:pt x="195" y="188"/>
                </a:lnTo>
                <a:lnTo>
                  <a:pt x="218" y="169"/>
                </a:lnTo>
                <a:lnTo>
                  <a:pt x="232" y="158"/>
                </a:lnTo>
                <a:lnTo>
                  <a:pt x="244" y="145"/>
                </a:lnTo>
                <a:lnTo>
                  <a:pt x="255" y="130"/>
                </a:lnTo>
                <a:lnTo>
                  <a:pt x="264" y="113"/>
                </a:lnTo>
                <a:lnTo>
                  <a:pt x="267" y="104"/>
                </a:lnTo>
                <a:lnTo>
                  <a:pt x="270" y="96"/>
                </a:lnTo>
                <a:lnTo>
                  <a:pt x="271" y="86"/>
                </a:lnTo>
                <a:lnTo>
                  <a:pt x="273" y="75"/>
                </a:lnTo>
                <a:lnTo>
                  <a:pt x="273" y="67"/>
                </a:lnTo>
                <a:lnTo>
                  <a:pt x="271" y="59"/>
                </a:lnTo>
                <a:lnTo>
                  <a:pt x="269" y="51"/>
                </a:lnTo>
                <a:lnTo>
                  <a:pt x="266" y="44"/>
                </a:lnTo>
                <a:lnTo>
                  <a:pt x="259" y="30"/>
                </a:lnTo>
                <a:lnTo>
                  <a:pt x="249" y="19"/>
                </a:lnTo>
                <a:lnTo>
                  <a:pt x="239" y="11"/>
                </a:lnTo>
                <a:lnTo>
                  <a:pt x="226" y="6"/>
                </a:lnTo>
                <a:lnTo>
                  <a:pt x="213" y="2"/>
                </a:lnTo>
                <a:lnTo>
                  <a:pt x="199" y="0"/>
                </a:lnTo>
                <a:close/>
                <a:moveTo>
                  <a:pt x="185" y="178"/>
                </a:moveTo>
                <a:lnTo>
                  <a:pt x="169" y="190"/>
                </a:lnTo>
                <a:lnTo>
                  <a:pt x="148" y="205"/>
                </a:lnTo>
                <a:lnTo>
                  <a:pt x="136" y="216"/>
                </a:lnTo>
                <a:lnTo>
                  <a:pt x="116" y="199"/>
                </a:lnTo>
                <a:lnTo>
                  <a:pt x="87" y="178"/>
                </a:lnTo>
                <a:lnTo>
                  <a:pt x="62" y="157"/>
                </a:lnTo>
                <a:lnTo>
                  <a:pt x="50" y="146"/>
                </a:lnTo>
                <a:lnTo>
                  <a:pt x="39" y="134"/>
                </a:lnTo>
                <a:lnTo>
                  <a:pt x="30" y="122"/>
                </a:lnTo>
                <a:lnTo>
                  <a:pt x="21" y="107"/>
                </a:lnTo>
                <a:lnTo>
                  <a:pt x="16" y="92"/>
                </a:lnTo>
                <a:lnTo>
                  <a:pt x="15" y="85"/>
                </a:lnTo>
                <a:lnTo>
                  <a:pt x="15" y="77"/>
                </a:lnTo>
                <a:lnTo>
                  <a:pt x="16" y="62"/>
                </a:lnTo>
                <a:lnTo>
                  <a:pt x="19" y="49"/>
                </a:lnTo>
                <a:lnTo>
                  <a:pt x="26" y="40"/>
                </a:lnTo>
                <a:lnTo>
                  <a:pt x="32" y="30"/>
                </a:lnTo>
                <a:lnTo>
                  <a:pt x="42" y="23"/>
                </a:lnTo>
                <a:lnTo>
                  <a:pt x="52" y="19"/>
                </a:lnTo>
                <a:lnTo>
                  <a:pt x="62" y="15"/>
                </a:lnTo>
                <a:lnTo>
                  <a:pt x="73" y="15"/>
                </a:lnTo>
                <a:lnTo>
                  <a:pt x="82" y="15"/>
                </a:lnTo>
                <a:lnTo>
                  <a:pt x="90" y="17"/>
                </a:lnTo>
                <a:lnTo>
                  <a:pt x="97" y="19"/>
                </a:lnTo>
                <a:lnTo>
                  <a:pt x="105" y="23"/>
                </a:lnTo>
                <a:lnTo>
                  <a:pt x="112" y="29"/>
                </a:lnTo>
                <a:lnTo>
                  <a:pt x="118" y="34"/>
                </a:lnTo>
                <a:lnTo>
                  <a:pt x="124" y="41"/>
                </a:lnTo>
                <a:lnTo>
                  <a:pt x="129" y="48"/>
                </a:lnTo>
                <a:lnTo>
                  <a:pt x="132" y="51"/>
                </a:lnTo>
                <a:lnTo>
                  <a:pt x="136" y="51"/>
                </a:lnTo>
                <a:lnTo>
                  <a:pt x="139" y="51"/>
                </a:lnTo>
                <a:lnTo>
                  <a:pt x="142" y="48"/>
                </a:lnTo>
                <a:lnTo>
                  <a:pt x="148" y="41"/>
                </a:lnTo>
                <a:lnTo>
                  <a:pt x="154" y="34"/>
                </a:lnTo>
                <a:lnTo>
                  <a:pt x="161" y="29"/>
                </a:lnTo>
                <a:lnTo>
                  <a:pt x="168" y="23"/>
                </a:lnTo>
                <a:lnTo>
                  <a:pt x="176" y="19"/>
                </a:lnTo>
                <a:lnTo>
                  <a:pt x="183" y="17"/>
                </a:lnTo>
                <a:lnTo>
                  <a:pt x="191" y="15"/>
                </a:lnTo>
                <a:lnTo>
                  <a:pt x="199" y="15"/>
                </a:lnTo>
                <a:lnTo>
                  <a:pt x="210" y="15"/>
                </a:lnTo>
                <a:lnTo>
                  <a:pt x="221" y="19"/>
                </a:lnTo>
                <a:lnTo>
                  <a:pt x="230" y="23"/>
                </a:lnTo>
                <a:lnTo>
                  <a:pt x="239" y="30"/>
                </a:lnTo>
                <a:lnTo>
                  <a:pt x="247" y="40"/>
                </a:lnTo>
                <a:lnTo>
                  <a:pt x="252" y="49"/>
                </a:lnTo>
                <a:lnTo>
                  <a:pt x="256" y="62"/>
                </a:lnTo>
                <a:lnTo>
                  <a:pt x="258" y="75"/>
                </a:lnTo>
                <a:lnTo>
                  <a:pt x="258" y="83"/>
                </a:lnTo>
                <a:lnTo>
                  <a:pt x="256" y="92"/>
                </a:lnTo>
                <a:lnTo>
                  <a:pt x="251" y="105"/>
                </a:lnTo>
                <a:lnTo>
                  <a:pt x="244" y="119"/>
                </a:lnTo>
                <a:lnTo>
                  <a:pt x="234" y="133"/>
                </a:lnTo>
                <a:lnTo>
                  <a:pt x="223" y="145"/>
                </a:lnTo>
                <a:lnTo>
                  <a:pt x="211" y="156"/>
                </a:lnTo>
                <a:lnTo>
                  <a:pt x="185" y="17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6" name="Freeform 9"/>
          <p:cNvSpPr>
            <a:spLocks/>
          </p:cNvSpPr>
          <p:nvPr/>
        </p:nvSpPr>
        <p:spPr bwMode="auto">
          <a:xfrm>
            <a:off x="4940300" y="2681288"/>
            <a:ext cx="147638" cy="147637"/>
          </a:xfrm>
          <a:custGeom>
            <a:avLst/>
            <a:gdLst>
              <a:gd name="T0" fmla="*/ 2147483647 w 273"/>
              <a:gd name="T1" fmla="*/ 0 h 273"/>
              <a:gd name="T2" fmla="*/ 2147483647 w 273"/>
              <a:gd name="T3" fmla="*/ 0 h 273"/>
              <a:gd name="T4" fmla="*/ 2147483647 w 273"/>
              <a:gd name="T5" fmla="*/ 2147483647 h 273"/>
              <a:gd name="T6" fmla="*/ 2147483647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0 w 273"/>
              <a:gd name="T19" fmla="*/ 2147483647 h 273"/>
              <a:gd name="T20" fmla="*/ 0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2147483647 w 273"/>
              <a:gd name="T105" fmla="*/ 2147483647 h 273"/>
              <a:gd name="T106" fmla="*/ 2147483647 w 273"/>
              <a:gd name="T107" fmla="*/ 2147483647 h 273"/>
              <a:gd name="T108" fmla="*/ 2147483647 w 273"/>
              <a:gd name="T109" fmla="*/ 2147483647 h 273"/>
              <a:gd name="T110" fmla="*/ 2147483647 w 273"/>
              <a:gd name="T111" fmla="*/ 2147483647 h 273"/>
              <a:gd name="T112" fmla="*/ 2147483647 w 273"/>
              <a:gd name="T113" fmla="*/ 2147483647 h 273"/>
              <a:gd name="T114" fmla="*/ 2147483647 w 273"/>
              <a:gd name="T115" fmla="*/ 2147483647 h 273"/>
              <a:gd name="T116" fmla="*/ 2147483647 w 273"/>
              <a:gd name="T117" fmla="*/ 2147483647 h 273"/>
              <a:gd name="T118" fmla="*/ 2147483647 w 273"/>
              <a:gd name="T119" fmla="*/ 2147483647 h 273"/>
              <a:gd name="T120" fmla="*/ 2147483647 w 273"/>
              <a:gd name="T121" fmla="*/ 2147483647 h 273"/>
              <a:gd name="T122" fmla="*/ 2147483647 w 273"/>
              <a:gd name="T123" fmla="*/ 2147483647 h 273"/>
              <a:gd name="T124" fmla="*/ 2147483647 w 273"/>
              <a:gd name="T125" fmla="*/ 0 h 2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3" h="273">
                <a:moveTo>
                  <a:pt x="225" y="0"/>
                </a:moveTo>
                <a:lnTo>
                  <a:pt x="48"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8" y="273"/>
                </a:lnTo>
                <a:lnTo>
                  <a:pt x="98" y="273"/>
                </a:lnTo>
                <a:lnTo>
                  <a:pt x="98" y="161"/>
                </a:lnTo>
                <a:lnTo>
                  <a:pt x="76" y="161"/>
                </a:lnTo>
                <a:lnTo>
                  <a:pt x="76" y="122"/>
                </a:lnTo>
                <a:lnTo>
                  <a:pt x="98" y="122"/>
                </a:lnTo>
                <a:lnTo>
                  <a:pt x="98" y="95"/>
                </a:lnTo>
                <a:lnTo>
                  <a:pt x="99" y="88"/>
                </a:lnTo>
                <a:lnTo>
                  <a:pt x="101" y="80"/>
                </a:lnTo>
                <a:lnTo>
                  <a:pt x="104" y="71"/>
                </a:lnTo>
                <a:lnTo>
                  <a:pt x="108" y="65"/>
                </a:lnTo>
                <a:lnTo>
                  <a:pt x="114" y="58"/>
                </a:lnTo>
                <a:lnTo>
                  <a:pt x="123" y="52"/>
                </a:lnTo>
                <a:lnTo>
                  <a:pt x="134" y="48"/>
                </a:lnTo>
                <a:lnTo>
                  <a:pt x="147" y="47"/>
                </a:lnTo>
                <a:lnTo>
                  <a:pt x="183" y="47"/>
                </a:lnTo>
                <a:lnTo>
                  <a:pt x="183" y="86"/>
                </a:lnTo>
                <a:lnTo>
                  <a:pt x="157" y="86"/>
                </a:lnTo>
                <a:lnTo>
                  <a:pt x="153" y="88"/>
                </a:lnTo>
                <a:lnTo>
                  <a:pt x="150" y="89"/>
                </a:lnTo>
                <a:lnTo>
                  <a:pt x="147" y="92"/>
                </a:lnTo>
                <a:lnTo>
                  <a:pt x="146" y="97"/>
                </a:lnTo>
                <a:lnTo>
                  <a:pt x="146" y="122"/>
                </a:lnTo>
                <a:lnTo>
                  <a:pt x="183" y="122"/>
                </a:lnTo>
                <a:lnTo>
                  <a:pt x="179" y="161"/>
                </a:lnTo>
                <a:lnTo>
                  <a:pt x="146" y="161"/>
                </a:lnTo>
                <a:lnTo>
                  <a:pt x="146" y="273"/>
                </a:lnTo>
                <a:lnTo>
                  <a:pt x="225" y="273"/>
                </a:lnTo>
                <a:lnTo>
                  <a:pt x="235"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5" y="2"/>
                </a:lnTo>
                <a:lnTo>
                  <a:pt x="22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Freeform 10"/>
          <p:cNvSpPr>
            <a:spLocks noEditPoints="1"/>
          </p:cNvSpPr>
          <p:nvPr/>
        </p:nvSpPr>
        <p:spPr bwMode="auto">
          <a:xfrm>
            <a:off x="523557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0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273">
                <a:moveTo>
                  <a:pt x="226" y="0"/>
                </a:moveTo>
                <a:lnTo>
                  <a:pt x="48" y="0"/>
                </a:lnTo>
                <a:lnTo>
                  <a:pt x="38" y="2"/>
                </a:lnTo>
                <a:lnTo>
                  <a:pt x="30" y="5"/>
                </a:lnTo>
                <a:lnTo>
                  <a:pt x="22" y="9"/>
                </a:lnTo>
                <a:lnTo>
                  <a:pt x="15" y="14"/>
                </a:lnTo>
                <a:lnTo>
                  <a:pt x="8" y="21"/>
                </a:lnTo>
                <a:lnTo>
                  <a:pt x="4" y="29"/>
                </a:lnTo>
                <a:lnTo>
                  <a:pt x="1" y="39"/>
                </a:lnTo>
                <a:lnTo>
                  <a:pt x="0" y="48"/>
                </a:lnTo>
                <a:lnTo>
                  <a:pt x="0" y="226"/>
                </a:lnTo>
                <a:lnTo>
                  <a:pt x="1" y="235"/>
                </a:lnTo>
                <a:lnTo>
                  <a:pt x="4" y="245"/>
                </a:lnTo>
                <a:lnTo>
                  <a:pt x="8" y="253"/>
                </a:lnTo>
                <a:lnTo>
                  <a:pt x="15" y="260"/>
                </a:lnTo>
                <a:lnTo>
                  <a:pt x="22" y="265"/>
                </a:lnTo>
                <a:lnTo>
                  <a:pt x="30" y="269"/>
                </a:lnTo>
                <a:lnTo>
                  <a:pt x="38" y="272"/>
                </a:lnTo>
                <a:lnTo>
                  <a:pt x="48" y="273"/>
                </a:lnTo>
                <a:lnTo>
                  <a:pt x="226" y="273"/>
                </a:lnTo>
                <a:lnTo>
                  <a:pt x="234"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4" y="2"/>
                </a:lnTo>
                <a:lnTo>
                  <a:pt x="226" y="0"/>
                </a:lnTo>
                <a:close/>
                <a:moveTo>
                  <a:pt x="180" y="230"/>
                </a:moveTo>
                <a:lnTo>
                  <a:pt x="180" y="230"/>
                </a:lnTo>
                <a:lnTo>
                  <a:pt x="128" y="228"/>
                </a:lnTo>
                <a:lnTo>
                  <a:pt x="123" y="227"/>
                </a:lnTo>
                <a:lnTo>
                  <a:pt x="116" y="226"/>
                </a:lnTo>
                <a:lnTo>
                  <a:pt x="106" y="221"/>
                </a:lnTo>
                <a:lnTo>
                  <a:pt x="97" y="215"/>
                </a:lnTo>
                <a:lnTo>
                  <a:pt x="87" y="206"/>
                </a:lnTo>
                <a:lnTo>
                  <a:pt x="83" y="201"/>
                </a:lnTo>
                <a:lnTo>
                  <a:pt x="79" y="196"/>
                </a:lnTo>
                <a:lnTo>
                  <a:pt x="76" y="189"/>
                </a:lnTo>
                <a:lnTo>
                  <a:pt x="73" y="181"/>
                </a:lnTo>
                <a:lnTo>
                  <a:pt x="72" y="172"/>
                </a:lnTo>
                <a:lnTo>
                  <a:pt x="71" y="164"/>
                </a:lnTo>
                <a:lnTo>
                  <a:pt x="71" y="137"/>
                </a:lnTo>
                <a:lnTo>
                  <a:pt x="71" y="112"/>
                </a:lnTo>
                <a:lnTo>
                  <a:pt x="71" y="104"/>
                </a:lnTo>
                <a:lnTo>
                  <a:pt x="71" y="85"/>
                </a:lnTo>
                <a:lnTo>
                  <a:pt x="72" y="74"/>
                </a:lnTo>
                <a:lnTo>
                  <a:pt x="73" y="66"/>
                </a:lnTo>
                <a:lnTo>
                  <a:pt x="78" y="59"/>
                </a:lnTo>
                <a:lnTo>
                  <a:pt x="82" y="55"/>
                </a:lnTo>
                <a:lnTo>
                  <a:pt x="87" y="54"/>
                </a:lnTo>
                <a:lnTo>
                  <a:pt x="94" y="52"/>
                </a:lnTo>
                <a:lnTo>
                  <a:pt x="102" y="54"/>
                </a:lnTo>
                <a:lnTo>
                  <a:pt x="108" y="56"/>
                </a:lnTo>
                <a:lnTo>
                  <a:pt x="112" y="60"/>
                </a:lnTo>
                <a:lnTo>
                  <a:pt x="116" y="66"/>
                </a:lnTo>
                <a:lnTo>
                  <a:pt x="117" y="73"/>
                </a:lnTo>
                <a:lnTo>
                  <a:pt x="118" y="81"/>
                </a:lnTo>
                <a:lnTo>
                  <a:pt x="118" y="97"/>
                </a:lnTo>
                <a:lnTo>
                  <a:pt x="185" y="97"/>
                </a:lnTo>
                <a:lnTo>
                  <a:pt x="188" y="97"/>
                </a:lnTo>
                <a:lnTo>
                  <a:pt x="192" y="99"/>
                </a:lnTo>
                <a:lnTo>
                  <a:pt x="195" y="101"/>
                </a:lnTo>
                <a:lnTo>
                  <a:pt x="198" y="104"/>
                </a:lnTo>
                <a:lnTo>
                  <a:pt x="202" y="112"/>
                </a:lnTo>
                <a:lnTo>
                  <a:pt x="203" y="123"/>
                </a:lnTo>
                <a:lnTo>
                  <a:pt x="203" y="129"/>
                </a:lnTo>
                <a:lnTo>
                  <a:pt x="200" y="133"/>
                </a:lnTo>
                <a:lnTo>
                  <a:pt x="198" y="136"/>
                </a:lnTo>
                <a:lnTo>
                  <a:pt x="194" y="138"/>
                </a:lnTo>
                <a:lnTo>
                  <a:pt x="185" y="141"/>
                </a:lnTo>
                <a:lnTo>
                  <a:pt x="177" y="142"/>
                </a:lnTo>
                <a:lnTo>
                  <a:pt x="118" y="142"/>
                </a:lnTo>
                <a:lnTo>
                  <a:pt x="117" y="164"/>
                </a:lnTo>
                <a:lnTo>
                  <a:pt x="118" y="171"/>
                </a:lnTo>
                <a:lnTo>
                  <a:pt x="120" y="175"/>
                </a:lnTo>
                <a:lnTo>
                  <a:pt x="123" y="178"/>
                </a:lnTo>
                <a:lnTo>
                  <a:pt x="127" y="181"/>
                </a:lnTo>
                <a:lnTo>
                  <a:pt x="132" y="183"/>
                </a:lnTo>
                <a:lnTo>
                  <a:pt x="138" y="185"/>
                </a:lnTo>
                <a:lnTo>
                  <a:pt x="147" y="185"/>
                </a:lnTo>
                <a:lnTo>
                  <a:pt x="183" y="185"/>
                </a:lnTo>
                <a:lnTo>
                  <a:pt x="189" y="186"/>
                </a:lnTo>
                <a:lnTo>
                  <a:pt x="194" y="187"/>
                </a:lnTo>
                <a:lnTo>
                  <a:pt x="196" y="190"/>
                </a:lnTo>
                <a:lnTo>
                  <a:pt x="199" y="194"/>
                </a:lnTo>
                <a:lnTo>
                  <a:pt x="202" y="198"/>
                </a:lnTo>
                <a:lnTo>
                  <a:pt x="203" y="204"/>
                </a:lnTo>
                <a:lnTo>
                  <a:pt x="204" y="209"/>
                </a:lnTo>
                <a:lnTo>
                  <a:pt x="203" y="216"/>
                </a:lnTo>
                <a:lnTo>
                  <a:pt x="202" y="220"/>
                </a:lnTo>
                <a:lnTo>
                  <a:pt x="198" y="223"/>
                </a:lnTo>
                <a:lnTo>
                  <a:pt x="194" y="226"/>
                </a:lnTo>
                <a:lnTo>
                  <a:pt x="185" y="228"/>
                </a:lnTo>
                <a:lnTo>
                  <a:pt x="180" y="2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Freeform 11"/>
          <p:cNvSpPr>
            <a:spLocks noEditPoints="1"/>
          </p:cNvSpPr>
          <p:nvPr/>
        </p:nvSpPr>
        <p:spPr bwMode="auto">
          <a:xfrm>
            <a:off x="5530850" y="2681288"/>
            <a:ext cx="147638" cy="147637"/>
          </a:xfrm>
          <a:custGeom>
            <a:avLst/>
            <a:gdLst>
              <a:gd name="T0" fmla="*/ 2147483647 w 273"/>
              <a:gd name="T1" fmla="*/ 2147483647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73" h="273">
                <a:moveTo>
                  <a:pt x="225" y="0"/>
                </a:moveTo>
                <a:lnTo>
                  <a:pt x="47"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7" y="273"/>
                </a:lnTo>
                <a:lnTo>
                  <a:pt x="225" y="273"/>
                </a:lnTo>
                <a:lnTo>
                  <a:pt x="234" y="272"/>
                </a:lnTo>
                <a:lnTo>
                  <a:pt x="244" y="269"/>
                </a:lnTo>
                <a:lnTo>
                  <a:pt x="251" y="265"/>
                </a:lnTo>
                <a:lnTo>
                  <a:pt x="259" y="260"/>
                </a:lnTo>
                <a:lnTo>
                  <a:pt x="264" y="253"/>
                </a:lnTo>
                <a:lnTo>
                  <a:pt x="269" y="245"/>
                </a:lnTo>
                <a:lnTo>
                  <a:pt x="271" y="235"/>
                </a:lnTo>
                <a:lnTo>
                  <a:pt x="273" y="226"/>
                </a:lnTo>
                <a:lnTo>
                  <a:pt x="273" y="48"/>
                </a:lnTo>
                <a:lnTo>
                  <a:pt x="271" y="39"/>
                </a:lnTo>
                <a:lnTo>
                  <a:pt x="269" y="29"/>
                </a:lnTo>
                <a:lnTo>
                  <a:pt x="264" y="21"/>
                </a:lnTo>
                <a:lnTo>
                  <a:pt x="259" y="14"/>
                </a:lnTo>
                <a:lnTo>
                  <a:pt x="251" y="9"/>
                </a:lnTo>
                <a:lnTo>
                  <a:pt x="244" y="5"/>
                </a:lnTo>
                <a:lnTo>
                  <a:pt x="234" y="2"/>
                </a:lnTo>
                <a:lnTo>
                  <a:pt x="225" y="0"/>
                </a:lnTo>
                <a:close/>
                <a:moveTo>
                  <a:pt x="75" y="220"/>
                </a:moveTo>
                <a:lnTo>
                  <a:pt x="75" y="220"/>
                </a:lnTo>
                <a:lnTo>
                  <a:pt x="71" y="219"/>
                </a:lnTo>
                <a:lnTo>
                  <a:pt x="67" y="217"/>
                </a:lnTo>
                <a:lnTo>
                  <a:pt x="60" y="213"/>
                </a:lnTo>
                <a:lnTo>
                  <a:pt x="56" y="206"/>
                </a:lnTo>
                <a:lnTo>
                  <a:pt x="54" y="202"/>
                </a:lnTo>
                <a:lnTo>
                  <a:pt x="54" y="198"/>
                </a:lnTo>
                <a:lnTo>
                  <a:pt x="54" y="194"/>
                </a:lnTo>
                <a:lnTo>
                  <a:pt x="56" y="190"/>
                </a:lnTo>
                <a:lnTo>
                  <a:pt x="60" y="183"/>
                </a:lnTo>
                <a:lnTo>
                  <a:pt x="67" y="179"/>
                </a:lnTo>
                <a:lnTo>
                  <a:pt x="71" y="178"/>
                </a:lnTo>
                <a:lnTo>
                  <a:pt x="75" y="178"/>
                </a:lnTo>
                <a:lnTo>
                  <a:pt x="79" y="178"/>
                </a:lnTo>
                <a:lnTo>
                  <a:pt x="83" y="179"/>
                </a:lnTo>
                <a:lnTo>
                  <a:pt x="90" y="183"/>
                </a:lnTo>
                <a:lnTo>
                  <a:pt x="94" y="190"/>
                </a:lnTo>
                <a:lnTo>
                  <a:pt x="95" y="194"/>
                </a:lnTo>
                <a:lnTo>
                  <a:pt x="97" y="198"/>
                </a:lnTo>
                <a:lnTo>
                  <a:pt x="95" y="202"/>
                </a:lnTo>
                <a:lnTo>
                  <a:pt x="94" y="206"/>
                </a:lnTo>
                <a:lnTo>
                  <a:pt x="90" y="213"/>
                </a:lnTo>
                <a:lnTo>
                  <a:pt x="83" y="217"/>
                </a:lnTo>
                <a:lnTo>
                  <a:pt x="79" y="219"/>
                </a:lnTo>
                <a:lnTo>
                  <a:pt x="75" y="220"/>
                </a:lnTo>
                <a:close/>
                <a:moveTo>
                  <a:pt x="136" y="220"/>
                </a:moveTo>
                <a:lnTo>
                  <a:pt x="136" y="220"/>
                </a:lnTo>
                <a:lnTo>
                  <a:pt x="136" y="213"/>
                </a:lnTo>
                <a:lnTo>
                  <a:pt x="135" y="206"/>
                </a:lnTo>
                <a:lnTo>
                  <a:pt x="129" y="193"/>
                </a:lnTo>
                <a:lnTo>
                  <a:pt x="123" y="179"/>
                </a:lnTo>
                <a:lnTo>
                  <a:pt x="112" y="168"/>
                </a:lnTo>
                <a:lnTo>
                  <a:pt x="101" y="157"/>
                </a:lnTo>
                <a:lnTo>
                  <a:pt x="87" y="151"/>
                </a:lnTo>
                <a:lnTo>
                  <a:pt x="73" y="145"/>
                </a:lnTo>
                <a:lnTo>
                  <a:pt x="67" y="144"/>
                </a:lnTo>
                <a:lnTo>
                  <a:pt x="60" y="144"/>
                </a:lnTo>
                <a:lnTo>
                  <a:pt x="60" y="114"/>
                </a:lnTo>
                <a:lnTo>
                  <a:pt x="71" y="115"/>
                </a:lnTo>
                <a:lnTo>
                  <a:pt x="80" y="116"/>
                </a:lnTo>
                <a:lnTo>
                  <a:pt x="90" y="119"/>
                </a:lnTo>
                <a:lnTo>
                  <a:pt x="99" y="123"/>
                </a:lnTo>
                <a:lnTo>
                  <a:pt x="109" y="129"/>
                </a:lnTo>
                <a:lnTo>
                  <a:pt x="117" y="134"/>
                </a:lnTo>
                <a:lnTo>
                  <a:pt x="125" y="140"/>
                </a:lnTo>
                <a:lnTo>
                  <a:pt x="133" y="146"/>
                </a:lnTo>
                <a:lnTo>
                  <a:pt x="140" y="155"/>
                </a:lnTo>
                <a:lnTo>
                  <a:pt x="146" y="163"/>
                </a:lnTo>
                <a:lnTo>
                  <a:pt x="151" y="171"/>
                </a:lnTo>
                <a:lnTo>
                  <a:pt x="157" y="181"/>
                </a:lnTo>
                <a:lnTo>
                  <a:pt x="159" y="190"/>
                </a:lnTo>
                <a:lnTo>
                  <a:pt x="163" y="200"/>
                </a:lnTo>
                <a:lnTo>
                  <a:pt x="165" y="209"/>
                </a:lnTo>
                <a:lnTo>
                  <a:pt x="165" y="220"/>
                </a:lnTo>
                <a:lnTo>
                  <a:pt x="136" y="220"/>
                </a:lnTo>
                <a:close/>
                <a:moveTo>
                  <a:pt x="191" y="219"/>
                </a:moveTo>
                <a:lnTo>
                  <a:pt x="191" y="219"/>
                </a:lnTo>
                <a:lnTo>
                  <a:pt x="189" y="206"/>
                </a:lnTo>
                <a:lnTo>
                  <a:pt x="188" y="193"/>
                </a:lnTo>
                <a:lnTo>
                  <a:pt x="185" y="181"/>
                </a:lnTo>
                <a:lnTo>
                  <a:pt x="180" y="168"/>
                </a:lnTo>
                <a:lnTo>
                  <a:pt x="174" y="157"/>
                </a:lnTo>
                <a:lnTo>
                  <a:pt x="169" y="146"/>
                </a:lnTo>
                <a:lnTo>
                  <a:pt x="161" y="137"/>
                </a:lnTo>
                <a:lnTo>
                  <a:pt x="153" y="127"/>
                </a:lnTo>
                <a:lnTo>
                  <a:pt x="143" y="119"/>
                </a:lnTo>
                <a:lnTo>
                  <a:pt x="133" y="112"/>
                </a:lnTo>
                <a:lnTo>
                  <a:pt x="123" y="105"/>
                </a:lnTo>
                <a:lnTo>
                  <a:pt x="112" y="100"/>
                </a:lnTo>
                <a:lnTo>
                  <a:pt x="99" y="96"/>
                </a:lnTo>
                <a:lnTo>
                  <a:pt x="87" y="92"/>
                </a:lnTo>
                <a:lnTo>
                  <a:pt x="75" y="90"/>
                </a:lnTo>
                <a:lnTo>
                  <a:pt x="61" y="89"/>
                </a:lnTo>
                <a:lnTo>
                  <a:pt x="61" y="60"/>
                </a:lnTo>
                <a:lnTo>
                  <a:pt x="77" y="60"/>
                </a:lnTo>
                <a:lnTo>
                  <a:pt x="93" y="63"/>
                </a:lnTo>
                <a:lnTo>
                  <a:pt x="109" y="67"/>
                </a:lnTo>
                <a:lnTo>
                  <a:pt x="123" y="73"/>
                </a:lnTo>
                <a:lnTo>
                  <a:pt x="136" y="80"/>
                </a:lnTo>
                <a:lnTo>
                  <a:pt x="150" y="88"/>
                </a:lnTo>
                <a:lnTo>
                  <a:pt x="162" y="96"/>
                </a:lnTo>
                <a:lnTo>
                  <a:pt x="173" y="107"/>
                </a:lnTo>
                <a:lnTo>
                  <a:pt x="184" y="118"/>
                </a:lnTo>
                <a:lnTo>
                  <a:pt x="194" y="130"/>
                </a:lnTo>
                <a:lnTo>
                  <a:pt x="200" y="144"/>
                </a:lnTo>
                <a:lnTo>
                  <a:pt x="207" y="157"/>
                </a:lnTo>
                <a:lnTo>
                  <a:pt x="213" y="172"/>
                </a:lnTo>
                <a:lnTo>
                  <a:pt x="217" y="187"/>
                </a:lnTo>
                <a:lnTo>
                  <a:pt x="219" y="202"/>
                </a:lnTo>
                <a:lnTo>
                  <a:pt x="221" y="219"/>
                </a:lnTo>
                <a:lnTo>
                  <a:pt x="191" y="2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Rectangle 12"/>
          <p:cNvSpPr>
            <a:spLocks noChangeArrowheads="1"/>
          </p:cNvSpPr>
          <p:nvPr/>
        </p:nvSpPr>
        <p:spPr bwMode="auto">
          <a:xfrm>
            <a:off x="5907088" y="2747963"/>
            <a:ext cx="4762"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0" name="Rectangle 13"/>
          <p:cNvSpPr>
            <a:spLocks noChangeArrowheads="1"/>
          </p:cNvSpPr>
          <p:nvPr/>
        </p:nvSpPr>
        <p:spPr bwMode="auto">
          <a:xfrm>
            <a:off x="5853113" y="2747963"/>
            <a:ext cx="6350"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1" name="Rectangle 14"/>
          <p:cNvSpPr>
            <a:spLocks noChangeArrowheads="1"/>
          </p:cNvSpPr>
          <p:nvPr/>
        </p:nvSpPr>
        <p:spPr bwMode="auto">
          <a:xfrm>
            <a:off x="5942013" y="2747963"/>
            <a:ext cx="4762" cy="1587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2" name="Freeform 15"/>
          <p:cNvSpPr>
            <a:spLocks noEditPoints="1"/>
          </p:cNvSpPr>
          <p:nvPr/>
        </p:nvSpPr>
        <p:spPr bwMode="auto">
          <a:xfrm>
            <a:off x="582612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0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73" h="273">
                <a:moveTo>
                  <a:pt x="225" y="0"/>
                </a:moveTo>
                <a:lnTo>
                  <a:pt x="46"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6" y="273"/>
                </a:lnTo>
                <a:lnTo>
                  <a:pt x="225" y="273"/>
                </a:lnTo>
                <a:lnTo>
                  <a:pt x="234" y="272"/>
                </a:lnTo>
                <a:lnTo>
                  <a:pt x="243" y="269"/>
                </a:lnTo>
                <a:lnTo>
                  <a:pt x="251" y="265"/>
                </a:lnTo>
                <a:lnTo>
                  <a:pt x="258" y="260"/>
                </a:lnTo>
                <a:lnTo>
                  <a:pt x="264" y="253"/>
                </a:lnTo>
                <a:lnTo>
                  <a:pt x="269" y="245"/>
                </a:lnTo>
                <a:lnTo>
                  <a:pt x="271" y="235"/>
                </a:lnTo>
                <a:lnTo>
                  <a:pt x="273" y="226"/>
                </a:lnTo>
                <a:lnTo>
                  <a:pt x="273" y="48"/>
                </a:lnTo>
                <a:lnTo>
                  <a:pt x="271" y="39"/>
                </a:lnTo>
                <a:lnTo>
                  <a:pt x="269" y="29"/>
                </a:lnTo>
                <a:lnTo>
                  <a:pt x="264" y="21"/>
                </a:lnTo>
                <a:lnTo>
                  <a:pt x="258" y="14"/>
                </a:lnTo>
                <a:lnTo>
                  <a:pt x="251" y="9"/>
                </a:lnTo>
                <a:lnTo>
                  <a:pt x="243" y="5"/>
                </a:lnTo>
                <a:lnTo>
                  <a:pt x="234" y="2"/>
                </a:lnTo>
                <a:lnTo>
                  <a:pt x="225" y="0"/>
                </a:lnTo>
                <a:close/>
                <a:moveTo>
                  <a:pt x="82" y="171"/>
                </a:moveTo>
                <a:lnTo>
                  <a:pt x="28" y="171"/>
                </a:lnTo>
                <a:lnTo>
                  <a:pt x="28" y="107"/>
                </a:lnTo>
                <a:lnTo>
                  <a:pt x="60" y="107"/>
                </a:lnTo>
                <a:lnTo>
                  <a:pt x="60" y="78"/>
                </a:lnTo>
                <a:lnTo>
                  <a:pt x="82" y="78"/>
                </a:lnTo>
                <a:lnTo>
                  <a:pt x="82" y="171"/>
                </a:lnTo>
                <a:close/>
                <a:moveTo>
                  <a:pt x="114" y="172"/>
                </a:moveTo>
                <a:lnTo>
                  <a:pt x="92" y="172"/>
                </a:lnTo>
                <a:lnTo>
                  <a:pt x="92" y="107"/>
                </a:lnTo>
                <a:lnTo>
                  <a:pt x="114" y="107"/>
                </a:lnTo>
                <a:lnTo>
                  <a:pt x="114" y="172"/>
                </a:lnTo>
                <a:close/>
                <a:moveTo>
                  <a:pt x="114" y="97"/>
                </a:moveTo>
                <a:lnTo>
                  <a:pt x="92" y="97"/>
                </a:lnTo>
                <a:lnTo>
                  <a:pt x="92" y="80"/>
                </a:lnTo>
                <a:lnTo>
                  <a:pt x="114" y="80"/>
                </a:lnTo>
                <a:lnTo>
                  <a:pt x="114" y="97"/>
                </a:lnTo>
                <a:close/>
                <a:moveTo>
                  <a:pt x="178" y="201"/>
                </a:moveTo>
                <a:lnTo>
                  <a:pt x="169" y="201"/>
                </a:lnTo>
                <a:lnTo>
                  <a:pt x="125" y="201"/>
                </a:lnTo>
                <a:lnTo>
                  <a:pt x="125" y="182"/>
                </a:lnTo>
                <a:lnTo>
                  <a:pt x="158" y="182"/>
                </a:lnTo>
                <a:lnTo>
                  <a:pt x="158" y="172"/>
                </a:lnTo>
                <a:lnTo>
                  <a:pt x="125" y="172"/>
                </a:lnTo>
                <a:lnTo>
                  <a:pt x="125" y="107"/>
                </a:lnTo>
                <a:lnTo>
                  <a:pt x="178" y="107"/>
                </a:lnTo>
                <a:lnTo>
                  <a:pt x="178" y="201"/>
                </a:lnTo>
                <a:close/>
                <a:moveTo>
                  <a:pt x="243" y="201"/>
                </a:moveTo>
                <a:lnTo>
                  <a:pt x="233" y="201"/>
                </a:lnTo>
                <a:lnTo>
                  <a:pt x="189" y="201"/>
                </a:lnTo>
                <a:lnTo>
                  <a:pt x="189" y="182"/>
                </a:lnTo>
                <a:lnTo>
                  <a:pt x="222" y="182"/>
                </a:lnTo>
                <a:lnTo>
                  <a:pt x="222" y="172"/>
                </a:lnTo>
                <a:lnTo>
                  <a:pt x="189" y="172"/>
                </a:lnTo>
                <a:lnTo>
                  <a:pt x="189" y="107"/>
                </a:lnTo>
                <a:lnTo>
                  <a:pt x="243" y="107"/>
                </a:lnTo>
                <a:lnTo>
                  <a:pt x="243" y="2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3544888" y="3633788"/>
            <a:ext cx="11112" cy="12700"/>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0 h 22"/>
              <a:gd name="T14" fmla="*/ 2147483647 w 22"/>
              <a:gd name="T15" fmla="*/ 0 h 22"/>
              <a:gd name="T16" fmla="*/ 2147483647 w 22"/>
              <a:gd name="T17" fmla="*/ 2147483647 h 22"/>
              <a:gd name="T18" fmla="*/ 2147483647 w 22"/>
              <a:gd name="T19" fmla="*/ 2147483647 h 22"/>
              <a:gd name="T20" fmla="*/ 2147483647 w 22"/>
              <a:gd name="T21" fmla="*/ 2147483647 h 22"/>
              <a:gd name="T22" fmla="*/ 0 w 22"/>
              <a:gd name="T23" fmla="*/ 2147483647 h 22"/>
              <a:gd name="T24" fmla="*/ 0 w 22"/>
              <a:gd name="T25" fmla="*/ 2147483647 h 22"/>
              <a:gd name="T26" fmla="*/ 2147483647 w 22"/>
              <a:gd name="T27" fmla="*/ 2147483647 h 22"/>
              <a:gd name="T28" fmla="*/ 2147483647 w 22"/>
              <a:gd name="T29" fmla="*/ 2147483647 h 22"/>
              <a:gd name="T30" fmla="*/ 2147483647 w 22"/>
              <a:gd name="T31" fmla="*/ 2147483647 h 22"/>
              <a:gd name="T32" fmla="*/ 2147483647 w 22"/>
              <a:gd name="T33" fmla="*/ 2147483647 h 22"/>
              <a:gd name="T34" fmla="*/ 2147483647 w 2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 h="22">
                <a:moveTo>
                  <a:pt x="16" y="16"/>
                </a:moveTo>
                <a:lnTo>
                  <a:pt x="16" y="16"/>
                </a:lnTo>
                <a:lnTo>
                  <a:pt x="19" y="12"/>
                </a:lnTo>
                <a:lnTo>
                  <a:pt x="22" y="8"/>
                </a:lnTo>
                <a:lnTo>
                  <a:pt x="22" y="4"/>
                </a:lnTo>
                <a:lnTo>
                  <a:pt x="20" y="1"/>
                </a:lnTo>
                <a:lnTo>
                  <a:pt x="17" y="0"/>
                </a:lnTo>
                <a:lnTo>
                  <a:pt x="13" y="0"/>
                </a:lnTo>
                <a:lnTo>
                  <a:pt x="9" y="1"/>
                </a:lnTo>
                <a:lnTo>
                  <a:pt x="5" y="5"/>
                </a:lnTo>
                <a:lnTo>
                  <a:pt x="1" y="10"/>
                </a:lnTo>
                <a:lnTo>
                  <a:pt x="0" y="14"/>
                </a:lnTo>
                <a:lnTo>
                  <a:pt x="0" y="18"/>
                </a:lnTo>
                <a:lnTo>
                  <a:pt x="1" y="20"/>
                </a:lnTo>
                <a:lnTo>
                  <a:pt x="4" y="22"/>
                </a:lnTo>
                <a:lnTo>
                  <a:pt x="8" y="22"/>
                </a:lnTo>
                <a:lnTo>
                  <a:pt x="12" y="19"/>
                </a:lnTo>
                <a:lnTo>
                  <a:pt x="16"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Freeform 17"/>
          <p:cNvSpPr>
            <a:spLocks noEditPoints="1"/>
          </p:cNvSpPr>
          <p:nvPr/>
        </p:nvSpPr>
        <p:spPr bwMode="auto">
          <a:xfrm>
            <a:off x="3470275" y="3571875"/>
            <a:ext cx="139700" cy="142875"/>
          </a:xfrm>
          <a:custGeom>
            <a:avLst/>
            <a:gdLst>
              <a:gd name="T0" fmla="*/ 2147483647 w 260"/>
              <a:gd name="T1" fmla="*/ 2147483647 h 263"/>
              <a:gd name="T2" fmla="*/ 2147483647 w 260"/>
              <a:gd name="T3" fmla="*/ 2147483647 h 263"/>
              <a:gd name="T4" fmla="*/ 2147483647 w 260"/>
              <a:gd name="T5" fmla="*/ 2147483647 h 263"/>
              <a:gd name="T6" fmla="*/ 2147483647 w 260"/>
              <a:gd name="T7" fmla="*/ 2147483647 h 263"/>
              <a:gd name="T8" fmla="*/ 2147483647 w 260"/>
              <a:gd name="T9" fmla="*/ 2147483647 h 263"/>
              <a:gd name="T10" fmla="*/ 2147483647 w 260"/>
              <a:gd name="T11" fmla="*/ 2147483647 h 263"/>
              <a:gd name="T12" fmla="*/ 2147483647 w 260"/>
              <a:gd name="T13" fmla="*/ 2147483647 h 263"/>
              <a:gd name="T14" fmla="*/ 2147483647 w 260"/>
              <a:gd name="T15" fmla="*/ 2147483647 h 263"/>
              <a:gd name="T16" fmla="*/ 2147483647 w 260"/>
              <a:gd name="T17" fmla="*/ 2147483647 h 263"/>
              <a:gd name="T18" fmla="*/ 2147483647 w 260"/>
              <a:gd name="T19" fmla="*/ 2147483647 h 263"/>
              <a:gd name="T20" fmla="*/ 2147483647 w 260"/>
              <a:gd name="T21" fmla="*/ 2147483647 h 263"/>
              <a:gd name="T22" fmla="*/ 2147483647 w 260"/>
              <a:gd name="T23" fmla="*/ 2147483647 h 263"/>
              <a:gd name="T24" fmla="*/ 2147483647 w 260"/>
              <a:gd name="T25" fmla="*/ 2147483647 h 263"/>
              <a:gd name="T26" fmla="*/ 2147483647 w 260"/>
              <a:gd name="T27" fmla="*/ 2147483647 h 263"/>
              <a:gd name="T28" fmla="*/ 2147483647 w 260"/>
              <a:gd name="T29" fmla="*/ 2147483647 h 263"/>
              <a:gd name="T30" fmla="*/ 2147483647 w 260"/>
              <a:gd name="T31" fmla="*/ 2147483647 h 263"/>
              <a:gd name="T32" fmla="*/ 2147483647 w 260"/>
              <a:gd name="T33" fmla="*/ 2147483647 h 263"/>
              <a:gd name="T34" fmla="*/ 0 w 260"/>
              <a:gd name="T35" fmla="*/ 2147483647 h 263"/>
              <a:gd name="T36" fmla="*/ 2147483647 w 260"/>
              <a:gd name="T37" fmla="*/ 2147483647 h 263"/>
              <a:gd name="T38" fmla="*/ 2147483647 w 260"/>
              <a:gd name="T39" fmla="*/ 2147483647 h 263"/>
              <a:gd name="T40" fmla="*/ 2147483647 w 260"/>
              <a:gd name="T41" fmla="*/ 2147483647 h 263"/>
              <a:gd name="T42" fmla="*/ 2147483647 w 260"/>
              <a:gd name="T43" fmla="*/ 2147483647 h 263"/>
              <a:gd name="T44" fmla="*/ 2147483647 w 260"/>
              <a:gd name="T45" fmla="*/ 2147483647 h 263"/>
              <a:gd name="T46" fmla="*/ 2147483647 w 260"/>
              <a:gd name="T47" fmla="*/ 2147483647 h 263"/>
              <a:gd name="T48" fmla="*/ 2147483647 w 260"/>
              <a:gd name="T49" fmla="*/ 2147483647 h 263"/>
              <a:gd name="T50" fmla="*/ 2147483647 w 260"/>
              <a:gd name="T51" fmla="*/ 2147483647 h 263"/>
              <a:gd name="T52" fmla="*/ 2147483647 w 260"/>
              <a:gd name="T53" fmla="*/ 2147483647 h 263"/>
              <a:gd name="T54" fmla="*/ 2147483647 w 260"/>
              <a:gd name="T55" fmla="*/ 2147483647 h 263"/>
              <a:gd name="T56" fmla="*/ 2147483647 w 260"/>
              <a:gd name="T57" fmla="*/ 2147483647 h 263"/>
              <a:gd name="T58" fmla="*/ 2147483647 w 260"/>
              <a:gd name="T59" fmla="*/ 2147483647 h 263"/>
              <a:gd name="T60" fmla="*/ 2147483647 w 260"/>
              <a:gd name="T61" fmla="*/ 2147483647 h 263"/>
              <a:gd name="T62" fmla="*/ 2147483647 w 260"/>
              <a:gd name="T63" fmla="*/ 2147483647 h 263"/>
              <a:gd name="T64" fmla="*/ 2147483647 w 260"/>
              <a:gd name="T65" fmla="*/ 2147483647 h 263"/>
              <a:gd name="T66" fmla="*/ 2147483647 w 260"/>
              <a:gd name="T67" fmla="*/ 2147483647 h 263"/>
              <a:gd name="T68" fmla="*/ 2147483647 w 260"/>
              <a:gd name="T69" fmla="*/ 2147483647 h 263"/>
              <a:gd name="T70" fmla="*/ 2147483647 w 260"/>
              <a:gd name="T71" fmla="*/ 2147483647 h 263"/>
              <a:gd name="T72" fmla="*/ 2147483647 w 260"/>
              <a:gd name="T73" fmla="*/ 2147483647 h 263"/>
              <a:gd name="T74" fmla="*/ 2147483647 w 260"/>
              <a:gd name="T75" fmla="*/ 2147483647 h 263"/>
              <a:gd name="T76" fmla="*/ 2147483647 w 260"/>
              <a:gd name="T77" fmla="*/ 2147483647 h 263"/>
              <a:gd name="T78" fmla="*/ 2147483647 w 260"/>
              <a:gd name="T79" fmla="*/ 2147483647 h 263"/>
              <a:gd name="T80" fmla="*/ 2147483647 w 260"/>
              <a:gd name="T81" fmla="*/ 2147483647 h 263"/>
              <a:gd name="T82" fmla="*/ 2147483647 w 260"/>
              <a:gd name="T83" fmla="*/ 2147483647 h 263"/>
              <a:gd name="T84" fmla="*/ 2147483647 w 260"/>
              <a:gd name="T85" fmla="*/ 2147483647 h 263"/>
              <a:gd name="T86" fmla="*/ 2147483647 w 260"/>
              <a:gd name="T87" fmla="*/ 2147483647 h 263"/>
              <a:gd name="T88" fmla="*/ 2147483647 w 260"/>
              <a:gd name="T89" fmla="*/ 2147483647 h 263"/>
              <a:gd name="T90" fmla="*/ 2147483647 w 260"/>
              <a:gd name="T91" fmla="*/ 2147483647 h 263"/>
              <a:gd name="T92" fmla="*/ 2147483647 w 260"/>
              <a:gd name="T93" fmla="*/ 2147483647 h 263"/>
              <a:gd name="T94" fmla="*/ 2147483647 w 260"/>
              <a:gd name="T95" fmla="*/ 2147483647 h 263"/>
              <a:gd name="T96" fmla="*/ 2147483647 w 260"/>
              <a:gd name="T97" fmla="*/ 2147483647 h 263"/>
              <a:gd name="T98" fmla="*/ 2147483647 w 260"/>
              <a:gd name="T99" fmla="*/ 2147483647 h 263"/>
              <a:gd name="T100" fmla="*/ 2147483647 w 260"/>
              <a:gd name="T101" fmla="*/ 2147483647 h 263"/>
              <a:gd name="T102" fmla="*/ 2147483647 w 260"/>
              <a:gd name="T103" fmla="*/ 2147483647 h 263"/>
              <a:gd name="T104" fmla="*/ 2147483647 w 260"/>
              <a:gd name="T105" fmla="*/ 2147483647 h 263"/>
              <a:gd name="T106" fmla="*/ 2147483647 w 260"/>
              <a:gd name="T107" fmla="*/ 2147483647 h 263"/>
              <a:gd name="T108" fmla="*/ 2147483647 w 260"/>
              <a:gd name="T109" fmla="*/ 2147483647 h 263"/>
              <a:gd name="T110" fmla="*/ 2147483647 w 260"/>
              <a:gd name="T111" fmla="*/ 2147483647 h 2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60" h="263">
                <a:moveTo>
                  <a:pt x="257" y="146"/>
                </a:moveTo>
                <a:lnTo>
                  <a:pt x="257" y="146"/>
                </a:lnTo>
                <a:lnTo>
                  <a:pt x="111" y="0"/>
                </a:lnTo>
                <a:lnTo>
                  <a:pt x="50" y="1"/>
                </a:lnTo>
                <a:lnTo>
                  <a:pt x="31" y="20"/>
                </a:lnTo>
                <a:lnTo>
                  <a:pt x="46" y="40"/>
                </a:lnTo>
                <a:lnTo>
                  <a:pt x="51" y="38"/>
                </a:lnTo>
                <a:lnTo>
                  <a:pt x="57" y="37"/>
                </a:lnTo>
                <a:lnTo>
                  <a:pt x="62" y="38"/>
                </a:lnTo>
                <a:lnTo>
                  <a:pt x="66" y="40"/>
                </a:lnTo>
                <a:lnTo>
                  <a:pt x="70" y="41"/>
                </a:lnTo>
                <a:lnTo>
                  <a:pt x="75" y="44"/>
                </a:lnTo>
                <a:lnTo>
                  <a:pt x="77" y="48"/>
                </a:lnTo>
                <a:lnTo>
                  <a:pt x="80" y="52"/>
                </a:lnTo>
                <a:lnTo>
                  <a:pt x="81" y="56"/>
                </a:lnTo>
                <a:lnTo>
                  <a:pt x="81" y="61"/>
                </a:lnTo>
                <a:lnTo>
                  <a:pt x="81" y="67"/>
                </a:lnTo>
                <a:lnTo>
                  <a:pt x="80" y="71"/>
                </a:lnTo>
                <a:lnTo>
                  <a:pt x="77" y="75"/>
                </a:lnTo>
                <a:lnTo>
                  <a:pt x="75" y="79"/>
                </a:lnTo>
                <a:lnTo>
                  <a:pt x="70" y="82"/>
                </a:lnTo>
                <a:lnTo>
                  <a:pt x="66" y="85"/>
                </a:lnTo>
                <a:lnTo>
                  <a:pt x="62" y="86"/>
                </a:lnTo>
                <a:lnTo>
                  <a:pt x="57" y="86"/>
                </a:lnTo>
                <a:lnTo>
                  <a:pt x="53" y="86"/>
                </a:lnTo>
                <a:lnTo>
                  <a:pt x="47" y="85"/>
                </a:lnTo>
                <a:lnTo>
                  <a:pt x="43" y="82"/>
                </a:lnTo>
                <a:lnTo>
                  <a:pt x="40" y="79"/>
                </a:lnTo>
                <a:lnTo>
                  <a:pt x="38" y="75"/>
                </a:lnTo>
                <a:lnTo>
                  <a:pt x="35" y="71"/>
                </a:lnTo>
                <a:lnTo>
                  <a:pt x="34" y="67"/>
                </a:lnTo>
                <a:lnTo>
                  <a:pt x="32" y="61"/>
                </a:lnTo>
                <a:lnTo>
                  <a:pt x="35" y="53"/>
                </a:lnTo>
                <a:lnTo>
                  <a:pt x="15" y="37"/>
                </a:lnTo>
                <a:lnTo>
                  <a:pt x="0" y="52"/>
                </a:lnTo>
                <a:lnTo>
                  <a:pt x="0" y="115"/>
                </a:lnTo>
                <a:lnTo>
                  <a:pt x="147" y="261"/>
                </a:lnTo>
                <a:lnTo>
                  <a:pt x="150" y="262"/>
                </a:lnTo>
                <a:lnTo>
                  <a:pt x="152" y="263"/>
                </a:lnTo>
                <a:lnTo>
                  <a:pt x="156" y="261"/>
                </a:lnTo>
                <a:lnTo>
                  <a:pt x="257" y="160"/>
                </a:lnTo>
                <a:lnTo>
                  <a:pt x="260" y="154"/>
                </a:lnTo>
                <a:lnTo>
                  <a:pt x="260" y="150"/>
                </a:lnTo>
                <a:lnTo>
                  <a:pt x="259" y="149"/>
                </a:lnTo>
                <a:lnTo>
                  <a:pt x="257" y="146"/>
                </a:lnTo>
                <a:close/>
                <a:moveTo>
                  <a:pt x="135" y="112"/>
                </a:moveTo>
                <a:lnTo>
                  <a:pt x="135" y="112"/>
                </a:lnTo>
                <a:lnTo>
                  <a:pt x="143" y="106"/>
                </a:lnTo>
                <a:lnTo>
                  <a:pt x="147" y="105"/>
                </a:lnTo>
                <a:lnTo>
                  <a:pt x="151" y="105"/>
                </a:lnTo>
                <a:lnTo>
                  <a:pt x="155" y="105"/>
                </a:lnTo>
                <a:lnTo>
                  <a:pt x="159" y="105"/>
                </a:lnTo>
                <a:lnTo>
                  <a:pt x="163" y="108"/>
                </a:lnTo>
                <a:lnTo>
                  <a:pt x="166" y="111"/>
                </a:lnTo>
                <a:lnTo>
                  <a:pt x="169" y="115"/>
                </a:lnTo>
                <a:lnTo>
                  <a:pt x="171" y="117"/>
                </a:lnTo>
                <a:lnTo>
                  <a:pt x="171" y="121"/>
                </a:lnTo>
                <a:lnTo>
                  <a:pt x="173" y="126"/>
                </a:lnTo>
                <a:lnTo>
                  <a:pt x="170" y="134"/>
                </a:lnTo>
                <a:lnTo>
                  <a:pt x="165" y="141"/>
                </a:lnTo>
                <a:lnTo>
                  <a:pt x="161" y="145"/>
                </a:lnTo>
                <a:lnTo>
                  <a:pt x="156" y="146"/>
                </a:lnTo>
                <a:lnTo>
                  <a:pt x="152" y="149"/>
                </a:lnTo>
                <a:lnTo>
                  <a:pt x="147" y="149"/>
                </a:lnTo>
                <a:lnTo>
                  <a:pt x="144" y="149"/>
                </a:lnTo>
                <a:lnTo>
                  <a:pt x="140" y="147"/>
                </a:lnTo>
                <a:lnTo>
                  <a:pt x="133" y="143"/>
                </a:lnTo>
                <a:lnTo>
                  <a:pt x="129" y="136"/>
                </a:lnTo>
                <a:lnTo>
                  <a:pt x="128" y="132"/>
                </a:lnTo>
                <a:lnTo>
                  <a:pt x="126" y="128"/>
                </a:lnTo>
                <a:lnTo>
                  <a:pt x="128" y="124"/>
                </a:lnTo>
                <a:lnTo>
                  <a:pt x="129" y="120"/>
                </a:lnTo>
                <a:lnTo>
                  <a:pt x="132" y="116"/>
                </a:lnTo>
                <a:lnTo>
                  <a:pt x="135" y="112"/>
                </a:lnTo>
                <a:close/>
                <a:moveTo>
                  <a:pt x="88" y="106"/>
                </a:moveTo>
                <a:lnTo>
                  <a:pt x="96" y="98"/>
                </a:lnTo>
                <a:lnTo>
                  <a:pt x="118" y="120"/>
                </a:lnTo>
                <a:lnTo>
                  <a:pt x="110" y="128"/>
                </a:lnTo>
                <a:lnTo>
                  <a:pt x="88" y="106"/>
                </a:lnTo>
                <a:close/>
                <a:moveTo>
                  <a:pt x="181" y="201"/>
                </a:moveTo>
                <a:lnTo>
                  <a:pt x="181" y="201"/>
                </a:lnTo>
                <a:lnTo>
                  <a:pt x="177" y="205"/>
                </a:lnTo>
                <a:lnTo>
                  <a:pt x="173" y="206"/>
                </a:lnTo>
                <a:lnTo>
                  <a:pt x="167" y="209"/>
                </a:lnTo>
                <a:lnTo>
                  <a:pt x="163" y="209"/>
                </a:lnTo>
                <a:lnTo>
                  <a:pt x="159" y="209"/>
                </a:lnTo>
                <a:lnTo>
                  <a:pt x="156" y="207"/>
                </a:lnTo>
                <a:lnTo>
                  <a:pt x="150" y="203"/>
                </a:lnTo>
                <a:lnTo>
                  <a:pt x="144" y="197"/>
                </a:lnTo>
                <a:lnTo>
                  <a:pt x="144" y="192"/>
                </a:lnTo>
                <a:lnTo>
                  <a:pt x="143" y="188"/>
                </a:lnTo>
                <a:lnTo>
                  <a:pt x="144" y="184"/>
                </a:lnTo>
                <a:lnTo>
                  <a:pt x="146" y="180"/>
                </a:lnTo>
                <a:lnTo>
                  <a:pt x="148" y="176"/>
                </a:lnTo>
                <a:lnTo>
                  <a:pt x="151" y="172"/>
                </a:lnTo>
                <a:lnTo>
                  <a:pt x="159" y="166"/>
                </a:lnTo>
                <a:lnTo>
                  <a:pt x="163" y="165"/>
                </a:lnTo>
                <a:lnTo>
                  <a:pt x="167" y="165"/>
                </a:lnTo>
                <a:lnTo>
                  <a:pt x="171" y="165"/>
                </a:lnTo>
                <a:lnTo>
                  <a:pt x="176" y="166"/>
                </a:lnTo>
                <a:lnTo>
                  <a:pt x="178" y="168"/>
                </a:lnTo>
                <a:lnTo>
                  <a:pt x="182" y="171"/>
                </a:lnTo>
                <a:lnTo>
                  <a:pt x="185" y="175"/>
                </a:lnTo>
                <a:lnTo>
                  <a:pt x="188" y="177"/>
                </a:lnTo>
                <a:lnTo>
                  <a:pt x="188" y="181"/>
                </a:lnTo>
                <a:lnTo>
                  <a:pt x="188" y="186"/>
                </a:lnTo>
                <a:lnTo>
                  <a:pt x="187" y="194"/>
                </a:lnTo>
                <a:lnTo>
                  <a:pt x="181" y="201"/>
                </a:lnTo>
                <a:close/>
                <a:moveTo>
                  <a:pt x="118" y="172"/>
                </a:moveTo>
                <a:lnTo>
                  <a:pt x="111" y="165"/>
                </a:lnTo>
                <a:lnTo>
                  <a:pt x="196" y="142"/>
                </a:lnTo>
                <a:lnTo>
                  <a:pt x="203" y="147"/>
                </a:lnTo>
                <a:lnTo>
                  <a:pt x="118" y="17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8"/>
          <p:cNvSpPr>
            <a:spLocks/>
          </p:cNvSpPr>
          <p:nvPr/>
        </p:nvSpPr>
        <p:spPr bwMode="auto">
          <a:xfrm>
            <a:off x="3554413" y="3667125"/>
            <a:ext cx="11112" cy="11113"/>
          </a:xfrm>
          <a:custGeom>
            <a:avLst/>
            <a:gdLst>
              <a:gd name="T0" fmla="*/ 2147483647 w 22"/>
              <a:gd name="T1" fmla="*/ 2147483647 h 22"/>
              <a:gd name="T2" fmla="*/ 2147483647 w 22"/>
              <a:gd name="T3" fmla="*/ 2147483647 h 22"/>
              <a:gd name="T4" fmla="*/ 2147483647 w 22"/>
              <a:gd name="T5" fmla="*/ 2147483647 h 22"/>
              <a:gd name="T6" fmla="*/ 0 w 22"/>
              <a:gd name="T7" fmla="*/ 2147483647 h 22"/>
              <a:gd name="T8" fmla="*/ 0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2147483647 h 22"/>
              <a:gd name="T20" fmla="*/ 2147483647 w 22"/>
              <a:gd name="T21" fmla="*/ 2147483647 h 22"/>
              <a:gd name="T22" fmla="*/ 2147483647 w 22"/>
              <a:gd name="T23" fmla="*/ 2147483647 h 22"/>
              <a:gd name="T24" fmla="*/ 2147483647 w 22"/>
              <a:gd name="T25" fmla="*/ 2147483647 h 22"/>
              <a:gd name="T26" fmla="*/ 2147483647 w 22"/>
              <a:gd name="T27" fmla="*/ 2147483647 h 22"/>
              <a:gd name="T28" fmla="*/ 2147483647 w 22"/>
              <a:gd name="T29" fmla="*/ 0 h 22"/>
              <a:gd name="T30" fmla="*/ 2147483647 w 22"/>
              <a:gd name="T31" fmla="*/ 0 h 22"/>
              <a:gd name="T32" fmla="*/ 2147483647 w 22"/>
              <a:gd name="T33" fmla="*/ 2147483647 h 22"/>
              <a:gd name="T34" fmla="*/ 2147483647 w 2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 h="22">
                <a:moveTo>
                  <a:pt x="6" y="5"/>
                </a:moveTo>
                <a:lnTo>
                  <a:pt x="6" y="5"/>
                </a:lnTo>
                <a:lnTo>
                  <a:pt x="1" y="10"/>
                </a:lnTo>
                <a:lnTo>
                  <a:pt x="0" y="14"/>
                </a:lnTo>
                <a:lnTo>
                  <a:pt x="0" y="18"/>
                </a:lnTo>
                <a:lnTo>
                  <a:pt x="1" y="21"/>
                </a:lnTo>
                <a:lnTo>
                  <a:pt x="4" y="22"/>
                </a:lnTo>
                <a:lnTo>
                  <a:pt x="8" y="22"/>
                </a:lnTo>
                <a:lnTo>
                  <a:pt x="11" y="19"/>
                </a:lnTo>
                <a:lnTo>
                  <a:pt x="16" y="16"/>
                </a:lnTo>
                <a:lnTo>
                  <a:pt x="19" y="12"/>
                </a:lnTo>
                <a:lnTo>
                  <a:pt x="22" y="8"/>
                </a:lnTo>
                <a:lnTo>
                  <a:pt x="22" y="4"/>
                </a:lnTo>
                <a:lnTo>
                  <a:pt x="21" y="1"/>
                </a:lnTo>
                <a:lnTo>
                  <a:pt x="16" y="0"/>
                </a:lnTo>
                <a:lnTo>
                  <a:pt x="14" y="0"/>
                </a:lnTo>
                <a:lnTo>
                  <a:pt x="10" y="1"/>
                </a:lnTo>
                <a:lnTo>
                  <a:pt x="6"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Freeform 19"/>
          <p:cNvSpPr>
            <a:spLocks/>
          </p:cNvSpPr>
          <p:nvPr/>
        </p:nvSpPr>
        <p:spPr bwMode="auto">
          <a:xfrm>
            <a:off x="3463925" y="3568700"/>
            <a:ext cx="33338"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0 h 62"/>
              <a:gd name="T16" fmla="*/ 2147483647 w 60"/>
              <a:gd name="T17" fmla="*/ 0 h 62"/>
              <a:gd name="T18" fmla="*/ 2147483647 w 60"/>
              <a:gd name="T19" fmla="*/ 0 h 62"/>
              <a:gd name="T20" fmla="*/ 2147483647 w 60"/>
              <a:gd name="T21" fmla="*/ 2147483647 h 62"/>
              <a:gd name="T22" fmla="*/ 0 w 60"/>
              <a:gd name="T23" fmla="*/ 2147483647 h 62"/>
              <a:gd name="T24" fmla="*/ 0 w 60"/>
              <a:gd name="T25" fmla="*/ 2147483647 h 62"/>
              <a:gd name="T26" fmla="*/ 2147483647 w 60"/>
              <a:gd name="T27" fmla="*/ 2147483647 h 62"/>
              <a:gd name="T28" fmla="*/ 2147483647 w 60"/>
              <a:gd name="T29" fmla="*/ 2147483647 h 62"/>
              <a:gd name="T30" fmla="*/ 2147483647 w 60"/>
              <a:gd name="T31" fmla="*/ 2147483647 h 62"/>
              <a:gd name="T32" fmla="*/ 2147483647 w 60"/>
              <a:gd name="T33" fmla="*/ 2147483647 h 62"/>
              <a:gd name="T34" fmla="*/ 2147483647 w 60"/>
              <a:gd name="T35" fmla="*/ 2147483647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62">
                <a:moveTo>
                  <a:pt x="59" y="62"/>
                </a:moveTo>
                <a:lnTo>
                  <a:pt x="59" y="62"/>
                </a:lnTo>
                <a:lnTo>
                  <a:pt x="60" y="62"/>
                </a:lnTo>
                <a:lnTo>
                  <a:pt x="60" y="60"/>
                </a:lnTo>
                <a:lnTo>
                  <a:pt x="57" y="56"/>
                </a:lnTo>
                <a:lnTo>
                  <a:pt x="48" y="40"/>
                </a:lnTo>
                <a:lnTo>
                  <a:pt x="33" y="21"/>
                </a:lnTo>
                <a:lnTo>
                  <a:pt x="12" y="0"/>
                </a:lnTo>
                <a:lnTo>
                  <a:pt x="8" y="0"/>
                </a:lnTo>
                <a:lnTo>
                  <a:pt x="4" y="0"/>
                </a:lnTo>
                <a:lnTo>
                  <a:pt x="1" y="2"/>
                </a:lnTo>
                <a:lnTo>
                  <a:pt x="0" y="6"/>
                </a:lnTo>
                <a:lnTo>
                  <a:pt x="0" y="10"/>
                </a:lnTo>
                <a:lnTo>
                  <a:pt x="16" y="27"/>
                </a:lnTo>
                <a:lnTo>
                  <a:pt x="33" y="45"/>
                </a:lnTo>
                <a:lnTo>
                  <a:pt x="49" y="57"/>
                </a:lnTo>
                <a:lnTo>
                  <a:pt x="55" y="61"/>
                </a:lnTo>
                <a:lnTo>
                  <a:pt x="59" y="6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20"/>
          <p:cNvSpPr>
            <a:spLocks noEditPoints="1"/>
          </p:cNvSpPr>
          <p:nvPr/>
        </p:nvSpPr>
        <p:spPr bwMode="auto">
          <a:xfrm>
            <a:off x="3776663" y="622300"/>
            <a:ext cx="114300" cy="131763"/>
          </a:xfrm>
          <a:custGeom>
            <a:avLst/>
            <a:gdLst>
              <a:gd name="T0" fmla="*/ 2147483647 w 213"/>
              <a:gd name="T1" fmla="*/ 2147483647 h 245"/>
              <a:gd name="T2" fmla="*/ 2147483647 w 213"/>
              <a:gd name="T3" fmla="*/ 2147483647 h 245"/>
              <a:gd name="T4" fmla="*/ 2147483647 w 213"/>
              <a:gd name="T5" fmla="*/ 2147483647 h 245"/>
              <a:gd name="T6" fmla="*/ 2147483647 w 213"/>
              <a:gd name="T7" fmla="*/ 2147483647 h 245"/>
              <a:gd name="T8" fmla="*/ 2147483647 w 213"/>
              <a:gd name="T9" fmla="*/ 2147483647 h 245"/>
              <a:gd name="T10" fmla="*/ 2147483647 w 213"/>
              <a:gd name="T11" fmla="*/ 2147483647 h 245"/>
              <a:gd name="T12" fmla="*/ 2147483647 w 213"/>
              <a:gd name="T13" fmla="*/ 2147483647 h 245"/>
              <a:gd name="T14" fmla="*/ 2147483647 w 213"/>
              <a:gd name="T15" fmla="*/ 2147483647 h 245"/>
              <a:gd name="T16" fmla="*/ 2147483647 w 213"/>
              <a:gd name="T17" fmla="*/ 0 h 245"/>
              <a:gd name="T18" fmla="*/ 2147483647 w 213"/>
              <a:gd name="T19" fmla="*/ 0 h 245"/>
              <a:gd name="T20" fmla="*/ 2147483647 w 213"/>
              <a:gd name="T21" fmla="*/ 2147483647 h 245"/>
              <a:gd name="T22" fmla="*/ 2147483647 w 213"/>
              <a:gd name="T23" fmla="*/ 2147483647 h 245"/>
              <a:gd name="T24" fmla="*/ 2147483647 w 213"/>
              <a:gd name="T25" fmla="*/ 2147483647 h 245"/>
              <a:gd name="T26" fmla="*/ 2147483647 w 213"/>
              <a:gd name="T27" fmla="*/ 2147483647 h 245"/>
              <a:gd name="T28" fmla="*/ 2147483647 w 213"/>
              <a:gd name="T29" fmla="*/ 2147483647 h 245"/>
              <a:gd name="T30" fmla="*/ 2147483647 w 213"/>
              <a:gd name="T31" fmla="*/ 2147483647 h 245"/>
              <a:gd name="T32" fmla="*/ 2147483647 w 213"/>
              <a:gd name="T33" fmla="*/ 2147483647 h 245"/>
              <a:gd name="T34" fmla="*/ 2147483647 w 213"/>
              <a:gd name="T35" fmla="*/ 2147483647 h 245"/>
              <a:gd name="T36" fmla="*/ 2147483647 w 213"/>
              <a:gd name="T37" fmla="*/ 2147483647 h 245"/>
              <a:gd name="T38" fmla="*/ 2147483647 w 213"/>
              <a:gd name="T39" fmla="*/ 2147483647 h 245"/>
              <a:gd name="T40" fmla="*/ 2147483647 w 213"/>
              <a:gd name="T41" fmla="*/ 2147483647 h 245"/>
              <a:gd name="T42" fmla="*/ 2147483647 w 213"/>
              <a:gd name="T43" fmla="*/ 2147483647 h 245"/>
              <a:gd name="T44" fmla="*/ 2147483647 w 213"/>
              <a:gd name="T45" fmla="*/ 2147483647 h 245"/>
              <a:gd name="T46" fmla="*/ 2147483647 w 213"/>
              <a:gd name="T47" fmla="*/ 2147483647 h 245"/>
              <a:gd name="T48" fmla="*/ 2147483647 w 213"/>
              <a:gd name="T49" fmla="*/ 2147483647 h 245"/>
              <a:gd name="T50" fmla="*/ 2147483647 w 213"/>
              <a:gd name="T51" fmla="*/ 2147483647 h 245"/>
              <a:gd name="T52" fmla="*/ 2147483647 w 213"/>
              <a:gd name="T53" fmla="*/ 2147483647 h 245"/>
              <a:gd name="T54" fmla="*/ 2147483647 w 213"/>
              <a:gd name="T55" fmla="*/ 2147483647 h 245"/>
              <a:gd name="T56" fmla="*/ 2147483647 w 213"/>
              <a:gd name="T57" fmla="*/ 2147483647 h 245"/>
              <a:gd name="T58" fmla="*/ 2147483647 w 213"/>
              <a:gd name="T59" fmla="*/ 2147483647 h 245"/>
              <a:gd name="T60" fmla="*/ 2147483647 w 213"/>
              <a:gd name="T61" fmla="*/ 2147483647 h 245"/>
              <a:gd name="T62" fmla="*/ 2147483647 w 213"/>
              <a:gd name="T63" fmla="*/ 2147483647 h 245"/>
              <a:gd name="T64" fmla="*/ 2147483647 w 213"/>
              <a:gd name="T65" fmla="*/ 2147483647 h 245"/>
              <a:gd name="T66" fmla="*/ 2147483647 w 213"/>
              <a:gd name="T67" fmla="*/ 2147483647 h 245"/>
              <a:gd name="T68" fmla="*/ 2147483647 w 213"/>
              <a:gd name="T69" fmla="*/ 2147483647 h 245"/>
              <a:gd name="T70" fmla="*/ 2147483647 w 213"/>
              <a:gd name="T71" fmla="*/ 2147483647 h 245"/>
              <a:gd name="T72" fmla="*/ 2147483647 w 213"/>
              <a:gd name="T73" fmla="*/ 2147483647 h 245"/>
              <a:gd name="T74" fmla="*/ 2147483647 w 213"/>
              <a:gd name="T75" fmla="*/ 2147483647 h 245"/>
              <a:gd name="T76" fmla="*/ 2147483647 w 213"/>
              <a:gd name="T77" fmla="*/ 2147483647 h 245"/>
              <a:gd name="T78" fmla="*/ 2147483647 w 213"/>
              <a:gd name="T79" fmla="*/ 2147483647 h 245"/>
              <a:gd name="T80" fmla="*/ 2147483647 w 213"/>
              <a:gd name="T81" fmla="*/ 2147483647 h 245"/>
              <a:gd name="T82" fmla="*/ 2147483647 w 213"/>
              <a:gd name="T83" fmla="*/ 2147483647 h 245"/>
              <a:gd name="T84" fmla="*/ 2147483647 w 213"/>
              <a:gd name="T85" fmla="*/ 2147483647 h 245"/>
              <a:gd name="T86" fmla="*/ 2147483647 w 213"/>
              <a:gd name="T87" fmla="*/ 2147483647 h 245"/>
              <a:gd name="T88" fmla="*/ 2147483647 w 213"/>
              <a:gd name="T89" fmla="*/ 2147483647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3" h="245">
                <a:moveTo>
                  <a:pt x="211" y="219"/>
                </a:moveTo>
                <a:lnTo>
                  <a:pt x="150" y="140"/>
                </a:lnTo>
                <a:lnTo>
                  <a:pt x="146" y="140"/>
                </a:lnTo>
                <a:lnTo>
                  <a:pt x="142" y="144"/>
                </a:lnTo>
                <a:lnTo>
                  <a:pt x="135" y="136"/>
                </a:lnTo>
                <a:lnTo>
                  <a:pt x="145" y="123"/>
                </a:lnTo>
                <a:lnTo>
                  <a:pt x="153" y="110"/>
                </a:lnTo>
                <a:lnTo>
                  <a:pt x="157" y="96"/>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1" y="0"/>
                </a:lnTo>
                <a:lnTo>
                  <a:pt x="64" y="2"/>
                </a:lnTo>
                <a:lnTo>
                  <a:pt x="49" y="7"/>
                </a:lnTo>
                <a:lnTo>
                  <a:pt x="36" y="14"/>
                </a:lnTo>
                <a:lnTo>
                  <a:pt x="24" y="24"/>
                </a:lnTo>
                <a:lnTo>
                  <a:pt x="14" y="36"/>
                </a:lnTo>
                <a:lnTo>
                  <a:pt x="7" y="48"/>
                </a:lnTo>
                <a:lnTo>
                  <a:pt x="3" y="63"/>
                </a:lnTo>
                <a:lnTo>
                  <a:pt x="2" y="71"/>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89" y="157"/>
                </a:lnTo>
                <a:lnTo>
                  <a:pt x="99" y="156"/>
                </a:lnTo>
                <a:lnTo>
                  <a:pt x="107" y="153"/>
                </a:lnTo>
                <a:lnTo>
                  <a:pt x="115" y="149"/>
                </a:lnTo>
                <a:lnTo>
                  <a:pt x="123" y="159"/>
                </a:lnTo>
                <a:lnTo>
                  <a:pt x="119" y="164"/>
                </a:lnTo>
                <a:lnTo>
                  <a:pt x="119" y="166"/>
                </a:lnTo>
                <a:lnTo>
                  <a:pt x="148" y="202"/>
                </a:lnTo>
                <a:lnTo>
                  <a:pt x="180" y="243"/>
                </a:lnTo>
                <a:lnTo>
                  <a:pt x="185" y="245"/>
                </a:lnTo>
                <a:lnTo>
                  <a:pt x="189" y="245"/>
                </a:lnTo>
                <a:lnTo>
                  <a:pt x="193" y="245"/>
                </a:lnTo>
                <a:lnTo>
                  <a:pt x="200" y="241"/>
                </a:lnTo>
                <a:lnTo>
                  <a:pt x="211" y="232"/>
                </a:lnTo>
                <a:lnTo>
                  <a:pt x="212" y="230"/>
                </a:lnTo>
                <a:lnTo>
                  <a:pt x="213" y="228"/>
                </a:lnTo>
                <a:lnTo>
                  <a:pt x="212" y="223"/>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90" y="29"/>
                </a:lnTo>
                <a:lnTo>
                  <a:pt x="100" y="33"/>
                </a:lnTo>
                <a:lnTo>
                  <a:pt x="108" y="37"/>
                </a:lnTo>
                <a:lnTo>
                  <a:pt x="116" y="44"/>
                </a:lnTo>
                <a:lnTo>
                  <a:pt x="122" y="51"/>
                </a:lnTo>
                <a:lnTo>
                  <a:pt x="127" y="59"/>
                </a:lnTo>
                <a:lnTo>
                  <a:pt x="130" y="69"/>
                </a:lnTo>
                <a:lnTo>
                  <a:pt x="131" y="80"/>
                </a:lnTo>
                <a:lnTo>
                  <a:pt x="130" y="91"/>
                </a:lnTo>
                <a:lnTo>
                  <a:pt x="127" y="100"/>
                </a:lnTo>
                <a:lnTo>
                  <a:pt x="122" y="108"/>
                </a:lnTo>
                <a:lnTo>
                  <a:pt x="116" y="115"/>
                </a:lnTo>
                <a:lnTo>
                  <a:pt x="108" y="122"/>
                </a:lnTo>
                <a:lnTo>
                  <a:pt x="100" y="126"/>
                </a:lnTo>
                <a:lnTo>
                  <a:pt x="90" y="130"/>
                </a:lnTo>
                <a:lnTo>
                  <a:pt x="79" y="130"/>
                </a:lnTo>
                <a:lnTo>
                  <a:pt x="70" y="130"/>
                </a:lnTo>
                <a:lnTo>
                  <a:pt x="60" y="126"/>
                </a:lnTo>
                <a:lnTo>
                  <a:pt x="51" y="122"/>
                </a:lnTo>
                <a:lnTo>
                  <a:pt x="44" y="115"/>
                </a:lnTo>
                <a:lnTo>
                  <a:pt x="37" y="108"/>
                </a:lnTo>
                <a:lnTo>
                  <a:pt x="33" y="100"/>
                </a:lnTo>
                <a:lnTo>
                  <a:pt x="30" y="91"/>
                </a:lnTo>
                <a:lnTo>
                  <a:pt x="29" y="8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8" name="Freeform 21"/>
          <p:cNvSpPr>
            <a:spLocks/>
          </p:cNvSpPr>
          <p:nvPr/>
        </p:nvSpPr>
        <p:spPr bwMode="auto">
          <a:xfrm>
            <a:off x="3168650" y="615950"/>
            <a:ext cx="147638" cy="146050"/>
          </a:xfrm>
          <a:custGeom>
            <a:avLst/>
            <a:gdLst>
              <a:gd name="T0" fmla="*/ 2147483647 w 272"/>
              <a:gd name="T1" fmla="*/ 2147483647 h 271"/>
              <a:gd name="T2" fmla="*/ 2147483647 w 272"/>
              <a:gd name="T3" fmla="*/ 2147483647 h 271"/>
              <a:gd name="T4" fmla="*/ 2147483647 w 272"/>
              <a:gd name="T5" fmla="*/ 2147483647 h 271"/>
              <a:gd name="T6" fmla="*/ 2147483647 w 272"/>
              <a:gd name="T7" fmla="*/ 2147483647 h 271"/>
              <a:gd name="T8" fmla="*/ 2147483647 w 272"/>
              <a:gd name="T9" fmla="*/ 2147483647 h 271"/>
              <a:gd name="T10" fmla="*/ 2147483647 w 272"/>
              <a:gd name="T11" fmla="*/ 2147483647 h 271"/>
              <a:gd name="T12" fmla="*/ 2147483647 w 272"/>
              <a:gd name="T13" fmla="*/ 2147483647 h 271"/>
              <a:gd name="T14" fmla="*/ 2147483647 w 272"/>
              <a:gd name="T15" fmla="*/ 2147483647 h 271"/>
              <a:gd name="T16" fmla="*/ 2147483647 w 272"/>
              <a:gd name="T17" fmla="*/ 2147483647 h 271"/>
              <a:gd name="T18" fmla="*/ 2147483647 w 272"/>
              <a:gd name="T19" fmla="*/ 2147483647 h 271"/>
              <a:gd name="T20" fmla="*/ 2147483647 w 272"/>
              <a:gd name="T21" fmla="*/ 2147483647 h 271"/>
              <a:gd name="T22" fmla="*/ 2147483647 w 272"/>
              <a:gd name="T23" fmla="*/ 2147483647 h 271"/>
              <a:gd name="T24" fmla="*/ 2147483647 w 272"/>
              <a:gd name="T25" fmla="*/ 2147483647 h 271"/>
              <a:gd name="T26" fmla="*/ 2147483647 w 272"/>
              <a:gd name="T27" fmla="*/ 2147483647 h 271"/>
              <a:gd name="T28" fmla="*/ 2147483647 w 272"/>
              <a:gd name="T29" fmla="*/ 2147483647 h 271"/>
              <a:gd name="T30" fmla="*/ 2147483647 w 272"/>
              <a:gd name="T31" fmla="*/ 2147483647 h 271"/>
              <a:gd name="T32" fmla="*/ 2147483647 w 272"/>
              <a:gd name="T33" fmla="*/ 2147483647 h 271"/>
              <a:gd name="T34" fmla="*/ 2147483647 w 272"/>
              <a:gd name="T35" fmla="*/ 2147483647 h 271"/>
              <a:gd name="T36" fmla="*/ 2147483647 w 272"/>
              <a:gd name="T37" fmla="*/ 2147483647 h 271"/>
              <a:gd name="T38" fmla="*/ 2147483647 w 272"/>
              <a:gd name="T39" fmla="*/ 2147483647 h 271"/>
              <a:gd name="T40" fmla="*/ 2147483647 w 272"/>
              <a:gd name="T41" fmla="*/ 2147483647 h 271"/>
              <a:gd name="T42" fmla="*/ 2147483647 w 272"/>
              <a:gd name="T43" fmla="*/ 2147483647 h 271"/>
              <a:gd name="T44" fmla="*/ 2147483647 w 272"/>
              <a:gd name="T45" fmla="*/ 2147483647 h 271"/>
              <a:gd name="T46" fmla="*/ 2147483647 w 272"/>
              <a:gd name="T47" fmla="*/ 2147483647 h 271"/>
              <a:gd name="T48" fmla="*/ 2147483647 w 272"/>
              <a:gd name="T49" fmla="*/ 2147483647 h 271"/>
              <a:gd name="T50" fmla="*/ 2147483647 w 272"/>
              <a:gd name="T51" fmla="*/ 2147483647 h 271"/>
              <a:gd name="T52" fmla="*/ 2147483647 w 272"/>
              <a:gd name="T53" fmla="*/ 2147483647 h 271"/>
              <a:gd name="T54" fmla="*/ 2147483647 w 272"/>
              <a:gd name="T55" fmla="*/ 2147483647 h 271"/>
              <a:gd name="T56" fmla="*/ 2147483647 w 272"/>
              <a:gd name="T57" fmla="*/ 2147483647 h 271"/>
              <a:gd name="T58" fmla="*/ 2147483647 w 272"/>
              <a:gd name="T59" fmla="*/ 2147483647 h 271"/>
              <a:gd name="T60" fmla="*/ 2147483647 w 272"/>
              <a:gd name="T61" fmla="*/ 2147483647 h 271"/>
              <a:gd name="T62" fmla="*/ 2147483647 w 272"/>
              <a:gd name="T63" fmla="*/ 0 h 271"/>
              <a:gd name="T64" fmla="*/ 2147483647 w 272"/>
              <a:gd name="T65" fmla="*/ 2147483647 h 271"/>
              <a:gd name="T66" fmla="*/ 2147483647 w 272"/>
              <a:gd name="T67" fmla="*/ 2147483647 h 271"/>
              <a:gd name="T68" fmla="*/ 2147483647 w 272"/>
              <a:gd name="T69" fmla="*/ 2147483647 h 271"/>
              <a:gd name="T70" fmla="*/ 2147483647 w 272"/>
              <a:gd name="T71" fmla="*/ 2147483647 h 271"/>
              <a:gd name="T72" fmla="*/ 2147483647 w 272"/>
              <a:gd name="T73" fmla="*/ 2147483647 h 271"/>
              <a:gd name="T74" fmla="*/ 2147483647 w 272"/>
              <a:gd name="T75" fmla="*/ 2147483647 h 271"/>
              <a:gd name="T76" fmla="*/ 2147483647 w 272"/>
              <a:gd name="T77" fmla="*/ 2147483647 h 271"/>
              <a:gd name="T78" fmla="*/ 0 w 272"/>
              <a:gd name="T79" fmla="*/ 2147483647 h 271"/>
              <a:gd name="T80" fmla="*/ 2147483647 w 272"/>
              <a:gd name="T81" fmla="*/ 2147483647 h 271"/>
              <a:gd name="T82" fmla="*/ 2147483647 w 272"/>
              <a:gd name="T83" fmla="*/ 2147483647 h 271"/>
              <a:gd name="T84" fmla="*/ 2147483647 w 272"/>
              <a:gd name="T85" fmla="*/ 2147483647 h 271"/>
              <a:gd name="T86" fmla="*/ 2147483647 w 272"/>
              <a:gd name="T87" fmla="*/ 2147483647 h 271"/>
              <a:gd name="T88" fmla="*/ 2147483647 w 272"/>
              <a:gd name="T89" fmla="*/ 2147483647 h 271"/>
              <a:gd name="T90" fmla="*/ 2147483647 w 272"/>
              <a:gd name="T91" fmla="*/ 2147483647 h 271"/>
              <a:gd name="T92" fmla="*/ 2147483647 w 272"/>
              <a:gd name="T93" fmla="*/ 2147483647 h 271"/>
              <a:gd name="T94" fmla="*/ 2147483647 w 272"/>
              <a:gd name="T95" fmla="*/ 2147483647 h 271"/>
              <a:gd name="T96" fmla="*/ 2147483647 w 272"/>
              <a:gd name="T97" fmla="*/ 2147483647 h 271"/>
              <a:gd name="T98" fmla="*/ 2147483647 w 272"/>
              <a:gd name="T99" fmla="*/ 2147483647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2" h="271">
                <a:moveTo>
                  <a:pt x="165" y="207"/>
                </a:moveTo>
                <a:lnTo>
                  <a:pt x="165" y="205"/>
                </a:lnTo>
                <a:lnTo>
                  <a:pt x="171" y="200"/>
                </a:lnTo>
                <a:lnTo>
                  <a:pt x="162" y="192"/>
                </a:lnTo>
                <a:lnTo>
                  <a:pt x="154" y="195"/>
                </a:lnTo>
                <a:lnTo>
                  <a:pt x="146" y="198"/>
                </a:lnTo>
                <a:lnTo>
                  <a:pt x="138" y="199"/>
                </a:lnTo>
                <a:lnTo>
                  <a:pt x="128" y="200"/>
                </a:lnTo>
                <a:lnTo>
                  <a:pt x="115" y="199"/>
                </a:lnTo>
                <a:lnTo>
                  <a:pt x="100" y="194"/>
                </a:lnTo>
                <a:lnTo>
                  <a:pt x="87" y="187"/>
                </a:lnTo>
                <a:lnTo>
                  <a:pt x="76" y="179"/>
                </a:lnTo>
                <a:lnTo>
                  <a:pt x="67" y="168"/>
                </a:lnTo>
                <a:lnTo>
                  <a:pt x="60" y="154"/>
                </a:lnTo>
                <a:lnTo>
                  <a:pt x="56" y="140"/>
                </a:lnTo>
                <a:lnTo>
                  <a:pt x="55" y="125"/>
                </a:lnTo>
                <a:lnTo>
                  <a:pt x="56" y="110"/>
                </a:lnTo>
                <a:lnTo>
                  <a:pt x="60" y="97"/>
                </a:lnTo>
                <a:lnTo>
                  <a:pt x="67" y="84"/>
                </a:lnTo>
                <a:lnTo>
                  <a:pt x="76" y="74"/>
                </a:lnTo>
                <a:lnTo>
                  <a:pt x="87" y="64"/>
                </a:lnTo>
                <a:lnTo>
                  <a:pt x="100" y="57"/>
                </a:lnTo>
                <a:lnTo>
                  <a:pt x="115" y="53"/>
                </a:lnTo>
                <a:lnTo>
                  <a:pt x="128" y="52"/>
                </a:lnTo>
                <a:lnTo>
                  <a:pt x="143" y="53"/>
                </a:lnTo>
                <a:lnTo>
                  <a:pt x="158" y="57"/>
                </a:lnTo>
                <a:lnTo>
                  <a:pt x="171" y="64"/>
                </a:lnTo>
                <a:lnTo>
                  <a:pt x="182" y="74"/>
                </a:lnTo>
                <a:lnTo>
                  <a:pt x="190" y="84"/>
                </a:lnTo>
                <a:lnTo>
                  <a:pt x="197" y="97"/>
                </a:lnTo>
                <a:lnTo>
                  <a:pt x="202" y="110"/>
                </a:lnTo>
                <a:lnTo>
                  <a:pt x="203" y="125"/>
                </a:lnTo>
                <a:lnTo>
                  <a:pt x="202" y="140"/>
                </a:lnTo>
                <a:lnTo>
                  <a:pt x="198" y="154"/>
                </a:lnTo>
                <a:lnTo>
                  <a:pt x="191" y="166"/>
                </a:lnTo>
                <a:lnTo>
                  <a:pt x="182" y="177"/>
                </a:lnTo>
                <a:lnTo>
                  <a:pt x="187" y="185"/>
                </a:lnTo>
                <a:lnTo>
                  <a:pt x="191" y="181"/>
                </a:lnTo>
                <a:lnTo>
                  <a:pt x="195" y="181"/>
                </a:lnTo>
                <a:lnTo>
                  <a:pt x="233" y="232"/>
                </a:lnTo>
                <a:lnTo>
                  <a:pt x="242" y="222"/>
                </a:lnTo>
                <a:lnTo>
                  <a:pt x="250" y="211"/>
                </a:lnTo>
                <a:lnTo>
                  <a:pt x="255" y="200"/>
                </a:lnTo>
                <a:lnTo>
                  <a:pt x="262" y="188"/>
                </a:lnTo>
                <a:lnTo>
                  <a:pt x="266" y="176"/>
                </a:lnTo>
                <a:lnTo>
                  <a:pt x="269" y="164"/>
                </a:lnTo>
                <a:lnTo>
                  <a:pt x="272" y="150"/>
                </a:lnTo>
                <a:lnTo>
                  <a:pt x="272" y="136"/>
                </a:lnTo>
                <a:lnTo>
                  <a:pt x="272" y="121"/>
                </a:lnTo>
                <a:lnTo>
                  <a:pt x="269" y="109"/>
                </a:lnTo>
                <a:lnTo>
                  <a:pt x="266" y="95"/>
                </a:lnTo>
                <a:lnTo>
                  <a:pt x="261" y="83"/>
                </a:lnTo>
                <a:lnTo>
                  <a:pt x="255" y="71"/>
                </a:lnTo>
                <a:lnTo>
                  <a:pt x="248" y="60"/>
                </a:lnTo>
                <a:lnTo>
                  <a:pt x="242" y="49"/>
                </a:lnTo>
                <a:lnTo>
                  <a:pt x="232" y="39"/>
                </a:lnTo>
                <a:lnTo>
                  <a:pt x="222" y="31"/>
                </a:lnTo>
                <a:lnTo>
                  <a:pt x="212" y="23"/>
                </a:lnTo>
                <a:lnTo>
                  <a:pt x="201" y="16"/>
                </a:lnTo>
                <a:lnTo>
                  <a:pt x="188" y="11"/>
                </a:lnTo>
                <a:lnTo>
                  <a:pt x="176" y="5"/>
                </a:lnTo>
                <a:lnTo>
                  <a:pt x="164" y="3"/>
                </a:lnTo>
                <a:lnTo>
                  <a:pt x="150" y="0"/>
                </a:lnTo>
                <a:lnTo>
                  <a:pt x="136" y="0"/>
                </a:lnTo>
                <a:lnTo>
                  <a:pt x="121" y="0"/>
                </a:lnTo>
                <a:lnTo>
                  <a:pt x="108" y="3"/>
                </a:lnTo>
                <a:lnTo>
                  <a:pt x="96" y="5"/>
                </a:lnTo>
                <a:lnTo>
                  <a:pt x="83" y="11"/>
                </a:lnTo>
                <a:lnTo>
                  <a:pt x="71" y="16"/>
                </a:lnTo>
                <a:lnTo>
                  <a:pt x="60" y="23"/>
                </a:lnTo>
                <a:lnTo>
                  <a:pt x="49" y="31"/>
                </a:lnTo>
                <a:lnTo>
                  <a:pt x="40" y="39"/>
                </a:lnTo>
                <a:lnTo>
                  <a:pt x="31" y="49"/>
                </a:lnTo>
                <a:lnTo>
                  <a:pt x="23" y="60"/>
                </a:lnTo>
                <a:lnTo>
                  <a:pt x="16" y="71"/>
                </a:lnTo>
                <a:lnTo>
                  <a:pt x="11" y="83"/>
                </a:lnTo>
                <a:lnTo>
                  <a:pt x="5" y="95"/>
                </a:lnTo>
                <a:lnTo>
                  <a:pt x="3" y="109"/>
                </a:lnTo>
                <a:lnTo>
                  <a:pt x="0" y="121"/>
                </a:lnTo>
                <a:lnTo>
                  <a:pt x="0" y="136"/>
                </a:lnTo>
                <a:lnTo>
                  <a:pt x="0" y="150"/>
                </a:lnTo>
                <a:lnTo>
                  <a:pt x="3" y="164"/>
                </a:lnTo>
                <a:lnTo>
                  <a:pt x="5" y="176"/>
                </a:lnTo>
                <a:lnTo>
                  <a:pt x="11" y="188"/>
                </a:lnTo>
                <a:lnTo>
                  <a:pt x="16" y="200"/>
                </a:lnTo>
                <a:lnTo>
                  <a:pt x="23" y="211"/>
                </a:lnTo>
                <a:lnTo>
                  <a:pt x="31" y="222"/>
                </a:lnTo>
                <a:lnTo>
                  <a:pt x="40" y="232"/>
                </a:lnTo>
                <a:lnTo>
                  <a:pt x="49" y="241"/>
                </a:lnTo>
                <a:lnTo>
                  <a:pt x="60" y="248"/>
                </a:lnTo>
                <a:lnTo>
                  <a:pt x="71" y="255"/>
                </a:lnTo>
                <a:lnTo>
                  <a:pt x="83" y="262"/>
                </a:lnTo>
                <a:lnTo>
                  <a:pt x="96" y="266"/>
                </a:lnTo>
                <a:lnTo>
                  <a:pt x="108" y="269"/>
                </a:lnTo>
                <a:lnTo>
                  <a:pt x="121" y="271"/>
                </a:lnTo>
                <a:lnTo>
                  <a:pt x="136" y="271"/>
                </a:lnTo>
                <a:lnTo>
                  <a:pt x="154" y="271"/>
                </a:lnTo>
                <a:lnTo>
                  <a:pt x="172" y="267"/>
                </a:lnTo>
                <a:lnTo>
                  <a:pt x="188" y="262"/>
                </a:lnTo>
                <a:lnTo>
                  <a:pt x="203" y="254"/>
                </a:lnTo>
                <a:lnTo>
                  <a:pt x="165" y="20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9" name="Freeform 22"/>
          <p:cNvSpPr>
            <a:spLocks/>
          </p:cNvSpPr>
          <p:nvPr/>
        </p:nvSpPr>
        <p:spPr bwMode="auto">
          <a:xfrm>
            <a:off x="3211513" y="657225"/>
            <a:ext cx="53975" cy="52388"/>
          </a:xfrm>
          <a:custGeom>
            <a:avLst/>
            <a:gdLst>
              <a:gd name="T0" fmla="*/ 0 w 96"/>
              <a:gd name="T1" fmla="*/ 2147483647 h 95"/>
              <a:gd name="T2" fmla="*/ 0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0 h 95"/>
              <a:gd name="T52" fmla="*/ 2147483647 w 96"/>
              <a:gd name="T53" fmla="*/ 2147483647 h 95"/>
              <a:gd name="T54" fmla="*/ 2147483647 w 96"/>
              <a:gd name="T55" fmla="*/ 2147483647 h 95"/>
              <a:gd name="T56" fmla="*/ 2147483647 w 96"/>
              <a:gd name="T57" fmla="*/ 2147483647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0 w 96"/>
              <a:gd name="T67" fmla="*/ 2147483647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6" h="95">
                <a:moveTo>
                  <a:pt x="0" y="47"/>
                </a:moveTo>
                <a:lnTo>
                  <a:pt x="0" y="47"/>
                </a:lnTo>
                <a:lnTo>
                  <a:pt x="1" y="57"/>
                </a:lnTo>
                <a:lnTo>
                  <a:pt x="4" y="66"/>
                </a:lnTo>
                <a:lnTo>
                  <a:pt x="8" y="75"/>
                </a:lnTo>
                <a:lnTo>
                  <a:pt x="15" y="81"/>
                </a:lnTo>
                <a:lnTo>
                  <a:pt x="21" y="87"/>
                </a:lnTo>
                <a:lnTo>
                  <a:pt x="30" y="92"/>
                </a:lnTo>
                <a:lnTo>
                  <a:pt x="38" y="95"/>
                </a:lnTo>
                <a:lnTo>
                  <a:pt x="47" y="95"/>
                </a:lnTo>
                <a:lnTo>
                  <a:pt x="58" y="95"/>
                </a:lnTo>
                <a:lnTo>
                  <a:pt x="66" y="92"/>
                </a:lnTo>
                <a:lnTo>
                  <a:pt x="75" y="87"/>
                </a:lnTo>
                <a:lnTo>
                  <a:pt x="81" y="81"/>
                </a:lnTo>
                <a:lnTo>
                  <a:pt x="88" y="75"/>
                </a:lnTo>
                <a:lnTo>
                  <a:pt x="92" y="66"/>
                </a:lnTo>
                <a:lnTo>
                  <a:pt x="95" y="57"/>
                </a:lnTo>
                <a:lnTo>
                  <a:pt x="96" y="47"/>
                </a:lnTo>
                <a:lnTo>
                  <a:pt x="95" y="38"/>
                </a:lnTo>
                <a:lnTo>
                  <a:pt x="92" y="30"/>
                </a:lnTo>
                <a:lnTo>
                  <a:pt x="88" y="21"/>
                </a:lnTo>
                <a:lnTo>
                  <a:pt x="81" y="15"/>
                </a:lnTo>
                <a:lnTo>
                  <a:pt x="75" y="8"/>
                </a:lnTo>
                <a:lnTo>
                  <a:pt x="66" y="4"/>
                </a:lnTo>
                <a:lnTo>
                  <a:pt x="58" y="1"/>
                </a:lnTo>
                <a:lnTo>
                  <a:pt x="47" y="0"/>
                </a:lnTo>
                <a:lnTo>
                  <a:pt x="38" y="1"/>
                </a:lnTo>
                <a:lnTo>
                  <a:pt x="30" y="4"/>
                </a:lnTo>
                <a:lnTo>
                  <a:pt x="21" y="8"/>
                </a:lnTo>
                <a:lnTo>
                  <a:pt x="15" y="15"/>
                </a:lnTo>
                <a:lnTo>
                  <a:pt x="8" y="21"/>
                </a:lnTo>
                <a:lnTo>
                  <a:pt x="4" y="30"/>
                </a:lnTo>
                <a:lnTo>
                  <a:pt x="1" y="38"/>
                </a:lnTo>
                <a:lnTo>
                  <a:pt x="0" y="4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0" name="Freeform 23"/>
          <p:cNvSpPr>
            <a:spLocks/>
          </p:cNvSpPr>
          <p:nvPr/>
        </p:nvSpPr>
        <p:spPr bwMode="auto">
          <a:xfrm>
            <a:off x="3502025" y="650875"/>
            <a:ext cx="41275" cy="42863"/>
          </a:xfrm>
          <a:custGeom>
            <a:avLst/>
            <a:gdLst>
              <a:gd name="T0" fmla="*/ 2147483647 w 76"/>
              <a:gd name="T1" fmla="*/ 0 h 76"/>
              <a:gd name="T2" fmla="*/ 2147483647 w 76"/>
              <a:gd name="T3" fmla="*/ 0 h 76"/>
              <a:gd name="T4" fmla="*/ 2147483647 w 76"/>
              <a:gd name="T5" fmla="*/ 0 h 76"/>
              <a:gd name="T6" fmla="*/ 2147483647 w 76"/>
              <a:gd name="T7" fmla="*/ 2147483647 h 76"/>
              <a:gd name="T8" fmla="*/ 2147483647 w 76"/>
              <a:gd name="T9" fmla="*/ 2147483647 h 76"/>
              <a:gd name="T10" fmla="*/ 2147483647 w 76"/>
              <a:gd name="T11" fmla="*/ 2147483647 h 76"/>
              <a:gd name="T12" fmla="*/ 2147483647 w 76"/>
              <a:gd name="T13" fmla="*/ 2147483647 h 76"/>
              <a:gd name="T14" fmla="*/ 2147483647 w 76"/>
              <a:gd name="T15" fmla="*/ 2147483647 h 76"/>
              <a:gd name="T16" fmla="*/ 2147483647 w 76"/>
              <a:gd name="T17" fmla="*/ 2147483647 h 76"/>
              <a:gd name="T18" fmla="*/ 0 w 76"/>
              <a:gd name="T19" fmla="*/ 2147483647 h 76"/>
              <a:gd name="T20" fmla="*/ 2147483647 w 76"/>
              <a:gd name="T21" fmla="*/ 2147483647 h 76"/>
              <a:gd name="T22" fmla="*/ 2147483647 w 76"/>
              <a:gd name="T23" fmla="*/ 2147483647 h 76"/>
              <a:gd name="T24" fmla="*/ 2147483647 w 76"/>
              <a:gd name="T25" fmla="*/ 2147483647 h 76"/>
              <a:gd name="T26" fmla="*/ 2147483647 w 76"/>
              <a:gd name="T27" fmla="*/ 2147483647 h 76"/>
              <a:gd name="T28" fmla="*/ 2147483647 w 76"/>
              <a:gd name="T29" fmla="*/ 2147483647 h 76"/>
              <a:gd name="T30" fmla="*/ 2147483647 w 76"/>
              <a:gd name="T31" fmla="*/ 2147483647 h 76"/>
              <a:gd name="T32" fmla="*/ 2147483647 w 76"/>
              <a:gd name="T33" fmla="*/ 2147483647 h 76"/>
              <a:gd name="T34" fmla="*/ 2147483647 w 76"/>
              <a:gd name="T35" fmla="*/ 2147483647 h 76"/>
              <a:gd name="T36" fmla="*/ 2147483647 w 76"/>
              <a:gd name="T37" fmla="*/ 2147483647 h 76"/>
              <a:gd name="T38" fmla="*/ 2147483647 w 76"/>
              <a:gd name="T39" fmla="*/ 2147483647 h 76"/>
              <a:gd name="T40" fmla="*/ 2147483647 w 76"/>
              <a:gd name="T41" fmla="*/ 2147483647 h 76"/>
              <a:gd name="T42" fmla="*/ 2147483647 w 76"/>
              <a:gd name="T43" fmla="*/ 2147483647 h 76"/>
              <a:gd name="T44" fmla="*/ 2147483647 w 76"/>
              <a:gd name="T45" fmla="*/ 2147483647 h 76"/>
              <a:gd name="T46" fmla="*/ 2147483647 w 76"/>
              <a:gd name="T47" fmla="*/ 2147483647 h 76"/>
              <a:gd name="T48" fmla="*/ 2147483647 w 76"/>
              <a:gd name="T49" fmla="*/ 2147483647 h 76"/>
              <a:gd name="T50" fmla="*/ 2147483647 w 76"/>
              <a:gd name="T51" fmla="*/ 2147483647 h 76"/>
              <a:gd name="T52" fmla="*/ 2147483647 w 76"/>
              <a:gd name="T53" fmla="*/ 2147483647 h 76"/>
              <a:gd name="T54" fmla="*/ 2147483647 w 76"/>
              <a:gd name="T55" fmla="*/ 2147483647 h 76"/>
              <a:gd name="T56" fmla="*/ 2147483647 w 76"/>
              <a:gd name="T57" fmla="*/ 2147483647 h 76"/>
              <a:gd name="T58" fmla="*/ 2147483647 w 76"/>
              <a:gd name="T59" fmla="*/ 2147483647 h 76"/>
              <a:gd name="T60" fmla="*/ 2147483647 w 76"/>
              <a:gd name="T61" fmla="*/ 2147483647 h 76"/>
              <a:gd name="T62" fmla="*/ 2147483647 w 76"/>
              <a:gd name="T63" fmla="*/ 2147483647 h 76"/>
              <a:gd name="T64" fmla="*/ 2147483647 w 76"/>
              <a:gd name="T65" fmla="*/ 0 h 76"/>
              <a:gd name="T66" fmla="*/ 2147483647 w 76"/>
              <a:gd name="T67" fmla="*/ 0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 h="76">
                <a:moveTo>
                  <a:pt x="38" y="0"/>
                </a:moveTo>
                <a:lnTo>
                  <a:pt x="38" y="0"/>
                </a:lnTo>
                <a:lnTo>
                  <a:pt x="31" y="0"/>
                </a:lnTo>
                <a:lnTo>
                  <a:pt x="23" y="2"/>
                </a:lnTo>
                <a:lnTo>
                  <a:pt x="17" y="5"/>
                </a:lnTo>
                <a:lnTo>
                  <a:pt x="10" y="11"/>
                </a:lnTo>
                <a:lnTo>
                  <a:pt x="6" y="16"/>
                </a:lnTo>
                <a:lnTo>
                  <a:pt x="2" y="23"/>
                </a:lnTo>
                <a:lnTo>
                  <a:pt x="1" y="30"/>
                </a:lnTo>
                <a:lnTo>
                  <a:pt x="0" y="38"/>
                </a:lnTo>
                <a:lnTo>
                  <a:pt x="1" y="45"/>
                </a:lnTo>
                <a:lnTo>
                  <a:pt x="2" y="53"/>
                </a:lnTo>
                <a:lnTo>
                  <a:pt x="6" y="60"/>
                </a:lnTo>
                <a:lnTo>
                  <a:pt x="10" y="65"/>
                </a:lnTo>
                <a:lnTo>
                  <a:pt x="17" y="69"/>
                </a:lnTo>
                <a:lnTo>
                  <a:pt x="23" y="73"/>
                </a:lnTo>
                <a:lnTo>
                  <a:pt x="31" y="75"/>
                </a:lnTo>
                <a:lnTo>
                  <a:pt x="38" y="76"/>
                </a:lnTo>
                <a:lnTo>
                  <a:pt x="46" y="75"/>
                </a:lnTo>
                <a:lnTo>
                  <a:pt x="53" y="73"/>
                </a:lnTo>
                <a:lnTo>
                  <a:pt x="60" y="69"/>
                </a:lnTo>
                <a:lnTo>
                  <a:pt x="65" y="65"/>
                </a:lnTo>
                <a:lnTo>
                  <a:pt x="71" y="60"/>
                </a:lnTo>
                <a:lnTo>
                  <a:pt x="73" y="53"/>
                </a:lnTo>
                <a:lnTo>
                  <a:pt x="76" y="45"/>
                </a:lnTo>
                <a:lnTo>
                  <a:pt x="76" y="38"/>
                </a:lnTo>
                <a:lnTo>
                  <a:pt x="76" y="30"/>
                </a:lnTo>
                <a:lnTo>
                  <a:pt x="73" y="23"/>
                </a:lnTo>
                <a:lnTo>
                  <a:pt x="71" y="16"/>
                </a:lnTo>
                <a:lnTo>
                  <a:pt x="65" y="11"/>
                </a:lnTo>
                <a:lnTo>
                  <a:pt x="60" y="5"/>
                </a:lnTo>
                <a:lnTo>
                  <a:pt x="53" y="2"/>
                </a:lnTo>
                <a:lnTo>
                  <a:pt x="46"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1" name="Freeform 24"/>
          <p:cNvSpPr>
            <a:spLocks noEditPoints="1"/>
          </p:cNvSpPr>
          <p:nvPr/>
        </p:nvSpPr>
        <p:spPr bwMode="auto">
          <a:xfrm>
            <a:off x="3463925" y="615950"/>
            <a:ext cx="147638" cy="146050"/>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0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0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2147483647 w 273"/>
              <a:gd name="T105" fmla="*/ 2147483647 h 273"/>
              <a:gd name="T106" fmla="*/ 2147483647 w 273"/>
              <a:gd name="T107" fmla="*/ 2147483647 h 273"/>
              <a:gd name="T108" fmla="*/ 2147483647 w 273"/>
              <a:gd name="T109" fmla="*/ 2147483647 h 273"/>
              <a:gd name="T110" fmla="*/ 2147483647 w 273"/>
              <a:gd name="T111" fmla="*/ 2147483647 h 273"/>
              <a:gd name="T112" fmla="*/ 2147483647 w 273"/>
              <a:gd name="T113" fmla="*/ 2147483647 h 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3" h="273">
                <a:moveTo>
                  <a:pt x="136" y="0"/>
                </a:moveTo>
                <a:lnTo>
                  <a:pt x="136" y="0"/>
                </a:lnTo>
                <a:lnTo>
                  <a:pt x="123" y="1"/>
                </a:lnTo>
                <a:lnTo>
                  <a:pt x="109" y="3"/>
                </a:lnTo>
                <a:lnTo>
                  <a:pt x="96" y="7"/>
                </a:lnTo>
                <a:lnTo>
                  <a:pt x="83" y="11"/>
                </a:lnTo>
                <a:lnTo>
                  <a:pt x="72" y="16"/>
                </a:lnTo>
                <a:lnTo>
                  <a:pt x="60" y="23"/>
                </a:lnTo>
                <a:lnTo>
                  <a:pt x="50" y="31"/>
                </a:lnTo>
                <a:lnTo>
                  <a:pt x="41" y="39"/>
                </a:lnTo>
                <a:lnTo>
                  <a:pt x="31" y="49"/>
                </a:lnTo>
                <a:lnTo>
                  <a:pt x="23" y="60"/>
                </a:lnTo>
                <a:lnTo>
                  <a:pt x="16" y="71"/>
                </a:lnTo>
                <a:lnTo>
                  <a:pt x="11" y="83"/>
                </a:lnTo>
                <a:lnTo>
                  <a:pt x="7" y="95"/>
                </a:lnTo>
                <a:lnTo>
                  <a:pt x="3" y="109"/>
                </a:lnTo>
                <a:lnTo>
                  <a:pt x="1" y="123"/>
                </a:lnTo>
                <a:lnTo>
                  <a:pt x="0" y="136"/>
                </a:lnTo>
                <a:lnTo>
                  <a:pt x="1" y="150"/>
                </a:lnTo>
                <a:lnTo>
                  <a:pt x="3" y="164"/>
                </a:lnTo>
                <a:lnTo>
                  <a:pt x="7" y="177"/>
                </a:lnTo>
                <a:lnTo>
                  <a:pt x="11" y="190"/>
                </a:lnTo>
                <a:lnTo>
                  <a:pt x="16" y="200"/>
                </a:lnTo>
                <a:lnTo>
                  <a:pt x="23" y="213"/>
                </a:lnTo>
                <a:lnTo>
                  <a:pt x="31" y="222"/>
                </a:lnTo>
                <a:lnTo>
                  <a:pt x="41" y="232"/>
                </a:lnTo>
                <a:lnTo>
                  <a:pt x="50" y="241"/>
                </a:lnTo>
                <a:lnTo>
                  <a:pt x="60" y="250"/>
                </a:lnTo>
                <a:lnTo>
                  <a:pt x="72" y="256"/>
                </a:lnTo>
                <a:lnTo>
                  <a:pt x="83" y="262"/>
                </a:lnTo>
                <a:lnTo>
                  <a:pt x="96" y="266"/>
                </a:lnTo>
                <a:lnTo>
                  <a:pt x="109" y="270"/>
                </a:lnTo>
                <a:lnTo>
                  <a:pt x="123" y="271"/>
                </a:lnTo>
                <a:lnTo>
                  <a:pt x="136" y="273"/>
                </a:lnTo>
                <a:lnTo>
                  <a:pt x="150" y="271"/>
                </a:lnTo>
                <a:lnTo>
                  <a:pt x="164" y="270"/>
                </a:lnTo>
                <a:lnTo>
                  <a:pt x="177" y="266"/>
                </a:lnTo>
                <a:lnTo>
                  <a:pt x="190" y="262"/>
                </a:lnTo>
                <a:lnTo>
                  <a:pt x="202" y="256"/>
                </a:lnTo>
                <a:lnTo>
                  <a:pt x="213" y="250"/>
                </a:lnTo>
                <a:lnTo>
                  <a:pt x="224" y="241"/>
                </a:lnTo>
                <a:lnTo>
                  <a:pt x="233" y="232"/>
                </a:lnTo>
                <a:lnTo>
                  <a:pt x="242" y="222"/>
                </a:lnTo>
                <a:lnTo>
                  <a:pt x="250" y="213"/>
                </a:lnTo>
                <a:lnTo>
                  <a:pt x="257" y="200"/>
                </a:lnTo>
                <a:lnTo>
                  <a:pt x="262" y="190"/>
                </a:lnTo>
                <a:lnTo>
                  <a:pt x="266" y="177"/>
                </a:lnTo>
                <a:lnTo>
                  <a:pt x="270" y="164"/>
                </a:lnTo>
                <a:lnTo>
                  <a:pt x="272" y="150"/>
                </a:lnTo>
                <a:lnTo>
                  <a:pt x="273" y="136"/>
                </a:lnTo>
                <a:lnTo>
                  <a:pt x="272" y="123"/>
                </a:lnTo>
                <a:lnTo>
                  <a:pt x="270" y="109"/>
                </a:lnTo>
                <a:lnTo>
                  <a:pt x="266" y="95"/>
                </a:lnTo>
                <a:lnTo>
                  <a:pt x="262" y="83"/>
                </a:lnTo>
                <a:lnTo>
                  <a:pt x="257" y="71"/>
                </a:lnTo>
                <a:lnTo>
                  <a:pt x="250" y="60"/>
                </a:lnTo>
                <a:lnTo>
                  <a:pt x="242" y="49"/>
                </a:lnTo>
                <a:lnTo>
                  <a:pt x="233" y="39"/>
                </a:lnTo>
                <a:lnTo>
                  <a:pt x="224" y="31"/>
                </a:lnTo>
                <a:lnTo>
                  <a:pt x="213" y="23"/>
                </a:lnTo>
                <a:lnTo>
                  <a:pt x="202" y="16"/>
                </a:lnTo>
                <a:lnTo>
                  <a:pt x="190" y="11"/>
                </a:lnTo>
                <a:lnTo>
                  <a:pt x="177" y="7"/>
                </a:lnTo>
                <a:lnTo>
                  <a:pt x="164" y="3"/>
                </a:lnTo>
                <a:lnTo>
                  <a:pt x="150" y="1"/>
                </a:lnTo>
                <a:lnTo>
                  <a:pt x="136" y="0"/>
                </a:lnTo>
                <a:close/>
                <a:moveTo>
                  <a:pt x="206" y="220"/>
                </a:moveTo>
                <a:lnTo>
                  <a:pt x="206" y="220"/>
                </a:lnTo>
                <a:lnTo>
                  <a:pt x="198" y="226"/>
                </a:lnTo>
                <a:lnTo>
                  <a:pt x="194" y="229"/>
                </a:lnTo>
                <a:lnTo>
                  <a:pt x="190" y="229"/>
                </a:lnTo>
                <a:lnTo>
                  <a:pt x="187" y="229"/>
                </a:lnTo>
                <a:lnTo>
                  <a:pt x="184" y="228"/>
                </a:lnTo>
                <a:lnTo>
                  <a:pt x="138" y="169"/>
                </a:lnTo>
                <a:lnTo>
                  <a:pt x="138" y="168"/>
                </a:lnTo>
                <a:lnTo>
                  <a:pt x="141" y="165"/>
                </a:lnTo>
                <a:lnTo>
                  <a:pt x="135" y="158"/>
                </a:lnTo>
                <a:lnTo>
                  <a:pt x="123" y="162"/>
                </a:lnTo>
                <a:lnTo>
                  <a:pt x="116" y="164"/>
                </a:lnTo>
                <a:lnTo>
                  <a:pt x="108" y="164"/>
                </a:lnTo>
                <a:lnTo>
                  <a:pt x="96" y="164"/>
                </a:lnTo>
                <a:lnTo>
                  <a:pt x="85" y="159"/>
                </a:lnTo>
                <a:lnTo>
                  <a:pt x="75" y="154"/>
                </a:lnTo>
                <a:lnTo>
                  <a:pt x="65" y="147"/>
                </a:lnTo>
                <a:lnTo>
                  <a:pt x="59" y="138"/>
                </a:lnTo>
                <a:lnTo>
                  <a:pt x="53" y="128"/>
                </a:lnTo>
                <a:lnTo>
                  <a:pt x="50" y="117"/>
                </a:lnTo>
                <a:lnTo>
                  <a:pt x="49" y="105"/>
                </a:lnTo>
                <a:lnTo>
                  <a:pt x="50" y="93"/>
                </a:lnTo>
                <a:lnTo>
                  <a:pt x="53" y="82"/>
                </a:lnTo>
                <a:lnTo>
                  <a:pt x="59" y="71"/>
                </a:lnTo>
                <a:lnTo>
                  <a:pt x="65" y="63"/>
                </a:lnTo>
                <a:lnTo>
                  <a:pt x="75" y="56"/>
                </a:lnTo>
                <a:lnTo>
                  <a:pt x="85" y="50"/>
                </a:lnTo>
                <a:lnTo>
                  <a:pt x="96" y="46"/>
                </a:lnTo>
                <a:lnTo>
                  <a:pt x="108" y="45"/>
                </a:lnTo>
                <a:lnTo>
                  <a:pt x="120" y="46"/>
                </a:lnTo>
                <a:lnTo>
                  <a:pt x="131" y="50"/>
                </a:lnTo>
                <a:lnTo>
                  <a:pt x="142" y="56"/>
                </a:lnTo>
                <a:lnTo>
                  <a:pt x="150" y="63"/>
                </a:lnTo>
                <a:lnTo>
                  <a:pt x="157" y="71"/>
                </a:lnTo>
                <a:lnTo>
                  <a:pt x="162" y="82"/>
                </a:lnTo>
                <a:lnTo>
                  <a:pt x="166" y="93"/>
                </a:lnTo>
                <a:lnTo>
                  <a:pt x="168" y="105"/>
                </a:lnTo>
                <a:lnTo>
                  <a:pt x="166" y="117"/>
                </a:lnTo>
                <a:lnTo>
                  <a:pt x="162" y="128"/>
                </a:lnTo>
                <a:lnTo>
                  <a:pt x="158" y="138"/>
                </a:lnTo>
                <a:lnTo>
                  <a:pt x="150" y="146"/>
                </a:lnTo>
                <a:lnTo>
                  <a:pt x="156" y="153"/>
                </a:lnTo>
                <a:lnTo>
                  <a:pt x="158" y="150"/>
                </a:lnTo>
                <a:lnTo>
                  <a:pt x="162" y="150"/>
                </a:lnTo>
                <a:lnTo>
                  <a:pt x="206" y="209"/>
                </a:lnTo>
                <a:lnTo>
                  <a:pt x="207" y="213"/>
                </a:lnTo>
                <a:lnTo>
                  <a:pt x="209" y="217"/>
                </a:lnTo>
                <a:lnTo>
                  <a:pt x="206"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Freeform 25"/>
          <p:cNvSpPr>
            <a:spLocks noEditPoints="1"/>
          </p:cNvSpPr>
          <p:nvPr/>
        </p:nvSpPr>
        <p:spPr bwMode="auto">
          <a:xfrm>
            <a:off x="5270500" y="1206500"/>
            <a:ext cx="77788" cy="146050"/>
          </a:xfrm>
          <a:custGeom>
            <a:avLst/>
            <a:gdLst>
              <a:gd name="T0" fmla="*/ 2147483647 w 148"/>
              <a:gd name="T1" fmla="*/ 2147483647 h 273"/>
              <a:gd name="T2" fmla="*/ 2147483647 w 148"/>
              <a:gd name="T3" fmla="*/ 2147483647 h 273"/>
              <a:gd name="T4" fmla="*/ 2147483647 w 148"/>
              <a:gd name="T5" fmla="*/ 2147483647 h 273"/>
              <a:gd name="T6" fmla="*/ 2147483647 w 148"/>
              <a:gd name="T7" fmla="*/ 2147483647 h 273"/>
              <a:gd name="T8" fmla="*/ 0 w 148"/>
              <a:gd name="T9" fmla="*/ 2147483647 h 273"/>
              <a:gd name="T10" fmla="*/ 2147483647 w 148"/>
              <a:gd name="T11" fmla="*/ 2147483647 h 273"/>
              <a:gd name="T12" fmla="*/ 2147483647 w 148"/>
              <a:gd name="T13" fmla="*/ 2147483647 h 273"/>
              <a:gd name="T14" fmla="*/ 2147483647 w 148"/>
              <a:gd name="T15" fmla="*/ 2147483647 h 273"/>
              <a:gd name="T16" fmla="*/ 2147483647 w 148"/>
              <a:gd name="T17" fmla="*/ 2147483647 h 273"/>
              <a:gd name="T18" fmla="*/ 2147483647 w 148"/>
              <a:gd name="T19" fmla="*/ 2147483647 h 273"/>
              <a:gd name="T20" fmla="*/ 2147483647 w 148"/>
              <a:gd name="T21" fmla="*/ 2147483647 h 273"/>
              <a:gd name="T22" fmla="*/ 2147483647 w 148"/>
              <a:gd name="T23" fmla="*/ 2147483647 h 273"/>
              <a:gd name="T24" fmla="*/ 2147483647 w 148"/>
              <a:gd name="T25" fmla="*/ 2147483647 h 273"/>
              <a:gd name="T26" fmla="*/ 2147483647 w 148"/>
              <a:gd name="T27" fmla="*/ 2147483647 h 273"/>
              <a:gd name="T28" fmla="*/ 2147483647 w 148"/>
              <a:gd name="T29" fmla="*/ 2147483647 h 273"/>
              <a:gd name="T30" fmla="*/ 2147483647 w 148"/>
              <a:gd name="T31" fmla="*/ 2147483647 h 273"/>
              <a:gd name="T32" fmla="*/ 2147483647 w 148"/>
              <a:gd name="T33" fmla="*/ 2147483647 h 273"/>
              <a:gd name="T34" fmla="*/ 2147483647 w 148"/>
              <a:gd name="T35" fmla="*/ 2147483647 h 273"/>
              <a:gd name="T36" fmla="*/ 2147483647 w 148"/>
              <a:gd name="T37" fmla="*/ 2147483647 h 273"/>
              <a:gd name="T38" fmla="*/ 2147483647 w 148"/>
              <a:gd name="T39" fmla="*/ 2147483647 h 273"/>
              <a:gd name="T40" fmla="*/ 2147483647 w 148"/>
              <a:gd name="T41" fmla="*/ 2147483647 h 273"/>
              <a:gd name="T42" fmla="*/ 2147483647 w 148"/>
              <a:gd name="T43" fmla="*/ 2147483647 h 273"/>
              <a:gd name="T44" fmla="*/ 2147483647 w 148"/>
              <a:gd name="T45" fmla="*/ 2147483647 h 273"/>
              <a:gd name="T46" fmla="*/ 2147483647 w 148"/>
              <a:gd name="T47" fmla="*/ 2147483647 h 273"/>
              <a:gd name="T48" fmla="*/ 2147483647 w 148"/>
              <a:gd name="T49" fmla="*/ 2147483647 h 273"/>
              <a:gd name="T50" fmla="*/ 2147483647 w 148"/>
              <a:gd name="T51" fmla="*/ 2147483647 h 273"/>
              <a:gd name="T52" fmla="*/ 2147483647 w 148"/>
              <a:gd name="T53" fmla="*/ 2147483647 h 273"/>
              <a:gd name="T54" fmla="*/ 2147483647 w 148"/>
              <a:gd name="T55" fmla="*/ 2147483647 h 273"/>
              <a:gd name="T56" fmla="*/ 2147483647 w 148"/>
              <a:gd name="T57" fmla="*/ 2147483647 h 273"/>
              <a:gd name="T58" fmla="*/ 2147483647 w 148"/>
              <a:gd name="T59" fmla="*/ 2147483647 h 273"/>
              <a:gd name="T60" fmla="*/ 2147483647 w 148"/>
              <a:gd name="T61" fmla="*/ 2147483647 h 273"/>
              <a:gd name="T62" fmla="*/ 2147483647 w 148"/>
              <a:gd name="T63" fmla="*/ 2147483647 h 273"/>
              <a:gd name="T64" fmla="*/ 2147483647 w 148"/>
              <a:gd name="T65" fmla="*/ 2147483647 h 273"/>
              <a:gd name="T66" fmla="*/ 2147483647 w 148"/>
              <a:gd name="T67" fmla="*/ 2147483647 h 273"/>
              <a:gd name="T68" fmla="*/ 2147483647 w 148"/>
              <a:gd name="T69" fmla="*/ 2147483647 h 273"/>
              <a:gd name="T70" fmla="*/ 2147483647 w 148"/>
              <a:gd name="T71" fmla="*/ 2147483647 h 273"/>
              <a:gd name="T72" fmla="*/ 2147483647 w 148"/>
              <a:gd name="T73" fmla="*/ 2147483647 h 273"/>
              <a:gd name="T74" fmla="*/ 2147483647 w 148"/>
              <a:gd name="T75" fmla="*/ 2147483647 h 273"/>
              <a:gd name="T76" fmla="*/ 2147483647 w 148"/>
              <a:gd name="T77" fmla="*/ 2147483647 h 273"/>
              <a:gd name="T78" fmla="*/ 2147483647 w 148"/>
              <a:gd name="T79" fmla="*/ 2147483647 h 273"/>
              <a:gd name="T80" fmla="*/ 2147483647 w 148"/>
              <a:gd name="T81" fmla="*/ 2147483647 h 273"/>
              <a:gd name="T82" fmla="*/ 2147483647 w 148"/>
              <a:gd name="T83" fmla="*/ 2147483647 h 273"/>
              <a:gd name="T84" fmla="*/ 2147483647 w 148"/>
              <a:gd name="T85" fmla="*/ 2147483647 h 273"/>
              <a:gd name="T86" fmla="*/ 2147483647 w 148"/>
              <a:gd name="T87" fmla="*/ 2147483647 h 273"/>
              <a:gd name="T88" fmla="*/ 2147483647 w 148"/>
              <a:gd name="T89" fmla="*/ 2147483647 h 273"/>
              <a:gd name="T90" fmla="*/ 2147483647 w 148"/>
              <a:gd name="T91" fmla="*/ 2147483647 h 273"/>
              <a:gd name="T92" fmla="*/ 2147483647 w 148"/>
              <a:gd name="T93" fmla="*/ 2147483647 h 273"/>
              <a:gd name="T94" fmla="*/ 2147483647 w 148"/>
              <a:gd name="T95" fmla="*/ 2147483647 h 273"/>
              <a:gd name="T96" fmla="*/ 2147483647 w 148"/>
              <a:gd name="T97" fmla="*/ 2147483647 h 273"/>
              <a:gd name="T98" fmla="*/ 2147483647 w 148"/>
              <a:gd name="T99" fmla="*/ 2147483647 h 273"/>
              <a:gd name="T100" fmla="*/ 2147483647 w 148"/>
              <a:gd name="T101" fmla="*/ 2147483647 h 273"/>
              <a:gd name="T102" fmla="*/ 2147483647 w 148"/>
              <a:gd name="T103" fmla="*/ 2147483647 h 273"/>
              <a:gd name="T104" fmla="*/ 2147483647 w 148"/>
              <a:gd name="T105" fmla="*/ 2147483647 h 273"/>
              <a:gd name="T106" fmla="*/ 2147483647 w 148"/>
              <a:gd name="T107" fmla="*/ 2147483647 h 273"/>
              <a:gd name="T108" fmla="*/ 2147483647 w 148"/>
              <a:gd name="T109" fmla="*/ 2147483647 h 273"/>
              <a:gd name="T110" fmla="*/ 2147483647 w 148"/>
              <a:gd name="T111" fmla="*/ 2147483647 h 273"/>
              <a:gd name="T112" fmla="*/ 2147483647 w 148"/>
              <a:gd name="T113" fmla="*/ 2147483647 h 273"/>
              <a:gd name="T114" fmla="*/ 2147483647 w 148"/>
              <a:gd name="T115" fmla="*/ 2147483647 h 273"/>
              <a:gd name="T116" fmla="*/ 2147483647 w 148"/>
              <a:gd name="T117" fmla="*/ 2147483647 h 2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8" h="273">
                <a:moveTo>
                  <a:pt x="113" y="24"/>
                </a:moveTo>
                <a:lnTo>
                  <a:pt x="41" y="24"/>
                </a:lnTo>
                <a:lnTo>
                  <a:pt x="41" y="6"/>
                </a:lnTo>
                <a:lnTo>
                  <a:pt x="41" y="3"/>
                </a:lnTo>
                <a:lnTo>
                  <a:pt x="40" y="2"/>
                </a:lnTo>
                <a:lnTo>
                  <a:pt x="36" y="0"/>
                </a:lnTo>
                <a:lnTo>
                  <a:pt x="30" y="2"/>
                </a:lnTo>
                <a:lnTo>
                  <a:pt x="29" y="3"/>
                </a:lnTo>
                <a:lnTo>
                  <a:pt x="29" y="6"/>
                </a:lnTo>
                <a:lnTo>
                  <a:pt x="29" y="25"/>
                </a:lnTo>
                <a:lnTo>
                  <a:pt x="23" y="26"/>
                </a:lnTo>
                <a:lnTo>
                  <a:pt x="18" y="28"/>
                </a:lnTo>
                <a:lnTo>
                  <a:pt x="12" y="32"/>
                </a:lnTo>
                <a:lnTo>
                  <a:pt x="8" y="36"/>
                </a:lnTo>
                <a:lnTo>
                  <a:pt x="4" y="40"/>
                </a:lnTo>
                <a:lnTo>
                  <a:pt x="2" y="45"/>
                </a:lnTo>
                <a:lnTo>
                  <a:pt x="0" y="51"/>
                </a:lnTo>
                <a:lnTo>
                  <a:pt x="0" y="58"/>
                </a:lnTo>
                <a:lnTo>
                  <a:pt x="0" y="239"/>
                </a:lnTo>
                <a:lnTo>
                  <a:pt x="0" y="246"/>
                </a:lnTo>
                <a:lnTo>
                  <a:pt x="3" y="253"/>
                </a:lnTo>
                <a:lnTo>
                  <a:pt x="6" y="258"/>
                </a:lnTo>
                <a:lnTo>
                  <a:pt x="10" y="264"/>
                </a:lnTo>
                <a:lnTo>
                  <a:pt x="14" y="268"/>
                </a:lnTo>
                <a:lnTo>
                  <a:pt x="21" y="271"/>
                </a:lnTo>
                <a:lnTo>
                  <a:pt x="26" y="273"/>
                </a:lnTo>
                <a:lnTo>
                  <a:pt x="33" y="273"/>
                </a:lnTo>
                <a:lnTo>
                  <a:pt x="113" y="273"/>
                </a:lnTo>
                <a:lnTo>
                  <a:pt x="120" y="273"/>
                </a:lnTo>
                <a:lnTo>
                  <a:pt x="127" y="271"/>
                </a:lnTo>
                <a:lnTo>
                  <a:pt x="133" y="268"/>
                </a:lnTo>
                <a:lnTo>
                  <a:pt x="138" y="264"/>
                </a:lnTo>
                <a:lnTo>
                  <a:pt x="142" y="258"/>
                </a:lnTo>
                <a:lnTo>
                  <a:pt x="145" y="253"/>
                </a:lnTo>
                <a:lnTo>
                  <a:pt x="146" y="246"/>
                </a:lnTo>
                <a:lnTo>
                  <a:pt x="148" y="239"/>
                </a:lnTo>
                <a:lnTo>
                  <a:pt x="148" y="58"/>
                </a:lnTo>
                <a:lnTo>
                  <a:pt x="146" y="51"/>
                </a:lnTo>
                <a:lnTo>
                  <a:pt x="145" y="44"/>
                </a:lnTo>
                <a:lnTo>
                  <a:pt x="142" y="39"/>
                </a:lnTo>
                <a:lnTo>
                  <a:pt x="138" y="35"/>
                </a:lnTo>
                <a:lnTo>
                  <a:pt x="133" y="30"/>
                </a:lnTo>
                <a:lnTo>
                  <a:pt x="127" y="26"/>
                </a:lnTo>
                <a:lnTo>
                  <a:pt x="120" y="25"/>
                </a:lnTo>
                <a:lnTo>
                  <a:pt x="113" y="24"/>
                </a:lnTo>
                <a:close/>
                <a:moveTo>
                  <a:pt x="44" y="246"/>
                </a:moveTo>
                <a:lnTo>
                  <a:pt x="37" y="246"/>
                </a:lnTo>
                <a:lnTo>
                  <a:pt x="34" y="245"/>
                </a:lnTo>
                <a:lnTo>
                  <a:pt x="32" y="243"/>
                </a:lnTo>
                <a:lnTo>
                  <a:pt x="30" y="241"/>
                </a:lnTo>
                <a:lnTo>
                  <a:pt x="29" y="238"/>
                </a:lnTo>
                <a:lnTo>
                  <a:pt x="30" y="235"/>
                </a:lnTo>
                <a:lnTo>
                  <a:pt x="32" y="232"/>
                </a:lnTo>
                <a:lnTo>
                  <a:pt x="34" y="231"/>
                </a:lnTo>
                <a:lnTo>
                  <a:pt x="37" y="231"/>
                </a:lnTo>
                <a:lnTo>
                  <a:pt x="44" y="231"/>
                </a:lnTo>
                <a:lnTo>
                  <a:pt x="47" y="231"/>
                </a:lnTo>
                <a:lnTo>
                  <a:pt x="49" y="232"/>
                </a:lnTo>
                <a:lnTo>
                  <a:pt x="51" y="235"/>
                </a:lnTo>
                <a:lnTo>
                  <a:pt x="51" y="238"/>
                </a:lnTo>
                <a:lnTo>
                  <a:pt x="51" y="241"/>
                </a:lnTo>
                <a:lnTo>
                  <a:pt x="49" y="243"/>
                </a:lnTo>
                <a:lnTo>
                  <a:pt x="47" y="245"/>
                </a:lnTo>
                <a:lnTo>
                  <a:pt x="44" y="246"/>
                </a:lnTo>
                <a:close/>
                <a:moveTo>
                  <a:pt x="44" y="216"/>
                </a:moveTo>
                <a:lnTo>
                  <a:pt x="37" y="216"/>
                </a:lnTo>
                <a:lnTo>
                  <a:pt x="34" y="216"/>
                </a:lnTo>
                <a:lnTo>
                  <a:pt x="32" y="215"/>
                </a:lnTo>
                <a:lnTo>
                  <a:pt x="30" y="212"/>
                </a:lnTo>
                <a:lnTo>
                  <a:pt x="29" y="209"/>
                </a:lnTo>
                <a:lnTo>
                  <a:pt x="30" y="206"/>
                </a:lnTo>
                <a:lnTo>
                  <a:pt x="32" y="204"/>
                </a:lnTo>
                <a:lnTo>
                  <a:pt x="34" y="202"/>
                </a:lnTo>
                <a:lnTo>
                  <a:pt x="37" y="201"/>
                </a:lnTo>
                <a:lnTo>
                  <a:pt x="44" y="201"/>
                </a:lnTo>
                <a:lnTo>
                  <a:pt x="47" y="202"/>
                </a:lnTo>
                <a:lnTo>
                  <a:pt x="49" y="204"/>
                </a:lnTo>
                <a:lnTo>
                  <a:pt x="51" y="206"/>
                </a:lnTo>
                <a:lnTo>
                  <a:pt x="51" y="209"/>
                </a:lnTo>
                <a:lnTo>
                  <a:pt x="51" y="212"/>
                </a:lnTo>
                <a:lnTo>
                  <a:pt x="49" y="215"/>
                </a:lnTo>
                <a:lnTo>
                  <a:pt x="47" y="216"/>
                </a:lnTo>
                <a:lnTo>
                  <a:pt x="44" y="216"/>
                </a:lnTo>
                <a:close/>
                <a:moveTo>
                  <a:pt x="44" y="187"/>
                </a:moveTo>
                <a:lnTo>
                  <a:pt x="37" y="187"/>
                </a:lnTo>
                <a:lnTo>
                  <a:pt x="34" y="187"/>
                </a:lnTo>
                <a:lnTo>
                  <a:pt x="32" y="185"/>
                </a:lnTo>
                <a:lnTo>
                  <a:pt x="30" y="183"/>
                </a:lnTo>
                <a:lnTo>
                  <a:pt x="29" y="179"/>
                </a:lnTo>
                <a:lnTo>
                  <a:pt x="30" y="176"/>
                </a:lnTo>
                <a:lnTo>
                  <a:pt x="32" y="174"/>
                </a:lnTo>
                <a:lnTo>
                  <a:pt x="34" y="172"/>
                </a:lnTo>
                <a:lnTo>
                  <a:pt x="37" y="172"/>
                </a:lnTo>
                <a:lnTo>
                  <a:pt x="44" y="172"/>
                </a:lnTo>
                <a:lnTo>
                  <a:pt x="47" y="172"/>
                </a:lnTo>
                <a:lnTo>
                  <a:pt x="49" y="174"/>
                </a:lnTo>
                <a:lnTo>
                  <a:pt x="51" y="176"/>
                </a:lnTo>
                <a:lnTo>
                  <a:pt x="51" y="179"/>
                </a:lnTo>
                <a:lnTo>
                  <a:pt x="51" y="183"/>
                </a:lnTo>
                <a:lnTo>
                  <a:pt x="49" y="185"/>
                </a:lnTo>
                <a:lnTo>
                  <a:pt x="47" y="187"/>
                </a:lnTo>
                <a:lnTo>
                  <a:pt x="44" y="187"/>
                </a:lnTo>
                <a:close/>
                <a:moveTo>
                  <a:pt x="78" y="246"/>
                </a:moveTo>
                <a:lnTo>
                  <a:pt x="71" y="246"/>
                </a:lnTo>
                <a:lnTo>
                  <a:pt x="68" y="245"/>
                </a:lnTo>
                <a:lnTo>
                  <a:pt x="66" y="243"/>
                </a:lnTo>
                <a:lnTo>
                  <a:pt x="64" y="241"/>
                </a:lnTo>
                <a:lnTo>
                  <a:pt x="64" y="238"/>
                </a:lnTo>
                <a:lnTo>
                  <a:pt x="64" y="235"/>
                </a:lnTo>
                <a:lnTo>
                  <a:pt x="66" y="232"/>
                </a:lnTo>
                <a:lnTo>
                  <a:pt x="68" y="231"/>
                </a:lnTo>
                <a:lnTo>
                  <a:pt x="71" y="231"/>
                </a:lnTo>
                <a:lnTo>
                  <a:pt x="78" y="231"/>
                </a:lnTo>
                <a:lnTo>
                  <a:pt x="82" y="231"/>
                </a:lnTo>
                <a:lnTo>
                  <a:pt x="83" y="232"/>
                </a:lnTo>
                <a:lnTo>
                  <a:pt x="85" y="235"/>
                </a:lnTo>
                <a:lnTo>
                  <a:pt x="86" y="238"/>
                </a:lnTo>
                <a:lnTo>
                  <a:pt x="85" y="241"/>
                </a:lnTo>
                <a:lnTo>
                  <a:pt x="83" y="243"/>
                </a:lnTo>
                <a:lnTo>
                  <a:pt x="82" y="245"/>
                </a:lnTo>
                <a:lnTo>
                  <a:pt x="78" y="246"/>
                </a:lnTo>
                <a:close/>
                <a:moveTo>
                  <a:pt x="78" y="216"/>
                </a:moveTo>
                <a:lnTo>
                  <a:pt x="71" y="216"/>
                </a:lnTo>
                <a:lnTo>
                  <a:pt x="68" y="216"/>
                </a:lnTo>
                <a:lnTo>
                  <a:pt x="66" y="215"/>
                </a:lnTo>
                <a:lnTo>
                  <a:pt x="64" y="212"/>
                </a:lnTo>
                <a:lnTo>
                  <a:pt x="64" y="209"/>
                </a:lnTo>
                <a:lnTo>
                  <a:pt x="64" y="206"/>
                </a:lnTo>
                <a:lnTo>
                  <a:pt x="66" y="204"/>
                </a:lnTo>
                <a:lnTo>
                  <a:pt x="68" y="202"/>
                </a:lnTo>
                <a:lnTo>
                  <a:pt x="71" y="201"/>
                </a:lnTo>
                <a:lnTo>
                  <a:pt x="78" y="201"/>
                </a:lnTo>
                <a:lnTo>
                  <a:pt x="82" y="202"/>
                </a:lnTo>
                <a:lnTo>
                  <a:pt x="83" y="204"/>
                </a:lnTo>
                <a:lnTo>
                  <a:pt x="85" y="206"/>
                </a:lnTo>
                <a:lnTo>
                  <a:pt x="86" y="209"/>
                </a:lnTo>
                <a:lnTo>
                  <a:pt x="85" y="212"/>
                </a:lnTo>
                <a:lnTo>
                  <a:pt x="83" y="215"/>
                </a:lnTo>
                <a:lnTo>
                  <a:pt x="82" y="216"/>
                </a:lnTo>
                <a:lnTo>
                  <a:pt x="78" y="216"/>
                </a:lnTo>
                <a:close/>
                <a:moveTo>
                  <a:pt x="78" y="187"/>
                </a:moveTo>
                <a:lnTo>
                  <a:pt x="71" y="187"/>
                </a:lnTo>
                <a:lnTo>
                  <a:pt x="68" y="187"/>
                </a:lnTo>
                <a:lnTo>
                  <a:pt x="66" y="185"/>
                </a:lnTo>
                <a:lnTo>
                  <a:pt x="64" y="183"/>
                </a:lnTo>
                <a:lnTo>
                  <a:pt x="64" y="179"/>
                </a:lnTo>
                <a:lnTo>
                  <a:pt x="64" y="176"/>
                </a:lnTo>
                <a:lnTo>
                  <a:pt x="66" y="174"/>
                </a:lnTo>
                <a:lnTo>
                  <a:pt x="68" y="172"/>
                </a:lnTo>
                <a:lnTo>
                  <a:pt x="71" y="172"/>
                </a:lnTo>
                <a:lnTo>
                  <a:pt x="78" y="172"/>
                </a:lnTo>
                <a:lnTo>
                  <a:pt x="82" y="172"/>
                </a:lnTo>
                <a:lnTo>
                  <a:pt x="83" y="174"/>
                </a:lnTo>
                <a:lnTo>
                  <a:pt x="85" y="176"/>
                </a:lnTo>
                <a:lnTo>
                  <a:pt x="86" y="179"/>
                </a:lnTo>
                <a:lnTo>
                  <a:pt x="85" y="183"/>
                </a:lnTo>
                <a:lnTo>
                  <a:pt x="83" y="185"/>
                </a:lnTo>
                <a:lnTo>
                  <a:pt x="82" y="187"/>
                </a:lnTo>
                <a:lnTo>
                  <a:pt x="78" y="187"/>
                </a:lnTo>
                <a:close/>
                <a:moveTo>
                  <a:pt x="112" y="246"/>
                </a:moveTo>
                <a:lnTo>
                  <a:pt x="105" y="246"/>
                </a:lnTo>
                <a:lnTo>
                  <a:pt x="103" y="245"/>
                </a:lnTo>
                <a:lnTo>
                  <a:pt x="100" y="243"/>
                </a:lnTo>
                <a:lnTo>
                  <a:pt x="98" y="241"/>
                </a:lnTo>
                <a:lnTo>
                  <a:pt x="98" y="238"/>
                </a:lnTo>
                <a:lnTo>
                  <a:pt x="98" y="235"/>
                </a:lnTo>
                <a:lnTo>
                  <a:pt x="100" y="232"/>
                </a:lnTo>
                <a:lnTo>
                  <a:pt x="103" y="231"/>
                </a:lnTo>
                <a:lnTo>
                  <a:pt x="105" y="231"/>
                </a:lnTo>
                <a:lnTo>
                  <a:pt x="112" y="231"/>
                </a:lnTo>
                <a:lnTo>
                  <a:pt x="115" y="231"/>
                </a:lnTo>
                <a:lnTo>
                  <a:pt x="118" y="232"/>
                </a:lnTo>
                <a:lnTo>
                  <a:pt x="119" y="235"/>
                </a:lnTo>
                <a:lnTo>
                  <a:pt x="120" y="238"/>
                </a:lnTo>
                <a:lnTo>
                  <a:pt x="119" y="241"/>
                </a:lnTo>
                <a:lnTo>
                  <a:pt x="118" y="243"/>
                </a:lnTo>
                <a:lnTo>
                  <a:pt x="115" y="245"/>
                </a:lnTo>
                <a:lnTo>
                  <a:pt x="112" y="246"/>
                </a:lnTo>
                <a:close/>
                <a:moveTo>
                  <a:pt x="112" y="216"/>
                </a:moveTo>
                <a:lnTo>
                  <a:pt x="105" y="216"/>
                </a:lnTo>
                <a:lnTo>
                  <a:pt x="103" y="216"/>
                </a:lnTo>
                <a:lnTo>
                  <a:pt x="100" y="215"/>
                </a:lnTo>
                <a:lnTo>
                  <a:pt x="98" y="212"/>
                </a:lnTo>
                <a:lnTo>
                  <a:pt x="98" y="209"/>
                </a:lnTo>
                <a:lnTo>
                  <a:pt x="98" y="206"/>
                </a:lnTo>
                <a:lnTo>
                  <a:pt x="100" y="204"/>
                </a:lnTo>
                <a:lnTo>
                  <a:pt x="103" y="202"/>
                </a:lnTo>
                <a:lnTo>
                  <a:pt x="105" y="201"/>
                </a:lnTo>
                <a:lnTo>
                  <a:pt x="112" y="201"/>
                </a:lnTo>
                <a:lnTo>
                  <a:pt x="115" y="202"/>
                </a:lnTo>
                <a:lnTo>
                  <a:pt x="118" y="204"/>
                </a:lnTo>
                <a:lnTo>
                  <a:pt x="119" y="206"/>
                </a:lnTo>
                <a:lnTo>
                  <a:pt x="120" y="209"/>
                </a:lnTo>
                <a:lnTo>
                  <a:pt x="119" y="212"/>
                </a:lnTo>
                <a:lnTo>
                  <a:pt x="118" y="215"/>
                </a:lnTo>
                <a:lnTo>
                  <a:pt x="115" y="216"/>
                </a:lnTo>
                <a:lnTo>
                  <a:pt x="112" y="216"/>
                </a:lnTo>
                <a:close/>
                <a:moveTo>
                  <a:pt x="112" y="187"/>
                </a:moveTo>
                <a:lnTo>
                  <a:pt x="105" y="187"/>
                </a:lnTo>
                <a:lnTo>
                  <a:pt x="103" y="187"/>
                </a:lnTo>
                <a:lnTo>
                  <a:pt x="100" y="185"/>
                </a:lnTo>
                <a:lnTo>
                  <a:pt x="98" y="183"/>
                </a:lnTo>
                <a:lnTo>
                  <a:pt x="98" y="179"/>
                </a:lnTo>
                <a:lnTo>
                  <a:pt x="98" y="176"/>
                </a:lnTo>
                <a:lnTo>
                  <a:pt x="100" y="174"/>
                </a:lnTo>
                <a:lnTo>
                  <a:pt x="103" y="172"/>
                </a:lnTo>
                <a:lnTo>
                  <a:pt x="105" y="172"/>
                </a:lnTo>
                <a:lnTo>
                  <a:pt x="112" y="172"/>
                </a:lnTo>
                <a:lnTo>
                  <a:pt x="115" y="172"/>
                </a:lnTo>
                <a:lnTo>
                  <a:pt x="118" y="174"/>
                </a:lnTo>
                <a:lnTo>
                  <a:pt x="119" y="176"/>
                </a:lnTo>
                <a:lnTo>
                  <a:pt x="120" y="179"/>
                </a:lnTo>
                <a:lnTo>
                  <a:pt x="119" y="183"/>
                </a:lnTo>
                <a:lnTo>
                  <a:pt x="118" y="185"/>
                </a:lnTo>
                <a:lnTo>
                  <a:pt x="115" y="187"/>
                </a:lnTo>
                <a:lnTo>
                  <a:pt x="112" y="187"/>
                </a:lnTo>
                <a:close/>
                <a:moveTo>
                  <a:pt x="128" y="144"/>
                </a:moveTo>
                <a:lnTo>
                  <a:pt x="128" y="144"/>
                </a:lnTo>
                <a:lnTo>
                  <a:pt x="128" y="146"/>
                </a:lnTo>
                <a:lnTo>
                  <a:pt x="127" y="149"/>
                </a:lnTo>
                <a:lnTo>
                  <a:pt x="123" y="152"/>
                </a:lnTo>
                <a:lnTo>
                  <a:pt x="120" y="152"/>
                </a:lnTo>
                <a:lnTo>
                  <a:pt x="29" y="152"/>
                </a:lnTo>
                <a:lnTo>
                  <a:pt x="26" y="152"/>
                </a:lnTo>
                <a:lnTo>
                  <a:pt x="23" y="149"/>
                </a:lnTo>
                <a:lnTo>
                  <a:pt x="21" y="146"/>
                </a:lnTo>
                <a:lnTo>
                  <a:pt x="21" y="144"/>
                </a:lnTo>
                <a:lnTo>
                  <a:pt x="21" y="52"/>
                </a:lnTo>
                <a:lnTo>
                  <a:pt x="21" y="50"/>
                </a:lnTo>
                <a:lnTo>
                  <a:pt x="23" y="47"/>
                </a:lnTo>
                <a:lnTo>
                  <a:pt x="26" y="44"/>
                </a:lnTo>
                <a:lnTo>
                  <a:pt x="29" y="44"/>
                </a:lnTo>
                <a:lnTo>
                  <a:pt x="120" y="44"/>
                </a:lnTo>
                <a:lnTo>
                  <a:pt x="123" y="44"/>
                </a:lnTo>
                <a:lnTo>
                  <a:pt x="127" y="47"/>
                </a:lnTo>
                <a:lnTo>
                  <a:pt x="128" y="50"/>
                </a:lnTo>
                <a:lnTo>
                  <a:pt x="128" y="52"/>
                </a:lnTo>
                <a:lnTo>
                  <a:pt x="128" y="14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3" name="Freeform 26"/>
          <p:cNvSpPr>
            <a:spLocks noEditPoints="1"/>
          </p:cNvSpPr>
          <p:nvPr/>
        </p:nvSpPr>
        <p:spPr bwMode="auto">
          <a:xfrm>
            <a:off x="5530850" y="1239838"/>
            <a:ext cx="147638" cy="112712"/>
          </a:xfrm>
          <a:custGeom>
            <a:avLst/>
            <a:gdLst>
              <a:gd name="T0" fmla="*/ 2147483647 w 273"/>
              <a:gd name="T1" fmla="*/ 2147483647 h 210"/>
              <a:gd name="T2" fmla="*/ 2147483647 w 273"/>
              <a:gd name="T3" fmla="*/ 2147483647 h 210"/>
              <a:gd name="T4" fmla="*/ 2147483647 w 273"/>
              <a:gd name="T5" fmla="*/ 2147483647 h 210"/>
              <a:gd name="T6" fmla="*/ 2147483647 w 273"/>
              <a:gd name="T7" fmla="*/ 2147483647 h 210"/>
              <a:gd name="T8" fmla="*/ 0 w 273"/>
              <a:gd name="T9" fmla="*/ 2147483647 h 210"/>
              <a:gd name="T10" fmla="*/ 2147483647 w 273"/>
              <a:gd name="T11" fmla="*/ 2147483647 h 210"/>
              <a:gd name="T12" fmla="*/ 2147483647 w 273"/>
              <a:gd name="T13" fmla="*/ 2147483647 h 210"/>
              <a:gd name="T14" fmla="*/ 2147483647 w 273"/>
              <a:gd name="T15" fmla="*/ 2147483647 h 210"/>
              <a:gd name="T16" fmla="*/ 2147483647 w 273"/>
              <a:gd name="T17" fmla="*/ 2147483647 h 210"/>
              <a:gd name="T18" fmla="*/ 2147483647 w 273"/>
              <a:gd name="T19" fmla="*/ 2147483647 h 210"/>
              <a:gd name="T20" fmla="*/ 2147483647 w 273"/>
              <a:gd name="T21" fmla="*/ 2147483647 h 210"/>
              <a:gd name="T22" fmla="*/ 2147483647 w 273"/>
              <a:gd name="T23" fmla="*/ 2147483647 h 210"/>
              <a:gd name="T24" fmla="*/ 2147483647 w 273"/>
              <a:gd name="T25" fmla="*/ 0 h 210"/>
              <a:gd name="T26" fmla="*/ 2147483647 w 273"/>
              <a:gd name="T27" fmla="*/ 2147483647 h 210"/>
              <a:gd name="T28" fmla="*/ 2147483647 w 273"/>
              <a:gd name="T29" fmla="*/ 2147483647 h 210"/>
              <a:gd name="T30" fmla="*/ 2147483647 w 273"/>
              <a:gd name="T31" fmla="*/ 2147483647 h 210"/>
              <a:gd name="T32" fmla="*/ 2147483647 w 273"/>
              <a:gd name="T33" fmla="*/ 2147483647 h 210"/>
              <a:gd name="T34" fmla="*/ 2147483647 w 273"/>
              <a:gd name="T35" fmla="*/ 2147483647 h 210"/>
              <a:gd name="T36" fmla="*/ 2147483647 w 273"/>
              <a:gd name="T37" fmla="*/ 2147483647 h 210"/>
              <a:gd name="T38" fmla="*/ 2147483647 w 273"/>
              <a:gd name="T39" fmla="*/ 2147483647 h 210"/>
              <a:gd name="T40" fmla="*/ 2147483647 w 273"/>
              <a:gd name="T41" fmla="*/ 2147483647 h 210"/>
              <a:gd name="T42" fmla="*/ 2147483647 w 273"/>
              <a:gd name="T43" fmla="*/ 2147483647 h 210"/>
              <a:gd name="T44" fmla="*/ 2147483647 w 273"/>
              <a:gd name="T45" fmla="*/ 2147483647 h 210"/>
              <a:gd name="T46" fmla="*/ 2147483647 w 273"/>
              <a:gd name="T47" fmla="*/ 2147483647 h 210"/>
              <a:gd name="T48" fmla="*/ 2147483647 w 273"/>
              <a:gd name="T49" fmla="*/ 2147483647 h 210"/>
              <a:gd name="T50" fmla="*/ 2147483647 w 273"/>
              <a:gd name="T51" fmla="*/ 2147483647 h 210"/>
              <a:gd name="T52" fmla="*/ 2147483647 w 273"/>
              <a:gd name="T53" fmla="*/ 2147483647 h 210"/>
              <a:gd name="T54" fmla="*/ 2147483647 w 273"/>
              <a:gd name="T55" fmla="*/ 2147483647 h 210"/>
              <a:gd name="T56" fmla="*/ 2147483647 w 273"/>
              <a:gd name="T57" fmla="*/ 2147483647 h 210"/>
              <a:gd name="T58" fmla="*/ 2147483647 w 273"/>
              <a:gd name="T59" fmla="*/ 2147483647 h 210"/>
              <a:gd name="T60" fmla="*/ 2147483647 w 273"/>
              <a:gd name="T61" fmla="*/ 2147483647 h 210"/>
              <a:gd name="T62" fmla="*/ 2147483647 w 273"/>
              <a:gd name="T63" fmla="*/ 2147483647 h 210"/>
              <a:gd name="T64" fmla="*/ 2147483647 w 273"/>
              <a:gd name="T65" fmla="*/ 2147483647 h 210"/>
              <a:gd name="T66" fmla="*/ 2147483647 w 273"/>
              <a:gd name="T67" fmla="*/ 2147483647 h 210"/>
              <a:gd name="T68" fmla="*/ 2147483647 w 273"/>
              <a:gd name="T69" fmla="*/ 2147483647 h 210"/>
              <a:gd name="T70" fmla="*/ 2147483647 w 273"/>
              <a:gd name="T71" fmla="*/ 2147483647 h 210"/>
              <a:gd name="T72" fmla="*/ 2147483647 w 273"/>
              <a:gd name="T73" fmla="*/ 2147483647 h 210"/>
              <a:gd name="T74" fmla="*/ 2147483647 w 273"/>
              <a:gd name="T75" fmla="*/ 2147483647 h 210"/>
              <a:gd name="T76" fmla="*/ 2147483647 w 273"/>
              <a:gd name="T77" fmla="*/ 2147483647 h 210"/>
              <a:gd name="T78" fmla="*/ 2147483647 w 273"/>
              <a:gd name="T79" fmla="*/ 2147483647 h 210"/>
              <a:gd name="T80" fmla="*/ 2147483647 w 273"/>
              <a:gd name="T81" fmla="*/ 2147483647 h 210"/>
              <a:gd name="T82" fmla="*/ 2147483647 w 273"/>
              <a:gd name="T83" fmla="*/ 2147483647 h 210"/>
              <a:gd name="T84" fmla="*/ 2147483647 w 273"/>
              <a:gd name="T85" fmla="*/ 2147483647 h 210"/>
              <a:gd name="T86" fmla="*/ 2147483647 w 273"/>
              <a:gd name="T87" fmla="*/ 2147483647 h 210"/>
              <a:gd name="T88" fmla="*/ 2147483647 w 273"/>
              <a:gd name="T89" fmla="*/ 2147483647 h 210"/>
              <a:gd name="T90" fmla="*/ 2147483647 w 273"/>
              <a:gd name="T91" fmla="*/ 2147483647 h 21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3" h="210">
                <a:moveTo>
                  <a:pt x="245" y="210"/>
                </a:moveTo>
                <a:lnTo>
                  <a:pt x="27" y="210"/>
                </a:lnTo>
                <a:lnTo>
                  <a:pt x="22" y="209"/>
                </a:lnTo>
                <a:lnTo>
                  <a:pt x="16" y="208"/>
                </a:lnTo>
                <a:lnTo>
                  <a:pt x="11" y="205"/>
                </a:lnTo>
                <a:lnTo>
                  <a:pt x="7" y="202"/>
                </a:lnTo>
                <a:lnTo>
                  <a:pt x="2" y="195"/>
                </a:lnTo>
                <a:lnTo>
                  <a:pt x="1" y="190"/>
                </a:lnTo>
                <a:lnTo>
                  <a:pt x="0" y="182"/>
                </a:lnTo>
                <a:lnTo>
                  <a:pt x="0" y="73"/>
                </a:lnTo>
                <a:lnTo>
                  <a:pt x="1" y="66"/>
                </a:lnTo>
                <a:lnTo>
                  <a:pt x="4" y="59"/>
                </a:lnTo>
                <a:lnTo>
                  <a:pt x="7" y="53"/>
                </a:lnTo>
                <a:lnTo>
                  <a:pt x="11" y="49"/>
                </a:lnTo>
                <a:lnTo>
                  <a:pt x="16" y="47"/>
                </a:lnTo>
                <a:lnTo>
                  <a:pt x="20" y="45"/>
                </a:lnTo>
                <a:lnTo>
                  <a:pt x="30" y="44"/>
                </a:lnTo>
                <a:lnTo>
                  <a:pt x="75" y="43"/>
                </a:lnTo>
                <a:lnTo>
                  <a:pt x="76" y="30"/>
                </a:lnTo>
                <a:lnTo>
                  <a:pt x="79" y="21"/>
                </a:lnTo>
                <a:lnTo>
                  <a:pt x="83" y="12"/>
                </a:lnTo>
                <a:lnTo>
                  <a:pt x="87" y="7"/>
                </a:lnTo>
                <a:lnTo>
                  <a:pt x="91" y="4"/>
                </a:lnTo>
                <a:lnTo>
                  <a:pt x="95" y="2"/>
                </a:lnTo>
                <a:lnTo>
                  <a:pt x="99" y="0"/>
                </a:lnTo>
                <a:lnTo>
                  <a:pt x="101" y="0"/>
                </a:lnTo>
                <a:lnTo>
                  <a:pt x="174" y="0"/>
                </a:lnTo>
                <a:lnTo>
                  <a:pt x="183" y="2"/>
                </a:lnTo>
                <a:lnTo>
                  <a:pt x="189" y="4"/>
                </a:lnTo>
                <a:lnTo>
                  <a:pt x="195" y="10"/>
                </a:lnTo>
                <a:lnTo>
                  <a:pt x="199" y="15"/>
                </a:lnTo>
                <a:lnTo>
                  <a:pt x="203" y="22"/>
                </a:lnTo>
                <a:lnTo>
                  <a:pt x="204" y="29"/>
                </a:lnTo>
                <a:lnTo>
                  <a:pt x="207" y="43"/>
                </a:lnTo>
                <a:lnTo>
                  <a:pt x="245" y="43"/>
                </a:lnTo>
                <a:lnTo>
                  <a:pt x="252" y="44"/>
                </a:lnTo>
                <a:lnTo>
                  <a:pt x="258" y="45"/>
                </a:lnTo>
                <a:lnTo>
                  <a:pt x="263" y="49"/>
                </a:lnTo>
                <a:lnTo>
                  <a:pt x="266" y="53"/>
                </a:lnTo>
                <a:lnTo>
                  <a:pt x="269" y="58"/>
                </a:lnTo>
                <a:lnTo>
                  <a:pt x="271" y="62"/>
                </a:lnTo>
                <a:lnTo>
                  <a:pt x="273" y="70"/>
                </a:lnTo>
                <a:lnTo>
                  <a:pt x="273" y="183"/>
                </a:lnTo>
                <a:lnTo>
                  <a:pt x="271" y="189"/>
                </a:lnTo>
                <a:lnTo>
                  <a:pt x="270" y="195"/>
                </a:lnTo>
                <a:lnTo>
                  <a:pt x="267" y="199"/>
                </a:lnTo>
                <a:lnTo>
                  <a:pt x="263" y="204"/>
                </a:lnTo>
                <a:lnTo>
                  <a:pt x="259" y="206"/>
                </a:lnTo>
                <a:lnTo>
                  <a:pt x="254" y="208"/>
                </a:lnTo>
                <a:lnTo>
                  <a:pt x="245" y="210"/>
                </a:lnTo>
                <a:close/>
                <a:moveTo>
                  <a:pt x="15" y="183"/>
                </a:moveTo>
                <a:lnTo>
                  <a:pt x="15" y="183"/>
                </a:lnTo>
                <a:lnTo>
                  <a:pt x="15" y="186"/>
                </a:lnTo>
                <a:lnTo>
                  <a:pt x="16" y="189"/>
                </a:lnTo>
                <a:lnTo>
                  <a:pt x="17" y="193"/>
                </a:lnTo>
                <a:lnTo>
                  <a:pt x="22" y="194"/>
                </a:lnTo>
                <a:lnTo>
                  <a:pt x="27" y="195"/>
                </a:lnTo>
                <a:lnTo>
                  <a:pt x="245" y="195"/>
                </a:lnTo>
                <a:lnTo>
                  <a:pt x="248" y="194"/>
                </a:lnTo>
                <a:lnTo>
                  <a:pt x="252" y="193"/>
                </a:lnTo>
                <a:lnTo>
                  <a:pt x="256" y="189"/>
                </a:lnTo>
                <a:lnTo>
                  <a:pt x="258" y="186"/>
                </a:lnTo>
                <a:lnTo>
                  <a:pt x="258" y="183"/>
                </a:lnTo>
                <a:lnTo>
                  <a:pt x="258" y="71"/>
                </a:lnTo>
                <a:lnTo>
                  <a:pt x="258" y="67"/>
                </a:lnTo>
                <a:lnTo>
                  <a:pt x="256" y="63"/>
                </a:lnTo>
                <a:lnTo>
                  <a:pt x="252" y="59"/>
                </a:lnTo>
                <a:lnTo>
                  <a:pt x="249" y="58"/>
                </a:lnTo>
                <a:lnTo>
                  <a:pt x="245" y="58"/>
                </a:lnTo>
                <a:lnTo>
                  <a:pt x="194" y="58"/>
                </a:lnTo>
                <a:lnTo>
                  <a:pt x="194" y="51"/>
                </a:lnTo>
                <a:lnTo>
                  <a:pt x="194" y="44"/>
                </a:lnTo>
                <a:lnTo>
                  <a:pt x="191" y="33"/>
                </a:lnTo>
                <a:lnTo>
                  <a:pt x="188" y="26"/>
                </a:lnTo>
                <a:lnTo>
                  <a:pt x="185" y="21"/>
                </a:lnTo>
                <a:lnTo>
                  <a:pt x="181" y="17"/>
                </a:lnTo>
                <a:lnTo>
                  <a:pt x="174" y="15"/>
                </a:lnTo>
                <a:lnTo>
                  <a:pt x="101" y="15"/>
                </a:lnTo>
                <a:lnTo>
                  <a:pt x="99" y="17"/>
                </a:lnTo>
                <a:lnTo>
                  <a:pt x="95" y="22"/>
                </a:lnTo>
                <a:lnTo>
                  <a:pt x="93" y="26"/>
                </a:lnTo>
                <a:lnTo>
                  <a:pt x="91" y="32"/>
                </a:lnTo>
                <a:lnTo>
                  <a:pt x="90" y="40"/>
                </a:lnTo>
                <a:lnTo>
                  <a:pt x="90" y="51"/>
                </a:lnTo>
                <a:lnTo>
                  <a:pt x="90" y="58"/>
                </a:lnTo>
                <a:lnTo>
                  <a:pt x="30" y="58"/>
                </a:lnTo>
                <a:lnTo>
                  <a:pt x="27" y="59"/>
                </a:lnTo>
                <a:lnTo>
                  <a:pt x="22" y="60"/>
                </a:lnTo>
                <a:lnTo>
                  <a:pt x="19" y="62"/>
                </a:lnTo>
                <a:lnTo>
                  <a:pt x="16" y="64"/>
                </a:lnTo>
                <a:lnTo>
                  <a:pt x="15" y="68"/>
                </a:lnTo>
                <a:lnTo>
                  <a:pt x="15" y="73"/>
                </a:lnTo>
                <a:lnTo>
                  <a:pt x="15" y="18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4" name="Freeform 27"/>
          <p:cNvSpPr>
            <a:spLocks noEditPoints="1"/>
          </p:cNvSpPr>
          <p:nvPr/>
        </p:nvSpPr>
        <p:spPr bwMode="auto">
          <a:xfrm>
            <a:off x="5572125" y="1273175"/>
            <a:ext cx="65088" cy="65088"/>
          </a:xfrm>
          <a:custGeom>
            <a:avLst/>
            <a:gdLst>
              <a:gd name="T0" fmla="*/ 2147483647 w 119"/>
              <a:gd name="T1" fmla="*/ 2147483647 h 119"/>
              <a:gd name="T2" fmla="*/ 2147483647 w 119"/>
              <a:gd name="T3" fmla="*/ 2147483647 h 119"/>
              <a:gd name="T4" fmla="*/ 2147483647 w 119"/>
              <a:gd name="T5" fmla="*/ 2147483647 h 119"/>
              <a:gd name="T6" fmla="*/ 2147483647 w 119"/>
              <a:gd name="T7" fmla="*/ 2147483647 h 119"/>
              <a:gd name="T8" fmla="*/ 0 w 119"/>
              <a:gd name="T9" fmla="*/ 2147483647 h 119"/>
              <a:gd name="T10" fmla="*/ 2147483647 w 119"/>
              <a:gd name="T11" fmla="*/ 2147483647 h 119"/>
              <a:gd name="T12" fmla="*/ 2147483647 w 119"/>
              <a:gd name="T13" fmla="*/ 2147483647 h 119"/>
              <a:gd name="T14" fmla="*/ 2147483647 w 119"/>
              <a:gd name="T15" fmla="*/ 2147483647 h 119"/>
              <a:gd name="T16" fmla="*/ 2147483647 w 119"/>
              <a:gd name="T17" fmla="*/ 0 h 119"/>
              <a:gd name="T18" fmla="*/ 2147483647 w 119"/>
              <a:gd name="T19" fmla="*/ 2147483647 h 119"/>
              <a:gd name="T20" fmla="*/ 2147483647 w 119"/>
              <a:gd name="T21" fmla="*/ 2147483647 h 119"/>
              <a:gd name="T22" fmla="*/ 2147483647 w 119"/>
              <a:gd name="T23" fmla="*/ 2147483647 h 119"/>
              <a:gd name="T24" fmla="*/ 2147483647 w 119"/>
              <a:gd name="T25" fmla="*/ 2147483647 h 119"/>
              <a:gd name="T26" fmla="*/ 2147483647 w 119"/>
              <a:gd name="T27" fmla="*/ 2147483647 h 119"/>
              <a:gd name="T28" fmla="*/ 2147483647 w 119"/>
              <a:gd name="T29" fmla="*/ 2147483647 h 119"/>
              <a:gd name="T30" fmla="*/ 2147483647 w 119"/>
              <a:gd name="T31" fmla="*/ 2147483647 h 119"/>
              <a:gd name="T32" fmla="*/ 2147483647 w 119"/>
              <a:gd name="T33" fmla="*/ 2147483647 h 119"/>
              <a:gd name="T34" fmla="*/ 2147483647 w 119"/>
              <a:gd name="T35" fmla="*/ 2147483647 h 119"/>
              <a:gd name="T36" fmla="*/ 2147483647 w 119"/>
              <a:gd name="T37" fmla="*/ 2147483647 h 119"/>
              <a:gd name="T38" fmla="*/ 2147483647 w 119"/>
              <a:gd name="T39" fmla="*/ 2147483647 h 119"/>
              <a:gd name="T40" fmla="*/ 2147483647 w 119"/>
              <a:gd name="T41" fmla="*/ 2147483647 h 119"/>
              <a:gd name="T42" fmla="*/ 2147483647 w 119"/>
              <a:gd name="T43" fmla="*/ 2147483647 h 119"/>
              <a:gd name="T44" fmla="*/ 2147483647 w 119"/>
              <a:gd name="T45" fmla="*/ 2147483647 h 119"/>
              <a:gd name="T46" fmla="*/ 2147483647 w 119"/>
              <a:gd name="T47" fmla="*/ 2147483647 h 119"/>
              <a:gd name="T48" fmla="*/ 2147483647 w 119"/>
              <a:gd name="T49" fmla="*/ 2147483647 h 119"/>
              <a:gd name="T50" fmla="*/ 2147483647 w 119"/>
              <a:gd name="T51" fmla="*/ 2147483647 h 119"/>
              <a:gd name="T52" fmla="*/ 2147483647 w 119"/>
              <a:gd name="T53" fmla="*/ 2147483647 h 119"/>
              <a:gd name="T54" fmla="*/ 2147483647 w 119"/>
              <a:gd name="T55" fmla="*/ 2147483647 h 119"/>
              <a:gd name="T56" fmla="*/ 2147483647 w 119"/>
              <a:gd name="T57" fmla="*/ 2147483647 h 119"/>
              <a:gd name="T58" fmla="*/ 2147483647 w 119"/>
              <a:gd name="T59" fmla="*/ 2147483647 h 119"/>
              <a:gd name="T60" fmla="*/ 2147483647 w 119"/>
              <a:gd name="T61" fmla="*/ 2147483647 h 119"/>
              <a:gd name="T62" fmla="*/ 2147483647 w 119"/>
              <a:gd name="T63" fmla="*/ 2147483647 h 119"/>
              <a:gd name="T64" fmla="*/ 2147483647 w 119"/>
              <a:gd name="T65" fmla="*/ 2147483647 h 119"/>
              <a:gd name="T66" fmla="*/ 2147483647 w 119"/>
              <a:gd name="T67" fmla="*/ 2147483647 h 1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1" y="48"/>
                </a:lnTo>
                <a:lnTo>
                  <a:pt x="4" y="37"/>
                </a:lnTo>
                <a:lnTo>
                  <a:pt x="10" y="26"/>
                </a:lnTo>
                <a:lnTo>
                  <a:pt x="18" y="18"/>
                </a:lnTo>
                <a:lnTo>
                  <a:pt x="26" y="11"/>
                </a:lnTo>
                <a:lnTo>
                  <a:pt x="36" y="6"/>
                </a:lnTo>
                <a:lnTo>
                  <a:pt x="48" y="2"/>
                </a:lnTo>
                <a:lnTo>
                  <a:pt x="59" y="0"/>
                </a:lnTo>
                <a:lnTo>
                  <a:pt x="71" y="2"/>
                </a:lnTo>
                <a:lnTo>
                  <a:pt x="82" y="6"/>
                </a:lnTo>
                <a:lnTo>
                  <a:pt x="93" y="11"/>
                </a:lnTo>
                <a:lnTo>
                  <a:pt x="101" y="18"/>
                </a:lnTo>
                <a:lnTo>
                  <a:pt x="108" y="26"/>
                </a:lnTo>
                <a:lnTo>
                  <a:pt x="113" y="37"/>
                </a:lnTo>
                <a:lnTo>
                  <a:pt x="118" y="48"/>
                </a:lnTo>
                <a:lnTo>
                  <a:pt x="119" y="60"/>
                </a:lnTo>
                <a:lnTo>
                  <a:pt x="118" y="71"/>
                </a:lnTo>
                <a:lnTo>
                  <a:pt x="113" y="82"/>
                </a:lnTo>
                <a:lnTo>
                  <a:pt x="108" y="93"/>
                </a:lnTo>
                <a:lnTo>
                  <a:pt x="101" y="101"/>
                </a:lnTo>
                <a:lnTo>
                  <a:pt x="93" y="109"/>
                </a:lnTo>
                <a:lnTo>
                  <a:pt x="82" y="115"/>
                </a:lnTo>
                <a:lnTo>
                  <a:pt x="71" y="118"/>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7" y="69"/>
                </a:lnTo>
                <a:lnTo>
                  <a:pt x="19" y="77"/>
                </a:lnTo>
                <a:lnTo>
                  <a:pt x="23" y="84"/>
                </a:lnTo>
                <a:lnTo>
                  <a:pt x="29" y="90"/>
                </a:lnTo>
                <a:lnTo>
                  <a:pt x="34" y="96"/>
                </a:lnTo>
                <a:lnTo>
                  <a:pt x="42" y="100"/>
                </a:lnTo>
                <a:lnTo>
                  <a:pt x="51" y="103"/>
                </a:lnTo>
                <a:lnTo>
                  <a:pt x="59" y="104"/>
                </a:lnTo>
                <a:lnTo>
                  <a:pt x="68" y="103"/>
                </a:lnTo>
                <a:lnTo>
                  <a:pt x="77" y="100"/>
                </a:lnTo>
                <a:lnTo>
                  <a:pt x="83" y="96"/>
                </a:lnTo>
                <a:lnTo>
                  <a:pt x="90" y="90"/>
                </a:lnTo>
                <a:lnTo>
                  <a:pt x="96" y="84"/>
                </a:lnTo>
                <a:lnTo>
                  <a:pt x="100" y="77"/>
                </a:lnTo>
                <a:lnTo>
                  <a:pt x="102" y="69"/>
                </a:lnTo>
                <a:lnTo>
                  <a:pt x="102" y="60"/>
                </a:lnTo>
                <a:lnTo>
                  <a:pt x="102" y="51"/>
                </a:lnTo>
                <a:lnTo>
                  <a:pt x="100" y="43"/>
                </a:lnTo>
                <a:lnTo>
                  <a:pt x="96" y="36"/>
                </a:lnTo>
                <a:lnTo>
                  <a:pt x="90" y="29"/>
                </a:lnTo>
                <a:lnTo>
                  <a:pt x="83" y="24"/>
                </a:lnTo>
                <a:lnTo>
                  <a:pt x="77" y="19"/>
                </a:lnTo>
                <a:lnTo>
                  <a:pt x="68" y="17"/>
                </a:lnTo>
                <a:lnTo>
                  <a:pt x="59"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5" name="Freeform 28"/>
          <p:cNvSpPr>
            <a:spLocks/>
          </p:cNvSpPr>
          <p:nvPr/>
        </p:nvSpPr>
        <p:spPr bwMode="auto">
          <a:xfrm>
            <a:off x="5646738" y="1281113"/>
            <a:ext cx="12700" cy="12700"/>
          </a:xfrm>
          <a:custGeom>
            <a:avLst/>
            <a:gdLst>
              <a:gd name="T0" fmla="*/ 2147483647 w 23"/>
              <a:gd name="T1" fmla="*/ 2147483647 h 23"/>
              <a:gd name="T2" fmla="*/ 2147483647 w 23"/>
              <a:gd name="T3" fmla="*/ 2147483647 h 23"/>
              <a:gd name="T4" fmla="*/ 2147483647 w 23"/>
              <a:gd name="T5" fmla="*/ 2147483647 h 23"/>
              <a:gd name="T6" fmla="*/ 2147483647 w 23"/>
              <a:gd name="T7" fmla="*/ 2147483647 h 23"/>
              <a:gd name="T8" fmla="*/ 2147483647 w 23"/>
              <a:gd name="T9" fmla="*/ 2147483647 h 23"/>
              <a:gd name="T10" fmla="*/ 0 w 23"/>
              <a:gd name="T11" fmla="*/ 2147483647 h 23"/>
              <a:gd name="T12" fmla="*/ 2147483647 w 23"/>
              <a:gd name="T13" fmla="*/ 2147483647 h 23"/>
              <a:gd name="T14" fmla="*/ 2147483647 w 23"/>
              <a:gd name="T15" fmla="*/ 2147483647 h 23"/>
              <a:gd name="T16" fmla="*/ 2147483647 w 23"/>
              <a:gd name="T17" fmla="*/ 2147483647 h 23"/>
              <a:gd name="T18" fmla="*/ 2147483647 w 23"/>
              <a:gd name="T19" fmla="*/ 0 h 23"/>
              <a:gd name="T20" fmla="*/ 2147483647 w 23"/>
              <a:gd name="T21" fmla="*/ 2147483647 h 23"/>
              <a:gd name="T22" fmla="*/ 2147483647 w 23"/>
              <a:gd name="T23" fmla="*/ 2147483647 h 23"/>
              <a:gd name="T24" fmla="*/ 2147483647 w 23"/>
              <a:gd name="T25" fmla="*/ 2147483647 h 23"/>
              <a:gd name="T26" fmla="*/ 2147483647 w 23"/>
              <a:gd name="T27" fmla="*/ 2147483647 h 23"/>
              <a:gd name="T28" fmla="*/ 2147483647 w 23"/>
              <a:gd name="T29" fmla="*/ 2147483647 h 23"/>
              <a:gd name="T30" fmla="*/ 2147483647 w 23"/>
              <a:gd name="T31" fmla="*/ 2147483647 h 23"/>
              <a:gd name="T32" fmla="*/ 2147483647 w 23"/>
              <a:gd name="T33" fmla="*/ 2147483647 h 23"/>
              <a:gd name="T34" fmla="*/ 2147483647 w 23"/>
              <a:gd name="T35" fmla="*/ 2147483647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 h="23">
                <a:moveTo>
                  <a:pt x="12" y="23"/>
                </a:moveTo>
                <a:lnTo>
                  <a:pt x="12" y="23"/>
                </a:lnTo>
                <a:lnTo>
                  <a:pt x="6" y="21"/>
                </a:lnTo>
                <a:lnTo>
                  <a:pt x="2" y="20"/>
                </a:lnTo>
                <a:lnTo>
                  <a:pt x="1" y="16"/>
                </a:lnTo>
                <a:lnTo>
                  <a:pt x="0" y="11"/>
                </a:lnTo>
                <a:lnTo>
                  <a:pt x="1" y="6"/>
                </a:lnTo>
                <a:lnTo>
                  <a:pt x="2" y="2"/>
                </a:lnTo>
                <a:lnTo>
                  <a:pt x="6" y="1"/>
                </a:lnTo>
                <a:lnTo>
                  <a:pt x="12" y="0"/>
                </a:lnTo>
                <a:lnTo>
                  <a:pt x="16" y="1"/>
                </a:lnTo>
                <a:lnTo>
                  <a:pt x="20" y="2"/>
                </a:lnTo>
                <a:lnTo>
                  <a:pt x="21" y="6"/>
                </a:lnTo>
                <a:lnTo>
                  <a:pt x="23" y="11"/>
                </a:lnTo>
                <a:lnTo>
                  <a:pt x="21" y="16"/>
                </a:lnTo>
                <a:lnTo>
                  <a:pt x="20" y="20"/>
                </a:lnTo>
                <a:lnTo>
                  <a:pt x="16" y="21"/>
                </a:lnTo>
                <a:lnTo>
                  <a:pt x="12"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6" name="Freeform 29"/>
          <p:cNvSpPr>
            <a:spLocks/>
          </p:cNvSpPr>
          <p:nvPr/>
        </p:nvSpPr>
        <p:spPr bwMode="auto">
          <a:xfrm>
            <a:off x="5554663" y="4157663"/>
            <a:ext cx="104775" cy="146050"/>
          </a:xfrm>
          <a:custGeom>
            <a:avLst/>
            <a:gdLst>
              <a:gd name="T0" fmla="*/ 2147483647 w 194"/>
              <a:gd name="T1" fmla="*/ 2147483647 h 270"/>
              <a:gd name="T2" fmla="*/ 2147483647 w 194"/>
              <a:gd name="T3" fmla="*/ 2147483647 h 270"/>
              <a:gd name="T4" fmla="*/ 2147483647 w 194"/>
              <a:gd name="T5" fmla="*/ 2147483647 h 270"/>
              <a:gd name="T6" fmla="*/ 2147483647 w 194"/>
              <a:gd name="T7" fmla="*/ 2147483647 h 270"/>
              <a:gd name="T8" fmla="*/ 2147483647 w 194"/>
              <a:gd name="T9" fmla="*/ 2147483647 h 270"/>
              <a:gd name="T10" fmla="*/ 0 w 194"/>
              <a:gd name="T11" fmla="*/ 2147483647 h 270"/>
              <a:gd name="T12" fmla="*/ 2147483647 w 194"/>
              <a:gd name="T13" fmla="*/ 2147483647 h 270"/>
              <a:gd name="T14" fmla="*/ 2147483647 w 194"/>
              <a:gd name="T15" fmla="*/ 2147483647 h 270"/>
              <a:gd name="T16" fmla="*/ 2147483647 w 194"/>
              <a:gd name="T17" fmla="*/ 2147483647 h 270"/>
              <a:gd name="T18" fmla="*/ 2147483647 w 194"/>
              <a:gd name="T19" fmla="*/ 2147483647 h 270"/>
              <a:gd name="T20" fmla="*/ 2147483647 w 194"/>
              <a:gd name="T21" fmla="*/ 2147483647 h 270"/>
              <a:gd name="T22" fmla="*/ 2147483647 w 194"/>
              <a:gd name="T23" fmla="*/ 2147483647 h 270"/>
              <a:gd name="T24" fmla="*/ 2147483647 w 194"/>
              <a:gd name="T25" fmla="*/ 2147483647 h 270"/>
              <a:gd name="T26" fmla="*/ 2147483647 w 194"/>
              <a:gd name="T27" fmla="*/ 2147483647 h 270"/>
              <a:gd name="T28" fmla="*/ 2147483647 w 194"/>
              <a:gd name="T29" fmla="*/ 2147483647 h 270"/>
              <a:gd name="T30" fmla="*/ 2147483647 w 194"/>
              <a:gd name="T31" fmla="*/ 2147483647 h 270"/>
              <a:gd name="T32" fmla="*/ 2147483647 w 194"/>
              <a:gd name="T33" fmla="*/ 2147483647 h 270"/>
              <a:gd name="T34" fmla="*/ 2147483647 w 194"/>
              <a:gd name="T35" fmla="*/ 2147483647 h 270"/>
              <a:gd name="T36" fmla="*/ 2147483647 w 194"/>
              <a:gd name="T37" fmla="*/ 2147483647 h 270"/>
              <a:gd name="T38" fmla="*/ 2147483647 w 194"/>
              <a:gd name="T39" fmla="*/ 2147483647 h 270"/>
              <a:gd name="T40" fmla="*/ 2147483647 w 194"/>
              <a:gd name="T41" fmla="*/ 2147483647 h 270"/>
              <a:gd name="T42" fmla="*/ 2147483647 w 194"/>
              <a:gd name="T43" fmla="*/ 2147483647 h 270"/>
              <a:gd name="T44" fmla="*/ 2147483647 w 194"/>
              <a:gd name="T45" fmla="*/ 2147483647 h 270"/>
              <a:gd name="T46" fmla="*/ 2147483647 w 194"/>
              <a:gd name="T47" fmla="*/ 2147483647 h 270"/>
              <a:gd name="T48" fmla="*/ 2147483647 w 194"/>
              <a:gd name="T49" fmla="*/ 2147483647 h 270"/>
              <a:gd name="T50" fmla="*/ 2147483647 w 194"/>
              <a:gd name="T51" fmla="*/ 2147483647 h 270"/>
              <a:gd name="T52" fmla="*/ 2147483647 w 194"/>
              <a:gd name="T53" fmla="*/ 2147483647 h 270"/>
              <a:gd name="T54" fmla="*/ 2147483647 w 194"/>
              <a:gd name="T55" fmla="*/ 2147483647 h 270"/>
              <a:gd name="T56" fmla="*/ 2147483647 w 194"/>
              <a:gd name="T57" fmla="*/ 2147483647 h 270"/>
              <a:gd name="T58" fmla="*/ 2147483647 w 194"/>
              <a:gd name="T59" fmla="*/ 2147483647 h 270"/>
              <a:gd name="T60" fmla="*/ 2147483647 w 194"/>
              <a:gd name="T61" fmla="*/ 2147483647 h 270"/>
              <a:gd name="T62" fmla="*/ 2147483647 w 194"/>
              <a:gd name="T63" fmla="*/ 2147483647 h 270"/>
              <a:gd name="T64" fmla="*/ 2147483647 w 194"/>
              <a:gd name="T65" fmla="*/ 0 h 270"/>
              <a:gd name="T66" fmla="*/ 2147483647 w 194"/>
              <a:gd name="T67" fmla="*/ 2147483647 h 270"/>
              <a:gd name="T68" fmla="*/ 2147483647 w 194"/>
              <a:gd name="T69" fmla="*/ 2147483647 h 2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70">
                <a:moveTo>
                  <a:pt x="76" y="194"/>
                </a:moveTo>
                <a:lnTo>
                  <a:pt x="76" y="194"/>
                </a:lnTo>
                <a:lnTo>
                  <a:pt x="63" y="191"/>
                </a:lnTo>
                <a:lnTo>
                  <a:pt x="50" y="191"/>
                </a:lnTo>
                <a:lnTo>
                  <a:pt x="35" y="194"/>
                </a:lnTo>
                <a:lnTo>
                  <a:pt x="27" y="196"/>
                </a:lnTo>
                <a:lnTo>
                  <a:pt x="20" y="199"/>
                </a:lnTo>
                <a:lnTo>
                  <a:pt x="15" y="204"/>
                </a:lnTo>
                <a:lnTo>
                  <a:pt x="8" y="210"/>
                </a:lnTo>
                <a:lnTo>
                  <a:pt x="4" y="218"/>
                </a:lnTo>
                <a:lnTo>
                  <a:pt x="1" y="228"/>
                </a:lnTo>
                <a:lnTo>
                  <a:pt x="0" y="239"/>
                </a:lnTo>
                <a:lnTo>
                  <a:pt x="0" y="252"/>
                </a:lnTo>
                <a:lnTo>
                  <a:pt x="2" y="254"/>
                </a:lnTo>
                <a:lnTo>
                  <a:pt x="9" y="259"/>
                </a:lnTo>
                <a:lnTo>
                  <a:pt x="20" y="265"/>
                </a:lnTo>
                <a:lnTo>
                  <a:pt x="26" y="267"/>
                </a:lnTo>
                <a:lnTo>
                  <a:pt x="32" y="269"/>
                </a:lnTo>
                <a:lnTo>
                  <a:pt x="41" y="270"/>
                </a:lnTo>
                <a:lnTo>
                  <a:pt x="48" y="269"/>
                </a:lnTo>
                <a:lnTo>
                  <a:pt x="56" y="266"/>
                </a:lnTo>
                <a:lnTo>
                  <a:pt x="64" y="262"/>
                </a:lnTo>
                <a:lnTo>
                  <a:pt x="73" y="255"/>
                </a:lnTo>
                <a:lnTo>
                  <a:pt x="82" y="247"/>
                </a:lnTo>
                <a:lnTo>
                  <a:pt x="90" y="234"/>
                </a:lnTo>
                <a:lnTo>
                  <a:pt x="99" y="219"/>
                </a:lnTo>
                <a:lnTo>
                  <a:pt x="98" y="87"/>
                </a:lnTo>
                <a:lnTo>
                  <a:pt x="112" y="94"/>
                </a:lnTo>
                <a:lnTo>
                  <a:pt x="124" y="101"/>
                </a:lnTo>
                <a:lnTo>
                  <a:pt x="138" y="112"/>
                </a:lnTo>
                <a:lnTo>
                  <a:pt x="143" y="117"/>
                </a:lnTo>
                <a:lnTo>
                  <a:pt x="149" y="124"/>
                </a:lnTo>
                <a:lnTo>
                  <a:pt x="153" y="131"/>
                </a:lnTo>
                <a:lnTo>
                  <a:pt x="155" y="139"/>
                </a:lnTo>
                <a:lnTo>
                  <a:pt x="155" y="147"/>
                </a:lnTo>
                <a:lnTo>
                  <a:pt x="154" y="157"/>
                </a:lnTo>
                <a:lnTo>
                  <a:pt x="150" y="166"/>
                </a:lnTo>
                <a:lnTo>
                  <a:pt x="143" y="176"/>
                </a:lnTo>
                <a:lnTo>
                  <a:pt x="144" y="180"/>
                </a:lnTo>
                <a:lnTo>
                  <a:pt x="146" y="183"/>
                </a:lnTo>
                <a:lnTo>
                  <a:pt x="149" y="185"/>
                </a:lnTo>
                <a:lnTo>
                  <a:pt x="151" y="188"/>
                </a:lnTo>
                <a:lnTo>
                  <a:pt x="155" y="188"/>
                </a:lnTo>
                <a:lnTo>
                  <a:pt x="161" y="187"/>
                </a:lnTo>
                <a:lnTo>
                  <a:pt x="166" y="181"/>
                </a:lnTo>
                <a:lnTo>
                  <a:pt x="174" y="173"/>
                </a:lnTo>
                <a:lnTo>
                  <a:pt x="184" y="161"/>
                </a:lnTo>
                <a:lnTo>
                  <a:pt x="188" y="154"/>
                </a:lnTo>
                <a:lnTo>
                  <a:pt x="191" y="146"/>
                </a:lnTo>
                <a:lnTo>
                  <a:pt x="194" y="136"/>
                </a:lnTo>
                <a:lnTo>
                  <a:pt x="194" y="127"/>
                </a:lnTo>
                <a:lnTo>
                  <a:pt x="194" y="117"/>
                </a:lnTo>
                <a:lnTo>
                  <a:pt x="191" y="106"/>
                </a:lnTo>
                <a:lnTo>
                  <a:pt x="187" y="95"/>
                </a:lnTo>
                <a:lnTo>
                  <a:pt x="179" y="84"/>
                </a:lnTo>
                <a:lnTo>
                  <a:pt x="169" y="73"/>
                </a:lnTo>
                <a:lnTo>
                  <a:pt x="155" y="61"/>
                </a:lnTo>
                <a:lnTo>
                  <a:pt x="139" y="49"/>
                </a:lnTo>
                <a:lnTo>
                  <a:pt x="118" y="37"/>
                </a:lnTo>
                <a:lnTo>
                  <a:pt x="112" y="30"/>
                </a:lnTo>
                <a:lnTo>
                  <a:pt x="106" y="22"/>
                </a:lnTo>
                <a:lnTo>
                  <a:pt x="101" y="11"/>
                </a:lnTo>
                <a:lnTo>
                  <a:pt x="97" y="4"/>
                </a:lnTo>
                <a:lnTo>
                  <a:pt x="94" y="1"/>
                </a:lnTo>
                <a:lnTo>
                  <a:pt x="90" y="0"/>
                </a:lnTo>
                <a:lnTo>
                  <a:pt x="86" y="0"/>
                </a:lnTo>
                <a:lnTo>
                  <a:pt x="83" y="3"/>
                </a:lnTo>
                <a:lnTo>
                  <a:pt x="80" y="7"/>
                </a:lnTo>
                <a:lnTo>
                  <a:pt x="79" y="12"/>
                </a:lnTo>
                <a:lnTo>
                  <a:pt x="78" y="19"/>
                </a:lnTo>
                <a:lnTo>
                  <a:pt x="76" y="19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Freeform 30"/>
          <p:cNvSpPr>
            <a:spLocks noEditPoints="1"/>
          </p:cNvSpPr>
          <p:nvPr/>
        </p:nvSpPr>
        <p:spPr bwMode="auto">
          <a:xfrm>
            <a:off x="4970463" y="1206500"/>
            <a:ext cx="87312" cy="146050"/>
          </a:xfrm>
          <a:custGeom>
            <a:avLst/>
            <a:gdLst>
              <a:gd name="T0" fmla="*/ 2147483647 w 161"/>
              <a:gd name="T1" fmla="*/ 0 h 273"/>
              <a:gd name="T2" fmla="*/ 2147483647 w 161"/>
              <a:gd name="T3" fmla="*/ 0 h 273"/>
              <a:gd name="T4" fmla="*/ 2147483647 w 161"/>
              <a:gd name="T5" fmla="*/ 2147483647 h 273"/>
              <a:gd name="T6" fmla="*/ 2147483647 w 161"/>
              <a:gd name="T7" fmla="*/ 2147483647 h 273"/>
              <a:gd name="T8" fmla="*/ 2147483647 w 161"/>
              <a:gd name="T9" fmla="*/ 2147483647 h 273"/>
              <a:gd name="T10" fmla="*/ 2147483647 w 161"/>
              <a:gd name="T11" fmla="*/ 2147483647 h 273"/>
              <a:gd name="T12" fmla="*/ 2147483647 w 161"/>
              <a:gd name="T13" fmla="*/ 2147483647 h 273"/>
              <a:gd name="T14" fmla="*/ 2147483647 w 161"/>
              <a:gd name="T15" fmla="*/ 2147483647 h 273"/>
              <a:gd name="T16" fmla="*/ 0 w 161"/>
              <a:gd name="T17" fmla="*/ 2147483647 h 273"/>
              <a:gd name="T18" fmla="*/ 0 w 161"/>
              <a:gd name="T19" fmla="*/ 2147483647 h 273"/>
              <a:gd name="T20" fmla="*/ 0 w 161"/>
              <a:gd name="T21" fmla="*/ 2147483647 h 273"/>
              <a:gd name="T22" fmla="*/ 0 w 161"/>
              <a:gd name="T23" fmla="*/ 2147483647 h 273"/>
              <a:gd name="T24" fmla="*/ 2147483647 w 161"/>
              <a:gd name="T25" fmla="*/ 2147483647 h 273"/>
              <a:gd name="T26" fmla="*/ 2147483647 w 161"/>
              <a:gd name="T27" fmla="*/ 2147483647 h 273"/>
              <a:gd name="T28" fmla="*/ 2147483647 w 161"/>
              <a:gd name="T29" fmla="*/ 2147483647 h 273"/>
              <a:gd name="T30" fmla="*/ 2147483647 w 161"/>
              <a:gd name="T31" fmla="*/ 2147483647 h 273"/>
              <a:gd name="T32" fmla="*/ 2147483647 w 161"/>
              <a:gd name="T33" fmla="*/ 2147483647 h 273"/>
              <a:gd name="T34" fmla="*/ 2147483647 w 161"/>
              <a:gd name="T35" fmla="*/ 2147483647 h 273"/>
              <a:gd name="T36" fmla="*/ 2147483647 w 161"/>
              <a:gd name="T37" fmla="*/ 2147483647 h 273"/>
              <a:gd name="T38" fmla="*/ 2147483647 w 161"/>
              <a:gd name="T39" fmla="*/ 2147483647 h 273"/>
              <a:gd name="T40" fmla="*/ 2147483647 w 161"/>
              <a:gd name="T41" fmla="*/ 2147483647 h 273"/>
              <a:gd name="T42" fmla="*/ 2147483647 w 161"/>
              <a:gd name="T43" fmla="*/ 2147483647 h 273"/>
              <a:gd name="T44" fmla="*/ 2147483647 w 161"/>
              <a:gd name="T45" fmla="*/ 2147483647 h 273"/>
              <a:gd name="T46" fmla="*/ 2147483647 w 161"/>
              <a:gd name="T47" fmla="*/ 2147483647 h 273"/>
              <a:gd name="T48" fmla="*/ 2147483647 w 161"/>
              <a:gd name="T49" fmla="*/ 2147483647 h 273"/>
              <a:gd name="T50" fmla="*/ 2147483647 w 161"/>
              <a:gd name="T51" fmla="*/ 2147483647 h 273"/>
              <a:gd name="T52" fmla="*/ 2147483647 w 161"/>
              <a:gd name="T53" fmla="*/ 2147483647 h 273"/>
              <a:gd name="T54" fmla="*/ 2147483647 w 161"/>
              <a:gd name="T55" fmla="*/ 2147483647 h 273"/>
              <a:gd name="T56" fmla="*/ 2147483647 w 161"/>
              <a:gd name="T57" fmla="*/ 2147483647 h 273"/>
              <a:gd name="T58" fmla="*/ 2147483647 w 161"/>
              <a:gd name="T59" fmla="*/ 2147483647 h 273"/>
              <a:gd name="T60" fmla="*/ 2147483647 w 161"/>
              <a:gd name="T61" fmla="*/ 2147483647 h 273"/>
              <a:gd name="T62" fmla="*/ 2147483647 w 161"/>
              <a:gd name="T63" fmla="*/ 2147483647 h 273"/>
              <a:gd name="T64" fmla="*/ 2147483647 w 161"/>
              <a:gd name="T65" fmla="*/ 2147483647 h 273"/>
              <a:gd name="T66" fmla="*/ 2147483647 w 161"/>
              <a:gd name="T67" fmla="*/ 2147483647 h 273"/>
              <a:gd name="T68" fmla="*/ 2147483647 w 161"/>
              <a:gd name="T69" fmla="*/ 2147483647 h 273"/>
              <a:gd name="T70" fmla="*/ 2147483647 w 161"/>
              <a:gd name="T71" fmla="*/ 2147483647 h 273"/>
              <a:gd name="T72" fmla="*/ 2147483647 w 161"/>
              <a:gd name="T73" fmla="*/ 0 h 273"/>
              <a:gd name="T74" fmla="*/ 2147483647 w 161"/>
              <a:gd name="T75" fmla="*/ 2147483647 h 273"/>
              <a:gd name="T76" fmla="*/ 2147483647 w 161"/>
              <a:gd name="T77" fmla="*/ 2147483647 h 273"/>
              <a:gd name="T78" fmla="*/ 2147483647 w 161"/>
              <a:gd name="T79" fmla="*/ 2147483647 h 273"/>
              <a:gd name="T80" fmla="*/ 2147483647 w 161"/>
              <a:gd name="T81" fmla="*/ 2147483647 h 273"/>
              <a:gd name="T82" fmla="*/ 2147483647 w 161"/>
              <a:gd name="T83" fmla="*/ 2147483647 h 273"/>
              <a:gd name="T84" fmla="*/ 2147483647 w 161"/>
              <a:gd name="T85" fmla="*/ 2147483647 h 273"/>
              <a:gd name="T86" fmla="*/ 2147483647 w 161"/>
              <a:gd name="T87" fmla="*/ 2147483647 h 273"/>
              <a:gd name="T88" fmla="*/ 2147483647 w 161"/>
              <a:gd name="T89" fmla="*/ 2147483647 h 273"/>
              <a:gd name="T90" fmla="*/ 2147483647 w 161"/>
              <a:gd name="T91" fmla="*/ 2147483647 h 273"/>
              <a:gd name="T92" fmla="*/ 2147483647 w 161"/>
              <a:gd name="T93" fmla="*/ 2147483647 h 273"/>
              <a:gd name="T94" fmla="*/ 2147483647 w 161"/>
              <a:gd name="T95" fmla="*/ 2147483647 h 273"/>
              <a:gd name="T96" fmla="*/ 2147483647 w 161"/>
              <a:gd name="T97" fmla="*/ 2147483647 h 273"/>
              <a:gd name="T98" fmla="*/ 2147483647 w 161"/>
              <a:gd name="T99" fmla="*/ 2147483647 h 273"/>
              <a:gd name="T100" fmla="*/ 2147483647 w 161"/>
              <a:gd name="T101" fmla="*/ 2147483647 h 273"/>
              <a:gd name="T102" fmla="*/ 2147483647 w 161"/>
              <a:gd name="T103" fmla="*/ 2147483647 h 273"/>
              <a:gd name="T104" fmla="*/ 2147483647 w 161"/>
              <a:gd name="T105" fmla="*/ 2147483647 h 273"/>
              <a:gd name="T106" fmla="*/ 2147483647 w 161"/>
              <a:gd name="T107" fmla="*/ 2147483647 h 273"/>
              <a:gd name="T108" fmla="*/ 2147483647 w 161"/>
              <a:gd name="T109" fmla="*/ 2147483647 h 273"/>
              <a:gd name="T110" fmla="*/ 2147483647 w 161"/>
              <a:gd name="T111" fmla="*/ 2147483647 h 273"/>
              <a:gd name="T112" fmla="*/ 2147483647 w 161"/>
              <a:gd name="T113" fmla="*/ 2147483647 h 273"/>
              <a:gd name="T114" fmla="*/ 2147483647 w 161"/>
              <a:gd name="T115" fmla="*/ 2147483647 h 273"/>
              <a:gd name="T116" fmla="*/ 2147483647 w 161"/>
              <a:gd name="T117" fmla="*/ 2147483647 h 273"/>
              <a:gd name="T118" fmla="*/ 2147483647 w 161"/>
              <a:gd name="T119" fmla="*/ 2147483647 h 273"/>
              <a:gd name="T120" fmla="*/ 2147483647 w 161"/>
              <a:gd name="T121" fmla="*/ 2147483647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1" h="273">
                <a:moveTo>
                  <a:pt x="125" y="0"/>
                </a:moveTo>
                <a:lnTo>
                  <a:pt x="37" y="0"/>
                </a:lnTo>
                <a:lnTo>
                  <a:pt x="29" y="2"/>
                </a:lnTo>
                <a:lnTo>
                  <a:pt x="22" y="3"/>
                </a:lnTo>
                <a:lnTo>
                  <a:pt x="17" y="7"/>
                </a:lnTo>
                <a:lnTo>
                  <a:pt x="11" y="11"/>
                </a:lnTo>
                <a:lnTo>
                  <a:pt x="6" y="17"/>
                </a:lnTo>
                <a:lnTo>
                  <a:pt x="3" y="24"/>
                </a:lnTo>
                <a:lnTo>
                  <a:pt x="0" y="30"/>
                </a:lnTo>
                <a:lnTo>
                  <a:pt x="0" y="37"/>
                </a:lnTo>
                <a:lnTo>
                  <a:pt x="0" y="236"/>
                </a:lnTo>
                <a:lnTo>
                  <a:pt x="0" y="245"/>
                </a:lnTo>
                <a:lnTo>
                  <a:pt x="3" y="252"/>
                </a:lnTo>
                <a:lnTo>
                  <a:pt x="6" y="257"/>
                </a:lnTo>
                <a:lnTo>
                  <a:pt x="11" y="262"/>
                </a:lnTo>
                <a:lnTo>
                  <a:pt x="17" y="267"/>
                </a:lnTo>
                <a:lnTo>
                  <a:pt x="22" y="271"/>
                </a:lnTo>
                <a:lnTo>
                  <a:pt x="29" y="272"/>
                </a:lnTo>
                <a:lnTo>
                  <a:pt x="37" y="273"/>
                </a:lnTo>
                <a:lnTo>
                  <a:pt x="125" y="273"/>
                </a:lnTo>
                <a:lnTo>
                  <a:pt x="133" y="272"/>
                </a:lnTo>
                <a:lnTo>
                  <a:pt x="140" y="271"/>
                </a:lnTo>
                <a:lnTo>
                  <a:pt x="145" y="267"/>
                </a:lnTo>
                <a:lnTo>
                  <a:pt x="151" y="262"/>
                </a:lnTo>
                <a:lnTo>
                  <a:pt x="156" y="257"/>
                </a:lnTo>
                <a:lnTo>
                  <a:pt x="159" y="252"/>
                </a:lnTo>
                <a:lnTo>
                  <a:pt x="161" y="245"/>
                </a:lnTo>
                <a:lnTo>
                  <a:pt x="161" y="236"/>
                </a:lnTo>
                <a:lnTo>
                  <a:pt x="161" y="37"/>
                </a:lnTo>
                <a:lnTo>
                  <a:pt x="161" y="30"/>
                </a:lnTo>
                <a:lnTo>
                  <a:pt x="159" y="24"/>
                </a:lnTo>
                <a:lnTo>
                  <a:pt x="156" y="17"/>
                </a:lnTo>
                <a:lnTo>
                  <a:pt x="151" y="11"/>
                </a:lnTo>
                <a:lnTo>
                  <a:pt x="145" y="7"/>
                </a:lnTo>
                <a:lnTo>
                  <a:pt x="140" y="3"/>
                </a:lnTo>
                <a:lnTo>
                  <a:pt x="133" y="2"/>
                </a:lnTo>
                <a:lnTo>
                  <a:pt x="125" y="0"/>
                </a:lnTo>
                <a:close/>
                <a:moveTo>
                  <a:pt x="86" y="256"/>
                </a:moveTo>
                <a:lnTo>
                  <a:pt x="77" y="256"/>
                </a:lnTo>
                <a:lnTo>
                  <a:pt x="73" y="256"/>
                </a:lnTo>
                <a:lnTo>
                  <a:pt x="70" y="253"/>
                </a:lnTo>
                <a:lnTo>
                  <a:pt x="67" y="250"/>
                </a:lnTo>
                <a:lnTo>
                  <a:pt x="67" y="246"/>
                </a:lnTo>
                <a:lnTo>
                  <a:pt x="67" y="242"/>
                </a:lnTo>
                <a:lnTo>
                  <a:pt x="70" y="239"/>
                </a:lnTo>
                <a:lnTo>
                  <a:pt x="73" y="236"/>
                </a:lnTo>
                <a:lnTo>
                  <a:pt x="77" y="235"/>
                </a:lnTo>
                <a:lnTo>
                  <a:pt x="86" y="235"/>
                </a:lnTo>
                <a:lnTo>
                  <a:pt x="89" y="236"/>
                </a:lnTo>
                <a:lnTo>
                  <a:pt x="93" y="239"/>
                </a:lnTo>
                <a:lnTo>
                  <a:pt x="95" y="242"/>
                </a:lnTo>
                <a:lnTo>
                  <a:pt x="96" y="246"/>
                </a:lnTo>
                <a:lnTo>
                  <a:pt x="95" y="250"/>
                </a:lnTo>
                <a:lnTo>
                  <a:pt x="93" y="253"/>
                </a:lnTo>
                <a:lnTo>
                  <a:pt x="89" y="256"/>
                </a:lnTo>
                <a:lnTo>
                  <a:pt x="86" y="256"/>
                </a:lnTo>
                <a:close/>
                <a:moveTo>
                  <a:pt x="140" y="219"/>
                </a:moveTo>
                <a:lnTo>
                  <a:pt x="22" y="219"/>
                </a:lnTo>
                <a:lnTo>
                  <a:pt x="22" y="22"/>
                </a:lnTo>
                <a:lnTo>
                  <a:pt x="140" y="22"/>
                </a:lnTo>
                <a:lnTo>
                  <a:pt x="140" y="2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8" name="Freeform 31"/>
          <p:cNvSpPr>
            <a:spLocks noEditPoints="1"/>
          </p:cNvSpPr>
          <p:nvPr/>
        </p:nvSpPr>
        <p:spPr bwMode="auto">
          <a:xfrm>
            <a:off x="5235575" y="911225"/>
            <a:ext cx="147638" cy="146050"/>
          </a:xfrm>
          <a:custGeom>
            <a:avLst/>
            <a:gdLst>
              <a:gd name="T0" fmla="*/ 2147483647 w 271"/>
              <a:gd name="T1" fmla="*/ 2147483647 h 273"/>
              <a:gd name="T2" fmla="*/ 2147483647 w 271"/>
              <a:gd name="T3" fmla="*/ 2147483647 h 273"/>
              <a:gd name="T4" fmla="*/ 2147483647 w 271"/>
              <a:gd name="T5" fmla="*/ 0 h 273"/>
              <a:gd name="T6" fmla="*/ 2147483647 w 271"/>
              <a:gd name="T7" fmla="*/ 0 h 273"/>
              <a:gd name="T8" fmla="*/ 2147483647 w 271"/>
              <a:gd name="T9" fmla="*/ 0 h 273"/>
              <a:gd name="T10" fmla="*/ 2147483647 w 271"/>
              <a:gd name="T11" fmla="*/ 2147483647 h 273"/>
              <a:gd name="T12" fmla="*/ 2147483647 w 271"/>
              <a:gd name="T13" fmla="*/ 2147483647 h 273"/>
              <a:gd name="T14" fmla="*/ 2147483647 w 271"/>
              <a:gd name="T15" fmla="*/ 2147483647 h 273"/>
              <a:gd name="T16" fmla="*/ 0 w 271"/>
              <a:gd name="T17" fmla="*/ 2147483647 h 273"/>
              <a:gd name="T18" fmla="*/ 2147483647 w 271"/>
              <a:gd name="T19" fmla="*/ 2147483647 h 273"/>
              <a:gd name="T20" fmla="*/ 2147483647 w 271"/>
              <a:gd name="T21" fmla="*/ 2147483647 h 273"/>
              <a:gd name="T22" fmla="*/ 2147483647 w 271"/>
              <a:gd name="T23" fmla="*/ 2147483647 h 273"/>
              <a:gd name="T24" fmla="*/ 2147483647 w 271"/>
              <a:gd name="T25" fmla="*/ 2147483647 h 273"/>
              <a:gd name="T26" fmla="*/ 2147483647 w 271"/>
              <a:gd name="T27" fmla="*/ 2147483647 h 273"/>
              <a:gd name="T28" fmla="*/ 2147483647 w 271"/>
              <a:gd name="T29" fmla="*/ 2147483647 h 273"/>
              <a:gd name="T30" fmla="*/ 2147483647 w 271"/>
              <a:gd name="T31" fmla="*/ 2147483647 h 273"/>
              <a:gd name="T32" fmla="*/ 2147483647 w 271"/>
              <a:gd name="T33" fmla="*/ 2147483647 h 273"/>
              <a:gd name="T34" fmla="*/ 2147483647 w 271"/>
              <a:gd name="T35" fmla="*/ 2147483647 h 273"/>
              <a:gd name="T36" fmla="*/ 2147483647 w 271"/>
              <a:gd name="T37" fmla="*/ 2147483647 h 273"/>
              <a:gd name="T38" fmla="*/ 2147483647 w 271"/>
              <a:gd name="T39" fmla="*/ 2147483647 h 273"/>
              <a:gd name="T40" fmla="*/ 2147483647 w 271"/>
              <a:gd name="T41" fmla="*/ 2147483647 h 273"/>
              <a:gd name="T42" fmla="*/ 2147483647 w 271"/>
              <a:gd name="T43" fmla="*/ 2147483647 h 273"/>
              <a:gd name="T44" fmla="*/ 2147483647 w 271"/>
              <a:gd name="T45" fmla="*/ 2147483647 h 273"/>
              <a:gd name="T46" fmla="*/ 2147483647 w 271"/>
              <a:gd name="T47" fmla="*/ 2147483647 h 273"/>
              <a:gd name="T48" fmla="*/ 2147483647 w 271"/>
              <a:gd name="T49" fmla="*/ 2147483647 h 273"/>
              <a:gd name="T50" fmla="*/ 2147483647 w 271"/>
              <a:gd name="T51" fmla="*/ 2147483647 h 273"/>
              <a:gd name="T52" fmla="*/ 2147483647 w 271"/>
              <a:gd name="T53" fmla="*/ 2147483647 h 273"/>
              <a:gd name="T54" fmla="*/ 2147483647 w 271"/>
              <a:gd name="T55" fmla="*/ 2147483647 h 273"/>
              <a:gd name="T56" fmla="*/ 2147483647 w 271"/>
              <a:gd name="T57" fmla="*/ 2147483647 h 273"/>
              <a:gd name="T58" fmla="*/ 2147483647 w 271"/>
              <a:gd name="T59" fmla="*/ 2147483647 h 273"/>
              <a:gd name="T60" fmla="*/ 2147483647 w 271"/>
              <a:gd name="T61" fmla="*/ 2147483647 h 273"/>
              <a:gd name="T62" fmla="*/ 2147483647 w 271"/>
              <a:gd name="T63" fmla="*/ 2147483647 h 273"/>
              <a:gd name="T64" fmla="*/ 2147483647 w 271"/>
              <a:gd name="T65" fmla="*/ 2147483647 h 273"/>
              <a:gd name="T66" fmla="*/ 2147483647 w 271"/>
              <a:gd name="T67" fmla="*/ 2147483647 h 273"/>
              <a:gd name="T68" fmla="*/ 2147483647 w 271"/>
              <a:gd name="T69" fmla="*/ 2147483647 h 273"/>
              <a:gd name="T70" fmla="*/ 2147483647 w 271"/>
              <a:gd name="T71" fmla="*/ 2147483647 h 273"/>
              <a:gd name="T72" fmla="*/ 2147483647 w 271"/>
              <a:gd name="T73" fmla="*/ 2147483647 h 273"/>
              <a:gd name="T74" fmla="*/ 2147483647 w 271"/>
              <a:gd name="T75" fmla="*/ 2147483647 h 273"/>
              <a:gd name="T76" fmla="*/ 2147483647 w 271"/>
              <a:gd name="T77" fmla="*/ 2147483647 h 273"/>
              <a:gd name="T78" fmla="*/ 2147483647 w 271"/>
              <a:gd name="T79" fmla="*/ 2147483647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71" h="273">
                <a:moveTo>
                  <a:pt x="270" y="45"/>
                </a:moveTo>
                <a:lnTo>
                  <a:pt x="228" y="1"/>
                </a:lnTo>
                <a:lnTo>
                  <a:pt x="226" y="0"/>
                </a:lnTo>
                <a:lnTo>
                  <a:pt x="224" y="0"/>
                </a:lnTo>
                <a:lnTo>
                  <a:pt x="221" y="0"/>
                </a:lnTo>
                <a:lnTo>
                  <a:pt x="219" y="1"/>
                </a:lnTo>
                <a:lnTo>
                  <a:pt x="50" y="167"/>
                </a:lnTo>
                <a:lnTo>
                  <a:pt x="1" y="263"/>
                </a:lnTo>
                <a:lnTo>
                  <a:pt x="0" y="267"/>
                </a:lnTo>
                <a:lnTo>
                  <a:pt x="2" y="271"/>
                </a:lnTo>
                <a:lnTo>
                  <a:pt x="4" y="273"/>
                </a:lnTo>
                <a:lnTo>
                  <a:pt x="7" y="273"/>
                </a:lnTo>
                <a:lnTo>
                  <a:pt x="9" y="271"/>
                </a:lnTo>
                <a:lnTo>
                  <a:pt x="102" y="219"/>
                </a:lnTo>
                <a:lnTo>
                  <a:pt x="103" y="219"/>
                </a:lnTo>
                <a:lnTo>
                  <a:pt x="269" y="54"/>
                </a:lnTo>
                <a:lnTo>
                  <a:pt x="270" y="51"/>
                </a:lnTo>
                <a:lnTo>
                  <a:pt x="271" y="49"/>
                </a:lnTo>
                <a:lnTo>
                  <a:pt x="270" y="47"/>
                </a:lnTo>
                <a:lnTo>
                  <a:pt x="270" y="45"/>
                </a:lnTo>
                <a:close/>
                <a:moveTo>
                  <a:pt x="224" y="15"/>
                </a:moveTo>
                <a:lnTo>
                  <a:pt x="240" y="32"/>
                </a:lnTo>
                <a:lnTo>
                  <a:pt x="93" y="180"/>
                </a:lnTo>
                <a:lnTo>
                  <a:pt x="75" y="162"/>
                </a:lnTo>
                <a:lnTo>
                  <a:pt x="224" y="15"/>
                </a:lnTo>
                <a:close/>
                <a:moveTo>
                  <a:pt x="95" y="210"/>
                </a:moveTo>
                <a:lnTo>
                  <a:pt x="54" y="233"/>
                </a:lnTo>
                <a:lnTo>
                  <a:pt x="48" y="229"/>
                </a:lnTo>
                <a:lnTo>
                  <a:pt x="43" y="225"/>
                </a:lnTo>
                <a:lnTo>
                  <a:pt x="41" y="221"/>
                </a:lnTo>
                <a:lnTo>
                  <a:pt x="39" y="217"/>
                </a:lnTo>
                <a:lnTo>
                  <a:pt x="60" y="176"/>
                </a:lnTo>
                <a:lnTo>
                  <a:pt x="71" y="166"/>
                </a:lnTo>
                <a:lnTo>
                  <a:pt x="105" y="200"/>
                </a:lnTo>
                <a:lnTo>
                  <a:pt x="95" y="210"/>
                </a:lnTo>
                <a:close/>
                <a:moveTo>
                  <a:pt x="109" y="196"/>
                </a:moveTo>
                <a:lnTo>
                  <a:pt x="95" y="182"/>
                </a:lnTo>
                <a:lnTo>
                  <a:pt x="244" y="36"/>
                </a:lnTo>
                <a:lnTo>
                  <a:pt x="256" y="49"/>
                </a:lnTo>
                <a:lnTo>
                  <a:pt x="109" y="19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9" name="Freeform 32"/>
          <p:cNvSpPr>
            <a:spLocks/>
          </p:cNvSpPr>
          <p:nvPr/>
        </p:nvSpPr>
        <p:spPr bwMode="auto">
          <a:xfrm>
            <a:off x="5538788" y="911225"/>
            <a:ext cx="65087" cy="65088"/>
          </a:xfrm>
          <a:custGeom>
            <a:avLst/>
            <a:gdLst>
              <a:gd name="T0" fmla="*/ 2147483647 w 118"/>
              <a:gd name="T1" fmla="*/ 2147483647 h 122"/>
              <a:gd name="T2" fmla="*/ 2147483647 w 118"/>
              <a:gd name="T3" fmla="*/ 2147483647 h 122"/>
              <a:gd name="T4" fmla="*/ 2147483647 w 118"/>
              <a:gd name="T5" fmla="*/ 2147483647 h 122"/>
              <a:gd name="T6" fmla="*/ 2147483647 w 118"/>
              <a:gd name="T7" fmla="*/ 2147483647 h 122"/>
              <a:gd name="T8" fmla="*/ 2147483647 w 118"/>
              <a:gd name="T9" fmla="*/ 2147483647 h 122"/>
              <a:gd name="T10" fmla="*/ 2147483647 w 118"/>
              <a:gd name="T11" fmla="*/ 2147483647 h 122"/>
              <a:gd name="T12" fmla="*/ 2147483647 w 118"/>
              <a:gd name="T13" fmla="*/ 2147483647 h 122"/>
              <a:gd name="T14" fmla="*/ 2147483647 w 118"/>
              <a:gd name="T15" fmla="*/ 2147483647 h 122"/>
              <a:gd name="T16" fmla="*/ 2147483647 w 118"/>
              <a:gd name="T17" fmla="*/ 2147483647 h 122"/>
              <a:gd name="T18" fmla="*/ 2147483647 w 118"/>
              <a:gd name="T19" fmla="*/ 2147483647 h 122"/>
              <a:gd name="T20" fmla="*/ 2147483647 w 118"/>
              <a:gd name="T21" fmla="*/ 2147483647 h 122"/>
              <a:gd name="T22" fmla="*/ 2147483647 w 118"/>
              <a:gd name="T23" fmla="*/ 2147483647 h 122"/>
              <a:gd name="T24" fmla="*/ 2147483647 w 118"/>
              <a:gd name="T25" fmla="*/ 2147483647 h 122"/>
              <a:gd name="T26" fmla="*/ 2147483647 w 118"/>
              <a:gd name="T27" fmla="*/ 2147483647 h 122"/>
              <a:gd name="T28" fmla="*/ 2147483647 w 118"/>
              <a:gd name="T29" fmla="*/ 2147483647 h 122"/>
              <a:gd name="T30" fmla="*/ 2147483647 w 118"/>
              <a:gd name="T31" fmla="*/ 2147483647 h 122"/>
              <a:gd name="T32" fmla="*/ 2147483647 w 118"/>
              <a:gd name="T33" fmla="*/ 2147483647 h 122"/>
              <a:gd name="T34" fmla="*/ 2147483647 w 118"/>
              <a:gd name="T35" fmla="*/ 2147483647 h 122"/>
              <a:gd name="T36" fmla="*/ 2147483647 w 118"/>
              <a:gd name="T37" fmla="*/ 2147483647 h 122"/>
              <a:gd name="T38" fmla="*/ 2147483647 w 118"/>
              <a:gd name="T39" fmla="*/ 2147483647 h 122"/>
              <a:gd name="T40" fmla="*/ 2147483647 w 118"/>
              <a:gd name="T41" fmla="*/ 2147483647 h 122"/>
              <a:gd name="T42" fmla="*/ 2147483647 w 118"/>
              <a:gd name="T43" fmla="*/ 2147483647 h 122"/>
              <a:gd name="T44" fmla="*/ 2147483647 w 118"/>
              <a:gd name="T45" fmla="*/ 2147483647 h 122"/>
              <a:gd name="T46" fmla="*/ 2147483647 w 118"/>
              <a:gd name="T47" fmla="*/ 2147483647 h 122"/>
              <a:gd name="T48" fmla="*/ 2147483647 w 118"/>
              <a:gd name="T49" fmla="*/ 2147483647 h 122"/>
              <a:gd name="T50" fmla="*/ 2147483647 w 118"/>
              <a:gd name="T51" fmla="*/ 2147483647 h 122"/>
              <a:gd name="T52" fmla="*/ 2147483647 w 118"/>
              <a:gd name="T53" fmla="*/ 2147483647 h 122"/>
              <a:gd name="T54" fmla="*/ 2147483647 w 118"/>
              <a:gd name="T55" fmla="*/ 2147483647 h 122"/>
              <a:gd name="T56" fmla="*/ 2147483647 w 118"/>
              <a:gd name="T57" fmla="*/ 2147483647 h 122"/>
              <a:gd name="T58" fmla="*/ 2147483647 w 118"/>
              <a:gd name="T59" fmla="*/ 2147483647 h 122"/>
              <a:gd name="T60" fmla="*/ 2147483647 w 118"/>
              <a:gd name="T61" fmla="*/ 2147483647 h 122"/>
              <a:gd name="T62" fmla="*/ 2147483647 w 118"/>
              <a:gd name="T63" fmla="*/ 2147483647 h 122"/>
              <a:gd name="T64" fmla="*/ 2147483647 w 118"/>
              <a:gd name="T65" fmla="*/ 2147483647 h 122"/>
              <a:gd name="T66" fmla="*/ 2147483647 w 118"/>
              <a:gd name="T67" fmla="*/ 2147483647 h 122"/>
              <a:gd name="T68" fmla="*/ 2147483647 w 118"/>
              <a:gd name="T69" fmla="*/ 2147483647 h 122"/>
              <a:gd name="T70" fmla="*/ 2147483647 w 118"/>
              <a:gd name="T71" fmla="*/ 2147483647 h 122"/>
              <a:gd name="T72" fmla="*/ 2147483647 w 118"/>
              <a:gd name="T73" fmla="*/ 0 h 122"/>
              <a:gd name="T74" fmla="*/ 2147483647 w 118"/>
              <a:gd name="T75" fmla="*/ 2147483647 h 122"/>
              <a:gd name="T76" fmla="*/ 2147483647 w 118"/>
              <a:gd name="T77" fmla="*/ 2147483647 h 12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8" h="122">
                <a:moveTo>
                  <a:pt x="76" y="122"/>
                </a:moveTo>
                <a:lnTo>
                  <a:pt x="80" y="118"/>
                </a:lnTo>
                <a:lnTo>
                  <a:pt x="76" y="113"/>
                </a:lnTo>
                <a:lnTo>
                  <a:pt x="86" y="105"/>
                </a:lnTo>
                <a:lnTo>
                  <a:pt x="87" y="103"/>
                </a:lnTo>
                <a:lnTo>
                  <a:pt x="87" y="102"/>
                </a:lnTo>
                <a:lnTo>
                  <a:pt x="86" y="102"/>
                </a:lnTo>
                <a:lnTo>
                  <a:pt x="84" y="102"/>
                </a:lnTo>
                <a:lnTo>
                  <a:pt x="73" y="110"/>
                </a:lnTo>
                <a:lnTo>
                  <a:pt x="71" y="107"/>
                </a:lnTo>
                <a:lnTo>
                  <a:pt x="80" y="98"/>
                </a:lnTo>
                <a:lnTo>
                  <a:pt x="82" y="97"/>
                </a:lnTo>
                <a:lnTo>
                  <a:pt x="80" y="95"/>
                </a:lnTo>
                <a:lnTo>
                  <a:pt x="79" y="95"/>
                </a:lnTo>
                <a:lnTo>
                  <a:pt x="68" y="105"/>
                </a:lnTo>
                <a:lnTo>
                  <a:pt x="65" y="101"/>
                </a:lnTo>
                <a:lnTo>
                  <a:pt x="75" y="92"/>
                </a:lnTo>
                <a:lnTo>
                  <a:pt x="75" y="91"/>
                </a:lnTo>
                <a:lnTo>
                  <a:pt x="75" y="90"/>
                </a:lnTo>
                <a:lnTo>
                  <a:pt x="73" y="90"/>
                </a:lnTo>
                <a:lnTo>
                  <a:pt x="62" y="98"/>
                </a:lnTo>
                <a:lnTo>
                  <a:pt x="60" y="95"/>
                </a:lnTo>
                <a:lnTo>
                  <a:pt x="69" y="86"/>
                </a:lnTo>
                <a:lnTo>
                  <a:pt x="69" y="84"/>
                </a:lnTo>
                <a:lnTo>
                  <a:pt x="69" y="83"/>
                </a:lnTo>
                <a:lnTo>
                  <a:pt x="68" y="83"/>
                </a:lnTo>
                <a:lnTo>
                  <a:pt x="67" y="83"/>
                </a:lnTo>
                <a:lnTo>
                  <a:pt x="57" y="92"/>
                </a:lnTo>
                <a:lnTo>
                  <a:pt x="53" y="88"/>
                </a:lnTo>
                <a:lnTo>
                  <a:pt x="73" y="71"/>
                </a:lnTo>
                <a:lnTo>
                  <a:pt x="73" y="68"/>
                </a:lnTo>
                <a:lnTo>
                  <a:pt x="73" y="66"/>
                </a:lnTo>
                <a:lnTo>
                  <a:pt x="71" y="65"/>
                </a:lnTo>
                <a:lnTo>
                  <a:pt x="68" y="65"/>
                </a:lnTo>
                <a:lnTo>
                  <a:pt x="49" y="84"/>
                </a:lnTo>
                <a:lnTo>
                  <a:pt x="45" y="80"/>
                </a:lnTo>
                <a:lnTo>
                  <a:pt x="56" y="71"/>
                </a:lnTo>
                <a:lnTo>
                  <a:pt x="56" y="69"/>
                </a:lnTo>
                <a:lnTo>
                  <a:pt x="56" y="68"/>
                </a:lnTo>
                <a:lnTo>
                  <a:pt x="54" y="68"/>
                </a:lnTo>
                <a:lnTo>
                  <a:pt x="53" y="68"/>
                </a:lnTo>
                <a:lnTo>
                  <a:pt x="43" y="77"/>
                </a:lnTo>
                <a:lnTo>
                  <a:pt x="39" y="73"/>
                </a:lnTo>
                <a:lnTo>
                  <a:pt x="49" y="65"/>
                </a:lnTo>
                <a:lnTo>
                  <a:pt x="50" y="64"/>
                </a:lnTo>
                <a:lnTo>
                  <a:pt x="50" y="62"/>
                </a:lnTo>
                <a:lnTo>
                  <a:pt x="49" y="61"/>
                </a:lnTo>
                <a:lnTo>
                  <a:pt x="47" y="61"/>
                </a:lnTo>
                <a:lnTo>
                  <a:pt x="37" y="71"/>
                </a:lnTo>
                <a:lnTo>
                  <a:pt x="34" y="68"/>
                </a:lnTo>
                <a:lnTo>
                  <a:pt x="43" y="58"/>
                </a:lnTo>
                <a:lnTo>
                  <a:pt x="45" y="57"/>
                </a:lnTo>
                <a:lnTo>
                  <a:pt x="43" y="56"/>
                </a:lnTo>
                <a:lnTo>
                  <a:pt x="42" y="56"/>
                </a:lnTo>
                <a:lnTo>
                  <a:pt x="31" y="65"/>
                </a:lnTo>
                <a:lnTo>
                  <a:pt x="28" y="61"/>
                </a:lnTo>
                <a:lnTo>
                  <a:pt x="38" y="53"/>
                </a:lnTo>
                <a:lnTo>
                  <a:pt x="39" y="51"/>
                </a:lnTo>
                <a:lnTo>
                  <a:pt x="38" y="50"/>
                </a:lnTo>
                <a:lnTo>
                  <a:pt x="37" y="49"/>
                </a:lnTo>
                <a:lnTo>
                  <a:pt x="26" y="58"/>
                </a:lnTo>
                <a:lnTo>
                  <a:pt x="22" y="54"/>
                </a:lnTo>
                <a:lnTo>
                  <a:pt x="42" y="36"/>
                </a:lnTo>
                <a:lnTo>
                  <a:pt x="43" y="34"/>
                </a:lnTo>
                <a:lnTo>
                  <a:pt x="42" y="32"/>
                </a:lnTo>
                <a:lnTo>
                  <a:pt x="39" y="31"/>
                </a:lnTo>
                <a:lnTo>
                  <a:pt x="38" y="32"/>
                </a:lnTo>
                <a:lnTo>
                  <a:pt x="17" y="50"/>
                </a:lnTo>
                <a:lnTo>
                  <a:pt x="8" y="39"/>
                </a:lnTo>
                <a:lnTo>
                  <a:pt x="42" y="8"/>
                </a:lnTo>
                <a:lnTo>
                  <a:pt x="113" y="86"/>
                </a:lnTo>
                <a:lnTo>
                  <a:pt x="118" y="80"/>
                </a:lnTo>
                <a:lnTo>
                  <a:pt x="45" y="1"/>
                </a:lnTo>
                <a:lnTo>
                  <a:pt x="42" y="0"/>
                </a:lnTo>
                <a:lnTo>
                  <a:pt x="41" y="1"/>
                </a:lnTo>
                <a:lnTo>
                  <a:pt x="1" y="36"/>
                </a:lnTo>
                <a:lnTo>
                  <a:pt x="0" y="39"/>
                </a:lnTo>
                <a:lnTo>
                  <a:pt x="1" y="41"/>
                </a:lnTo>
                <a:lnTo>
                  <a:pt x="76" y="1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0" name="Freeform 33"/>
          <p:cNvSpPr>
            <a:spLocks/>
          </p:cNvSpPr>
          <p:nvPr/>
        </p:nvSpPr>
        <p:spPr bwMode="auto">
          <a:xfrm>
            <a:off x="5608638" y="982663"/>
            <a:ext cx="69850" cy="74612"/>
          </a:xfrm>
          <a:custGeom>
            <a:avLst/>
            <a:gdLst>
              <a:gd name="T0" fmla="*/ 2147483647 w 131"/>
              <a:gd name="T1" fmla="*/ 0 h 138"/>
              <a:gd name="T2" fmla="*/ 2147483647 w 131"/>
              <a:gd name="T3" fmla="*/ 2147483647 h 138"/>
              <a:gd name="T4" fmla="*/ 2147483647 w 131"/>
              <a:gd name="T5" fmla="*/ 2147483647 h 138"/>
              <a:gd name="T6" fmla="*/ 2147483647 w 131"/>
              <a:gd name="T7" fmla="*/ 2147483647 h 138"/>
              <a:gd name="T8" fmla="*/ 2147483647 w 131"/>
              <a:gd name="T9" fmla="*/ 2147483647 h 138"/>
              <a:gd name="T10" fmla="*/ 2147483647 w 131"/>
              <a:gd name="T11" fmla="*/ 2147483647 h 138"/>
              <a:gd name="T12" fmla="*/ 2147483647 w 131"/>
              <a:gd name="T13" fmla="*/ 2147483647 h 138"/>
              <a:gd name="T14" fmla="*/ 2147483647 w 131"/>
              <a:gd name="T15" fmla="*/ 2147483647 h 138"/>
              <a:gd name="T16" fmla="*/ 2147483647 w 131"/>
              <a:gd name="T17" fmla="*/ 2147483647 h 138"/>
              <a:gd name="T18" fmla="*/ 2147483647 w 131"/>
              <a:gd name="T19" fmla="*/ 2147483647 h 138"/>
              <a:gd name="T20" fmla="*/ 2147483647 w 131"/>
              <a:gd name="T21" fmla="*/ 2147483647 h 138"/>
              <a:gd name="T22" fmla="*/ 2147483647 w 131"/>
              <a:gd name="T23" fmla="*/ 2147483647 h 138"/>
              <a:gd name="T24" fmla="*/ 2147483647 w 131"/>
              <a:gd name="T25" fmla="*/ 2147483647 h 138"/>
              <a:gd name="T26" fmla="*/ 2147483647 w 131"/>
              <a:gd name="T27" fmla="*/ 2147483647 h 138"/>
              <a:gd name="T28" fmla="*/ 2147483647 w 131"/>
              <a:gd name="T29" fmla="*/ 2147483647 h 138"/>
              <a:gd name="T30" fmla="*/ 2147483647 w 131"/>
              <a:gd name="T31" fmla="*/ 2147483647 h 138"/>
              <a:gd name="T32" fmla="*/ 2147483647 w 131"/>
              <a:gd name="T33" fmla="*/ 2147483647 h 138"/>
              <a:gd name="T34" fmla="*/ 2147483647 w 131"/>
              <a:gd name="T35" fmla="*/ 2147483647 h 138"/>
              <a:gd name="T36" fmla="*/ 2147483647 w 131"/>
              <a:gd name="T37" fmla="*/ 2147483647 h 138"/>
              <a:gd name="T38" fmla="*/ 2147483647 w 131"/>
              <a:gd name="T39" fmla="*/ 2147483647 h 138"/>
              <a:gd name="T40" fmla="*/ 2147483647 w 131"/>
              <a:gd name="T41" fmla="*/ 2147483647 h 138"/>
              <a:gd name="T42" fmla="*/ 2147483647 w 131"/>
              <a:gd name="T43" fmla="*/ 2147483647 h 138"/>
              <a:gd name="T44" fmla="*/ 2147483647 w 131"/>
              <a:gd name="T45" fmla="*/ 2147483647 h 138"/>
              <a:gd name="T46" fmla="*/ 2147483647 w 131"/>
              <a:gd name="T47" fmla="*/ 2147483647 h 138"/>
              <a:gd name="T48" fmla="*/ 2147483647 w 131"/>
              <a:gd name="T49" fmla="*/ 2147483647 h 138"/>
              <a:gd name="T50" fmla="*/ 2147483647 w 131"/>
              <a:gd name="T51" fmla="*/ 2147483647 h 138"/>
              <a:gd name="T52" fmla="*/ 2147483647 w 131"/>
              <a:gd name="T53" fmla="*/ 2147483647 h 138"/>
              <a:gd name="T54" fmla="*/ 2147483647 w 131"/>
              <a:gd name="T55" fmla="*/ 2147483647 h 138"/>
              <a:gd name="T56" fmla="*/ 2147483647 w 131"/>
              <a:gd name="T57" fmla="*/ 2147483647 h 138"/>
              <a:gd name="T58" fmla="*/ 2147483647 w 131"/>
              <a:gd name="T59" fmla="*/ 2147483647 h 138"/>
              <a:gd name="T60" fmla="*/ 2147483647 w 131"/>
              <a:gd name="T61" fmla="*/ 2147483647 h 138"/>
              <a:gd name="T62" fmla="*/ 2147483647 w 131"/>
              <a:gd name="T63" fmla="*/ 2147483647 h 138"/>
              <a:gd name="T64" fmla="*/ 2147483647 w 131"/>
              <a:gd name="T65" fmla="*/ 2147483647 h 138"/>
              <a:gd name="T66" fmla="*/ 2147483647 w 131"/>
              <a:gd name="T67" fmla="*/ 2147483647 h 138"/>
              <a:gd name="T68" fmla="*/ 2147483647 w 131"/>
              <a:gd name="T69" fmla="*/ 2147483647 h 138"/>
              <a:gd name="T70" fmla="*/ 2147483647 w 131"/>
              <a:gd name="T71" fmla="*/ 2147483647 h 138"/>
              <a:gd name="T72" fmla="*/ 2147483647 w 131"/>
              <a:gd name="T73" fmla="*/ 2147483647 h 138"/>
              <a:gd name="T74" fmla="*/ 2147483647 w 131"/>
              <a:gd name="T75" fmla="*/ 2147483647 h 138"/>
              <a:gd name="T76" fmla="*/ 2147483647 w 131"/>
              <a:gd name="T77" fmla="*/ 2147483647 h 138"/>
              <a:gd name="T78" fmla="*/ 2147483647 w 131"/>
              <a:gd name="T79" fmla="*/ 2147483647 h 138"/>
              <a:gd name="T80" fmla="*/ 2147483647 w 131"/>
              <a:gd name="T81" fmla="*/ 2147483647 h 138"/>
              <a:gd name="T82" fmla="*/ 2147483647 w 131"/>
              <a:gd name="T83" fmla="*/ 2147483647 h 138"/>
              <a:gd name="T84" fmla="*/ 2147483647 w 131"/>
              <a:gd name="T85" fmla="*/ 2147483647 h 138"/>
              <a:gd name="T86" fmla="*/ 2147483647 w 131"/>
              <a:gd name="T87" fmla="*/ 2147483647 h 138"/>
              <a:gd name="T88" fmla="*/ 2147483647 w 131"/>
              <a:gd name="T89" fmla="*/ 2147483647 h 138"/>
              <a:gd name="T90" fmla="*/ 2147483647 w 131"/>
              <a:gd name="T91" fmla="*/ 2147483647 h 138"/>
              <a:gd name="T92" fmla="*/ 2147483647 w 131"/>
              <a:gd name="T93" fmla="*/ 2147483647 h 13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1" h="138">
                <a:moveTo>
                  <a:pt x="129" y="95"/>
                </a:moveTo>
                <a:lnTo>
                  <a:pt x="42" y="0"/>
                </a:lnTo>
                <a:lnTo>
                  <a:pt x="38" y="5"/>
                </a:lnTo>
                <a:lnTo>
                  <a:pt x="122" y="98"/>
                </a:lnTo>
                <a:lnTo>
                  <a:pt x="88" y="129"/>
                </a:lnTo>
                <a:lnTo>
                  <a:pt x="80" y="120"/>
                </a:lnTo>
                <a:lnTo>
                  <a:pt x="90" y="110"/>
                </a:lnTo>
                <a:lnTo>
                  <a:pt x="90" y="109"/>
                </a:lnTo>
                <a:lnTo>
                  <a:pt x="90" y="108"/>
                </a:lnTo>
                <a:lnTo>
                  <a:pt x="88" y="108"/>
                </a:lnTo>
                <a:lnTo>
                  <a:pt x="87" y="108"/>
                </a:lnTo>
                <a:lnTo>
                  <a:pt x="77" y="117"/>
                </a:lnTo>
                <a:lnTo>
                  <a:pt x="75" y="113"/>
                </a:lnTo>
                <a:lnTo>
                  <a:pt x="84" y="105"/>
                </a:lnTo>
                <a:lnTo>
                  <a:pt x="84" y="103"/>
                </a:lnTo>
                <a:lnTo>
                  <a:pt x="84" y="102"/>
                </a:lnTo>
                <a:lnTo>
                  <a:pt x="83" y="101"/>
                </a:lnTo>
                <a:lnTo>
                  <a:pt x="82" y="102"/>
                </a:lnTo>
                <a:lnTo>
                  <a:pt x="72" y="110"/>
                </a:lnTo>
                <a:lnTo>
                  <a:pt x="69" y="108"/>
                </a:lnTo>
                <a:lnTo>
                  <a:pt x="79" y="98"/>
                </a:lnTo>
                <a:lnTo>
                  <a:pt x="79" y="97"/>
                </a:lnTo>
                <a:lnTo>
                  <a:pt x="79" y="95"/>
                </a:lnTo>
                <a:lnTo>
                  <a:pt x="77" y="95"/>
                </a:lnTo>
                <a:lnTo>
                  <a:pt x="76" y="95"/>
                </a:lnTo>
                <a:lnTo>
                  <a:pt x="67" y="105"/>
                </a:lnTo>
                <a:lnTo>
                  <a:pt x="62" y="101"/>
                </a:lnTo>
                <a:lnTo>
                  <a:pt x="73" y="93"/>
                </a:lnTo>
                <a:lnTo>
                  <a:pt x="73" y="91"/>
                </a:lnTo>
                <a:lnTo>
                  <a:pt x="73" y="90"/>
                </a:lnTo>
                <a:lnTo>
                  <a:pt x="72" y="90"/>
                </a:lnTo>
                <a:lnTo>
                  <a:pt x="71" y="90"/>
                </a:lnTo>
                <a:lnTo>
                  <a:pt x="61" y="98"/>
                </a:lnTo>
                <a:lnTo>
                  <a:pt x="57" y="94"/>
                </a:lnTo>
                <a:lnTo>
                  <a:pt x="76" y="76"/>
                </a:lnTo>
                <a:lnTo>
                  <a:pt x="77" y="75"/>
                </a:lnTo>
                <a:lnTo>
                  <a:pt x="76" y="72"/>
                </a:lnTo>
                <a:lnTo>
                  <a:pt x="75" y="71"/>
                </a:lnTo>
                <a:lnTo>
                  <a:pt x="72" y="72"/>
                </a:lnTo>
                <a:lnTo>
                  <a:pt x="53" y="90"/>
                </a:lnTo>
                <a:lnTo>
                  <a:pt x="49" y="86"/>
                </a:lnTo>
                <a:lnTo>
                  <a:pt x="58" y="76"/>
                </a:lnTo>
                <a:lnTo>
                  <a:pt x="58" y="75"/>
                </a:lnTo>
                <a:lnTo>
                  <a:pt x="58" y="73"/>
                </a:lnTo>
                <a:lnTo>
                  <a:pt x="57" y="73"/>
                </a:lnTo>
                <a:lnTo>
                  <a:pt x="46" y="83"/>
                </a:lnTo>
                <a:lnTo>
                  <a:pt x="43" y="79"/>
                </a:lnTo>
                <a:lnTo>
                  <a:pt x="53" y="71"/>
                </a:lnTo>
                <a:lnTo>
                  <a:pt x="53" y="69"/>
                </a:lnTo>
                <a:lnTo>
                  <a:pt x="53" y="68"/>
                </a:lnTo>
                <a:lnTo>
                  <a:pt x="52" y="68"/>
                </a:lnTo>
                <a:lnTo>
                  <a:pt x="50" y="68"/>
                </a:lnTo>
                <a:lnTo>
                  <a:pt x="41" y="77"/>
                </a:lnTo>
                <a:lnTo>
                  <a:pt x="38" y="73"/>
                </a:lnTo>
                <a:lnTo>
                  <a:pt x="47" y="64"/>
                </a:lnTo>
                <a:lnTo>
                  <a:pt x="47" y="62"/>
                </a:lnTo>
                <a:lnTo>
                  <a:pt x="47" y="61"/>
                </a:lnTo>
                <a:lnTo>
                  <a:pt x="46" y="61"/>
                </a:lnTo>
                <a:lnTo>
                  <a:pt x="45" y="61"/>
                </a:lnTo>
                <a:lnTo>
                  <a:pt x="35" y="71"/>
                </a:lnTo>
                <a:lnTo>
                  <a:pt x="31" y="67"/>
                </a:lnTo>
                <a:lnTo>
                  <a:pt x="42" y="58"/>
                </a:lnTo>
                <a:lnTo>
                  <a:pt x="42" y="57"/>
                </a:lnTo>
                <a:lnTo>
                  <a:pt x="42" y="56"/>
                </a:lnTo>
                <a:lnTo>
                  <a:pt x="41" y="56"/>
                </a:lnTo>
                <a:lnTo>
                  <a:pt x="39" y="56"/>
                </a:lnTo>
                <a:lnTo>
                  <a:pt x="30" y="65"/>
                </a:lnTo>
                <a:lnTo>
                  <a:pt x="26" y="61"/>
                </a:lnTo>
                <a:lnTo>
                  <a:pt x="45" y="42"/>
                </a:lnTo>
                <a:lnTo>
                  <a:pt x="46" y="41"/>
                </a:lnTo>
                <a:lnTo>
                  <a:pt x="45" y="38"/>
                </a:lnTo>
                <a:lnTo>
                  <a:pt x="43" y="37"/>
                </a:lnTo>
                <a:lnTo>
                  <a:pt x="41" y="38"/>
                </a:lnTo>
                <a:lnTo>
                  <a:pt x="21" y="56"/>
                </a:lnTo>
                <a:lnTo>
                  <a:pt x="17" y="52"/>
                </a:lnTo>
                <a:lnTo>
                  <a:pt x="27" y="42"/>
                </a:lnTo>
                <a:lnTo>
                  <a:pt x="28" y="42"/>
                </a:lnTo>
                <a:lnTo>
                  <a:pt x="27" y="41"/>
                </a:lnTo>
                <a:lnTo>
                  <a:pt x="26" y="39"/>
                </a:lnTo>
                <a:lnTo>
                  <a:pt x="15" y="49"/>
                </a:lnTo>
                <a:lnTo>
                  <a:pt x="12" y="46"/>
                </a:lnTo>
                <a:lnTo>
                  <a:pt x="21" y="37"/>
                </a:lnTo>
                <a:lnTo>
                  <a:pt x="21" y="35"/>
                </a:lnTo>
                <a:lnTo>
                  <a:pt x="21" y="34"/>
                </a:lnTo>
                <a:lnTo>
                  <a:pt x="20" y="34"/>
                </a:lnTo>
                <a:lnTo>
                  <a:pt x="19" y="34"/>
                </a:lnTo>
                <a:lnTo>
                  <a:pt x="9" y="43"/>
                </a:lnTo>
                <a:lnTo>
                  <a:pt x="5" y="38"/>
                </a:lnTo>
                <a:lnTo>
                  <a:pt x="0" y="42"/>
                </a:lnTo>
                <a:lnTo>
                  <a:pt x="86" y="136"/>
                </a:lnTo>
                <a:lnTo>
                  <a:pt x="88" y="138"/>
                </a:lnTo>
                <a:lnTo>
                  <a:pt x="90" y="136"/>
                </a:lnTo>
                <a:lnTo>
                  <a:pt x="129" y="101"/>
                </a:lnTo>
                <a:lnTo>
                  <a:pt x="131" y="98"/>
                </a:lnTo>
                <a:lnTo>
                  <a:pt x="129" y="9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1" name="Freeform 34"/>
          <p:cNvSpPr>
            <a:spLocks noEditPoints="1"/>
          </p:cNvSpPr>
          <p:nvPr/>
        </p:nvSpPr>
        <p:spPr bwMode="auto">
          <a:xfrm>
            <a:off x="5532438" y="911225"/>
            <a:ext cx="144462" cy="142875"/>
          </a:xfrm>
          <a:custGeom>
            <a:avLst/>
            <a:gdLst>
              <a:gd name="T0" fmla="*/ 2147483647 w 266"/>
              <a:gd name="T1" fmla="*/ 2147483647 h 266"/>
              <a:gd name="T2" fmla="*/ 2147483647 w 266"/>
              <a:gd name="T3" fmla="*/ 2147483647 h 266"/>
              <a:gd name="T4" fmla="*/ 2147483647 w 266"/>
              <a:gd name="T5" fmla="*/ 0 h 266"/>
              <a:gd name="T6" fmla="*/ 2147483647 w 266"/>
              <a:gd name="T7" fmla="*/ 0 h 266"/>
              <a:gd name="T8" fmla="*/ 2147483647 w 266"/>
              <a:gd name="T9" fmla="*/ 0 h 266"/>
              <a:gd name="T10" fmla="*/ 2147483647 w 266"/>
              <a:gd name="T11" fmla="*/ 2147483647 h 266"/>
              <a:gd name="T12" fmla="*/ 2147483647 w 266"/>
              <a:gd name="T13" fmla="*/ 2147483647 h 266"/>
              <a:gd name="T14" fmla="*/ 2147483647 w 266"/>
              <a:gd name="T15" fmla="*/ 2147483647 h 266"/>
              <a:gd name="T16" fmla="*/ 0 w 266"/>
              <a:gd name="T17" fmla="*/ 2147483647 h 266"/>
              <a:gd name="T18" fmla="*/ 2147483647 w 266"/>
              <a:gd name="T19" fmla="*/ 2147483647 h 266"/>
              <a:gd name="T20" fmla="*/ 2147483647 w 266"/>
              <a:gd name="T21" fmla="*/ 2147483647 h 266"/>
              <a:gd name="T22" fmla="*/ 2147483647 w 266"/>
              <a:gd name="T23" fmla="*/ 2147483647 h 266"/>
              <a:gd name="T24" fmla="*/ 2147483647 w 266"/>
              <a:gd name="T25" fmla="*/ 2147483647 h 266"/>
              <a:gd name="T26" fmla="*/ 2147483647 w 266"/>
              <a:gd name="T27" fmla="*/ 2147483647 h 266"/>
              <a:gd name="T28" fmla="*/ 2147483647 w 266"/>
              <a:gd name="T29" fmla="*/ 2147483647 h 266"/>
              <a:gd name="T30" fmla="*/ 2147483647 w 266"/>
              <a:gd name="T31" fmla="*/ 2147483647 h 266"/>
              <a:gd name="T32" fmla="*/ 2147483647 w 266"/>
              <a:gd name="T33" fmla="*/ 2147483647 h 266"/>
              <a:gd name="T34" fmla="*/ 2147483647 w 266"/>
              <a:gd name="T35" fmla="*/ 2147483647 h 266"/>
              <a:gd name="T36" fmla="*/ 2147483647 w 266"/>
              <a:gd name="T37" fmla="*/ 2147483647 h 266"/>
              <a:gd name="T38" fmla="*/ 2147483647 w 266"/>
              <a:gd name="T39" fmla="*/ 2147483647 h 266"/>
              <a:gd name="T40" fmla="*/ 2147483647 w 266"/>
              <a:gd name="T41" fmla="*/ 2147483647 h 266"/>
              <a:gd name="T42" fmla="*/ 2147483647 w 266"/>
              <a:gd name="T43" fmla="*/ 2147483647 h 266"/>
              <a:gd name="T44" fmla="*/ 2147483647 w 266"/>
              <a:gd name="T45" fmla="*/ 2147483647 h 266"/>
              <a:gd name="T46" fmla="*/ 2147483647 w 266"/>
              <a:gd name="T47" fmla="*/ 2147483647 h 266"/>
              <a:gd name="T48" fmla="*/ 2147483647 w 266"/>
              <a:gd name="T49" fmla="*/ 2147483647 h 266"/>
              <a:gd name="T50" fmla="*/ 2147483647 w 266"/>
              <a:gd name="T51" fmla="*/ 2147483647 h 266"/>
              <a:gd name="T52" fmla="*/ 2147483647 w 266"/>
              <a:gd name="T53" fmla="*/ 2147483647 h 266"/>
              <a:gd name="T54" fmla="*/ 2147483647 w 266"/>
              <a:gd name="T55" fmla="*/ 2147483647 h 266"/>
              <a:gd name="T56" fmla="*/ 2147483647 w 266"/>
              <a:gd name="T57" fmla="*/ 2147483647 h 266"/>
              <a:gd name="T58" fmla="*/ 2147483647 w 266"/>
              <a:gd name="T59" fmla="*/ 2147483647 h 266"/>
              <a:gd name="T60" fmla="*/ 2147483647 w 266"/>
              <a:gd name="T61" fmla="*/ 2147483647 h 266"/>
              <a:gd name="T62" fmla="*/ 2147483647 w 266"/>
              <a:gd name="T63" fmla="*/ 2147483647 h 266"/>
              <a:gd name="T64" fmla="*/ 2147483647 w 266"/>
              <a:gd name="T65" fmla="*/ 2147483647 h 266"/>
              <a:gd name="T66" fmla="*/ 2147483647 w 266"/>
              <a:gd name="T67" fmla="*/ 2147483647 h 266"/>
              <a:gd name="T68" fmla="*/ 2147483647 w 266"/>
              <a:gd name="T69" fmla="*/ 2147483647 h 266"/>
              <a:gd name="T70" fmla="*/ 2147483647 w 266"/>
              <a:gd name="T71" fmla="*/ 2147483647 h 266"/>
              <a:gd name="T72" fmla="*/ 2147483647 w 266"/>
              <a:gd name="T73" fmla="*/ 2147483647 h 266"/>
              <a:gd name="T74" fmla="*/ 2147483647 w 266"/>
              <a:gd name="T75" fmla="*/ 2147483647 h 266"/>
              <a:gd name="T76" fmla="*/ 2147483647 w 266"/>
              <a:gd name="T77" fmla="*/ 2147483647 h 266"/>
              <a:gd name="T78" fmla="*/ 2147483647 w 266"/>
              <a:gd name="T79" fmla="*/ 2147483647 h 26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66" h="266">
                <a:moveTo>
                  <a:pt x="265" y="39"/>
                </a:moveTo>
                <a:lnTo>
                  <a:pt x="227" y="1"/>
                </a:lnTo>
                <a:lnTo>
                  <a:pt x="225" y="0"/>
                </a:lnTo>
                <a:lnTo>
                  <a:pt x="224" y="0"/>
                </a:lnTo>
                <a:lnTo>
                  <a:pt x="221" y="0"/>
                </a:lnTo>
                <a:lnTo>
                  <a:pt x="220" y="1"/>
                </a:lnTo>
                <a:lnTo>
                  <a:pt x="45" y="173"/>
                </a:lnTo>
                <a:lnTo>
                  <a:pt x="1" y="258"/>
                </a:lnTo>
                <a:lnTo>
                  <a:pt x="0" y="262"/>
                </a:lnTo>
                <a:lnTo>
                  <a:pt x="3" y="264"/>
                </a:lnTo>
                <a:lnTo>
                  <a:pt x="4" y="266"/>
                </a:lnTo>
                <a:lnTo>
                  <a:pt x="7" y="266"/>
                </a:lnTo>
                <a:lnTo>
                  <a:pt x="10" y="266"/>
                </a:lnTo>
                <a:lnTo>
                  <a:pt x="92" y="219"/>
                </a:lnTo>
                <a:lnTo>
                  <a:pt x="93" y="218"/>
                </a:lnTo>
                <a:lnTo>
                  <a:pt x="265" y="47"/>
                </a:lnTo>
                <a:lnTo>
                  <a:pt x="265" y="46"/>
                </a:lnTo>
                <a:lnTo>
                  <a:pt x="266" y="43"/>
                </a:lnTo>
                <a:lnTo>
                  <a:pt x="265" y="42"/>
                </a:lnTo>
                <a:lnTo>
                  <a:pt x="265" y="39"/>
                </a:lnTo>
                <a:close/>
                <a:moveTo>
                  <a:pt x="223" y="13"/>
                </a:moveTo>
                <a:lnTo>
                  <a:pt x="240" y="30"/>
                </a:lnTo>
                <a:lnTo>
                  <a:pt x="83" y="184"/>
                </a:lnTo>
                <a:lnTo>
                  <a:pt x="67" y="167"/>
                </a:lnTo>
                <a:lnTo>
                  <a:pt x="223" y="13"/>
                </a:lnTo>
                <a:close/>
                <a:moveTo>
                  <a:pt x="86" y="210"/>
                </a:moveTo>
                <a:lnTo>
                  <a:pt x="49" y="230"/>
                </a:lnTo>
                <a:lnTo>
                  <a:pt x="44" y="228"/>
                </a:lnTo>
                <a:lnTo>
                  <a:pt x="40" y="223"/>
                </a:lnTo>
                <a:lnTo>
                  <a:pt x="37" y="219"/>
                </a:lnTo>
                <a:lnTo>
                  <a:pt x="36" y="217"/>
                </a:lnTo>
                <a:lnTo>
                  <a:pt x="55" y="180"/>
                </a:lnTo>
                <a:lnTo>
                  <a:pt x="63" y="172"/>
                </a:lnTo>
                <a:lnTo>
                  <a:pt x="94" y="202"/>
                </a:lnTo>
                <a:lnTo>
                  <a:pt x="86" y="210"/>
                </a:lnTo>
                <a:close/>
                <a:moveTo>
                  <a:pt x="97" y="197"/>
                </a:moveTo>
                <a:lnTo>
                  <a:pt x="87" y="188"/>
                </a:lnTo>
                <a:lnTo>
                  <a:pt x="243" y="34"/>
                </a:lnTo>
                <a:lnTo>
                  <a:pt x="253" y="43"/>
                </a:lnTo>
                <a:lnTo>
                  <a:pt x="97" y="19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2" name="Freeform 35"/>
          <p:cNvSpPr>
            <a:spLocks noEditPoints="1"/>
          </p:cNvSpPr>
          <p:nvPr/>
        </p:nvSpPr>
        <p:spPr bwMode="auto">
          <a:xfrm>
            <a:off x="4054475" y="1803400"/>
            <a:ext cx="149225" cy="133350"/>
          </a:xfrm>
          <a:custGeom>
            <a:avLst/>
            <a:gdLst>
              <a:gd name="T0" fmla="*/ 2147483647 w 274"/>
              <a:gd name="T1" fmla="*/ 2147483647 h 245"/>
              <a:gd name="T2" fmla="*/ 2147483647 w 274"/>
              <a:gd name="T3" fmla="*/ 2147483647 h 245"/>
              <a:gd name="T4" fmla="*/ 2147483647 w 274"/>
              <a:gd name="T5" fmla="*/ 2147483647 h 245"/>
              <a:gd name="T6" fmla="*/ 2147483647 w 274"/>
              <a:gd name="T7" fmla="*/ 2147483647 h 245"/>
              <a:gd name="T8" fmla="*/ 2147483647 w 274"/>
              <a:gd name="T9" fmla="*/ 2147483647 h 245"/>
              <a:gd name="T10" fmla="*/ 2147483647 w 274"/>
              <a:gd name="T11" fmla="*/ 0 h 245"/>
              <a:gd name="T12" fmla="*/ 2147483647 w 274"/>
              <a:gd name="T13" fmla="*/ 0 h 245"/>
              <a:gd name="T14" fmla="*/ 2147483647 w 274"/>
              <a:gd name="T15" fmla="*/ 2147483647 h 245"/>
              <a:gd name="T16" fmla="*/ 2147483647 w 274"/>
              <a:gd name="T17" fmla="*/ 2147483647 h 245"/>
              <a:gd name="T18" fmla="*/ 2147483647 w 274"/>
              <a:gd name="T19" fmla="*/ 2147483647 h 245"/>
              <a:gd name="T20" fmla="*/ 2147483647 w 274"/>
              <a:gd name="T21" fmla="*/ 2147483647 h 245"/>
              <a:gd name="T22" fmla="*/ 0 w 274"/>
              <a:gd name="T23" fmla="*/ 2147483647 h 245"/>
              <a:gd name="T24" fmla="*/ 2147483647 w 274"/>
              <a:gd name="T25" fmla="*/ 2147483647 h 245"/>
              <a:gd name="T26" fmla="*/ 2147483647 w 274"/>
              <a:gd name="T27" fmla="*/ 2147483647 h 245"/>
              <a:gd name="T28" fmla="*/ 2147483647 w 274"/>
              <a:gd name="T29" fmla="*/ 2147483647 h 245"/>
              <a:gd name="T30" fmla="*/ 2147483647 w 274"/>
              <a:gd name="T31" fmla="*/ 2147483647 h 245"/>
              <a:gd name="T32" fmla="*/ 2147483647 w 274"/>
              <a:gd name="T33" fmla="*/ 2147483647 h 245"/>
              <a:gd name="T34" fmla="*/ 2147483647 w 274"/>
              <a:gd name="T35" fmla="*/ 2147483647 h 245"/>
              <a:gd name="T36" fmla="*/ 2147483647 w 274"/>
              <a:gd name="T37" fmla="*/ 2147483647 h 245"/>
              <a:gd name="T38" fmla="*/ 2147483647 w 274"/>
              <a:gd name="T39" fmla="*/ 2147483647 h 245"/>
              <a:gd name="T40" fmla="*/ 2147483647 w 274"/>
              <a:gd name="T41" fmla="*/ 2147483647 h 245"/>
              <a:gd name="T42" fmla="*/ 2147483647 w 274"/>
              <a:gd name="T43" fmla="*/ 2147483647 h 245"/>
              <a:gd name="T44" fmla="*/ 2147483647 w 274"/>
              <a:gd name="T45" fmla="*/ 2147483647 h 245"/>
              <a:gd name="T46" fmla="*/ 2147483647 w 274"/>
              <a:gd name="T47" fmla="*/ 2147483647 h 245"/>
              <a:gd name="T48" fmla="*/ 2147483647 w 274"/>
              <a:gd name="T49" fmla="*/ 2147483647 h 245"/>
              <a:gd name="T50" fmla="*/ 2147483647 w 274"/>
              <a:gd name="T51" fmla="*/ 2147483647 h 245"/>
              <a:gd name="T52" fmla="*/ 2147483647 w 274"/>
              <a:gd name="T53" fmla="*/ 2147483647 h 245"/>
              <a:gd name="T54" fmla="*/ 2147483647 w 274"/>
              <a:gd name="T55" fmla="*/ 2147483647 h 245"/>
              <a:gd name="T56" fmla="*/ 2147483647 w 274"/>
              <a:gd name="T57" fmla="*/ 2147483647 h 245"/>
              <a:gd name="T58" fmla="*/ 2147483647 w 274"/>
              <a:gd name="T59" fmla="*/ 2147483647 h 245"/>
              <a:gd name="T60" fmla="*/ 2147483647 w 274"/>
              <a:gd name="T61" fmla="*/ 2147483647 h 245"/>
              <a:gd name="T62" fmla="*/ 2147483647 w 274"/>
              <a:gd name="T63" fmla="*/ 2147483647 h 245"/>
              <a:gd name="T64" fmla="*/ 2147483647 w 274"/>
              <a:gd name="T65" fmla="*/ 2147483647 h 245"/>
              <a:gd name="T66" fmla="*/ 2147483647 w 274"/>
              <a:gd name="T67" fmla="*/ 2147483647 h 245"/>
              <a:gd name="T68" fmla="*/ 2147483647 w 274"/>
              <a:gd name="T69" fmla="*/ 2147483647 h 245"/>
              <a:gd name="T70" fmla="*/ 2147483647 w 274"/>
              <a:gd name="T71" fmla="*/ 2147483647 h 245"/>
              <a:gd name="T72" fmla="*/ 2147483647 w 274"/>
              <a:gd name="T73" fmla="*/ 2147483647 h 245"/>
              <a:gd name="T74" fmla="*/ 2147483647 w 274"/>
              <a:gd name="T75" fmla="*/ 2147483647 h 245"/>
              <a:gd name="T76" fmla="*/ 2147483647 w 274"/>
              <a:gd name="T77" fmla="*/ 2147483647 h 245"/>
              <a:gd name="T78" fmla="*/ 2147483647 w 274"/>
              <a:gd name="T79" fmla="*/ 2147483647 h 245"/>
              <a:gd name="T80" fmla="*/ 2147483647 w 274"/>
              <a:gd name="T81" fmla="*/ 2147483647 h 245"/>
              <a:gd name="T82" fmla="*/ 2147483647 w 274"/>
              <a:gd name="T83" fmla="*/ 2147483647 h 245"/>
              <a:gd name="T84" fmla="*/ 2147483647 w 274"/>
              <a:gd name="T85" fmla="*/ 2147483647 h 245"/>
              <a:gd name="T86" fmla="*/ 2147483647 w 274"/>
              <a:gd name="T87" fmla="*/ 2147483647 h 245"/>
              <a:gd name="T88" fmla="*/ 2147483647 w 274"/>
              <a:gd name="T89" fmla="*/ 2147483647 h 245"/>
              <a:gd name="T90" fmla="*/ 2147483647 w 274"/>
              <a:gd name="T91" fmla="*/ 2147483647 h 245"/>
              <a:gd name="T92" fmla="*/ 2147483647 w 274"/>
              <a:gd name="T93" fmla="*/ 2147483647 h 245"/>
              <a:gd name="T94" fmla="*/ 2147483647 w 274"/>
              <a:gd name="T95" fmla="*/ 2147483647 h 245"/>
              <a:gd name="T96" fmla="*/ 2147483647 w 274"/>
              <a:gd name="T97" fmla="*/ 2147483647 h 245"/>
              <a:gd name="T98" fmla="*/ 2147483647 w 274"/>
              <a:gd name="T99" fmla="*/ 2147483647 h 245"/>
              <a:gd name="T100" fmla="*/ 2147483647 w 274"/>
              <a:gd name="T101" fmla="*/ 2147483647 h 245"/>
              <a:gd name="T102" fmla="*/ 2147483647 w 274"/>
              <a:gd name="T103" fmla="*/ 2147483647 h 2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4" h="245">
                <a:moveTo>
                  <a:pt x="274" y="103"/>
                </a:moveTo>
                <a:lnTo>
                  <a:pt x="274" y="103"/>
                </a:lnTo>
                <a:lnTo>
                  <a:pt x="273" y="92"/>
                </a:lnTo>
                <a:lnTo>
                  <a:pt x="270" y="83"/>
                </a:lnTo>
                <a:lnTo>
                  <a:pt x="267" y="73"/>
                </a:lnTo>
                <a:lnTo>
                  <a:pt x="262" y="64"/>
                </a:lnTo>
                <a:lnTo>
                  <a:pt x="256" y="54"/>
                </a:lnTo>
                <a:lnTo>
                  <a:pt x="250" y="46"/>
                </a:lnTo>
                <a:lnTo>
                  <a:pt x="243" y="38"/>
                </a:lnTo>
                <a:lnTo>
                  <a:pt x="233" y="31"/>
                </a:lnTo>
                <a:lnTo>
                  <a:pt x="224" y="24"/>
                </a:lnTo>
                <a:lnTo>
                  <a:pt x="214" y="19"/>
                </a:lnTo>
                <a:lnTo>
                  <a:pt x="203" y="13"/>
                </a:lnTo>
                <a:lnTo>
                  <a:pt x="191" y="9"/>
                </a:lnTo>
                <a:lnTo>
                  <a:pt x="179" y="5"/>
                </a:lnTo>
                <a:lnTo>
                  <a:pt x="166" y="2"/>
                </a:lnTo>
                <a:lnTo>
                  <a:pt x="153" y="1"/>
                </a:lnTo>
                <a:lnTo>
                  <a:pt x="139" y="0"/>
                </a:lnTo>
                <a:lnTo>
                  <a:pt x="136" y="0"/>
                </a:lnTo>
                <a:lnTo>
                  <a:pt x="135" y="0"/>
                </a:lnTo>
                <a:lnTo>
                  <a:pt x="121" y="0"/>
                </a:lnTo>
                <a:lnTo>
                  <a:pt x="108" y="1"/>
                </a:lnTo>
                <a:lnTo>
                  <a:pt x="95" y="4"/>
                </a:lnTo>
                <a:lnTo>
                  <a:pt x="83" y="8"/>
                </a:lnTo>
                <a:lnTo>
                  <a:pt x="71" y="12"/>
                </a:lnTo>
                <a:lnTo>
                  <a:pt x="60" y="16"/>
                </a:lnTo>
                <a:lnTo>
                  <a:pt x="50" y="23"/>
                </a:lnTo>
                <a:lnTo>
                  <a:pt x="41" y="28"/>
                </a:lnTo>
                <a:lnTo>
                  <a:pt x="31" y="35"/>
                </a:lnTo>
                <a:lnTo>
                  <a:pt x="24" y="43"/>
                </a:lnTo>
                <a:lnTo>
                  <a:pt x="18" y="52"/>
                </a:lnTo>
                <a:lnTo>
                  <a:pt x="11" y="61"/>
                </a:lnTo>
                <a:lnTo>
                  <a:pt x="7" y="69"/>
                </a:lnTo>
                <a:lnTo>
                  <a:pt x="3" y="79"/>
                </a:lnTo>
                <a:lnTo>
                  <a:pt x="1" y="90"/>
                </a:lnTo>
                <a:lnTo>
                  <a:pt x="0" y="99"/>
                </a:lnTo>
                <a:lnTo>
                  <a:pt x="0" y="102"/>
                </a:lnTo>
                <a:lnTo>
                  <a:pt x="1" y="114"/>
                </a:lnTo>
                <a:lnTo>
                  <a:pt x="4" y="125"/>
                </a:lnTo>
                <a:lnTo>
                  <a:pt x="8" y="137"/>
                </a:lnTo>
                <a:lnTo>
                  <a:pt x="15" y="148"/>
                </a:lnTo>
                <a:lnTo>
                  <a:pt x="22" y="158"/>
                </a:lnTo>
                <a:lnTo>
                  <a:pt x="31" y="168"/>
                </a:lnTo>
                <a:lnTo>
                  <a:pt x="42" y="177"/>
                </a:lnTo>
                <a:lnTo>
                  <a:pt x="54" y="185"/>
                </a:lnTo>
                <a:lnTo>
                  <a:pt x="42" y="203"/>
                </a:lnTo>
                <a:lnTo>
                  <a:pt x="33" y="218"/>
                </a:lnTo>
                <a:lnTo>
                  <a:pt x="33" y="221"/>
                </a:lnTo>
                <a:lnTo>
                  <a:pt x="30" y="226"/>
                </a:lnTo>
                <a:lnTo>
                  <a:pt x="29" y="233"/>
                </a:lnTo>
                <a:lnTo>
                  <a:pt x="29" y="236"/>
                </a:lnTo>
                <a:lnTo>
                  <a:pt x="30" y="240"/>
                </a:lnTo>
                <a:lnTo>
                  <a:pt x="33" y="243"/>
                </a:lnTo>
                <a:lnTo>
                  <a:pt x="37" y="244"/>
                </a:lnTo>
                <a:lnTo>
                  <a:pt x="37" y="245"/>
                </a:lnTo>
                <a:lnTo>
                  <a:pt x="41" y="245"/>
                </a:lnTo>
                <a:lnTo>
                  <a:pt x="49" y="243"/>
                </a:lnTo>
                <a:lnTo>
                  <a:pt x="57" y="238"/>
                </a:lnTo>
                <a:lnTo>
                  <a:pt x="60" y="237"/>
                </a:lnTo>
                <a:lnTo>
                  <a:pt x="83" y="223"/>
                </a:lnTo>
                <a:lnTo>
                  <a:pt x="95" y="217"/>
                </a:lnTo>
                <a:lnTo>
                  <a:pt x="110" y="207"/>
                </a:lnTo>
                <a:lnTo>
                  <a:pt x="116" y="206"/>
                </a:lnTo>
                <a:lnTo>
                  <a:pt x="116" y="204"/>
                </a:lnTo>
                <a:lnTo>
                  <a:pt x="135" y="206"/>
                </a:lnTo>
                <a:lnTo>
                  <a:pt x="139" y="206"/>
                </a:lnTo>
                <a:lnTo>
                  <a:pt x="153" y="206"/>
                </a:lnTo>
                <a:lnTo>
                  <a:pt x="165" y="204"/>
                </a:lnTo>
                <a:lnTo>
                  <a:pt x="179" y="202"/>
                </a:lnTo>
                <a:lnTo>
                  <a:pt x="191" y="199"/>
                </a:lnTo>
                <a:lnTo>
                  <a:pt x="202" y="195"/>
                </a:lnTo>
                <a:lnTo>
                  <a:pt x="213" y="189"/>
                </a:lnTo>
                <a:lnTo>
                  <a:pt x="224" y="184"/>
                </a:lnTo>
                <a:lnTo>
                  <a:pt x="233" y="177"/>
                </a:lnTo>
                <a:lnTo>
                  <a:pt x="241" y="170"/>
                </a:lnTo>
                <a:lnTo>
                  <a:pt x="250" y="162"/>
                </a:lnTo>
                <a:lnTo>
                  <a:pt x="256" y="154"/>
                </a:lnTo>
                <a:lnTo>
                  <a:pt x="262" y="146"/>
                </a:lnTo>
                <a:lnTo>
                  <a:pt x="267" y="136"/>
                </a:lnTo>
                <a:lnTo>
                  <a:pt x="270" y="127"/>
                </a:lnTo>
                <a:lnTo>
                  <a:pt x="273" y="117"/>
                </a:lnTo>
                <a:lnTo>
                  <a:pt x="274" y="106"/>
                </a:lnTo>
                <a:lnTo>
                  <a:pt x="274" y="103"/>
                </a:lnTo>
                <a:close/>
                <a:moveTo>
                  <a:pt x="61" y="211"/>
                </a:moveTo>
                <a:lnTo>
                  <a:pt x="61" y="211"/>
                </a:lnTo>
                <a:lnTo>
                  <a:pt x="71" y="196"/>
                </a:lnTo>
                <a:lnTo>
                  <a:pt x="72" y="195"/>
                </a:lnTo>
                <a:lnTo>
                  <a:pt x="75" y="188"/>
                </a:lnTo>
                <a:lnTo>
                  <a:pt x="76" y="181"/>
                </a:lnTo>
                <a:lnTo>
                  <a:pt x="76" y="178"/>
                </a:lnTo>
                <a:lnTo>
                  <a:pt x="75" y="176"/>
                </a:lnTo>
                <a:lnTo>
                  <a:pt x="72" y="173"/>
                </a:lnTo>
                <a:lnTo>
                  <a:pt x="69" y="170"/>
                </a:lnTo>
                <a:lnTo>
                  <a:pt x="59" y="163"/>
                </a:lnTo>
                <a:lnTo>
                  <a:pt x="49" y="157"/>
                </a:lnTo>
                <a:lnTo>
                  <a:pt x="41" y="148"/>
                </a:lnTo>
                <a:lnTo>
                  <a:pt x="33" y="140"/>
                </a:lnTo>
                <a:lnTo>
                  <a:pt x="27" y="131"/>
                </a:lnTo>
                <a:lnTo>
                  <a:pt x="23" y="121"/>
                </a:lnTo>
                <a:lnTo>
                  <a:pt x="20" y="112"/>
                </a:lnTo>
                <a:lnTo>
                  <a:pt x="20" y="102"/>
                </a:lnTo>
                <a:lnTo>
                  <a:pt x="20" y="101"/>
                </a:lnTo>
                <a:lnTo>
                  <a:pt x="20" y="92"/>
                </a:lnTo>
                <a:lnTo>
                  <a:pt x="23" y="84"/>
                </a:lnTo>
                <a:lnTo>
                  <a:pt x="26" y="76"/>
                </a:lnTo>
                <a:lnTo>
                  <a:pt x="30" y="69"/>
                </a:lnTo>
                <a:lnTo>
                  <a:pt x="34" y="62"/>
                </a:lnTo>
                <a:lnTo>
                  <a:pt x="39" y="56"/>
                </a:lnTo>
                <a:lnTo>
                  <a:pt x="46" y="49"/>
                </a:lnTo>
                <a:lnTo>
                  <a:pt x="54" y="43"/>
                </a:lnTo>
                <a:lnTo>
                  <a:pt x="63" y="38"/>
                </a:lnTo>
                <a:lnTo>
                  <a:pt x="71" y="34"/>
                </a:lnTo>
                <a:lnTo>
                  <a:pt x="90" y="26"/>
                </a:lnTo>
                <a:lnTo>
                  <a:pt x="112" y="22"/>
                </a:lnTo>
                <a:lnTo>
                  <a:pt x="123" y="20"/>
                </a:lnTo>
                <a:lnTo>
                  <a:pt x="135" y="20"/>
                </a:lnTo>
                <a:lnTo>
                  <a:pt x="138" y="20"/>
                </a:lnTo>
                <a:lnTo>
                  <a:pt x="150" y="20"/>
                </a:lnTo>
                <a:lnTo>
                  <a:pt x="162" y="22"/>
                </a:lnTo>
                <a:lnTo>
                  <a:pt x="173" y="24"/>
                </a:lnTo>
                <a:lnTo>
                  <a:pt x="183" y="27"/>
                </a:lnTo>
                <a:lnTo>
                  <a:pt x="203" y="35"/>
                </a:lnTo>
                <a:lnTo>
                  <a:pt x="211" y="41"/>
                </a:lnTo>
                <a:lnTo>
                  <a:pt x="220" y="46"/>
                </a:lnTo>
                <a:lnTo>
                  <a:pt x="228" y="52"/>
                </a:lnTo>
                <a:lnTo>
                  <a:pt x="235" y="58"/>
                </a:lnTo>
                <a:lnTo>
                  <a:pt x="240" y="65"/>
                </a:lnTo>
                <a:lnTo>
                  <a:pt x="244" y="72"/>
                </a:lnTo>
                <a:lnTo>
                  <a:pt x="248" y="80"/>
                </a:lnTo>
                <a:lnTo>
                  <a:pt x="251" y="88"/>
                </a:lnTo>
                <a:lnTo>
                  <a:pt x="252" y="97"/>
                </a:lnTo>
                <a:lnTo>
                  <a:pt x="254" y="105"/>
                </a:lnTo>
                <a:lnTo>
                  <a:pt x="254" y="106"/>
                </a:lnTo>
                <a:lnTo>
                  <a:pt x="252" y="114"/>
                </a:lnTo>
                <a:lnTo>
                  <a:pt x="251" y="122"/>
                </a:lnTo>
                <a:lnTo>
                  <a:pt x="248" y="129"/>
                </a:lnTo>
                <a:lnTo>
                  <a:pt x="244" y="137"/>
                </a:lnTo>
                <a:lnTo>
                  <a:pt x="239" y="144"/>
                </a:lnTo>
                <a:lnTo>
                  <a:pt x="233" y="151"/>
                </a:lnTo>
                <a:lnTo>
                  <a:pt x="226" y="157"/>
                </a:lnTo>
                <a:lnTo>
                  <a:pt x="220" y="162"/>
                </a:lnTo>
                <a:lnTo>
                  <a:pt x="211" y="168"/>
                </a:lnTo>
                <a:lnTo>
                  <a:pt x="202" y="173"/>
                </a:lnTo>
                <a:lnTo>
                  <a:pt x="183" y="180"/>
                </a:lnTo>
                <a:lnTo>
                  <a:pt x="161" y="184"/>
                </a:lnTo>
                <a:lnTo>
                  <a:pt x="150" y="185"/>
                </a:lnTo>
                <a:lnTo>
                  <a:pt x="139" y="187"/>
                </a:lnTo>
                <a:lnTo>
                  <a:pt x="135" y="187"/>
                </a:lnTo>
                <a:lnTo>
                  <a:pt x="117" y="185"/>
                </a:lnTo>
                <a:lnTo>
                  <a:pt x="116" y="185"/>
                </a:lnTo>
                <a:lnTo>
                  <a:pt x="108" y="187"/>
                </a:lnTo>
                <a:lnTo>
                  <a:pt x="100" y="191"/>
                </a:lnTo>
                <a:lnTo>
                  <a:pt x="97" y="192"/>
                </a:lnTo>
                <a:lnTo>
                  <a:pt x="75" y="206"/>
                </a:lnTo>
                <a:lnTo>
                  <a:pt x="61" y="214"/>
                </a:lnTo>
                <a:lnTo>
                  <a:pt x="60" y="214"/>
                </a:lnTo>
                <a:lnTo>
                  <a:pt x="61" y="2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633" name="组合 3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2925" y="1809750"/>
            <a:ext cx="1460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4" name="Freeform 38"/>
          <p:cNvSpPr>
            <a:spLocks noEditPoints="1"/>
          </p:cNvSpPr>
          <p:nvPr/>
        </p:nvSpPr>
        <p:spPr bwMode="auto">
          <a:xfrm>
            <a:off x="4943475" y="2098675"/>
            <a:ext cx="139700" cy="133350"/>
          </a:xfrm>
          <a:custGeom>
            <a:avLst/>
            <a:gdLst>
              <a:gd name="T0" fmla="*/ 2147483647 w 257"/>
              <a:gd name="T1" fmla="*/ 2147483647 h 249"/>
              <a:gd name="T2" fmla="*/ 2147483647 w 257"/>
              <a:gd name="T3" fmla="*/ 2147483647 h 249"/>
              <a:gd name="T4" fmla="*/ 2147483647 w 257"/>
              <a:gd name="T5" fmla="*/ 2147483647 h 249"/>
              <a:gd name="T6" fmla="*/ 2147483647 w 257"/>
              <a:gd name="T7" fmla="*/ 2147483647 h 249"/>
              <a:gd name="T8" fmla="*/ 2147483647 w 257"/>
              <a:gd name="T9" fmla="*/ 2147483647 h 249"/>
              <a:gd name="T10" fmla="*/ 2147483647 w 257"/>
              <a:gd name="T11" fmla="*/ 2147483647 h 249"/>
              <a:gd name="T12" fmla="*/ 2147483647 w 257"/>
              <a:gd name="T13" fmla="*/ 2147483647 h 249"/>
              <a:gd name="T14" fmla="*/ 2147483647 w 257"/>
              <a:gd name="T15" fmla="*/ 2147483647 h 249"/>
              <a:gd name="T16" fmla="*/ 0 w 257"/>
              <a:gd name="T17" fmla="*/ 2147483647 h 249"/>
              <a:gd name="T18" fmla="*/ 2147483647 w 257"/>
              <a:gd name="T19" fmla="*/ 2147483647 h 249"/>
              <a:gd name="T20" fmla="*/ 2147483647 w 257"/>
              <a:gd name="T21" fmla="*/ 2147483647 h 249"/>
              <a:gd name="T22" fmla="*/ 2147483647 w 257"/>
              <a:gd name="T23" fmla="*/ 2147483647 h 249"/>
              <a:gd name="T24" fmla="*/ 2147483647 w 257"/>
              <a:gd name="T25" fmla="*/ 2147483647 h 249"/>
              <a:gd name="T26" fmla="*/ 2147483647 w 257"/>
              <a:gd name="T27" fmla="*/ 2147483647 h 249"/>
              <a:gd name="T28" fmla="*/ 2147483647 w 257"/>
              <a:gd name="T29" fmla="*/ 2147483647 h 249"/>
              <a:gd name="T30" fmla="*/ 2147483647 w 257"/>
              <a:gd name="T31" fmla="*/ 2147483647 h 249"/>
              <a:gd name="T32" fmla="*/ 2147483647 w 257"/>
              <a:gd name="T33" fmla="*/ 2147483647 h 249"/>
              <a:gd name="T34" fmla="*/ 2147483647 w 257"/>
              <a:gd name="T35" fmla="*/ 2147483647 h 249"/>
              <a:gd name="T36" fmla="*/ 2147483647 w 257"/>
              <a:gd name="T37" fmla="*/ 2147483647 h 249"/>
              <a:gd name="T38" fmla="*/ 2147483647 w 257"/>
              <a:gd name="T39" fmla="*/ 2147483647 h 249"/>
              <a:gd name="T40" fmla="*/ 2147483647 w 257"/>
              <a:gd name="T41" fmla="*/ 2147483647 h 249"/>
              <a:gd name="T42" fmla="*/ 2147483647 w 257"/>
              <a:gd name="T43" fmla="*/ 2147483647 h 249"/>
              <a:gd name="T44" fmla="*/ 2147483647 w 257"/>
              <a:gd name="T45" fmla="*/ 2147483647 h 249"/>
              <a:gd name="T46" fmla="*/ 2147483647 w 257"/>
              <a:gd name="T47" fmla="*/ 2147483647 h 249"/>
              <a:gd name="T48" fmla="*/ 2147483647 w 257"/>
              <a:gd name="T49" fmla="*/ 2147483647 h 249"/>
              <a:gd name="T50" fmla="*/ 2147483647 w 257"/>
              <a:gd name="T51" fmla="*/ 2147483647 h 249"/>
              <a:gd name="T52" fmla="*/ 2147483647 w 257"/>
              <a:gd name="T53" fmla="*/ 2147483647 h 249"/>
              <a:gd name="T54" fmla="*/ 2147483647 w 257"/>
              <a:gd name="T55" fmla="*/ 2147483647 h 249"/>
              <a:gd name="T56" fmla="*/ 2147483647 w 257"/>
              <a:gd name="T57" fmla="*/ 2147483647 h 249"/>
              <a:gd name="T58" fmla="*/ 2147483647 w 257"/>
              <a:gd name="T59" fmla="*/ 2147483647 h 249"/>
              <a:gd name="T60" fmla="*/ 2147483647 w 257"/>
              <a:gd name="T61" fmla="*/ 2147483647 h 249"/>
              <a:gd name="T62" fmla="*/ 2147483647 w 257"/>
              <a:gd name="T63" fmla="*/ 2147483647 h 249"/>
              <a:gd name="T64" fmla="*/ 2147483647 w 257"/>
              <a:gd name="T65" fmla="*/ 2147483647 h 249"/>
              <a:gd name="T66" fmla="*/ 2147483647 w 257"/>
              <a:gd name="T67" fmla="*/ 2147483647 h 249"/>
              <a:gd name="T68" fmla="*/ 2147483647 w 257"/>
              <a:gd name="T69" fmla="*/ 2147483647 h 249"/>
              <a:gd name="T70" fmla="*/ 2147483647 w 257"/>
              <a:gd name="T71" fmla="*/ 2147483647 h 249"/>
              <a:gd name="T72" fmla="*/ 2147483647 w 257"/>
              <a:gd name="T73" fmla="*/ 2147483647 h 249"/>
              <a:gd name="T74" fmla="*/ 2147483647 w 257"/>
              <a:gd name="T75" fmla="*/ 2147483647 h 249"/>
              <a:gd name="T76" fmla="*/ 2147483647 w 257"/>
              <a:gd name="T77" fmla="*/ 2147483647 h 249"/>
              <a:gd name="T78" fmla="*/ 2147483647 w 257"/>
              <a:gd name="T79" fmla="*/ 2147483647 h 249"/>
              <a:gd name="T80" fmla="*/ 2147483647 w 257"/>
              <a:gd name="T81" fmla="*/ 2147483647 h 249"/>
              <a:gd name="T82" fmla="*/ 2147483647 w 257"/>
              <a:gd name="T83" fmla="*/ 2147483647 h 249"/>
              <a:gd name="T84" fmla="*/ 2147483647 w 257"/>
              <a:gd name="T85" fmla="*/ 2147483647 h 249"/>
              <a:gd name="T86" fmla="*/ 2147483647 w 257"/>
              <a:gd name="T87" fmla="*/ 2147483647 h 249"/>
              <a:gd name="T88" fmla="*/ 2147483647 w 257"/>
              <a:gd name="T89" fmla="*/ 2147483647 h 249"/>
              <a:gd name="T90" fmla="*/ 2147483647 w 257"/>
              <a:gd name="T91" fmla="*/ 2147483647 h 249"/>
              <a:gd name="T92" fmla="*/ 2147483647 w 257"/>
              <a:gd name="T93" fmla="*/ 2147483647 h 249"/>
              <a:gd name="T94" fmla="*/ 2147483647 w 257"/>
              <a:gd name="T95" fmla="*/ 2147483647 h 249"/>
              <a:gd name="T96" fmla="*/ 2147483647 w 257"/>
              <a:gd name="T97" fmla="*/ 2147483647 h 249"/>
              <a:gd name="T98" fmla="*/ 2147483647 w 257"/>
              <a:gd name="T99" fmla="*/ 2147483647 h 249"/>
              <a:gd name="T100" fmla="*/ 2147483647 w 257"/>
              <a:gd name="T101" fmla="*/ 2147483647 h 249"/>
              <a:gd name="T102" fmla="*/ 2147483647 w 257"/>
              <a:gd name="T103" fmla="*/ 2147483647 h 249"/>
              <a:gd name="T104" fmla="*/ 2147483647 w 257"/>
              <a:gd name="T105" fmla="*/ 2147483647 h 249"/>
              <a:gd name="T106" fmla="*/ 2147483647 w 257"/>
              <a:gd name="T107" fmla="*/ 2147483647 h 249"/>
              <a:gd name="T108" fmla="*/ 2147483647 w 257"/>
              <a:gd name="T109" fmla="*/ 2147483647 h 249"/>
              <a:gd name="T110" fmla="*/ 2147483647 w 257"/>
              <a:gd name="T111" fmla="*/ 2147483647 h 249"/>
              <a:gd name="T112" fmla="*/ 2147483647 w 257"/>
              <a:gd name="T113" fmla="*/ 2147483647 h 2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7" h="249">
                <a:moveTo>
                  <a:pt x="159" y="0"/>
                </a:moveTo>
                <a:lnTo>
                  <a:pt x="159" y="0"/>
                </a:lnTo>
                <a:lnTo>
                  <a:pt x="156" y="2"/>
                </a:lnTo>
                <a:lnTo>
                  <a:pt x="153" y="3"/>
                </a:lnTo>
                <a:lnTo>
                  <a:pt x="135" y="28"/>
                </a:lnTo>
                <a:lnTo>
                  <a:pt x="134" y="32"/>
                </a:lnTo>
                <a:lnTo>
                  <a:pt x="134" y="54"/>
                </a:lnTo>
                <a:lnTo>
                  <a:pt x="127" y="62"/>
                </a:lnTo>
                <a:lnTo>
                  <a:pt x="120" y="69"/>
                </a:lnTo>
                <a:lnTo>
                  <a:pt x="114" y="73"/>
                </a:lnTo>
                <a:lnTo>
                  <a:pt x="107" y="74"/>
                </a:lnTo>
                <a:lnTo>
                  <a:pt x="101" y="74"/>
                </a:lnTo>
                <a:lnTo>
                  <a:pt x="96" y="74"/>
                </a:lnTo>
                <a:lnTo>
                  <a:pt x="90" y="73"/>
                </a:lnTo>
                <a:lnTo>
                  <a:pt x="86" y="71"/>
                </a:lnTo>
                <a:lnTo>
                  <a:pt x="83" y="74"/>
                </a:lnTo>
                <a:lnTo>
                  <a:pt x="62" y="96"/>
                </a:lnTo>
                <a:lnTo>
                  <a:pt x="60" y="99"/>
                </a:lnTo>
                <a:lnTo>
                  <a:pt x="60" y="101"/>
                </a:lnTo>
                <a:lnTo>
                  <a:pt x="63" y="118"/>
                </a:lnTo>
                <a:lnTo>
                  <a:pt x="68" y="131"/>
                </a:lnTo>
                <a:lnTo>
                  <a:pt x="75" y="145"/>
                </a:lnTo>
                <a:lnTo>
                  <a:pt x="83" y="155"/>
                </a:lnTo>
                <a:lnTo>
                  <a:pt x="13" y="224"/>
                </a:lnTo>
                <a:lnTo>
                  <a:pt x="11" y="226"/>
                </a:lnTo>
                <a:lnTo>
                  <a:pt x="0" y="243"/>
                </a:lnTo>
                <a:lnTo>
                  <a:pt x="0" y="246"/>
                </a:lnTo>
                <a:lnTo>
                  <a:pt x="2" y="249"/>
                </a:lnTo>
                <a:lnTo>
                  <a:pt x="4" y="249"/>
                </a:lnTo>
                <a:lnTo>
                  <a:pt x="6" y="249"/>
                </a:lnTo>
                <a:lnTo>
                  <a:pt x="22" y="238"/>
                </a:lnTo>
                <a:lnTo>
                  <a:pt x="23" y="238"/>
                </a:lnTo>
                <a:lnTo>
                  <a:pt x="96" y="167"/>
                </a:lnTo>
                <a:lnTo>
                  <a:pt x="107" y="174"/>
                </a:lnTo>
                <a:lnTo>
                  <a:pt x="116" y="181"/>
                </a:lnTo>
                <a:lnTo>
                  <a:pt x="127" y="185"/>
                </a:lnTo>
                <a:lnTo>
                  <a:pt x="137" y="189"/>
                </a:lnTo>
                <a:lnTo>
                  <a:pt x="152" y="192"/>
                </a:lnTo>
                <a:lnTo>
                  <a:pt x="157" y="192"/>
                </a:lnTo>
                <a:lnTo>
                  <a:pt x="159" y="192"/>
                </a:lnTo>
                <a:lnTo>
                  <a:pt x="161" y="192"/>
                </a:lnTo>
                <a:lnTo>
                  <a:pt x="163" y="190"/>
                </a:lnTo>
                <a:lnTo>
                  <a:pt x="182" y="171"/>
                </a:lnTo>
                <a:lnTo>
                  <a:pt x="183" y="168"/>
                </a:lnTo>
                <a:lnTo>
                  <a:pt x="183" y="166"/>
                </a:lnTo>
                <a:lnTo>
                  <a:pt x="183" y="156"/>
                </a:lnTo>
                <a:lnTo>
                  <a:pt x="184" y="148"/>
                </a:lnTo>
                <a:lnTo>
                  <a:pt x="187" y="140"/>
                </a:lnTo>
                <a:lnTo>
                  <a:pt x="190" y="134"/>
                </a:lnTo>
                <a:lnTo>
                  <a:pt x="194" y="129"/>
                </a:lnTo>
                <a:lnTo>
                  <a:pt x="198" y="125"/>
                </a:lnTo>
                <a:lnTo>
                  <a:pt x="205" y="119"/>
                </a:lnTo>
                <a:lnTo>
                  <a:pt x="230" y="125"/>
                </a:lnTo>
                <a:lnTo>
                  <a:pt x="232" y="125"/>
                </a:lnTo>
                <a:lnTo>
                  <a:pt x="235" y="122"/>
                </a:lnTo>
                <a:lnTo>
                  <a:pt x="254" y="103"/>
                </a:lnTo>
                <a:lnTo>
                  <a:pt x="257" y="101"/>
                </a:lnTo>
                <a:lnTo>
                  <a:pt x="257" y="97"/>
                </a:lnTo>
                <a:lnTo>
                  <a:pt x="254" y="81"/>
                </a:lnTo>
                <a:lnTo>
                  <a:pt x="250" y="65"/>
                </a:lnTo>
                <a:lnTo>
                  <a:pt x="245" y="52"/>
                </a:lnTo>
                <a:lnTo>
                  <a:pt x="238" y="41"/>
                </a:lnTo>
                <a:lnTo>
                  <a:pt x="230" y="32"/>
                </a:lnTo>
                <a:lnTo>
                  <a:pt x="221" y="24"/>
                </a:lnTo>
                <a:lnTo>
                  <a:pt x="213" y="17"/>
                </a:lnTo>
                <a:lnTo>
                  <a:pt x="204" y="11"/>
                </a:lnTo>
                <a:lnTo>
                  <a:pt x="195" y="9"/>
                </a:lnTo>
                <a:lnTo>
                  <a:pt x="187" y="5"/>
                </a:lnTo>
                <a:lnTo>
                  <a:pt x="172" y="2"/>
                </a:lnTo>
                <a:lnTo>
                  <a:pt x="163" y="0"/>
                </a:lnTo>
                <a:lnTo>
                  <a:pt x="159" y="0"/>
                </a:lnTo>
                <a:close/>
                <a:moveTo>
                  <a:pt x="242" y="93"/>
                </a:moveTo>
                <a:lnTo>
                  <a:pt x="242" y="93"/>
                </a:lnTo>
                <a:lnTo>
                  <a:pt x="234" y="91"/>
                </a:lnTo>
                <a:lnTo>
                  <a:pt x="227" y="86"/>
                </a:lnTo>
                <a:lnTo>
                  <a:pt x="212" y="78"/>
                </a:lnTo>
                <a:lnTo>
                  <a:pt x="200" y="67"/>
                </a:lnTo>
                <a:lnTo>
                  <a:pt x="189" y="56"/>
                </a:lnTo>
                <a:lnTo>
                  <a:pt x="180" y="44"/>
                </a:lnTo>
                <a:lnTo>
                  <a:pt x="174" y="33"/>
                </a:lnTo>
                <a:lnTo>
                  <a:pt x="165" y="14"/>
                </a:lnTo>
                <a:lnTo>
                  <a:pt x="172" y="15"/>
                </a:lnTo>
                <a:lnTo>
                  <a:pt x="183" y="18"/>
                </a:lnTo>
                <a:lnTo>
                  <a:pt x="194" y="22"/>
                </a:lnTo>
                <a:lnTo>
                  <a:pt x="206" y="29"/>
                </a:lnTo>
                <a:lnTo>
                  <a:pt x="219" y="39"/>
                </a:lnTo>
                <a:lnTo>
                  <a:pt x="224" y="46"/>
                </a:lnTo>
                <a:lnTo>
                  <a:pt x="228" y="52"/>
                </a:lnTo>
                <a:lnTo>
                  <a:pt x="234" y="61"/>
                </a:lnTo>
                <a:lnTo>
                  <a:pt x="238" y="70"/>
                </a:lnTo>
                <a:lnTo>
                  <a:pt x="240" y="81"/>
                </a:lnTo>
                <a:lnTo>
                  <a:pt x="242" y="93"/>
                </a:lnTo>
                <a:close/>
                <a:moveTo>
                  <a:pt x="18" y="232"/>
                </a:moveTo>
                <a:lnTo>
                  <a:pt x="14" y="237"/>
                </a:lnTo>
                <a:lnTo>
                  <a:pt x="18" y="230"/>
                </a:lnTo>
                <a:lnTo>
                  <a:pt x="88" y="160"/>
                </a:lnTo>
                <a:lnTo>
                  <a:pt x="89" y="163"/>
                </a:lnTo>
                <a:lnTo>
                  <a:pt x="18" y="232"/>
                </a:lnTo>
                <a:close/>
                <a:moveTo>
                  <a:pt x="156" y="178"/>
                </a:moveTo>
                <a:lnTo>
                  <a:pt x="156" y="178"/>
                </a:lnTo>
                <a:lnTo>
                  <a:pt x="149" y="178"/>
                </a:lnTo>
                <a:lnTo>
                  <a:pt x="139" y="175"/>
                </a:lnTo>
                <a:lnTo>
                  <a:pt x="127" y="171"/>
                </a:lnTo>
                <a:lnTo>
                  <a:pt x="115" y="164"/>
                </a:lnTo>
                <a:lnTo>
                  <a:pt x="101" y="155"/>
                </a:lnTo>
                <a:lnTo>
                  <a:pt x="96" y="148"/>
                </a:lnTo>
                <a:lnTo>
                  <a:pt x="90" y="141"/>
                </a:lnTo>
                <a:lnTo>
                  <a:pt x="85" y="133"/>
                </a:lnTo>
                <a:lnTo>
                  <a:pt x="81" y="125"/>
                </a:lnTo>
                <a:lnTo>
                  <a:pt x="77" y="114"/>
                </a:lnTo>
                <a:lnTo>
                  <a:pt x="74" y="103"/>
                </a:lnTo>
                <a:lnTo>
                  <a:pt x="85" y="91"/>
                </a:lnTo>
                <a:lnTo>
                  <a:pt x="88" y="99"/>
                </a:lnTo>
                <a:lnTo>
                  <a:pt x="90" y="110"/>
                </a:lnTo>
                <a:lnTo>
                  <a:pt x="96" y="119"/>
                </a:lnTo>
                <a:lnTo>
                  <a:pt x="104" y="130"/>
                </a:lnTo>
                <a:lnTo>
                  <a:pt x="114" y="141"/>
                </a:lnTo>
                <a:lnTo>
                  <a:pt x="127" y="152"/>
                </a:lnTo>
                <a:lnTo>
                  <a:pt x="145" y="160"/>
                </a:lnTo>
                <a:lnTo>
                  <a:pt x="156" y="164"/>
                </a:lnTo>
                <a:lnTo>
                  <a:pt x="167" y="167"/>
                </a:lnTo>
                <a:lnTo>
                  <a:pt x="156" y="178"/>
                </a:lnTo>
                <a:close/>
                <a:moveTo>
                  <a:pt x="169" y="161"/>
                </a:moveTo>
                <a:lnTo>
                  <a:pt x="169" y="161"/>
                </a:lnTo>
                <a:lnTo>
                  <a:pt x="159" y="157"/>
                </a:lnTo>
                <a:lnTo>
                  <a:pt x="148" y="155"/>
                </a:lnTo>
                <a:lnTo>
                  <a:pt x="138" y="149"/>
                </a:lnTo>
                <a:lnTo>
                  <a:pt x="130" y="145"/>
                </a:lnTo>
                <a:lnTo>
                  <a:pt x="116" y="136"/>
                </a:lnTo>
                <a:lnTo>
                  <a:pt x="107" y="125"/>
                </a:lnTo>
                <a:lnTo>
                  <a:pt x="100" y="114"/>
                </a:lnTo>
                <a:lnTo>
                  <a:pt x="96" y="103"/>
                </a:lnTo>
                <a:lnTo>
                  <a:pt x="93" y="95"/>
                </a:lnTo>
                <a:lnTo>
                  <a:pt x="92" y="86"/>
                </a:lnTo>
                <a:lnTo>
                  <a:pt x="103" y="88"/>
                </a:lnTo>
                <a:lnTo>
                  <a:pt x="109" y="86"/>
                </a:lnTo>
                <a:lnTo>
                  <a:pt x="118" y="85"/>
                </a:lnTo>
                <a:lnTo>
                  <a:pt x="124" y="81"/>
                </a:lnTo>
                <a:lnTo>
                  <a:pt x="133" y="76"/>
                </a:lnTo>
                <a:lnTo>
                  <a:pt x="139" y="69"/>
                </a:lnTo>
                <a:lnTo>
                  <a:pt x="148" y="58"/>
                </a:lnTo>
                <a:lnTo>
                  <a:pt x="154" y="70"/>
                </a:lnTo>
                <a:lnTo>
                  <a:pt x="164" y="82"/>
                </a:lnTo>
                <a:lnTo>
                  <a:pt x="178" y="96"/>
                </a:lnTo>
                <a:lnTo>
                  <a:pt x="195" y="110"/>
                </a:lnTo>
                <a:lnTo>
                  <a:pt x="186" y="118"/>
                </a:lnTo>
                <a:lnTo>
                  <a:pt x="182" y="123"/>
                </a:lnTo>
                <a:lnTo>
                  <a:pt x="178" y="130"/>
                </a:lnTo>
                <a:lnTo>
                  <a:pt x="174" y="137"/>
                </a:lnTo>
                <a:lnTo>
                  <a:pt x="171" y="144"/>
                </a:lnTo>
                <a:lnTo>
                  <a:pt x="169" y="152"/>
                </a:lnTo>
                <a:lnTo>
                  <a:pt x="169" y="161"/>
                </a:lnTo>
                <a:close/>
                <a:moveTo>
                  <a:pt x="228" y="110"/>
                </a:moveTo>
                <a:lnTo>
                  <a:pt x="205" y="106"/>
                </a:lnTo>
                <a:lnTo>
                  <a:pt x="201" y="106"/>
                </a:lnTo>
                <a:lnTo>
                  <a:pt x="190" y="97"/>
                </a:lnTo>
                <a:lnTo>
                  <a:pt x="179" y="88"/>
                </a:lnTo>
                <a:lnTo>
                  <a:pt x="171" y="80"/>
                </a:lnTo>
                <a:lnTo>
                  <a:pt x="164" y="71"/>
                </a:lnTo>
                <a:lnTo>
                  <a:pt x="153" y="55"/>
                </a:lnTo>
                <a:lnTo>
                  <a:pt x="148" y="43"/>
                </a:lnTo>
                <a:lnTo>
                  <a:pt x="148" y="33"/>
                </a:lnTo>
                <a:lnTo>
                  <a:pt x="159" y="18"/>
                </a:lnTo>
                <a:lnTo>
                  <a:pt x="168" y="37"/>
                </a:lnTo>
                <a:lnTo>
                  <a:pt x="175" y="50"/>
                </a:lnTo>
                <a:lnTo>
                  <a:pt x="184" y="61"/>
                </a:lnTo>
                <a:lnTo>
                  <a:pt x="195" y="73"/>
                </a:lnTo>
                <a:lnTo>
                  <a:pt x="208" y="84"/>
                </a:lnTo>
                <a:lnTo>
                  <a:pt x="223" y="93"/>
                </a:lnTo>
                <a:lnTo>
                  <a:pt x="231" y="96"/>
                </a:lnTo>
                <a:lnTo>
                  <a:pt x="239" y="100"/>
                </a:lnTo>
                <a:lnTo>
                  <a:pt x="228" y="1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5" name="Freeform 39"/>
          <p:cNvSpPr>
            <a:spLocks noEditPoints="1"/>
          </p:cNvSpPr>
          <p:nvPr/>
        </p:nvSpPr>
        <p:spPr bwMode="auto">
          <a:xfrm>
            <a:off x="5235575" y="2095500"/>
            <a:ext cx="147638" cy="139700"/>
          </a:xfrm>
          <a:custGeom>
            <a:avLst/>
            <a:gdLst>
              <a:gd name="T0" fmla="*/ 2147483647 w 273"/>
              <a:gd name="T1" fmla="*/ 0 h 259"/>
              <a:gd name="T2" fmla="*/ 2147483647 w 273"/>
              <a:gd name="T3" fmla="*/ 2147483647 h 259"/>
              <a:gd name="T4" fmla="*/ 2147483647 w 273"/>
              <a:gd name="T5" fmla="*/ 2147483647 h 259"/>
              <a:gd name="T6" fmla="*/ 2147483647 w 273"/>
              <a:gd name="T7" fmla="*/ 2147483647 h 259"/>
              <a:gd name="T8" fmla="*/ 2147483647 w 273"/>
              <a:gd name="T9" fmla="*/ 2147483647 h 259"/>
              <a:gd name="T10" fmla="*/ 2147483647 w 273"/>
              <a:gd name="T11" fmla="*/ 2147483647 h 259"/>
              <a:gd name="T12" fmla="*/ 2147483647 w 273"/>
              <a:gd name="T13" fmla="*/ 2147483647 h 259"/>
              <a:gd name="T14" fmla="*/ 2147483647 w 273"/>
              <a:gd name="T15" fmla="*/ 2147483647 h 259"/>
              <a:gd name="T16" fmla="*/ 2147483647 w 273"/>
              <a:gd name="T17" fmla="*/ 2147483647 h 259"/>
              <a:gd name="T18" fmla="*/ 2147483647 w 273"/>
              <a:gd name="T19" fmla="*/ 2147483647 h 259"/>
              <a:gd name="T20" fmla="*/ 0 w 273"/>
              <a:gd name="T21" fmla="*/ 2147483647 h 259"/>
              <a:gd name="T22" fmla="*/ 2147483647 w 273"/>
              <a:gd name="T23" fmla="*/ 2147483647 h 259"/>
              <a:gd name="T24" fmla="*/ 2147483647 w 273"/>
              <a:gd name="T25" fmla="*/ 2147483647 h 259"/>
              <a:gd name="T26" fmla="*/ 2147483647 w 273"/>
              <a:gd name="T27" fmla="*/ 2147483647 h 259"/>
              <a:gd name="T28" fmla="*/ 2147483647 w 273"/>
              <a:gd name="T29" fmla="*/ 2147483647 h 259"/>
              <a:gd name="T30" fmla="*/ 2147483647 w 273"/>
              <a:gd name="T31" fmla="*/ 2147483647 h 259"/>
              <a:gd name="T32" fmla="*/ 2147483647 w 273"/>
              <a:gd name="T33" fmla="*/ 2147483647 h 259"/>
              <a:gd name="T34" fmla="*/ 2147483647 w 273"/>
              <a:gd name="T35" fmla="*/ 2147483647 h 259"/>
              <a:gd name="T36" fmla="*/ 2147483647 w 273"/>
              <a:gd name="T37" fmla="*/ 2147483647 h 259"/>
              <a:gd name="T38" fmla="*/ 2147483647 w 273"/>
              <a:gd name="T39" fmla="*/ 2147483647 h 259"/>
              <a:gd name="T40" fmla="*/ 2147483647 w 273"/>
              <a:gd name="T41" fmla="*/ 2147483647 h 259"/>
              <a:gd name="T42" fmla="*/ 2147483647 w 273"/>
              <a:gd name="T43" fmla="*/ 2147483647 h 259"/>
              <a:gd name="T44" fmla="*/ 2147483647 w 273"/>
              <a:gd name="T45" fmla="*/ 2147483647 h 259"/>
              <a:gd name="T46" fmla="*/ 2147483647 w 273"/>
              <a:gd name="T47" fmla="*/ 2147483647 h 259"/>
              <a:gd name="T48" fmla="*/ 2147483647 w 273"/>
              <a:gd name="T49" fmla="*/ 2147483647 h 259"/>
              <a:gd name="T50" fmla="*/ 2147483647 w 273"/>
              <a:gd name="T51" fmla="*/ 2147483647 h 259"/>
              <a:gd name="T52" fmla="*/ 2147483647 w 273"/>
              <a:gd name="T53" fmla="*/ 2147483647 h 259"/>
              <a:gd name="T54" fmla="*/ 2147483647 w 273"/>
              <a:gd name="T55" fmla="*/ 2147483647 h 259"/>
              <a:gd name="T56" fmla="*/ 2147483647 w 273"/>
              <a:gd name="T57" fmla="*/ 0 h 259"/>
              <a:gd name="T58" fmla="*/ 2147483647 w 273"/>
              <a:gd name="T59" fmla="*/ 2147483647 h 259"/>
              <a:gd name="T60" fmla="*/ 2147483647 w 273"/>
              <a:gd name="T61" fmla="*/ 2147483647 h 259"/>
              <a:gd name="T62" fmla="*/ 2147483647 w 273"/>
              <a:gd name="T63" fmla="*/ 2147483647 h 259"/>
              <a:gd name="T64" fmla="*/ 2147483647 w 273"/>
              <a:gd name="T65" fmla="*/ 2147483647 h 259"/>
              <a:gd name="T66" fmla="*/ 2147483647 w 273"/>
              <a:gd name="T67" fmla="*/ 2147483647 h 259"/>
              <a:gd name="T68" fmla="*/ 2147483647 w 273"/>
              <a:gd name="T69" fmla="*/ 2147483647 h 259"/>
              <a:gd name="T70" fmla="*/ 2147483647 w 273"/>
              <a:gd name="T71" fmla="*/ 2147483647 h 259"/>
              <a:gd name="T72" fmla="*/ 2147483647 w 273"/>
              <a:gd name="T73" fmla="*/ 2147483647 h 259"/>
              <a:gd name="T74" fmla="*/ 2147483647 w 273"/>
              <a:gd name="T75" fmla="*/ 2147483647 h 259"/>
              <a:gd name="T76" fmla="*/ 2147483647 w 273"/>
              <a:gd name="T77" fmla="*/ 2147483647 h 259"/>
              <a:gd name="T78" fmla="*/ 2147483647 w 273"/>
              <a:gd name="T79" fmla="*/ 2147483647 h 259"/>
              <a:gd name="T80" fmla="*/ 2147483647 w 273"/>
              <a:gd name="T81" fmla="*/ 2147483647 h 259"/>
              <a:gd name="T82" fmla="*/ 2147483647 w 273"/>
              <a:gd name="T83" fmla="*/ 2147483647 h 259"/>
              <a:gd name="T84" fmla="*/ 2147483647 w 273"/>
              <a:gd name="T85" fmla="*/ 2147483647 h 259"/>
              <a:gd name="T86" fmla="*/ 2147483647 w 273"/>
              <a:gd name="T87" fmla="*/ 2147483647 h 259"/>
              <a:gd name="T88" fmla="*/ 2147483647 w 273"/>
              <a:gd name="T89" fmla="*/ 2147483647 h 259"/>
              <a:gd name="T90" fmla="*/ 2147483647 w 273"/>
              <a:gd name="T91" fmla="*/ 2147483647 h 259"/>
              <a:gd name="T92" fmla="*/ 2147483647 w 273"/>
              <a:gd name="T93" fmla="*/ 2147483647 h 259"/>
              <a:gd name="T94" fmla="*/ 2147483647 w 273"/>
              <a:gd name="T95" fmla="*/ 2147483647 h 259"/>
              <a:gd name="T96" fmla="*/ 2147483647 w 273"/>
              <a:gd name="T97" fmla="*/ 2147483647 h 259"/>
              <a:gd name="T98" fmla="*/ 2147483647 w 273"/>
              <a:gd name="T99" fmla="*/ 2147483647 h 259"/>
              <a:gd name="T100" fmla="*/ 2147483647 w 273"/>
              <a:gd name="T101" fmla="*/ 2147483647 h 259"/>
              <a:gd name="T102" fmla="*/ 2147483647 w 273"/>
              <a:gd name="T103" fmla="*/ 2147483647 h 259"/>
              <a:gd name="T104" fmla="*/ 2147483647 w 273"/>
              <a:gd name="T105" fmla="*/ 2147483647 h 259"/>
              <a:gd name="T106" fmla="*/ 2147483647 w 273"/>
              <a:gd name="T107" fmla="*/ 2147483647 h 259"/>
              <a:gd name="T108" fmla="*/ 2147483647 w 273"/>
              <a:gd name="T109" fmla="*/ 2147483647 h 259"/>
              <a:gd name="T110" fmla="*/ 2147483647 w 273"/>
              <a:gd name="T111" fmla="*/ 2147483647 h 259"/>
              <a:gd name="T112" fmla="*/ 2147483647 w 273"/>
              <a:gd name="T113" fmla="*/ 2147483647 h 259"/>
              <a:gd name="T114" fmla="*/ 2147483647 w 273"/>
              <a:gd name="T115" fmla="*/ 2147483647 h 259"/>
              <a:gd name="T116" fmla="*/ 2147483647 w 273"/>
              <a:gd name="T117" fmla="*/ 2147483647 h 259"/>
              <a:gd name="T118" fmla="*/ 2147483647 w 273"/>
              <a:gd name="T119" fmla="*/ 2147483647 h 259"/>
              <a:gd name="T120" fmla="*/ 2147483647 w 273"/>
              <a:gd name="T121" fmla="*/ 2147483647 h 259"/>
              <a:gd name="T122" fmla="*/ 2147483647 w 273"/>
              <a:gd name="T123" fmla="*/ 2147483647 h 2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259">
                <a:moveTo>
                  <a:pt x="174" y="0"/>
                </a:moveTo>
                <a:lnTo>
                  <a:pt x="174" y="0"/>
                </a:lnTo>
                <a:lnTo>
                  <a:pt x="172" y="0"/>
                </a:lnTo>
                <a:lnTo>
                  <a:pt x="169" y="3"/>
                </a:lnTo>
                <a:lnTo>
                  <a:pt x="151" y="27"/>
                </a:lnTo>
                <a:lnTo>
                  <a:pt x="150" y="31"/>
                </a:lnTo>
                <a:lnTo>
                  <a:pt x="150" y="53"/>
                </a:lnTo>
                <a:lnTo>
                  <a:pt x="144" y="61"/>
                </a:lnTo>
                <a:lnTo>
                  <a:pt x="136" y="68"/>
                </a:lnTo>
                <a:lnTo>
                  <a:pt x="129" y="72"/>
                </a:lnTo>
                <a:lnTo>
                  <a:pt x="124" y="74"/>
                </a:lnTo>
                <a:lnTo>
                  <a:pt x="117" y="74"/>
                </a:lnTo>
                <a:lnTo>
                  <a:pt x="113" y="74"/>
                </a:lnTo>
                <a:lnTo>
                  <a:pt x="106" y="72"/>
                </a:lnTo>
                <a:lnTo>
                  <a:pt x="103" y="71"/>
                </a:lnTo>
                <a:lnTo>
                  <a:pt x="99" y="74"/>
                </a:lnTo>
                <a:lnTo>
                  <a:pt x="78" y="96"/>
                </a:lnTo>
                <a:lnTo>
                  <a:pt x="76" y="98"/>
                </a:lnTo>
                <a:lnTo>
                  <a:pt x="76" y="101"/>
                </a:lnTo>
                <a:lnTo>
                  <a:pt x="80" y="117"/>
                </a:lnTo>
                <a:lnTo>
                  <a:pt x="86" y="131"/>
                </a:lnTo>
                <a:lnTo>
                  <a:pt x="93" y="143"/>
                </a:lnTo>
                <a:lnTo>
                  <a:pt x="99" y="154"/>
                </a:lnTo>
                <a:lnTo>
                  <a:pt x="42" y="210"/>
                </a:lnTo>
                <a:lnTo>
                  <a:pt x="32" y="187"/>
                </a:lnTo>
                <a:lnTo>
                  <a:pt x="31" y="186"/>
                </a:lnTo>
                <a:lnTo>
                  <a:pt x="28" y="186"/>
                </a:lnTo>
                <a:lnTo>
                  <a:pt x="27" y="187"/>
                </a:lnTo>
                <a:lnTo>
                  <a:pt x="27" y="190"/>
                </a:lnTo>
                <a:lnTo>
                  <a:pt x="38" y="220"/>
                </a:lnTo>
                <a:lnTo>
                  <a:pt x="2" y="227"/>
                </a:lnTo>
                <a:lnTo>
                  <a:pt x="0" y="228"/>
                </a:lnTo>
                <a:lnTo>
                  <a:pt x="0" y="231"/>
                </a:lnTo>
                <a:lnTo>
                  <a:pt x="1" y="232"/>
                </a:lnTo>
                <a:lnTo>
                  <a:pt x="2" y="233"/>
                </a:lnTo>
                <a:lnTo>
                  <a:pt x="4" y="233"/>
                </a:lnTo>
                <a:lnTo>
                  <a:pt x="41" y="225"/>
                </a:lnTo>
                <a:lnTo>
                  <a:pt x="54" y="257"/>
                </a:lnTo>
                <a:lnTo>
                  <a:pt x="56" y="259"/>
                </a:lnTo>
                <a:lnTo>
                  <a:pt x="57" y="259"/>
                </a:lnTo>
                <a:lnTo>
                  <a:pt x="58" y="259"/>
                </a:lnTo>
                <a:lnTo>
                  <a:pt x="60" y="257"/>
                </a:lnTo>
                <a:lnTo>
                  <a:pt x="60" y="255"/>
                </a:lnTo>
                <a:lnTo>
                  <a:pt x="48" y="224"/>
                </a:lnTo>
                <a:lnTo>
                  <a:pt x="86" y="217"/>
                </a:lnTo>
                <a:lnTo>
                  <a:pt x="87" y="216"/>
                </a:lnTo>
                <a:lnTo>
                  <a:pt x="88" y="213"/>
                </a:lnTo>
                <a:lnTo>
                  <a:pt x="87" y="212"/>
                </a:lnTo>
                <a:lnTo>
                  <a:pt x="84" y="210"/>
                </a:lnTo>
                <a:lnTo>
                  <a:pt x="63" y="214"/>
                </a:lnTo>
                <a:lnTo>
                  <a:pt x="112" y="166"/>
                </a:lnTo>
                <a:lnTo>
                  <a:pt x="123" y="173"/>
                </a:lnTo>
                <a:lnTo>
                  <a:pt x="133" y="180"/>
                </a:lnTo>
                <a:lnTo>
                  <a:pt x="143" y="184"/>
                </a:lnTo>
                <a:lnTo>
                  <a:pt x="154" y="188"/>
                </a:lnTo>
                <a:lnTo>
                  <a:pt x="168" y="191"/>
                </a:lnTo>
                <a:lnTo>
                  <a:pt x="174" y="191"/>
                </a:lnTo>
                <a:lnTo>
                  <a:pt x="177" y="191"/>
                </a:lnTo>
                <a:lnTo>
                  <a:pt x="179" y="190"/>
                </a:lnTo>
                <a:lnTo>
                  <a:pt x="198" y="171"/>
                </a:lnTo>
                <a:lnTo>
                  <a:pt x="200" y="168"/>
                </a:lnTo>
                <a:lnTo>
                  <a:pt x="200" y="165"/>
                </a:lnTo>
                <a:lnTo>
                  <a:pt x="199" y="156"/>
                </a:lnTo>
                <a:lnTo>
                  <a:pt x="200" y="147"/>
                </a:lnTo>
                <a:lnTo>
                  <a:pt x="203" y="139"/>
                </a:lnTo>
                <a:lnTo>
                  <a:pt x="207" y="134"/>
                </a:lnTo>
                <a:lnTo>
                  <a:pt x="211" y="128"/>
                </a:lnTo>
                <a:lnTo>
                  <a:pt x="215" y="124"/>
                </a:lnTo>
                <a:lnTo>
                  <a:pt x="222" y="119"/>
                </a:lnTo>
                <a:lnTo>
                  <a:pt x="245" y="124"/>
                </a:lnTo>
                <a:lnTo>
                  <a:pt x="250" y="124"/>
                </a:lnTo>
                <a:lnTo>
                  <a:pt x="252" y="121"/>
                </a:lnTo>
                <a:lnTo>
                  <a:pt x="271" y="102"/>
                </a:lnTo>
                <a:lnTo>
                  <a:pt x="273" y="101"/>
                </a:lnTo>
                <a:lnTo>
                  <a:pt x="273" y="97"/>
                </a:lnTo>
                <a:lnTo>
                  <a:pt x="270" y="81"/>
                </a:lnTo>
                <a:lnTo>
                  <a:pt x="266" y="64"/>
                </a:lnTo>
                <a:lnTo>
                  <a:pt x="260" y="52"/>
                </a:lnTo>
                <a:lnTo>
                  <a:pt x="254" y="41"/>
                </a:lnTo>
                <a:lnTo>
                  <a:pt x="245" y="31"/>
                </a:lnTo>
                <a:lnTo>
                  <a:pt x="237" y="23"/>
                </a:lnTo>
                <a:lnTo>
                  <a:pt x="229" y="16"/>
                </a:lnTo>
                <a:lnTo>
                  <a:pt x="221" y="11"/>
                </a:lnTo>
                <a:lnTo>
                  <a:pt x="211" y="8"/>
                </a:lnTo>
                <a:lnTo>
                  <a:pt x="203" y="4"/>
                </a:lnTo>
                <a:lnTo>
                  <a:pt x="189" y="1"/>
                </a:lnTo>
                <a:lnTo>
                  <a:pt x="179" y="0"/>
                </a:lnTo>
                <a:lnTo>
                  <a:pt x="174" y="0"/>
                </a:lnTo>
                <a:close/>
                <a:moveTo>
                  <a:pt x="259" y="93"/>
                </a:moveTo>
                <a:lnTo>
                  <a:pt x="259" y="93"/>
                </a:lnTo>
                <a:lnTo>
                  <a:pt x="251" y="90"/>
                </a:lnTo>
                <a:lnTo>
                  <a:pt x="243" y="86"/>
                </a:lnTo>
                <a:lnTo>
                  <a:pt x="228" y="78"/>
                </a:lnTo>
                <a:lnTo>
                  <a:pt x="215" y="67"/>
                </a:lnTo>
                <a:lnTo>
                  <a:pt x="206" y="56"/>
                </a:lnTo>
                <a:lnTo>
                  <a:pt x="196" y="44"/>
                </a:lnTo>
                <a:lnTo>
                  <a:pt x="189" y="33"/>
                </a:lnTo>
                <a:lnTo>
                  <a:pt x="181" y="14"/>
                </a:lnTo>
                <a:lnTo>
                  <a:pt x="189" y="15"/>
                </a:lnTo>
                <a:lnTo>
                  <a:pt x="199" y="18"/>
                </a:lnTo>
                <a:lnTo>
                  <a:pt x="211" y="22"/>
                </a:lnTo>
                <a:lnTo>
                  <a:pt x="224" y="29"/>
                </a:lnTo>
                <a:lnTo>
                  <a:pt x="234" y="38"/>
                </a:lnTo>
                <a:lnTo>
                  <a:pt x="240" y="45"/>
                </a:lnTo>
                <a:lnTo>
                  <a:pt x="245" y="52"/>
                </a:lnTo>
                <a:lnTo>
                  <a:pt x="250" y="60"/>
                </a:lnTo>
                <a:lnTo>
                  <a:pt x="254" y="70"/>
                </a:lnTo>
                <a:lnTo>
                  <a:pt x="256" y="81"/>
                </a:lnTo>
                <a:lnTo>
                  <a:pt x="259" y="93"/>
                </a:lnTo>
                <a:close/>
                <a:moveTo>
                  <a:pt x="53" y="214"/>
                </a:moveTo>
                <a:lnTo>
                  <a:pt x="50" y="213"/>
                </a:lnTo>
                <a:lnTo>
                  <a:pt x="103" y="160"/>
                </a:lnTo>
                <a:lnTo>
                  <a:pt x="105" y="162"/>
                </a:lnTo>
                <a:lnTo>
                  <a:pt x="53" y="214"/>
                </a:lnTo>
                <a:close/>
                <a:moveTo>
                  <a:pt x="172" y="177"/>
                </a:moveTo>
                <a:lnTo>
                  <a:pt x="172" y="177"/>
                </a:lnTo>
                <a:lnTo>
                  <a:pt x="165" y="177"/>
                </a:lnTo>
                <a:lnTo>
                  <a:pt x="155" y="175"/>
                </a:lnTo>
                <a:lnTo>
                  <a:pt x="143" y="171"/>
                </a:lnTo>
                <a:lnTo>
                  <a:pt x="131" y="164"/>
                </a:lnTo>
                <a:lnTo>
                  <a:pt x="118" y="154"/>
                </a:lnTo>
                <a:lnTo>
                  <a:pt x="112" y="147"/>
                </a:lnTo>
                <a:lnTo>
                  <a:pt x="106" y="141"/>
                </a:lnTo>
                <a:lnTo>
                  <a:pt x="101" y="132"/>
                </a:lnTo>
                <a:lnTo>
                  <a:pt x="97" y="124"/>
                </a:lnTo>
                <a:lnTo>
                  <a:pt x="93" y="113"/>
                </a:lnTo>
                <a:lnTo>
                  <a:pt x="90" y="102"/>
                </a:lnTo>
                <a:lnTo>
                  <a:pt x="102" y="90"/>
                </a:lnTo>
                <a:lnTo>
                  <a:pt x="103" y="98"/>
                </a:lnTo>
                <a:lnTo>
                  <a:pt x="106" y="109"/>
                </a:lnTo>
                <a:lnTo>
                  <a:pt x="112" y="119"/>
                </a:lnTo>
                <a:lnTo>
                  <a:pt x="120" y="130"/>
                </a:lnTo>
                <a:lnTo>
                  <a:pt x="131" y="141"/>
                </a:lnTo>
                <a:lnTo>
                  <a:pt x="144" y="151"/>
                </a:lnTo>
                <a:lnTo>
                  <a:pt x="161" y="160"/>
                </a:lnTo>
                <a:lnTo>
                  <a:pt x="172" y="164"/>
                </a:lnTo>
                <a:lnTo>
                  <a:pt x="183" y="166"/>
                </a:lnTo>
                <a:lnTo>
                  <a:pt x="172" y="177"/>
                </a:lnTo>
                <a:close/>
                <a:moveTo>
                  <a:pt x="185" y="161"/>
                </a:moveTo>
                <a:lnTo>
                  <a:pt x="185" y="161"/>
                </a:lnTo>
                <a:lnTo>
                  <a:pt x="174" y="157"/>
                </a:lnTo>
                <a:lnTo>
                  <a:pt x="164" y="154"/>
                </a:lnTo>
                <a:lnTo>
                  <a:pt x="154" y="149"/>
                </a:lnTo>
                <a:lnTo>
                  <a:pt x="146" y="145"/>
                </a:lnTo>
                <a:lnTo>
                  <a:pt x="132" y="135"/>
                </a:lnTo>
                <a:lnTo>
                  <a:pt x="123" y="124"/>
                </a:lnTo>
                <a:lnTo>
                  <a:pt x="116" y="113"/>
                </a:lnTo>
                <a:lnTo>
                  <a:pt x="112" y="102"/>
                </a:lnTo>
                <a:lnTo>
                  <a:pt x="109" y="94"/>
                </a:lnTo>
                <a:lnTo>
                  <a:pt x="108" y="86"/>
                </a:lnTo>
                <a:lnTo>
                  <a:pt x="118" y="87"/>
                </a:lnTo>
                <a:lnTo>
                  <a:pt x="125" y="86"/>
                </a:lnTo>
                <a:lnTo>
                  <a:pt x="133" y="85"/>
                </a:lnTo>
                <a:lnTo>
                  <a:pt x="142" y="81"/>
                </a:lnTo>
                <a:lnTo>
                  <a:pt x="149" y="75"/>
                </a:lnTo>
                <a:lnTo>
                  <a:pt x="157" y="68"/>
                </a:lnTo>
                <a:lnTo>
                  <a:pt x="164" y="57"/>
                </a:lnTo>
                <a:lnTo>
                  <a:pt x="170" y="70"/>
                </a:lnTo>
                <a:lnTo>
                  <a:pt x="181" y="82"/>
                </a:lnTo>
                <a:lnTo>
                  <a:pt x="194" y="96"/>
                </a:lnTo>
                <a:lnTo>
                  <a:pt x="211" y="109"/>
                </a:lnTo>
                <a:lnTo>
                  <a:pt x="202" y="117"/>
                </a:lnTo>
                <a:lnTo>
                  <a:pt x="198" y="123"/>
                </a:lnTo>
                <a:lnTo>
                  <a:pt x="194" y="130"/>
                </a:lnTo>
                <a:lnTo>
                  <a:pt x="189" y="136"/>
                </a:lnTo>
                <a:lnTo>
                  <a:pt x="188" y="143"/>
                </a:lnTo>
                <a:lnTo>
                  <a:pt x="187" y="151"/>
                </a:lnTo>
                <a:lnTo>
                  <a:pt x="185" y="161"/>
                </a:lnTo>
                <a:close/>
                <a:moveTo>
                  <a:pt x="245" y="109"/>
                </a:moveTo>
                <a:lnTo>
                  <a:pt x="222" y="105"/>
                </a:lnTo>
                <a:lnTo>
                  <a:pt x="218" y="105"/>
                </a:lnTo>
                <a:lnTo>
                  <a:pt x="206" y="97"/>
                </a:lnTo>
                <a:lnTo>
                  <a:pt x="196" y="87"/>
                </a:lnTo>
                <a:lnTo>
                  <a:pt x="187" y="79"/>
                </a:lnTo>
                <a:lnTo>
                  <a:pt x="180" y="71"/>
                </a:lnTo>
                <a:lnTo>
                  <a:pt x="170" y="55"/>
                </a:lnTo>
                <a:lnTo>
                  <a:pt x="164" y="42"/>
                </a:lnTo>
                <a:lnTo>
                  <a:pt x="164" y="33"/>
                </a:lnTo>
                <a:lnTo>
                  <a:pt x="176" y="18"/>
                </a:lnTo>
                <a:lnTo>
                  <a:pt x="185" y="37"/>
                </a:lnTo>
                <a:lnTo>
                  <a:pt x="192" y="49"/>
                </a:lnTo>
                <a:lnTo>
                  <a:pt x="200" y="60"/>
                </a:lnTo>
                <a:lnTo>
                  <a:pt x="211" y="72"/>
                </a:lnTo>
                <a:lnTo>
                  <a:pt x="224" y="83"/>
                </a:lnTo>
                <a:lnTo>
                  <a:pt x="239" y="93"/>
                </a:lnTo>
                <a:lnTo>
                  <a:pt x="247" y="96"/>
                </a:lnTo>
                <a:lnTo>
                  <a:pt x="256" y="98"/>
                </a:lnTo>
                <a:lnTo>
                  <a:pt x="245" y="1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6" name="Freeform 40"/>
          <p:cNvSpPr>
            <a:spLocks/>
          </p:cNvSpPr>
          <p:nvPr/>
        </p:nvSpPr>
        <p:spPr bwMode="auto">
          <a:xfrm>
            <a:off x="4672013" y="1501775"/>
            <a:ext cx="101600" cy="26988"/>
          </a:xfrm>
          <a:custGeom>
            <a:avLst/>
            <a:gdLst>
              <a:gd name="T0" fmla="*/ 2147483647 w 190"/>
              <a:gd name="T1" fmla="*/ 2147483647 h 53"/>
              <a:gd name="T2" fmla="*/ 2147483647 w 190"/>
              <a:gd name="T3" fmla="*/ 2147483647 h 53"/>
              <a:gd name="T4" fmla="*/ 2147483647 w 190"/>
              <a:gd name="T5" fmla="*/ 2147483647 h 53"/>
              <a:gd name="T6" fmla="*/ 2147483647 w 190"/>
              <a:gd name="T7" fmla="*/ 2147483647 h 53"/>
              <a:gd name="T8" fmla="*/ 2147483647 w 190"/>
              <a:gd name="T9" fmla="*/ 2147483647 h 53"/>
              <a:gd name="T10" fmla="*/ 2147483647 w 190"/>
              <a:gd name="T11" fmla="*/ 2147483647 h 53"/>
              <a:gd name="T12" fmla="*/ 2147483647 w 190"/>
              <a:gd name="T13" fmla="*/ 2147483647 h 53"/>
              <a:gd name="T14" fmla="*/ 2147483647 w 190"/>
              <a:gd name="T15" fmla="*/ 2147483647 h 53"/>
              <a:gd name="T16" fmla="*/ 2147483647 w 190"/>
              <a:gd name="T17" fmla="*/ 2147483647 h 53"/>
              <a:gd name="T18" fmla="*/ 2147483647 w 190"/>
              <a:gd name="T19" fmla="*/ 2147483647 h 53"/>
              <a:gd name="T20" fmla="*/ 2147483647 w 190"/>
              <a:gd name="T21" fmla="*/ 2147483647 h 53"/>
              <a:gd name="T22" fmla="*/ 2147483647 w 190"/>
              <a:gd name="T23" fmla="*/ 2147483647 h 53"/>
              <a:gd name="T24" fmla="*/ 2147483647 w 190"/>
              <a:gd name="T25" fmla="*/ 2147483647 h 53"/>
              <a:gd name="T26" fmla="*/ 2147483647 w 190"/>
              <a:gd name="T27" fmla="*/ 2147483647 h 53"/>
              <a:gd name="T28" fmla="*/ 2147483647 w 190"/>
              <a:gd name="T29" fmla="*/ 2147483647 h 53"/>
              <a:gd name="T30" fmla="*/ 2147483647 w 190"/>
              <a:gd name="T31" fmla="*/ 2147483647 h 53"/>
              <a:gd name="T32" fmla="*/ 2147483647 w 190"/>
              <a:gd name="T33" fmla="*/ 2147483647 h 53"/>
              <a:gd name="T34" fmla="*/ 2147483647 w 190"/>
              <a:gd name="T35" fmla="*/ 2147483647 h 53"/>
              <a:gd name="T36" fmla="*/ 2147483647 w 190"/>
              <a:gd name="T37" fmla="*/ 2147483647 h 53"/>
              <a:gd name="T38" fmla="*/ 2147483647 w 190"/>
              <a:gd name="T39" fmla="*/ 2147483647 h 53"/>
              <a:gd name="T40" fmla="*/ 2147483647 w 190"/>
              <a:gd name="T41" fmla="*/ 2147483647 h 53"/>
              <a:gd name="T42" fmla="*/ 2147483647 w 190"/>
              <a:gd name="T43" fmla="*/ 2147483647 h 53"/>
              <a:gd name="T44" fmla="*/ 2147483647 w 190"/>
              <a:gd name="T45" fmla="*/ 2147483647 h 53"/>
              <a:gd name="T46" fmla="*/ 2147483647 w 190"/>
              <a:gd name="T47" fmla="*/ 0 h 53"/>
              <a:gd name="T48" fmla="*/ 2147483647 w 190"/>
              <a:gd name="T49" fmla="*/ 0 h 53"/>
              <a:gd name="T50" fmla="*/ 2147483647 w 190"/>
              <a:gd name="T51" fmla="*/ 0 h 53"/>
              <a:gd name="T52" fmla="*/ 2147483647 w 190"/>
              <a:gd name="T53" fmla="*/ 2147483647 h 53"/>
              <a:gd name="T54" fmla="*/ 2147483647 w 190"/>
              <a:gd name="T55" fmla="*/ 2147483647 h 53"/>
              <a:gd name="T56" fmla="*/ 2147483647 w 190"/>
              <a:gd name="T57" fmla="*/ 2147483647 h 53"/>
              <a:gd name="T58" fmla="*/ 2147483647 w 190"/>
              <a:gd name="T59" fmla="*/ 2147483647 h 53"/>
              <a:gd name="T60" fmla="*/ 2147483647 w 190"/>
              <a:gd name="T61" fmla="*/ 2147483647 h 53"/>
              <a:gd name="T62" fmla="*/ 2147483647 w 190"/>
              <a:gd name="T63" fmla="*/ 2147483647 h 53"/>
              <a:gd name="T64" fmla="*/ 2147483647 w 190"/>
              <a:gd name="T65" fmla="*/ 2147483647 h 53"/>
              <a:gd name="T66" fmla="*/ 0 w 190"/>
              <a:gd name="T67" fmla="*/ 2147483647 h 53"/>
              <a:gd name="T68" fmla="*/ 2147483647 w 190"/>
              <a:gd name="T69" fmla="*/ 2147483647 h 53"/>
              <a:gd name="T70" fmla="*/ 2147483647 w 190"/>
              <a:gd name="T71" fmla="*/ 2147483647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0" h="53">
                <a:moveTo>
                  <a:pt x="16" y="48"/>
                </a:moveTo>
                <a:lnTo>
                  <a:pt x="16" y="48"/>
                </a:lnTo>
                <a:lnTo>
                  <a:pt x="23" y="44"/>
                </a:lnTo>
                <a:lnTo>
                  <a:pt x="30" y="40"/>
                </a:lnTo>
                <a:lnTo>
                  <a:pt x="40" y="37"/>
                </a:lnTo>
                <a:lnTo>
                  <a:pt x="49" y="34"/>
                </a:lnTo>
                <a:lnTo>
                  <a:pt x="72" y="30"/>
                </a:lnTo>
                <a:lnTo>
                  <a:pt x="95" y="30"/>
                </a:lnTo>
                <a:lnTo>
                  <a:pt x="119" y="30"/>
                </a:lnTo>
                <a:lnTo>
                  <a:pt x="138" y="33"/>
                </a:lnTo>
                <a:lnTo>
                  <a:pt x="147" y="36"/>
                </a:lnTo>
                <a:lnTo>
                  <a:pt x="156" y="38"/>
                </a:lnTo>
                <a:lnTo>
                  <a:pt x="164" y="43"/>
                </a:lnTo>
                <a:lnTo>
                  <a:pt x="171" y="48"/>
                </a:lnTo>
                <a:lnTo>
                  <a:pt x="176" y="53"/>
                </a:lnTo>
                <a:lnTo>
                  <a:pt x="190" y="47"/>
                </a:lnTo>
                <a:lnTo>
                  <a:pt x="184" y="41"/>
                </a:lnTo>
                <a:lnTo>
                  <a:pt x="176" y="32"/>
                </a:lnTo>
                <a:lnTo>
                  <a:pt x="166" y="23"/>
                </a:lnTo>
                <a:lnTo>
                  <a:pt x="157" y="17"/>
                </a:lnTo>
                <a:lnTo>
                  <a:pt x="146" y="11"/>
                </a:lnTo>
                <a:lnTo>
                  <a:pt x="135" y="6"/>
                </a:lnTo>
                <a:lnTo>
                  <a:pt x="123" y="3"/>
                </a:lnTo>
                <a:lnTo>
                  <a:pt x="108" y="0"/>
                </a:lnTo>
                <a:lnTo>
                  <a:pt x="93" y="0"/>
                </a:lnTo>
                <a:lnTo>
                  <a:pt x="78" y="0"/>
                </a:lnTo>
                <a:lnTo>
                  <a:pt x="63" y="3"/>
                </a:lnTo>
                <a:lnTo>
                  <a:pt x="50" y="7"/>
                </a:lnTo>
                <a:lnTo>
                  <a:pt x="38" y="13"/>
                </a:lnTo>
                <a:lnTo>
                  <a:pt x="27" y="19"/>
                </a:lnTo>
                <a:lnTo>
                  <a:pt x="18" y="26"/>
                </a:lnTo>
                <a:lnTo>
                  <a:pt x="9" y="34"/>
                </a:lnTo>
                <a:lnTo>
                  <a:pt x="3" y="43"/>
                </a:lnTo>
                <a:lnTo>
                  <a:pt x="0" y="48"/>
                </a:lnTo>
                <a:lnTo>
                  <a:pt x="12" y="53"/>
                </a:lnTo>
                <a:lnTo>
                  <a:pt x="16" y="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7" name="Freeform 41"/>
          <p:cNvSpPr>
            <a:spLocks/>
          </p:cNvSpPr>
          <p:nvPr/>
        </p:nvSpPr>
        <p:spPr bwMode="auto">
          <a:xfrm>
            <a:off x="4689475" y="1533525"/>
            <a:ext cx="66675" cy="19050"/>
          </a:xfrm>
          <a:custGeom>
            <a:avLst/>
            <a:gdLst>
              <a:gd name="T0" fmla="*/ 2147483647 w 121"/>
              <a:gd name="T1" fmla="*/ 0 h 34"/>
              <a:gd name="T2" fmla="*/ 2147483647 w 121"/>
              <a:gd name="T3" fmla="*/ 0 h 34"/>
              <a:gd name="T4" fmla="*/ 2147483647 w 121"/>
              <a:gd name="T5" fmla="*/ 0 h 34"/>
              <a:gd name="T6" fmla="*/ 2147483647 w 121"/>
              <a:gd name="T7" fmla="*/ 2147483647 h 34"/>
              <a:gd name="T8" fmla="*/ 2147483647 w 121"/>
              <a:gd name="T9" fmla="*/ 2147483647 h 34"/>
              <a:gd name="T10" fmla="*/ 2147483647 w 121"/>
              <a:gd name="T11" fmla="*/ 2147483647 h 34"/>
              <a:gd name="T12" fmla="*/ 2147483647 w 121"/>
              <a:gd name="T13" fmla="*/ 2147483647 h 34"/>
              <a:gd name="T14" fmla="*/ 2147483647 w 121"/>
              <a:gd name="T15" fmla="*/ 2147483647 h 34"/>
              <a:gd name="T16" fmla="*/ 2147483647 w 121"/>
              <a:gd name="T17" fmla="*/ 2147483647 h 34"/>
              <a:gd name="T18" fmla="*/ 0 w 121"/>
              <a:gd name="T19" fmla="*/ 2147483647 h 34"/>
              <a:gd name="T20" fmla="*/ 2147483647 w 121"/>
              <a:gd name="T21" fmla="*/ 2147483647 h 34"/>
              <a:gd name="T22" fmla="*/ 2147483647 w 121"/>
              <a:gd name="T23" fmla="*/ 2147483647 h 34"/>
              <a:gd name="T24" fmla="*/ 2147483647 w 121"/>
              <a:gd name="T25" fmla="*/ 2147483647 h 34"/>
              <a:gd name="T26" fmla="*/ 2147483647 w 121"/>
              <a:gd name="T27" fmla="*/ 2147483647 h 34"/>
              <a:gd name="T28" fmla="*/ 2147483647 w 121"/>
              <a:gd name="T29" fmla="*/ 2147483647 h 34"/>
              <a:gd name="T30" fmla="*/ 2147483647 w 121"/>
              <a:gd name="T31" fmla="*/ 2147483647 h 34"/>
              <a:gd name="T32" fmla="*/ 2147483647 w 121"/>
              <a:gd name="T33" fmla="*/ 2147483647 h 34"/>
              <a:gd name="T34" fmla="*/ 2147483647 w 121"/>
              <a:gd name="T35" fmla="*/ 2147483647 h 34"/>
              <a:gd name="T36" fmla="*/ 2147483647 w 121"/>
              <a:gd name="T37" fmla="*/ 2147483647 h 34"/>
              <a:gd name="T38" fmla="*/ 2147483647 w 121"/>
              <a:gd name="T39" fmla="*/ 2147483647 h 34"/>
              <a:gd name="T40" fmla="*/ 2147483647 w 121"/>
              <a:gd name="T41" fmla="*/ 2147483647 h 34"/>
              <a:gd name="T42" fmla="*/ 2147483647 w 121"/>
              <a:gd name="T43" fmla="*/ 2147483647 h 34"/>
              <a:gd name="T44" fmla="*/ 2147483647 w 121"/>
              <a:gd name="T45" fmla="*/ 2147483647 h 34"/>
              <a:gd name="T46" fmla="*/ 2147483647 w 121"/>
              <a:gd name="T47" fmla="*/ 2147483647 h 34"/>
              <a:gd name="T48" fmla="*/ 2147483647 w 121"/>
              <a:gd name="T49" fmla="*/ 2147483647 h 34"/>
              <a:gd name="T50" fmla="*/ 2147483647 w 121"/>
              <a:gd name="T51" fmla="*/ 2147483647 h 34"/>
              <a:gd name="T52" fmla="*/ 2147483647 w 121"/>
              <a:gd name="T53" fmla="*/ 2147483647 h 34"/>
              <a:gd name="T54" fmla="*/ 2147483647 w 121"/>
              <a:gd name="T55" fmla="*/ 2147483647 h 34"/>
              <a:gd name="T56" fmla="*/ 2147483647 w 121"/>
              <a:gd name="T57" fmla="*/ 2147483647 h 34"/>
              <a:gd name="T58" fmla="*/ 2147483647 w 121"/>
              <a:gd name="T59" fmla="*/ 2147483647 h 34"/>
              <a:gd name="T60" fmla="*/ 2147483647 w 121"/>
              <a:gd name="T61" fmla="*/ 0 h 34"/>
              <a:gd name="T62" fmla="*/ 2147483647 w 121"/>
              <a:gd name="T63" fmla="*/ 0 h 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1" h="34">
                <a:moveTo>
                  <a:pt x="60" y="0"/>
                </a:moveTo>
                <a:lnTo>
                  <a:pt x="60" y="0"/>
                </a:lnTo>
                <a:lnTo>
                  <a:pt x="50" y="0"/>
                </a:lnTo>
                <a:lnTo>
                  <a:pt x="41" y="1"/>
                </a:lnTo>
                <a:lnTo>
                  <a:pt x="32" y="4"/>
                </a:lnTo>
                <a:lnTo>
                  <a:pt x="24" y="8"/>
                </a:lnTo>
                <a:lnTo>
                  <a:pt x="17" y="12"/>
                </a:lnTo>
                <a:lnTo>
                  <a:pt x="12" y="16"/>
                </a:lnTo>
                <a:lnTo>
                  <a:pt x="2" y="27"/>
                </a:lnTo>
                <a:lnTo>
                  <a:pt x="0" y="30"/>
                </a:lnTo>
                <a:lnTo>
                  <a:pt x="8" y="34"/>
                </a:lnTo>
                <a:lnTo>
                  <a:pt x="11" y="31"/>
                </a:lnTo>
                <a:lnTo>
                  <a:pt x="15" y="27"/>
                </a:lnTo>
                <a:lnTo>
                  <a:pt x="20" y="26"/>
                </a:lnTo>
                <a:lnTo>
                  <a:pt x="32" y="21"/>
                </a:lnTo>
                <a:lnTo>
                  <a:pt x="46" y="19"/>
                </a:lnTo>
                <a:lnTo>
                  <a:pt x="61" y="19"/>
                </a:lnTo>
                <a:lnTo>
                  <a:pt x="76" y="19"/>
                </a:lnTo>
                <a:lnTo>
                  <a:pt x="88" y="20"/>
                </a:lnTo>
                <a:lnTo>
                  <a:pt x="99" y="24"/>
                </a:lnTo>
                <a:lnTo>
                  <a:pt x="105" y="27"/>
                </a:lnTo>
                <a:lnTo>
                  <a:pt x="109" y="30"/>
                </a:lnTo>
                <a:lnTo>
                  <a:pt x="113" y="34"/>
                </a:lnTo>
                <a:lnTo>
                  <a:pt x="121" y="30"/>
                </a:lnTo>
                <a:lnTo>
                  <a:pt x="118" y="26"/>
                </a:lnTo>
                <a:lnTo>
                  <a:pt x="108" y="15"/>
                </a:lnTo>
                <a:lnTo>
                  <a:pt x="101" y="11"/>
                </a:lnTo>
                <a:lnTo>
                  <a:pt x="94" y="6"/>
                </a:lnTo>
                <a:lnTo>
                  <a:pt x="87" y="4"/>
                </a:lnTo>
                <a:lnTo>
                  <a:pt x="79" y="1"/>
                </a:lnTo>
                <a:lnTo>
                  <a:pt x="69"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8" name="Freeform 42"/>
          <p:cNvSpPr>
            <a:spLocks/>
          </p:cNvSpPr>
          <p:nvPr/>
        </p:nvSpPr>
        <p:spPr bwMode="auto">
          <a:xfrm>
            <a:off x="4667250" y="1570038"/>
            <a:ext cx="107950" cy="33337"/>
          </a:xfrm>
          <a:custGeom>
            <a:avLst/>
            <a:gdLst>
              <a:gd name="T0" fmla="*/ 2147483647 w 201"/>
              <a:gd name="T1" fmla="*/ 2147483647 h 61"/>
              <a:gd name="T2" fmla="*/ 2147483647 w 201"/>
              <a:gd name="T3" fmla="*/ 2147483647 h 61"/>
              <a:gd name="T4" fmla="*/ 2147483647 w 201"/>
              <a:gd name="T5" fmla="*/ 2147483647 h 61"/>
              <a:gd name="T6" fmla="*/ 2147483647 w 201"/>
              <a:gd name="T7" fmla="*/ 2147483647 h 61"/>
              <a:gd name="T8" fmla="*/ 2147483647 w 201"/>
              <a:gd name="T9" fmla="*/ 2147483647 h 61"/>
              <a:gd name="T10" fmla="*/ 2147483647 w 201"/>
              <a:gd name="T11" fmla="*/ 2147483647 h 61"/>
              <a:gd name="T12" fmla="*/ 2147483647 w 201"/>
              <a:gd name="T13" fmla="*/ 2147483647 h 61"/>
              <a:gd name="T14" fmla="*/ 2147483647 w 201"/>
              <a:gd name="T15" fmla="*/ 0 h 61"/>
              <a:gd name="T16" fmla="*/ 2147483647 w 201"/>
              <a:gd name="T17" fmla="*/ 0 h 61"/>
              <a:gd name="T18" fmla="*/ 2147483647 w 201"/>
              <a:gd name="T19" fmla="*/ 0 h 61"/>
              <a:gd name="T20" fmla="*/ 2147483647 w 201"/>
              <a:gd name="T21" fmla="*/ 2147483647 h 61"/>
              <a:gd name="T22" fmla="*/ 2147483647 w 201"/>
              <a:gd name="T23" fmla="*/ 2147483647 h 61"/>
              <a:gd name="T24" fmla="*/ 2147483647 w 201"/>
              <a:gd name="T25" fmla="*/ 2147483647 h 61"/>
              <a:gd name="T26" fmla="*/ 2147483647 w 201"/>
              <a:gd name="T27" fmla="*/ 2147483647 h 61"/>
              <a:gd name="T28" fmla="*/ 2147483647 w 201"/>
              <a:gd name="T29" fmla="*/ 2147483647 h 61"/>
              <a:gd name="T30" fmla="*/ 2147483647 w 201"/>
              <a:gd name="T31" fmla="*/ 2147483647 h 61"/>
              <a:gd name="T32" fmla="*/ 2147483647 w 201"/>
              <a:gd name="T33" fmla="*/ 2147483647 h 61"/>
              <a:gd name="T34" fmla="*/ 2147483647 w 201"/>
              <a:gd name="T35" fmla="*/ 2147483647 h 61"/>
              <a:gd name="T36" fmla="*/ 2147483647 w 201"/>
              <a:gd name="T37" fmla="*/ 2147483647 h 61"/>
              <a:gd name="T38" fmla="*/ 2147483647 w 201"/>
              <a:gd name="T39" fmla="*/ 2147483647 h 61"/>
              <a:gd name="T40" fmla="*/ 0 w 201"/>
              <a:gd name="T41" fmla="*/ 2147483647 h 61"/>
              <a:gd name="T42" fmla="*/ 2147483647 w 201"/>
              <a:gd name="T43" fmla="*/ 2147483647 h 61"/>
              <a:gd name="T44" fmla="*/ 2147483647 w 201"/>
              <a:gd name="T45" fmla="*/ 2147483647 h 61"/>
              <a:gd name="T46" fmla="*/ 2147483647 w 201"/>
              <a:gd name="T47" fmla="*/ 2147483647 h 61"/>
              <a:gd name="T48" fmla="*/ 2147483647 w 201"/>
              <a:gd name="T49" fmla="*/ 2147483647 h 61"/>
              <a:gd name="T50" fmla="*/ 2147483647 w 201"/>
              <a:gd name="T51" fmla="*/ 2147483647 h 61"/>
              <a:gd name="T52" fmla="*/ 2147483647 w 201"/>
              <a:gd name="T53" fmla="*/ 2147483647 h 61"/>
              <a:gd name="T54" fmla="*/ 2147483647 w 201"/>
              <a:gd name="T55" fmla="*/ 2147483647 h 61"/>
              <a:gd name="T56" fmla="*/ 2147483647 w 201"/>
              <a:gd name="T57" fmla="*/ 2147483647 h 61"/>
              <a:gd name="T58" fmla="*/ 2147483647 w 201"/>
              <a:gd name="T59" fmla="*/ 2147483647 h 61"/>
              <a:gd name="T60" fmla="*/ 2147483647 w 201"/>
              <a:gd name="T61" fmla="*/ 2147483647 h 61"/>
              <a:gd name="T62" fmla="*/ 2147483647 w 201"/>
              <a:gd name="T63" fmla="*/ 2147483647 h 61"/>
              <a:gd name="T64" fmla="*/ 2147483647 w 201"/>
              <a:gd name="T65" fmla="*/ 2147483647 h 61"/>
              <a:gd name="T66" fmla="*/ 2147483647 w 201"/>
              <a:gd name="T67" fmla="*/ 2147483647 h 61"/>
              <a:gd name="T68" fmla="*/ 2147483647 w 201"/>
              <a:gd name="T69" fmla="*/ 2147483647 h 61"/>
              <a:gd name="T70" fmla="*/ 2147483647 w 201"/>
              <a:gd name="T71" fmla="*/ 2147483647 h 61"/>
              <a:gd name="T72" fmla="*/ 2147483647 w 201"/>
              <a:gd name="T73" fmla="*/ 2147483647 h 61"/>
              <a:gd name="T74" fmla="*/ 2147483647 w 201"/>
              <a:gd name="T75" fmla="*/ 2147483647 h 61"/>
              <a:gd name="T76" fmla="*/ 2147483647 w 201"/>
              <a:gd name="T77" fmla="*/ 2147483647 h 61"/>
              <a:gd name="T78" fmla="*/ 2147483647 w 201"/>
              <a:gd name="T79" fmla="*/ 2147483647 h 61"/>
              <a:gd name="T80" fmla="*/ 2147483647 w 201"/>
              <a:gd name="T81" fmla="*/ 2147483647 h 61"/>
              <a:gd name="T82" fmla="*/ 2147483647 w 201"/>
              <a:gd name="T83" fmla="*/ 2147483647 h 61"/>
              <a:gd name="T84" fmla="*/ 2147483647 w 201"/>
              <a:gd name="T85" fmla="*/ 2147483647 h 61"/>
              <a:gd name="T86" fmla="*/ 2147483647 w 201"/>
              <a:gd name="T87" fmla="*/ 2147483647 h 61"/>
              <a:gd name="T88" fmla="*/ 2147483647 w 201"/>
              <a:gd name="T89" fmla="*/ 2147483647 h 61"/>
              <a:gd name="T90" fmla="*/ 2147483647 w 201"/>
              <a:gd name="T91" fmla="*/ 2147483647 h 61"/>
              <a:gd name="T92" fmla="*/ 2147483647 w 201"/>
              <a:gd name="T93" fmla="*/ 2147483647 h 61"/>
              <a:gd name="T94" fmla="*/ 2147483647 w 201"/>
              <a:gd name="T95" fmla="*/ 2147483647 h 61"/>
              <a:gd name="T96" fmla="*/ 2147483647 w 201"/>
              <a:gd name="T97" fmla="*/ 2147483647 h 61"/>
              <a:gd name="T98" fmla="*/ 2147483647 w 201"/>
              <a:gd name="T99" fmla="*/ 2147483647 h 61"/>
              <a:gd name="T100" fmla="*/ 2147483647 w 201"/>
              <a:gd name="T101" fmla="*/ 2147483647 h 61"/>
              <a:gd name="T102" fmla="*/ 2147483647 w 201"/>
              <a:gd name="T103" fmla="*/ 2147483647 h 61"/>
              <a:gd name="T104" fmla="*/ 2147483647 w 201"/>
              <a:gd name="T105" fmla="*/ 2147483647 h 61"/>
              <a:gd name="T106" fmla="*/ 2147483647 w 201"/>
              <a:gd name="T107" fmla="*/ 2147483647 h 61"/>
              <a:gd name="T108" fmla="*/ 2147483647 w 201"/>
              <a:gd name="T109" fmla="*/ 2147483647 h 61"/>
              <a:gd name="T110" fmla="*/ 2147483647 w 201"/>
              <a:gd name="T111" fmla="*/ 2147483647 h 61"/>
              <a:gd name="T112" fmla="*/ 2147483647 w 201"/>
              <a:gd name="T113" fmla="*/ 2147483647 h 61"/>
              <a:gd name="T114" fmla="*/ 2147483647 w 201"/>
              <a:gd name="T115" fmla="*/ 2147483647 h 61"/>
              <a:gd name="T116" fmla="*/ 2147483647 w 201"/>
              <a:gd name="T117" fmla="*/ 2147483647 h 61"/>
              <a:gd name="T118" fmla="*/ 2147483647 w 201"/>
              <a:gd name="T119" fmla="*/ 2147483647 h 61"/>
              <a:gd name="T120" fmla="*/ 2147483647 w 201"/>
              <a:gd name="T121" fmla="*/ 2147483647 h 61"/>
              <a:gd name="T122" fmla="*/ 2147483647 w 201"/>
              <a:gd name="T123" fmla="*/ 2147483647 h 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1" h="61">
                <a:moveTo>
                  <a:pt x="189" y="18"/>
                </a:moveTo>
                <a:lnTo>
                  <a:pt x="189" y="18"/>
                </a:lnTo>
                <a:lnTo>
                  <a:pt x="174" y="11"/>
                </a:lnTo>
                <a:lnTo>
                  <a:pt x="166" y="8"/>
                </a:lnTo>
                <a:lnTo>
                  <a:pt x="155" y="5"/>
                </a:lnTo>
                <a:lnTo>
                  <a:pt x="144" y="3"/>
                </a:lnTo>
                <a:lnTo>
                  <a:pt x="130" y="1"/>
                </a:lnTo>
                <a:lnTo>
                  <a:pt x="115" y="0"/>
                </a:lnTo>
                <a:lnTo>
                  <a:pt x="99" y="0"/>
                </a:lnTo>
                <a:lnTo>
                  <a:pt x="78" y="0"/>
                </a:lnTo>
                <a:lnTo>
                  <a:pt x="70" y="1"/>
                </a:lnTo>
                <a:lnTo>
                  <a:pt x="60" y="3"/>
                </a:lnTo>
                <a:lnTo>
                  <a:pt x="48" y="4"/>
                </a:lnTo>
                <a:lnTo>
                  <a:pt x="40" y="5"/>
                </a:lnTo>
                <a:lnTo>
                  <a:pt x="32" y="7"/>
                </a:lnTo>
                <a:lnTo>
                  <a:pt x="24" y="11"/>
                </a:lnTo>
                <a:lnTo>
                  <a:pt x="15" y="15"/>
                </a:lnTo>
                <a:lnTo>
                  <a:pt x="10" y="20"/>
                </a:lnTo>
                <a:lnTo>
                  <a:pt x="4" y="27"/>
                </a:lnTo>
                <a:lnTo>
                  <a:pt x="2" y="35"/>
                </a:lnTo>
                <a:lnTo>
                  <a:pt x="0" y="44"/>
                </a:lnTo>
                <a:lnTo>
                  <a:pt x="2" y="48"/>
                </a:lnTo>
                <a:lnTo>
                  <a:pt x="3" y="52"/>
                </a:lnTo>
                <a:lnTo>
                  <a:pt x="6" y="54"/>
                </a:lnTo>
                <a:lnTo>
                  <a:pt x="10" y="57"/>
                </a:lnTo>
                <a:lnTo>
                  <a:pt x="15" y="60"/>
                </a:lnTo>
                <a:lnTo>
                  <a:pt x="22" y="61"/>
                </a:lnTo>
                <a:lnTo>
                  <a:pt x="30" y="61"/>
                </a:lnTo>
                <a:lnTo>
                  <a:pt x="37" y="60"/>
                </a:lnTo>
                <a:lnTo>
                  <a:pt x="43" y="59"/>
                </a:lnTo>
                <a:lnTo>
                  <a:pt x="48" y="54"/>
                </a:lnTo>
                <a:lnTo>
                  <a:pt x="52" y="49"/>
                </a:lnTo>
                <a:lnTo>
                  <a:pt x="55" y="42"/>
                </a:lnTo>
                <a:lnTo>
                  <a:pt x="55" y="31"/>
                </a:lnTo>
                <a:lnTo>
                  <a:pt x="55" y="30"/>
                </a:lnTo>
                <a:lnTo>
                  <a:pt x="56" y="27"/>
                </a:lnTo>
                <a:lnTo>
                  <a:pt x="60" y="26"/>
                </a:lnTo>
                <a:lnTo>
                  <a:pt x="66" y="24"/>
                </a:lnTo>
                <a:lnTo>
                  <a:pt x="88" y="23"/>
                </a:lnTo>
                <a:lnTo>
                  <a:pt x="99" y="22"/>
                </a:lnTo>
                <a:lnTo>
                  <a:pt x="110" y="23"/>
                </a:lnTo>
                <a:lnTo>
                  <a:pt x="133" y="24"/>
                </a:lnTo>
                <a:lnTo>
                  <a:pt x="138" y="26"/>
                </a:lnTo>
                <a:lnTo>
                  <a:pt x="142" y="27"/>
                </a:lnTo>
                <a:lnTo>
                  <a:pt x="144" y="30"/>
                </a:lnTo>
                <a:lnTo>
                  <a:pt x="144" y="31"/>
                </a:lnTo>
                <a:lnTo>
                  <a:pt x="144" y="42"/>
                </a:lnTo>
                <a:lnTo>
                  <a:pt x="144" y="48"/>
                </a:lnTo>
                <a:lnTo>
                  <a:pt x="146" y="50"/>
                </a:lnTo>
                <a:lnTo>
                  <a:pt x="155" y="53"/>
                </a:lnTo>
                <a:lnTo>
                  <a:pt x="171" y="57"/>
                </a:lnTo>
                <a:lnTo>
                  <a:pt x="179" y="57"/>
                </a:lnTo>
                <a:lnTo>
                  <a:pt x="187" y="56"/>
                </a:lnTo>
                <a:lnTo>
                  <a:pt x="196" y="53"/>
                </a:lnTo>
                <a:lnTo>
                  <a:pt x="198" y="50"/>
                </a:lnTo>
                <a:lnTo>
                  <a:pt x="201" y="48"/>
                </a:lnTo>
                <a:lnTo>
                  <a:pt x="201" y="44"/>
                </a:lnTo>
                <a:lnTo>
                  <a:pt x="201" y="37"/>
                </a:lnTo>
                <a:lnTo>
                  <a:pt x="200" y="31"/>
                </a:lnTo>
                <a:lnTo>
                  <a:pt x="197" y="26"/>
                </a:lnTo>
                <a:lnTo>
                  <a:pt x="194" y="22"/>
                </a:lnTo>
                <a:lnTo>
                  <a:pt x="189"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9" name="Freeform 43"/>
          <p:cNvSpPr>
            <a:spLocks noEditPoints="1"/>
          </p:cNvSpPr>
          <p:nvPr/>
        </p:nvSpPr>
        <p:spPr bwMode="auto">
          <a:xfrm>
            <a:off x="4686300" y="1589088"/>
            <a:ext cx="71438" cy="58737"/>
          </a:xfrm>
          <a:custGeom>
            <a:avLst/>
            <a:gdLst>
              <a:gd name="T0" fmla="*/ 2147483647 w 132"/>
              <a:gd name="T1" fmla="*/ 2147483647 h 109"/>
              <a:gd name="T2" fmla="*/ 2147483647 w 132"/>
              <a:gd name="T3" fmla="*/ 0 h 109"/>
              <a:gd name="T4" fmla="*/ 2147483647 w 132"/>
              <a:gd name="T5" fmla="*/ 2147483647 h 109"/>
              <a:gd name="T6" fmla="*/ 2147483647 w 132"/>
              <a:gd name="T7" fmla="*/ 2147483647 h 109"/>
              <a:gd name="T8" fmla="*/ 2147483647 w 132"/>
              <a:gd name="T9" fmla="*/ 0 h 109"/>
              <a:gd name="T10" fmla="*/ 2147483647 w 132"/>
              <a:gd name="T11" fmla="*/ 2147483647 h 109"/>
              <a:gd name="T12" fmla="*/ 0 w 132"/>
              <a:gd name="T13" fmla="*/ 2147483647 h 109"/>
              <a:gd name="T14" fmla="*/ 2147483647 w 132"/>
              <a:gd name="T15" fmla="*/ 2147483647 h 109"/>
              <a:gd name="T16" fmla="*/ 2147483647 w 132"/>
              <a:gd name="T17" fmla="*/ 2147483647 h 109"/>
              <a:gd name="T18" fmla="*/ 2147483647 w 132"/>
              <a:gd name="T19" fmla="*/ 2147483647 h 109"/>
              <a:gd name="T20" fmla="*/ 2147483647 w 132"/>
              <a:gd name="T21" fmla="*/ 2147483647 h 109"/>
              <a:gd name="T22" fmla="*/ 2147483647 w 132"/>
              <a:gd name="T23" fmla="*/ 2147483647 h 109"/>
              <a:gd name="T24" fmla="*/ 2147483647 w 132"/>
              <a:gd name="T25" fmla="*/ 2147483647 h 109"/>
              <a:gd name="T26" fmla="*/ 2147483647 w 132"/>
              <a:gd name="T27" fmla="*/ 2147483647 h 109"/>
              <a:gd name="T28" fmla="*/ 2147483647 w 132"/>
              <a:gd name="T29" fmla="*/ 2147483647 h 109"/>
              <a:gd name="T30" fmla="*/ 2147483647 w 132"/>
              <a:gd name="T31" fmla="*/ 2147483647 h 109"/>
              <a:gd name="T32" fmla="*/ 2147483647 w 132"/>
              <a:gd name="T33" fmla="*/ 2147483647 h 109"/>
              <a:gd name="T34" fmla="*/ 2147483647 w 132"/>
              <a:gd name="T35" fmla="*/ 2147483647 h 109"/>
              <a:gd name="T36" fmla="*/ 2147483647 w 132"/>
              <a:gd name="T37" fmla="*/ 2147483647 h 109"/>
              <a:gd name="T38" fmla="*/ 2147483647 w 132"/>
              <a:gd name="T39" fmla="*/ 2147483647 h 109"/>
              <a:gd name="T40" fmla="*/ 2147483647 w 132"/>
              <a:gd name="T41" fmla="*/ 2147483647 h 109"/>
              <a:gd name="T42" fmla="*/ 2147483647 w 132"/>
              <a:gd name="T43" fmla="*/ 2147483647 h 109"/>
              <a:gd name="T44" fmla="*/ 2147483647 w 132"/>
              <a:gd name="T45" fmla="*/ 2147483647 h 109"/>
              <a:gd name="T46" fmla="*/ 2147483647 w 132"/>
              <a:gd name="T47" fmla="*/ 2147483647 h 109"/>
              <a:gd name="T48" fmla="*/ 2147483647 w 132"/>
              <a:gd name="T49" fmla="*/ 2147483647 h 109"/>
              <a:gd name="T50" fmla="*/ 2147483647 w 132"/>
              <a:gd name="T51" fmla="*/ 2147483647 h 109"/>
              <a:gd name="T52" fmla="*/ 2147483647 w 132"/>
              <a:gd name="T53" fmla="*/ 2147483647 h 109"/>
              <a:gd name="T54" fmla="*/ 2147483647 w 132"/>
              <a:gd name="T55" fmla="*/ 2147483647 h 109"/>
              <a:gd name="T56" fmla="*/ 2147483647 w 132"/>
              <a:gd name="T57" fmla="*/ 2147483647 h 109"/>
              <a:gd name="T58" fmla="*/ 2147483647 w 132"/>
              <a:gd name="T59" fmla="*/ 2147483647 h 109"/>
              <a:gd name="T60" fmla="*/ 2147483647 w 132"/>
              <a:gd name="T61" fmla="*/ 2147483647 h 109"/>
              <a:gd name="T62" fmla="*/ 2147483647 w 132"/>
              <a:gd name="T63" fmla="*/ 2147483647 h 109"/>
              <a:gd name="T64" fmla="*/ 2147483647 w 132"/>
              <a:gd name="T65" fmla="*/ 2147483647 h 109"/>
              <a:gd name="T66" fmla="*/ 2147483647 w 132"/>
              <a:gd name="T67" fmla="*/ 2147483647 h 109"/>
              <a:gd name="T68" fmla="*/ 2147483647 w 132"/>
              <a:gd name="T69" fmla="*/ 2147483647 h 109"/>
              <a:gd name="T70" fmla="*/ 2147483647 w 132"/>
              <a:gd name="T71" fmla="*/ 2147483647 h 109"/>
              <a:gd name="T72" fmla="*/ 2147483647 w 132"/>
              <a:gd name="T73" fmla="*/ 2147483647 h 109"/>
              <a:gd name="T74" fmla="*/ 2147483647 w 132"/>
              <a:gd name="T75" fmla="*/ 2147483647 h 109"/>
              <a:gd name="T76" fmla="*/ 2147483647 w 132"/>
              <a:gd name="T77" fmla="*/ 2147483647 h 109"/>
              <a:gd name="T78" fmla="*/ 2147483647 w 132"/>
              <a:gd name="T79" fmla="*/ 2147483647 h 109"/>
              <a:gd name="T80" fmla="*/ 2147483647 w 132"/>
              <a:gd name="T81" fmla="*/ 2147483647 h 109"/>
              <a:gd name="T82" fmla="*/ 2147483647 w 132"/>
              <a:gd name="T83" fmla="*/ 2147483647 h 109"/>
              <a:gd name="T84" fmla="*/ 2147483647 w 132"/>
              <a:gd name="T85" fmla="*/ 2147483647 h 109"/>
              <a:gd name="T86" fmla="*/ 2147483647 w 132"/>
              <a:gd name="T87" fmla="*/ 2147483647 h 109"/>
              <a:gd name="T88" fmla="*/ 2147483647 w 132"/>
              <a:gd name="T89" fmla="*/ 2147483647 h 109"/>
              <a:gd name="T90" fmla="*/ 2147483647 w 132"/>
              <a:gd name="T91" fmla="*/ 2147483647 h 109"/>
              <a:gd name="T92" fmla="*/ 2147483647 w 132"/>
              <a:gd name="T93" fmla="*/ 2147483647 h 109"/>
              <a:gd name="T94" fmla="*/ 2147483647 w 132"/>
              <a:gd name="T95" fmla="*/ 2147483647 h 109"/>
              <a:gd name="T96" fmla="*/ 2147483647 w 132"/>
              <a:gd name="T97" fmla="*/ 2147483647 h 109"/>
              <a:gd name="T98" fmla="*/ 2147483647 w 132"/>
              <a:gd name="T99" fmla="*/ 2147483647 h 109"/>
              <a:gd name="T100" fmla="*/ 2147483647 w 132"/>
              <a:gd name="T101" fmla="*/ 2147483647 h 109"/>
              <a:gd name="T102" fmla="*/ 2147483647 w 132"/>
              <a:gd name="T103" fmla="*/ 2147483647 h 1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2" h="109">
                <a:moveTo>
                  <a:pt x="102" y="5"/>
                </a:moveTo>
                <a:lnTo>
                  <a:pt x="102" y="5"/>
                </a:lnTo>
                <a:lnTo>
                  <a:pt x="101" y="2"/>
                </a:lnTo>
                <a:lnTo>
                  <a:pt x="98" y="1"/>
                </a:lnTo>
                <a:lnTo>
                  <a:pt x="95" y="0"/>
                </a:lnTo>
                <a:lnTo>
                  <a:pt x="77" y="0"/>
                </a:lnTo>
                <a:lnTo>
                  <a:pt x="76" y="1"/>
                </a:lnTo>
                <a:lnTo>
                  <a:pt x="75" y="2"/>
                </a:lnTo>
                <a:lnTo>
                  <a:pt x="73" y="6"/>
                </a:lnTo>
                <a:lnTo>
                  <a:pt x="73" y="11"/>
                </a:lnTo>
                <a:lnTo>
                  <a:pt x="57" y="11"/>
                </a:lnTo>
                <a:lnTo>
                  <a:pt x="57" y="6"/>
                </a:lnTo>
                <a:lnTo>
                  <a:pt x="55" y="4"/>
                </a:lnTo>
                <a:lnTo>
                  <a:pt x="54" y="1"/>
                </a:lnTo>
                <a:lnTo>
                  <a:pt x="53" y="0"/>
                </a:lnTo>
                <a:lnTo>
                  <a:pt x="34" y="0"/>
                </a:lnTo>
                <a:lnTo>
                  <a:pt x="31" y="0"/>
                </a:lnTo>
                <a:lnTo>
                  <a:pt x="30" y="1"/>
                </a:lnTo>
                <a:lnTo>
                  <a:pt x="28" y="5"/>
                </a:lnTo>
                <a:lnTo>
                  <a:pt x="28" y="17"/>
                </a:lnTo>
                <a:lnTo>
                  <a:pt x="0" y="68"/>
                </a:lnTo>
                <a:lnTo>
                  <a:pt x="0" y="102"/>
                </a:lnTo>
                <a:lnTo>
                  <a:pt x="0" y="106"/>
                </a:lnTo>
                <a:lnTo>
                  <a:pt x="1" y="107"/>
                </a:lnTo>
                <a:lnTo>
                  <a:pt x="4" y="109"/>
                </a:lnTo>
                <a:lnTo>
                  <a:pt x="126" y="109"/>
                </a:lnTo>
                <a:lnTo>
                  <a:pt x="129" y="107"/>
                </a:lnTo>
                <a:lnTo>
                  <a:pt x="132" y="106"/>
                </a:lnTo>
                <a:lnTo>
                  <a:pt x="132" y="103"/>
                </a:lnTo>
                <a:lnTo>
                  <a:pt x="132" y="69"/>
                </a:lnTo>
                <a:lnTo>
                  <a:pt x="102" y="21"/>
                </a:lnTo>
                <a:lnTo>
                  <a:pt x="102" y="5"/>
                </a:lnTo>
                <a:close/>
                <a:moveTo>
                  <a:pt x="51" y="65"/>
                </a:moveTo>
                <a:lnTo>
                  <a:pt x="51" y="65"/>
                </a:lnTo>
                <a:lnTo>
                  <a:pt x="50" y="66"/>
                </a:lnTo>
                <a:lnTo>
                  <a:pt x="47" y="68"/>
                </a:lnTo>
                <a:lnTo>
                  <a:pt x="40" y="68"/>
                </a:lnTo>
                <a:lnTo>
                  <a:pt x="38" y="66"/>
                </a:lnTo>
                <a:lnTo>
                  <a:pt x="36" y="65"/>
                </a:lnTo>
                <a:lnTo>
                  <a:pt x="36" y="62"/>
                </a:lnTo>
                <a:lnTo>
                  <a:pt x="38" y="61"/>
                </a:lnTo>
                <a:lnTo>
                  <a:pt x="40" y="60"/>
                </a:lnTo>
                <a:lnTo>
                  <a:pt x="47" y="60"/>
                </a:lnTo>
                <a:lnTo>
                  <a:pt x="50" y="61"/>
                </a:lnTo>
                <a:lnTo>
                  <a:pt x="51" y="62"/>
                </a:lnTo>
                <a:lnTo>
                  <a:pt x="51" y="65"/>
                </a:lnTo>
                <a:close/>
                <a:moveTo>
                  <a:pt x="51" y="51"/>
                </a:moveTo>
                <a:lnTo>
                  <a:pt x="51" y="51"/>
                </a:lnTo>
                <a:lnTo>
                  <a:pt x="50" y="53"/>
                </a:lnTo>
                <a:lnTo>
                  <a:pt x="47" y="54"/>
                </a:lnTo>
                <a:lnTo>
                  <a:pt x="40" y="54"/>
                </a:lnTo>
                <a:lnTo>
                  <a:pt x="38" y="53"/>
                </a:lnTo>
                <a:lnTo>
                  <a:pt x="36" y="51"/>
                </a:lnTo>
                <a:lnTo>
                  <a:pt x="36" y="49"/>
                </a:lnTo>
                <a:lnTo>
                  <a:pt x="38" y="47"/>
                </a:lnTo>
                <a:lnTo>
                  <a:pt x="40" y="46"/>
                </a:lnTo>
                <a:lnTo>
                  <a:pt x="47" y="46"/>
                </a:lnTo>
                <a:lnTo>
                  <a:pt x="50" y="47"/>
                </a:lnTo>
                <a:lnTo>
                  <a:pt x="51" y="49"/>
                </a:lnTo>
                <a:lnTo>
                  <a:pt x="51" y="51"/>
                </a:lnTo>
                <a:close/>
                <a:moveTo>
                  <a:pt x="51" y="38"/>
                </a:moveTo>
                <a:lnTo>
                  <a:pt x="51" y="38"/>
                </a:lnTo>
                <a:lnTo>
                  <a:pt x="50" y="39"/>
                </a:lnTo>
                <a:lnTo>
                  <a:pt x="47" y="41"/>
                </a:lnTo>
                <a:lnTo>
                  <a:pt x="40" y="41"/>
                </a:lnTo>
                <a:lnTo>
                  <a:pt x="38" y="39"/>
                </a:lnTo>
                <a:lnTo>
                  <a:pt x="36" y="38"/>
                </a:lnTo>
                <a:lnTo>
                  <a:pt x="36" y="35"/>
                </a:lnTo>
                <a:lnTo>
                  <a:pt x="38" y="34"/>
                </a:lnTo>
                <a:lnTo>
                  <a:pt x="40" y="32"/>
                </a:lnTo>
                <a:lnTo>
                  <a:pt x="47" y="32"/>
                </a:lnTo>
                <a:lnTo>
                  <a:pt x="50" y="34"/>
                </a:lnTo>
                <a:lnTo>
                  <a:pt x="51" y="35"/>
                </a:lnTo>
                <a:lnTo>
                  <a:pt x="51" y="38"/>
                </a:lnTo>
                <a:close/>
                <a:moveTo>
                  <a:pt x="73" y="65"/>
                </a:moveTo>
                <a:lnTo>
                  <a:pt x="73" y="65"/>
                </a:lnTo>
                <a:lnTo>
                  <a:pt x="73" y="66"/>
                </a:lnTo>
                <a:lnTo>
                  <a:pt x="70" y="68"/>
                </a:lnTo>
                <a:lnTo>
                  <a:pt x="64" y="68"/>
                </a:lnTo>
                <a:lnTo>
                  <a:pt x="61" y="66"/>
                </a:lnTo>
                <a:lnTo>
                  <a:pt x="60" y="65"/>
                </a:lnTo>
                <a:lnTo>
                  <a:pt x="60" y="62"/>
                </a:lnTo>
                <a:lnTo>
                  <a:pt x="61" y="61"/>
                </a:lnTo>
                <a:lnTo>
                  <a:pt x="64" y="60"/>
                </a:lnTo>
                <a:lnTo>
                  <a:pt x="70" y="60"/>
                </a:lnTo>
                <a:lnTo>
                  <a:pt x="73" y="61"/>
                </a:lnTo>
                <a:lnTo>
                  <a:pt x="73" y="62"/>
                </a:lnTo>
                <a:lnTo>
                  <a:pt x="73" y="65"/>
                </a:lnTo>
                <a:close/>
                <a:moveTo>
                  <a:pt x="73" y="51"/>
                </a:moveTo>
                <a:lnTo>
                  <a:pt x="73" y="51"/>
                </a:lnTo>
                <a:lnTo>
                  <a:pt x="73" y="53"/>
                </a:lnTo>
                <a:lnTo>
                  <a:pt x="70" y="54"/>
                </a:lnTo>
                <a:lnTo>
                  <a:pt x="64" y="54"/>
                </a:lnTo>
                <a:lnTo>
                  <a:pt x="61" y="53"/>
                </a:lnTo>
                <a:lnTo>
                  <a:pt x="60" y="51"/>
                </a:lnTo>
                <a:lnTo>
                  <a:pt x="60" y="49"/>
                </a:lnTo>
                <a:lnTo>
                  <a:pt x="61" y="47"/>
                </a:lnTo>
                <a:lnTo>
                  <a:pt x="64" y="46"/>
                </a:lnTo>
                <a:lnTo>
                  <a:pt x="70" y="46"/>
                </a:lnTo>
                <a:lnTo>
                  <a:pt x="73" y="47"/>
                </a:lnTo>
                <a:lnTo>
                  <a:pt x="73" y="49"/>
                </a:lnTo>
                <a:lnTo>
                  <a:pt x="73" y="51"/>
                </a:lnTo>
                <a:close/>
                <a:moveTo>
                  <a:pt x="73" y="38"/>
                </a:moveTo>
                <a:lnTo>
                  <a:pt x="73" y="38"/>
                </a:lnTo>
                <a:lnTo>
                  <a:pt x="73" y="39"/>
                </a:lnTo>
                <a:lnTo>
                  <a:pt x="70" y="41"/>
                </a:lnTo>
                <a:lnTo>
                  <a:pt x="64" y="41"/>
                </a:lnTo>
                <a:lnTo>
                  <a:pt x="61" y="39"/>
                </a:lnTo>
                <a:lnTo>
                  <a:pt x="60" y="38"/>
                </a:lnTo>
                <a:lnTo>
                  <a:pt x="60" y="35"/>
                </a:lnTo>
                <a:lnTo>
                  <a:pt x="61" y="34"/>
                </a:lnTo>
                <a:lnTo>
                  <a:pt x="64" y="32"/>
                </a:lnTo>
                <a:lnTo>
                  <a:pt x="70" y="32"/>
                </a:lnTo>
                <a:lnTo>
                  <a:pt x="73" y="34"/>
                </a:lnTo>
                <a:lnTo>
                  <a:pt x="73" y="35"/>
                </a:lnTo>
                <a:lnTo>
                  <a:pt x="73" y="38"/>
                </a:lnTo>
                <a:close/>
                <a:moveTo>
                  <a:pt x="96" y="65"/>
                </a:moveTo>
                <a:lnTo>
                  <a:pt x="96" y="65"/>
                </a:lnTo>
                <a:lnTo>
                  <a:pt x="95" y="66"/>
                </a:lnTo>
                <a:lnTo>
                  <a:pt x="92" y="68"/>
                </a:lnTo>
                <a:lnTo>
                  <a:pt x="86" y="68"/>
                </a:lnTo>
                <a:lnTo>
                  <a:pt x="83" y="66"/>
                </a:lnTo>
                <a:lnTo>
                  <a:pt x="83" y="65"/>
                </a:lnTo>
                <a:lnTo>
                  <a:pt x="83" y="62"/>
                </a:lnTo>
                <a:lnTo>
                  <a:pt x="83" y="61"/>
                </a:lnTo>
                <a:lnTo>
                  <a:pt x="86" y="60"/>
                </a:lnTo>
                <a:lnTo>
                  <a:pt x="92" y="60"/>
                </a:lnTo>
                <a:lnTo>
                  <a:pt x="95" y="61"/>
                </a:lnTo>
                <a:lnTo>
                  <a:pt x="96" y="62"/>
                </a:lnTo>
                <a:lnTo>
                  <a:pt x="96" y="65"/>
                </a:lnTo>
                <a:close/>
                <a:moveTo>
                  <a:pt x="96" y="51"/>
                </a:moveTo>
                <a:lnTo>
                  <a:pt x="96" y="51"/>
                </a:lnTo>
                <a:lnTo>
                  <a:pt x="95" y="53"/>
                </a:lnTo>
                <a:lnTo>
                  <a:pt x="92" y="54"/>
                </a:lnTo>
                <a:lnTo>
                  <a:pt x="86" y="54"/>
                </a:lnTo>
                <a:lnTo>
                  <a:pt x="83" y="53"/>
                </a:lnTo>
                <a:lnTo>
                  <a:pt x="83" y="51"/>
                </a:lnTo>
                <a:lnTo>
                  <a:pt x="83" y="49"/>
                </a:lnTo>
                <a:lnTo>
                  <a:pt x="83" y="47"/>
                </a:lnTo>
                <a:lnTo>
                  <a:pt x="86" y="46"/>
                </a:lnTo>
                <a:lnTo>
                  <a:pt x="92" y="46"/>
                </a:lnTo>
                <a:lnTo>
                  <a:pt x="95" y="47"/>
                </a:lnTo>
                <a:lnTo>
                  <a:pt x="96" y="49"/>
                </a:lnTo>
                <a:lnTo>
                  <a:pt x="96" y="51"/>
                </a:lnTo>
                <a:close/>
                <a:moveTo>
                  <a:pt x="96" y="38"/>
                </a:moveTo>
                <a:lnTo>
                  <a:pt x="96" y="38"/>
                </a:lnTo>
                <a:lnTo>
                  <a:pt x="95" y="39"/>
                </a:lnTo>
                <a:lnTo>
                  <a:pt x="92" y="41"/>
                </a:lnTo>
                <a:lnTo>
                  <a:pt x="86" y="41"/>
                </a:lnTo>
                <a:lnTo>
                  <a:pt x="83" y="39"/>
                </a:lnTo>
                <a:lnTo>
                  <a:pt x="83" y="38"/>
                </a:lnTo>
                <a:lnTo>
                  <a:pt x="83" y="35"/>
                </a:lnTo>
                <a:lnTo>
                  <a:pt x="83" y="34"/>
                </a:lnTo>
                <a:lnTo>
                  <a:pt x="86" y="32"/>
                </a:lnTo>
                <a:lnTo>
                  <a:pt x="92" y="32"/>
                </a:lnTo>
                <a:lnTo>
                  <a:pt x="95" y="34"/>
                </a:lnTo>
                <a:lnTo>
                  <a:pt x="96" y="35"/>
                </a:lnTo>
                <a:lnTo>
                  <a:pt x="96" y="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0" name="Freeform 44"/>
          <p:cNvSpPr>
            <a:spLocks/>
          </p:cNvSpPr>
          <p:nvPr/>
        </p:nvSpPr>
        <p:spPr bwMode="auto">
          <a:xfrm>
            <a:off x="5908675" y="3582988"/>
            <a:ext cx="50800" cy="47625"/>
          </a:xfrm>
          <a:custGeom>
            <a:avLst/>
            <a:gdLst>
              <a:gd name="T0" fmla="*/ 2147483647 w 91"/>
              <a:gd name="T1" fmla="*/ 2147483647 h 92"/>
              <a:gd name="T2" fmla="*/ 2147483647 w 91"/>
              <a:gd name="T3" fmla="*/ 2147483647 h 92"/>
              <a:gd name="T4" fmla="*/ 2147483647 w 91"/>
              <a:gd name="T5" fmla="*/ 2147483647 h 92"/>
              <a:gd name="T6" fmla="*/ 2147483647 w 91"/>
              <a:gd name="T7" fmla="*/ 2147483647 h 92"/>
              <a:gd name="T8" fmla="*/ 2147483647 w 91"/>
              <a:gd name="T9" fmla="*/ 2147483647 h 92"/>
              <a:gd name="T10" fmla="*/ 2147483647 w 91"/>
              <a:gd name="T11" fmla="*/ 2147483647 h 92"/>
              <a:gd name="T12" fmla="*/ 2147483647 w 91"/>
              <a:gd name="T13" fmla="*/ 2147483647 h 92"/>
              <a:gd name="T14" fmla="*/ 2147483647 w 91"/>
              <a:gd name="T15" fmla="*/ 2147483647 h 92"/>
              <a:gd name="T16" fmla="*/ 2147483647 w 91"/>
              <a:gd name="T17" fmla="*/ 2147483647 h 92"/>
              <a:gd name="T18" fmla="*/ 2147483647 w 91"/>
              <a:gd name="T19" fmla="*/ 0 h 92"/>
              <a:gd name="T20" fmla="*/ 0 w 91"/>
              <a:gd name="T21" fmla="*/ 2147483647 h 92"/>
              <a:gd name="T22" fmla="*/ 2147483647 w 91"/>
              <a:gd name="T23" fmla="*/ 2147483647 h 92"/>
              <a:gd name="T24" fmla="*/ 2147483647 w 91"/>
              <a:gd name="T25" fmla="*/ 2147483647 h 92"/>
              <a:gd name="T26" fmla="*/ 2147483647 w 91"/>
              <a:gd name="T27" fmla="*/ 2147483647 h 92"/>
              <a:gd name="T28" fmla="*/ 2147483647 w 91"/>
              <a:gd name="T29" fmla="*/ 2147483647 h 92"/>
              <a:gd name="T30" fmla="*/ 2147483647 w 91"/>
              <a:gd name="T31" fmla="*/ 2147483647 h 92"/>
              <a:gd name="T32" fmla="*/ 2147483647 w 91"/>
              <a:gd name="T33" fmla="*/ 2147483647 h 92"/>
              <a:gd name="T34" fmla="*/ 2147483647 w 91"/>
              <a:gd name="T35" fmla="*/ 2147483647 h 92"/>
              <a:gd name="T36" fmla="*/ 2147483647 w 91"/>
              <a:gd name="T37" fmla="*/ 2147483647 h 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1" h="92">
                <a:moveTo>
                  <a:pt x="69" y="92"/>
                </a:moveTo>
                <a:lnTo>
                  <a:pt x="91" y="79"/>
                </a:lnTo>
                <a:lnTo>
                  <a:pt x="86" y="64"/>
                </a:lnTo>
                <a:lnTo>
                  <a:pt x="80" y="52"/>
                </a:lnTo>
                <a:lnTo>
                  <a:pt x="72" y="40"/>
                </a:lnTo>
                <a:lnTo>
                  <a:pt x="62" y="29"/>
                </a:lnTo>
                <a:lnTo>
                  <a:pt x="51" y="19"/>
                </a:lnTo>
                <a:lnTo>
                  <a:pt x="39" y="12"/>
                </a:lnTo>
                <a:lnTo>
                  <a:pt x="27" y="6"/>
                </a:lnTo>
                <a:lnTo>
                  <a:pt x="13" y="0"/>
                </a:lnTo>
                <a:lnTo>
                  <a:pt x="0" y="22"/>
                </a:lnTo>
                <a:lnTo>
                  <a:pt x="13" y="26"/>
                </a:lnTo>
                <a:lnTo>
                  <a:pt x="24" y="32"/>
                </a:lnTo>
                <a:lnTo>
                  <a:pt x="35" y="38"/>
                </a:lnTo>
                <a:lnTo>
                  <a:pt x="45" y="47"/>
                </a:lnTo>
                <a:lnTo>
                  <a:pt x="53" y="56"/>
                </a:lnTo>
                <a:lnTo>
                  <a:pt x="60" y="67"/>
                </a:lnTo>
                <a:lnTo>
                  <a:pt x="65" y="79"/>
                </a:lnTo>
                <a:lnTo>
                  <a:pt x="69" y="9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1" name="Freeform 45"/>
          <p:cNvSpPr>
            <a:spLocks/>
          </p:cNvSpPr>
          <p:nvPr/>
        </p:nvSpPr>
        <p:spPr bwMode="auto">
          <a:xfrm>
            <a:off x="5840413" y="3582988"/>
            <a:ext cx="50800" cy="47625"/>
          </a:xfrm>
          <a:custGeom>
            <a:avLst/>
            <a:gdLst>
              <a:gd name="T0" fmla="*/ 2147483647 w 93"/>
              <a:gd name="T1" fmla="*/ 2147483647 h 92"/>
              <a:gd name="T2" fmla="*/ 2147483647 w 93"/>
              <a:gd name="T3" fmla="*/ 0 h 92"/>
              <a:gd name="T4" fmla="*/ 2147483647 w 93"/>
              <a:gd name="T5" fmla="*/ 2147483647 h 92"/>
              <a:gd name="T6" fmla="*/ 2147483647 w 93"/>
              <a:gd name="T7" fmla="*/ 2147483647 h 92"/>
              <a:gd name="T8" fmla="*/ 2147483647 w 93"/>
              <a:gd name="T9" fmla="*/ 2147483647 h 92"/>
              <a:gd name="T10" fmla="*/ 2147483647 w 93"/>
              <a:gd name="T11" fmla="*/ 2147483647 h 92"/>
              <a:gd name="T12" fmla="*/ 2147483647 w 93"/>
              <a:gd name="T13" fmla="*/ 2147483647 h 92"/>
              <a:gd name="T14" fmla="*/ 2147483647 w 93"/>
              <a:gd name="T15" fmla="*/ 2147483647 h 92"/>
              <a:gd name="T16" fmla="*/ 2147483647 w 93"/>
              <a:gd name="T17" fmla="*/ 2147483647 h 92"/>
              <a:gd name="T18" fmla="*/ 0 w 93"/>
              <a:gd name="T19" fmla="*/ 2147483647 h 92"/>
              <a:gd name="T20" fmla="*/ 2147483647 w 93"/>
              <a:gd name="T21" fmla="*/ 2147483647 h 92"/>
              <a:gd name="T22" fmla="*/ 2147483647 w 93"/>
              <a:gd name="T23" fmla="*/ 2147483647 h 92"/>
              <a:gd name="T24" fmla="*/ 2147483647 w 93"/>
              <a:gd name="T25" fmla="*/ 2147483647 h 92"/>
              <a:gd name="T26" fmla="*/ 2147483647 w 93"/>
              <a:gd name="T27" fmla="*/ 2147483647 h 92"/>
              <a:gd name="T28" fmla="*/ 2147483647 w 93"/>
              <a:gd name="T29" fmla="*/ 2147483647 h 92"/>
              <a:gd name="T30" fmla="*/ 2147483647 w 93"/>
              <a:gd name="T31" fmla="*/ 2147483647 h 92"/>
              <a:gd name="T32" fmla="*/ 2147483647 w 93"/>
              <a:gd name="T33" fmla="*/ 2147483647 h 92"/>
              <a:gd name="T34" fmla="*/ 2147483647 w 93"/>
              <a:gd name="T35" fmla="*/ 2147483647 h 92"/>
              <a:gd name="T36" fmla="*/ 2147483647 w 93"/>
              <a:gd name="T37" fmla="*/ 2147483647 h 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3" h="92">
                <a:moveTo>
                  <a:pt x="93" y="22"/>
                </a:moveTo>
                <a:lnTo>
                  <a:pt x="79" y="0"/>
                </a:lnTo>
                <a:lnTo>
                  <a:pt x="65" y="4"/>
                </a:lnTo>
                <a:lnTo>
                  <a:pt x="52" y="11"/>
                </a:lnTo>
                <a:lnTo>
                  <a:pt x="40" y="19"/>
                </a:lnTo>
                <a:lnTo>
                  <a:pt x="29" y="29"/>
                </a:lnTo>
                <a:lnTo>
                  <a:pt x="19" y="40"/>
                </a:lnTo>
                <a:lnTo>
                  <a:pt x="11" y="52"/>
                </a:lnTo>
                <a:lnTo>
                  <a:pt x="5" y="64"/>
                </a:lnTo>
                <a:lnTo>
                  <a:pt x="0" y="78"/>
                </a:lnTo>
                <a:lnTo>
                  <a:pt x="22" y="92"/>
                </a:lnTo>
                <a:lnTo>
                  <a:pt x="26" y="79"/>
                </a:lnTo>
                <a:lnTo>
                  <a:pt x="31" y="67"/>
                </a:lnTo>
                <a:lnTo>
                  <a:pt x="38" y="56"/>
                </a:lnTo>
                <a:lnTo>
                  <a:pt x="46" y="47"/>
                </a:lnTo>
                <a:lnTo>
                  <a:pt x="56" y="38"/>
                </a:lnTo>
                <a:lnTo>
                  <a:pt x="67" y="30"/>
                </a:lnTo>
                <a:lnTo>
                  <a:pt x="79" y="26"/>
                </a:lnTo>
                <a:lnTo>
                  <a:pt x="93"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2" name="Freeform 46"/>
          <p:cNvSpPr>
            <a:spLocks/>
          </p:cNvSpPr>
          <p:nvPr/>
        </p:nvSpPr>
        <p:spPr bwMode="auto">
          <a:xfrm>
            <a:off x="5840413" y="3649663"/>
            <a:ext cx="50800" cy="49212"/>
          </a:xfrm>
          <a:custGeom>
            <a:avLst/>
            <a:gdLst>
              <a:gd name="T0" fmla="*/ 2147483647 w 93"/>
              <a:gd name="T1" fmla="*/ 0 h 91"/>
              <a:gd name="T2" fmla="*/ 0 w 93"/>
              <a:gd name="T3" fmla="*/ 2147483647 h 91"/>
              <a:gd name="T4" fmla="*/ 2147483647 w 93"/>
              <a:gd name="T5" fmla="*/ 2147483647 h 91"/>
              <a:gd name="T6" fmla="*/ 2147483647 w 93"/>
              <a:gd name="T7" fmla="*/ 2147483647 h 91"/>
              <a:gd name="T8" fmla="*/ 2147483647 w 93"/>
              <a:gd name="T9" fmla="*/ 2147483647 h 91"/>
              <a:gd name="T10" fmla="*/ 2147483647 w 93"/>
              <a:gd name="T11" fmla="*/ 2147483647 h 91"/>
              <a:gd name="T12" fmla="*/ 2147483647 w 93"/>
              <a:gd name="T13" fmla="*/ 2147483647 h 91"/>
              <a:gd name="T14" fmla="*/ 2147483647 w 93"/>
              <a:gd name="T15" fmla="*/ 2147483647 h 91"/>
              <a:gd name="T16" fmla="*/ 2147483647 w 93"/>
              <a:gd name="T17" fmla="*/ 2147483647 h 91"/>
              <a:gd name="T18" fmla="*/ 2147483647 w 93"/>
              <a:gd name="T19" fmla="*/ 2147483647 h 91"/>
              <a:gd name="T20" fmla="*/ 2147483647 w 93"/>
              <a:gd name="T21" fmla="*/ 2147483647 h 91"/>
              <a:gd name="T22" fmla="*/ 2147483647 w 93"/>
              <a:gd name="T23" fmla="*/ 2147483647 h 91"/>
              <a:gd name="T24" fmla="*/ 2147483647 w 93"/>
              <a:gd name="T25" fmla="*/ 2147483647 h 91"/>
              <a:gd name="T26" fmla="*/ 2147483647 w 93"/>
              <a:gd name="T27" fmla="*/ 2147483647 h 91"/>
              <a:gd name="T28" fmla="*/ 2147483647 w 93"/>
              <a:gd name="T29" fmla="*/ 2147483647 h 91"/>
              <a:gd name="T30" fmla="*/ 2147483647 w 93"/>
              <a:gd name="T31" fmla="*/ 2147483647 h 91"/>
              <a:gd name="T32" fmla="*/ 2147483647 w 93"/>
              <a:gd name="T33" fmla="*/ 2147483647 h 91"/>
              <a:gd name="T34" fmla="*/ 2147483647 w 93"/>
              <a:gd name="T35" fmla="*/ 2147483647 h 91"/>
              <a:gd name="T36" fmla="*/ 2147483647 w 93"/>
              <a:gd name="T37" fmla="*/ 0 h 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3" h="91">
                <a:moveTo>
                  <a:pt x="22" y="0"/>
                </a:moveTo>
                <a:lnTo>
                  <a:pt x="0" y="12"/>
                </a:lnTo>
                <a:lnTo>
                  <a:pt x="5" y="27"/>
                </a:lnTo>
                <a:lnTo>
                  <a:pt x="12" y="39"/>
                </a:lnTo>
                <a:lnTo>
                  <a:pt x="20" y="52"/>
                </a:lnTo>
                <a:lnTo>
                  <a:pt x="30" y="62"/>
                </a:lnTo>
                <a:lnTo>
                  <a:pt x="41" y="72"/>
                </a:lnTo>
                <a:lnTo>
                  <a:pt x="53" y="80"/>
                </a:lnTo>
                <a:lnTo>
                  <a:pt x="65" y="87"/>
                </a:lnTo>
                <a:lnTo>
                  <a:pt x="80" y="91"/>
                </a:lnTo>
                <a:lnTo>
                  <a:pt x="93" y="69"/>
                </a:lnTo>
                <a:lnTo>
                  <a:pt x="80" y="65"/>
                </a:lnTo>
                <a:lnTo>
                  <a:pt x="68" y="61"/>
                </a:lnTo>
                <a:lnTo>
                  <a:pt x="57" y="54"/>
                </a:lnTo>
                <a:lnTo>
                  <a:pt x="46" y="45"/>
                </a:lnTo>
                <a:lnTo>
                  <a:pt x="38" y="35"/>
                </a:lnTo>
                <a:lnTo>
                  <a:pt x="31" y="24"/>
                </a:lnTo>
                <a:lnTo>
                  <a:pt x="26" y="12"/>
                </a:lnTo>
                <a:lnTo>
                  <a:pt x="2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3" name="Freeform 47"/>
          <p:cNvSpPr>
            <a:spLocks/>
          </p:cNvSpPr>
          <p:nvPr/>
        </p:nvSpPr>
        <p:spPr bwMode="auto">
          <a:xfrm>
            <a:off x="5908675" y="3649663"/>
            <a:ext cx="50800" cy="49212"/>
          </a:xfrm>
          <a:custGeom>
            <a:avLst/>
            <a:gdLst>
              <a:gd name="T0" fmla="*/ 0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0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0 w 91"/>
              <a:gd name="T37" fmla="*/ 2147483647 h 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1" h="93">
                <a:moveTo>
                  <a:pt x="0" y="71"/>
                </a:moveTo>
                <a:lnTo>
                  <a:pt x="12" y="93"/>
                </a:lnTo>
                <a:lnTo>
                  <a:pt x="27" y="88"/>
                </a:lnTo>
                <a:lnTo>
                  <a:pt x="39" y="81"/>
                </a:lnTo>
                <a:lnTo>
                  <a:pt x="51" y="73"/>
                </a:lnTo>
                <a:lnTo>
                  <a:pt x="62" y="63"/>
                </a:lnTo>
                <a:lnTo>
                  <a:pt x="72" y="52"/>
                </a:lnTo>
                <a:lnTo>
                  <a:pt x="80" y="40"/>
                </a:lnTo>
                <a:lnTo>
                  <a:pt x="87" y="28"/>
                </a:lnTo>
                <a:lnTo>
                  <a:pt x="91" y="13"/>
                </a:lnTo>
                <a:lnTo>
                  <a:pt x="69" y="0"/>
                </a:lnTo>
                <a:lnTo>
                  <a:pt x="65" y="13"/>
                </a:lnTo>
                <a:lnTo>
                  <a:pt x="61" y="25"/>
                </a:lnTo>
                <a:lnTo>
                  <a:pt x="54" y="36"/>
                </a:lnTo>
                <a:lnTo>
                  <a:pt x="45" y="47"/>
                </a:lnTo>
                <a:lnTo>
                  <a:pt x="35" y="55"/>
                </a:lnTo>
                <a:lnTo>
                  <a:pt x="24" y="62"/>
                </a:lnTo>
                <a:lnTo>
                  <a:pt x="12" y="67"/>
                </a:lnTo>
                <a:lnTo>
                  <a:pt x="0"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4" name="Freeform 48"/>
          <p:cNvSpPr>
            <a:spLocks/>
          </p:cNvSpPr>
          <p:nvPr/>
        </p:nvSpPr>
        <p:spPr bwMode="auto">
          <a:xfrm>
            <a:off x="5826125" y="3629025"/>
            <a:ext cx="26988" cy="22225"/>
          </a:xfrm>
          <a:custGeom>
            <a:avLst/>
            <a:gdLst>
              <a:gd name="T0" fmla="*/ 2147483647 w 47"/>
              <a:gd name="T1" fmla="*/ 2147483647 h 43"/>
              <a:gd name="T2" fmla="*/ 2147483647 w 47"/>
              <a:gd name="T3" fmla="*/ 0 h 43"/>
              <a:gd name="T4" fmla="*/ 2147483647 w 47"/>
              <a:gd name="T5" fmla="*/ 2147483647 h 43"/>
              <a:gd name="T6" fmla="*/ 0 w 47"/>
              <a:gd name="T7" fmla="*/ 2147483647 h 43"/>
              <a:gd name="T8" fmla="*/ 0 w 47"/>
              <a:gd name="T9" fmla="*/ 2147483647 h 43"/>
              <a:gd name="T10" fmla="*/ 2147483647 w 47"/>
              <a:gd name="T11" fmla="*/ 2147483647 h 43"/>
              <a:gd name="T12" fmla="*/ 2147483647 w 47"/>
              <a:gd name="T13" fmla="*/ 2147483647 h 43"/>
              <a:gd name="T14" fmla="*/ 2147483647 w 47"/>
              <a:gd name="T15" fmla="*/ 2147483647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43">
                <a:moveTo>
                  <a:pt x="47" y="21"/>
                </a:moveTo>
                <a:lnTo>
                  <a:pt x="12" y="0"/>
                </a:lnTo>
                <a:lnTo>
                  <a:pt x="12" y="14"/>
                </a:lnTo>
                <a:lnTo>
                  <a:pt x="0" y="14"/>
                </a:lnTo>
                <a:lnTo>
                  <a:pt x="0" y="29"/>
                </a:lnTo>
                <a:lnTo>
                  <a:pt x="12" y="29"/>
                </a:lnTo>
                <a:lnTo>
                  <a:pt x="12" y="43"/>
                </a:lnTo>
                <a:lnTo>
                  <a:pt x="47"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5" name="Freeform 49"/>
          <p:cNvSpPr>
            <a:spLocks/>
          </p:cNvSpPr>
          <p:nvPr/>
        </p:nvSpPr>
        <p:spPr bwMode="auto">
          <a:xfrm>
            <a:off x="5948363" y="3629025"/>
            <a:ext cx="25400" cy="22225"/>
          </a:xfrm>
          <a:custGeom>
            <a:avLst/>
            <a:gdLst>
              <a:gd name="T0" fmla="*/ 2147483647 w 48"/>
              <a:gd name="T1" fmla="*/ 2147483647 h 41"/>
              <a:gd name="T2" fmla="*/ 2147483647 w 48"/>
              <a:gd name="T3" fmla="*/ 0 h 41"/>
              <a:gd name="T4" fmla="*/ 0 w 48"/>
              <a:gd name="T5" fmla="*/ 2147483647 h 41"/>
              <a:gd name="T6" fmla="*/ 2147483647 w 48"/>
              <a:gd name="T7" fmla="*/ 2147483647 h 41"/>
              <a:gd name="T8" fmla="*/ 2147483647 w 48"/>
              <a:gd name="T9" fmla="*/ 2147483647 h 41"/>
              <a:gd name="T10" fmla="*/ 2147483647 w 48"/>
              <a:gd name="T11" fmla="*/ 2147483647 h 41"/>
              <a:gd name="T12" fmla="*/ 2147483647 w 48"/>
              <a:gd name="T13" fmla="*/ 2147483647 h 41"/>
              <a:gd name="T14" fmla="*/ 2147483647 w 48"/>
              <a:gd name="T15" fmla="*/ 2147483647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41">
                <a:moveTo>
                  <a:pt x="35" y="14"/>
                </a:moveTo>
                <a:lnTo>
                  <a:pt x="35" y="0"/>
                </a:lnTo>
                <a:lnTo>
                  <a:pt x="0" y="21"/>
                </a:lnTo>
                <a:lnTo>
                  <a:pt x="35" y="41"/>
                </a:lnTo>
                <a:lnTo>
                  <a:pt x="35" y="29"/>
                </a:lnTo>
                <a:lnTo>
                  <a:pt x="48" y="29"/>
                </a:lnTo>
                <a:lnTo>
                  <a:pt x="48" y="14"/>
                </a:lnTo>
                <a:lnTo>
                  <a:pt x="35"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6" name="Freeform 50"/>
          <p:cNvSpPr>
            <a:spLocks/>
          </p:cNvSpPr>
          <p:nvPr/>
        </p:nvSpPr>
        <p:spPr bwMode="auto">
          <a:xfrm>
            <a:off x="5889625" y="3687763"/>
            <a:ext cx="22225" cy="26987"/>
          </a:xfrm>
          <a:custGeom>
            <a:avLst/>
            <a:gdLst>
              <a:gd name="T0" fmla="*/ 0 w 41"/>
              <a:gd name="T1" fmla="*/ 2147483647 h 48"/>
              <a:gd name="T2" fmla="*/ 2147483647 w 41"/>
              <a:gd name="T3" fmla="*/ 2147483647 h 48"/>
              <a:gd name="T4" fmla="*/ 2147483647 w 41"/>
              <a:gd name="T5" fmla="*/ 2147483647 h 48"/>
              <a:gd name="T6" fmla="*/ 2147483647 w 41"/>
              <a:gd name="T7" fmla="*/ 2147483647 h 48"/>
              <a:gd name="T8" fmla="*/ 2147483647 w 41"/>
              <a:gd name="T9" fmla="*/ 2147483647 h 48"/>
              <a:gd name="T10" fmla="*/ 2147483647 w 41"/>
              <a:gd name="T11" fmla="*/ 2147483647 h 48"/>
              <a:gd name="T12" fmla="*/ 2147483647 w 41"/>
              <a:gd name="T13" fmla="*/ 0 h 48"/>
              <a:gd name="T14" fmla="*/ 0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0" y="35"/>
                </a:moveTo>
                <a:lnTo>
                  <a:pt x="13" y="35"/>
                </a:lnTo>
                <a:lnTo>
                  <a:pt x="13" y="48"/>
                </a:lnTo>
                <a:lnTo>
                  <a:pt x="27" y="48"/>
                </a:lnTo>
                <a:lnTo>
                  <a:pt x="27" y="35"/>
                </a:lnTo>
                <a:lnTo>
                  <a:pt x="41" y="35"/>
                </a:lnTo>
                <a:lnTo>
                  <a:pt x="20" y="0"/>
                </a:lnTo>
                <a:lnTo>
                  <a:pt x="0"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7" name="Freeform 51"/>
          <p:cNvSpPr>
            <a:spLocks/>
          </p:cNvSpPr>
          <p:nvPr/>
        </p:nvSpPr>
        <p:spPr bwMode="auto">
          <a:xfrm>
            <a:off x="5889625" y="3567113"/>
            <a:ext cx="22225" cy="25400"/>
          </a:xfrm>
          <a:custGeom>
            <a:avLst/>
            <a:gdLst>
              <a:gd name="T0" fmla="*/ 2147483647 w 41"/>
              <a:gd name="T1" fmla="*/ 2147483647 h 48"/>
              <a:gd name="T2" fmla="*/ 2147483647 w 41"/>
              <a:gd name="T3" fmla="*/ 2147483647 h 48"/>
              <a:gd name="T4" fmla="*/ 2147483647 w 41"/>
              <a:gd name="T5" fmla="*/ 0 h 48"/>
              <a:gd name="T6" fmla="*/ 2147483647 w 41"/>
              <a:gd name="T7" fmla="*/ 0 h 48"/>
              <a:gd name="T8" fmla="*/ 2147483647 w 41"/>
              <a:gd name="T9" fmla="*/ 2147483647 h 48"/>
              <a:gd name="T10" fmla="*/ 0 w 41"/>
              <a:gd name="T11" fmla="*/ 2147483647 h 48"/>
              <a:gd name="T12" fmla="*/ 2147483647 w 41"/>
              <a:gd name="T13" fmla="*/ 2147483647 h 48"/>
              <a:gd name="T14" fmla="*/ 2147483647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41" y="12"/>
                </a:moveTo>
                <a:lnTo>
                  <a:pt x="27" y="12"/>
                </a:lnTo>
                <a:lnTo>
                  <a:pt x="27" y="0"/>
                </a:lnTo>
                <a:lnTo>
                  <a:pt x="13" y="0"/>
                </a:lnTo>
                <a:lnTo>
                  <a:pt x="13" y="12"/>
                </a:lnTo>
                <a:lnTo>
                  <a:pt x="0" y="12"/>
                </a:lnTo>
                <a:lnTo>
                  <a:pt x="20" y="48"/>
                </a:lnTo>
                <a:lnTo>
                  <a:pt x="41"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8" name="Freeform 52"/>
          <p:cNvSpPr>
            <a:spLocks/>
          </p:cNvSpPr>
          <p:nvPr/>
        </p:nvSpPr>
        <p:spPr bwMode="auto">
          <a:xfrm>
            <a:off x="4411663" y="1298575"/>
            <a:ext cx="23812" cy="23813"/>
          </a:xfrm>
          <a:custGeom>
            <a:avLst/>
            <a:gdLst>
              <a:gd name="T0" fmla="*/ 2147483647 w 45"/>
              <a:gd name="T1" fmla="*/ 0 h 45"/>
              <a:gd name="T2" fmla="*/ 2147483647 w 45"/>
              <a:gd name="T3" fmla="*/ 0 h 45"/>
              <a:gd name="T4" fmla="*/ 2147483647 w 45"/>
              <a:gd name="T5" fmla="*/ 2147483647 h 45"/>
              <a:gd name="T6" fmla="*/ 2147483647 w 45"/>
              <a:gd name="T7" fmla="*/ 2147483647 h 45"/>
              <a:gd name="T8" fmla="*/ 2147483647 w 45"/>
              <a:gd name="T9" fmla="*/ 2147483647 h 45"/>
              <a:gd name="T10" fmla="*/ 2147483647 w 45"/>
              <a:gd name="T11" fmla="*/ 2147483647 h 45"/>
              <a:gd name="T12" fmla="*/ 2147483647 w 45"/>
              <a:gd name="T13" fmla="*/ 2147483647 h 45"/>
              <a:gd name="T14" fmla="*/ 2147483647 w 45"/>
              <a:gd name="T15" fmla="*/ 2147483647 h 45"/>
              <a:gd name="T16" fmla="*/ 2147483647 w 45"/>
              <a:gd name="T17" fmla="*/ 2147483647 h 45"/>
              <a:gd name="T18" fmla="*/ 0 w 45"/>
              <a:gd name="T19" fmla="*/ 2147483647 h 45"/>
              <a:gd name="T20" fmla="*/ 2147483647 w 45"/>
              <a:gd name="T21" fmla="*/ 2147483647 h 45"/>
              <a:gd name="T22" fmla="*/ 2147483647 w 45"/>
              <a:gd name="T23" fmla="*/ 2147483647 h 45"/>
              <a:gd name="T24" fmla="*/ 2147483647 w 45"/>
              <a:gd name="T25" fmla="*/ 2147483647 h 45"/>
              <a:gd name="T26" fmla="*/ 2147483647 w 45"/>
              <a:gd name="T27" fmla="*/ 2147483647 h 45"/>
              <a:gd name="T28" fmla="*/ 2147483647 w 45"/>
              <a:gd name="T29" fmla="*/ 2147483647 h 45"/>
              <a:gd name="T30" fmla="*/ 2147483647 w 45"/>
              <a:gd name="T31" fmla="*/ 2147483647 h 45"/>
              <a:gd name="T32" fmla="*/ 2147483647 w 45"/>
              <a:gd name="T33" fmla="*/ 2147483647 h 45"/>
              <a:gd name="T34" fmla="*/ 2147483647 w 45"/>
              <a:gd name="T35" fmla="*/ 2147483647 h 45"/>
              <a:gd name="T36" fmla="*/ 2147483647 w 45"/>
              <a:gd name="T37" fmla="*/ 2147483647 h 45"/>
              <a:gd name="T38" fmla="*/ 2147483647 w 45"/>
              <a:gd name="T39" fmla="*/ 2147483647 h 45"/>
              <a:gd name="T40" fmla="*/ 2147483647 w 45"/>
              <a:gd name="T41" fmla="*/ 2147483647 h 45"/>
              <a:gd name="T42" fmla="*/ 2147483647 w 45"/>
              <a:gd name="T43" fmla="*/ 2147483647 h 45"/>
              <a:gd name="T44" fmla="*/ 2147483647 w 45"/>
              <a:gd name="T45" fmla="*/ 2147483647 h 45"/>
              <a:gd name="T46" fmla="*/ 2147483647 w 45"/>
              <a:gd name="T47" fmla="*/ 2147483647 h 45"/>
              <a:gd name="T48" fmla="*/ 2147483647 w 45"/>
              <a:gd name="T49" fmla="*/ 2147483647 h 45"/>
              <a:gd name="T50" fmla="*/ 2147483647 w 45"/>
              <a:gd name="T51" fmla="*/ 2147483647 h 45"/>
              <a:gd name="T52" fmla="*/ 2147483647 w 45"/>
              <a:gd name="T53" fmla="*/ 2147483647 h 45"/>
              <a:gd name="T54" fmla="*/ 2147483647 w 45"/>
              <a:gd name="T55" fmla="*/ 2147483647 h 45"/>
              <a:gd name="T56" fmla="*/ 2147483647 w 45"/>
              <a:gd name="T57" fmla="*/ 2147483647 h 45"/>
              <a:gd name="T58" fmla="*/ 2147483647 w 45"/>
              <a:gd name="T59" fmla="*/ 2147483647 h 45"/>
              <a:gd name="T60" fmla="*/ 2147483647 w 45"/>
              <a:gd name="T61" fmla="*/ 2147483647 h 45"/>
              <a:gd name="T62" fmla="*/ 2147483647 w 45"/>
              <a:gd name="T63" fmla="*/ 2147483647 h 45"/>
              <a:gd name="T64" fmla="*/ 2147483647 w 45"/>
              <a:gd name="T65" fmla="*/ 2147483647 h 45"/>
              <a:gd name="T66" fmla="*/ 2147483647 w 45"/>
              <a:gd name="T67" fmla="*/ 0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1" y="28"/>
                </a:lnTo>
                <a:lnTo>
                  <a:pt x="1" y="32"/>
                </a:lnTo>
                <a:lnTo>
                  <a:pt x="4" y="36"/>
                </a:lnTo>
                <a:lnTo>
                  <a:pt x="7" y="40"/>
                </a:lnTo>
                <a:lnTo>
                  <a:pt x="11" y="43"/>
                </a:lnTo>
                <a:lnTo>
                  <a:pt x="14" y="44"/>
                </a:lnTo>
                <a:lnTo>
                  <a:pt x="18" y="45"/>
                </a:lnTo>
                <a:lnTo>
                  <a:pt x="23" y="45"/>
                </a:lnTo>
                <a:lnTo>
                  <a:pt x="27" y="45"/>
                </a:lnTo>
                <a:lnTo>
                  <a:pt x="32" y="44"/>
                </a:lnTo>
                <a:lnTo>
                  <a:pt x="36" y="43"/>
                </a:lnTo>
                <a:lnTo>
                  <a:pt x="40" y="40"/>
                </a:lnTo>
                <a:lnTo>
                  <a:pt x="42" y="36"/>
                </a:lnTo>
                <a:lnTo>
                  <a:pt x="44" y="32"/>
                </a:lnTo>
                <a:lnTo>
                  <a:pt x="45" y="28"/>
                </a:lnTo>
                <a:lnTo>
                  <a:pt x="45" y="24"/>
                </a:lnTo>
                <a:lnTo>
                  <a:pt x="45" y="19"/>
                </a:lnTo>
                <a:lnTo>
                  <a:pt x="44" y="14"/>
                </a:lnTo>
                <a:lnTo>
                  <a:pt x="42" y="11"/>
                </a:lnTo>
                <a:lnTo>
                  <a:pt x="40" y="7"/>
                </a:lnTo>
                <a:lnTo>
                  <a:pt x="36" y="4"/>
                </a:lnTo>
                <a:lnTo>
                  <a:pt x="32" y="3"/>
                </a:lnTo>
                <a:lnTo>
                  <a:pt x="27" y="2"/>
                </a:lnTo>
                <a:lnTo>
                  <a:pt x="2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9" name="Freeform 53"/>
          <p:cNvSpPr>
            <a:spLocks noEditPoints="1"/>
          </p:cNvSpPr>
          <p:nvPr/>
        </p:nvSpPr>
        <p:spPr bwMode="auto">
          <a:xfrm>
            <a:off x="4381500" y="1206500"/>
            <a:ext cx="84138" cy="146050"/>
          </a:xfrm>
          <a:custGeom>
            <a:avLst/>
            <a:gdLst>
              <a:gd name="T0" fmla="*/ 2147483647 w 155"/>
              <a:gd name="T1" fmla="*/ 0 h 271"/>
              <a:gd name="T2" fmla="*/ 2147483647 w 155"/>
              <a:gd name="T3" fmla="*/ 2147483647 h 271"/>
              <a:gd name="T4" fmla="*/ 0 w 155"/>
              <a:gd name="T5" fmla="*/ 2147483647 h 271"/>
              <a:gd name="T6" fmla="*/ 2147483647 w 155"/>
              <a:gd name="T7" fmla="*/ 2147483647 h 271"/>
              <a:gd name="T8" fmla="*/ 2147483647 w 155"/>
              <a:gd name="T9" fmla="*/ 2147483647 h 271"/>
              <a:gd name="T10" fmla="*/ 2147483647 w 155"/>
              <a:gd name="T11" fmla="*/ 2147483647 h 271"/>
              <a:gd name="T12" fmla="*/ 2147483647 w 155"/>
              <a:gd name="T13" fmla="*/ 2147483647 h 271"/>
              <a:gd name="T14" fmla="*/ 2147483647 w 155"/>
              <a:gd name="T15" fmla="*/ 2147483647 h 271"/>
              <a:gd name="T16" fmla="*/ 2147483647 w 155"/>
              <a:gd name="T17" fmla="*/ 2147483647 h 271"/>
              <a:gd name="T18" fmla="*/ 2147483647 w 155"/>
              <a:gd name="T19" fmla="*/ 2147483647 h 271"/>
              <a:gd name="T20" fmla="*/ 2147483647 w 155"/>
              <a:gd name="T21" fmla="*/ 2147483647 h 271"/>
              <a:gd name="T22" fmla="*/ 2147483647 w 155"/>
              <a:gd name="T23" fmla="*/ 2147483647 h 271"/>
              <a:gd name="T24" fmla="*/ 2147483647 w 155"/>
              <a:gd name="T25" fmla="*/ 2147483647 h 271"/>
              <a:gd name="T26" fmla="*/ 2147483647 w 155"/>
              <a:gd name="T27" fmla="*/ 2147483647 h 271"/>
              <a:gd name="T28" fmla="*/ 2147483647 w 155"/>
              <a:gd name="T29" fmla="*/ 2147483647 h 271"/>
              <a:gd name="T30" fmla="*/ 2147483647 w 155"/>
              <a:gd name="T31" fmla="*/ 2147483647 h 271"/>
              <a:gd name="T32" fmla="*/ 2147483647 w 155"/>
              <a:gd name="T33" fmla="*/ 2147483647 h 271"/>
              <a:gd name="T34" fmla="*/ 2147483647 w 155"/>
              <a:gd name="T35" fmla="*/ 2147483647 h 271"/>
              <a:gd name="T36" fmla="*/ 2147483647 w 155"/>
              <a:gd name="T37" fmla="*/ 2147483647 h 271"/>
              <a:gd name="T38" fmla="*/ 2147483647 w 155"/>
              <a:gd name="T39" fmla="*/ 2147483647 h 271"/>
              <a:gd name="T40" fmla="*/ 2147483647 w 155"/>
              <a:gd name="T41" fmla="*/ 2147483647 h 271"/>
              <a:gd name="T42" fmla="*/ 2147483647 w 155"/>
              <a:gd name="T43" fmla="*/ 2147483647 h 271"/>
              <a:gd name="T44" fmla="*/ 2147483647 w 155"/>
              <a:gd name="T45" fmla="*/ 2147483647 h 271"/>
              <a:gd name="T46" fmla="*/ 2147483647 w 155"/>
              <a:gd name="T47" fmla="*/ 2147483647 h 271"/>
              <a:gd name="T48" fmla="*/ 2147483647 w 155"/>
              <a:gd name="T49" fmla="*/ 2147483647 h 271"/>
              <a:gd name="T50" fmla="*/ 2147483647 w 155"/>
              <a:gd name="T51" fmla="*/ 2147483647 h 271"/>
              <a:gd name="T52" fmla="*/ 2147483647 w 155"/>
              <a:gd name="T53" fmla="*/ 2147483647 h 271"/>
              <a:gd name="T54" fmla="*/ 2147483647 w 155"/>
              <a:gd name="T55" fmla="*/ 2147483647 h 271"/>
              <a:gd name="T56" fmla="*/ 2147483647 w 155"/>
              <a:gd name="T57" fmla="*/ 2147483647 h 271"/>
              <a:gd name="T58" fmla="*/ 2147483647 w 155"/>
              <a:gd name="T59" fmla="*/ 2147483647 h 271"/>
              <a:gd name="T60" fmla="*/ 2147483647 w 155"/>
              <a:gd name="T61" fmla="*/ 2147483647 h 271"/>
              <a:gd name="T62" fmla="*/ 2147483647 w 155"/>
              <a:gd name="T63" fmla="*/ 2147483647 h 271"/>
              <a:gd name="T64" fmla="*/ 2147483647 w 155"/>
              <a:gd name="T65" fmla="*/ 2147483647 h 271"/>
              <a:gd name="T66" fmla="*/ 2147483647 w 155"/>
              <a:gd name="T67" fmla="*/ 2147483647 h 271"/>
              <a:gd name="T68" fmla="*/ 2147483647 w 155"/>
              <a:gd name="T69" fmla="*/ 2147483647 h 271"/>
              <a:gd name="T70" fmla="*/ 2147483647 w 155"/>
              <a:gd name="T71" fmla="*/ 2147483647 h 271"/>
              <a:gd name="T72" fmla="*/ 2147483647 w 155"/>
              <a:gd name="T73" fmla="*/ 2147483647 h 271"/>
              <a:gd name="T74" fmla="*/ 2147483647 w 155"/>
              <a:gd name="T75" fmla="*/ 2147483647 h 27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5" h="271">
                <a:moveTo>
                  <a:pt x="136" y="0"/>
                </a:moveTo>
                <a:lnTo>
                  <a:pt x="19" y="0"/>
                </a:lnTo>
                <a:lnTo>
                  <a:pt x="10" y="1"/>
                </a:lnTo>
                <a:lnTo>
                  <a:pt x="5" y="5"/>
                </a:lnTo>
                <a:lnTo>
                  <a:pt x="1" y="11"/>
                </a:lnTo>
                <a:lnTo>
                  <a:pt x="0" y="18"/>
                </a:lnTo>
                <a:lnTo>
                  <a:pt x="0" y="252"/>
                </a:lnTo>
                <a:lnTo>
                  <a:pt x="1" y="259"/>
                </a:lnTo>
                <a:lnTo>
                  <a:pt x="5" y="266"/>
                </a:lnTo>
                <a:lnTo>
                  <a:pt x="10" y="270"/>
                </a:lnTo>
                <a:lnTo>
                  <a:pt x="19" y="271"/>
                </a:lnTo>
                <a:lnTo>
                  <a:pt x="136" y="271"/>
                </a:lnTo>
                <a:lnTo>
                  <a:pt x="143" y="270"/>
                </a:lnTo>
                <a:lnTo>
                  <a:pt x="150" y="266"/>
                </a:lnTo>
                <a:lnTo>
                  <a:pt x="154" y="259"/>
                </a:lnTo>
                <a:lnTo>
                  <a:pt x="155" y="252"/>
                </a:lnTo>
                <a:lnTo>
                  <a:pt x="155" y="18"/>
                </a:lnTo>
                <a:lnTo>
                  <a:pt x="154" y="11"/>
                </a:lnTo>
                <a:lnTo>
                  <a:pt x="150" y="5"/>
                </a:lnTo>
                <a:lnTo>
                  <a:pt x="143" y="1"/>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20" y="181"/>
                </a:lnTo>
                <a:lnTo>
                  <a:pt x="23" y="170"/>
                </a:lnTo>
                <a:lnTo>
                  <a:pt x="28" y="161"/>
                </a:lnTo>
                <a:lnTo>
                  <a:pt x="36" y="153"/>
                </a:lnTo>
                <a:lnTo>
                  <a:pt x="45" y="144"/>
                </a:lnTo>
                <a:lnTo>
                  <a:pt x="54" y="140"/>
                </a:lnTo>
                <a:lnTo>
                  <a:pt x="65" y="136"/>
                </a:lnTo>
                <a:lnTo>
                  <a:pt x="77" y="135"/>
                </a:lnTo>
                <a:lnTo>
                  <a:pt x="88" y="136"/>
                </a:lnTo>
                <a:lnTo>
                  <a:pt x="99" y="140"/>
                </a:lnTo>
                <a:lnTo>
                  <a:pt x="110" y="144"/>
                </a:lnTo>
                <a:lnTo>
                  <a:pt x="118" y="153"/>
                </a:lnTo>
                <a:lnTo>
                  <a:pt x="125" y="161"/>
                </a:lnTo>
                <a:lnTo>
                  <a:pt x="131" y="170"/>
                </a:lnTo>
                <a:lnTo>
                  <a:pt x="135" y="181"/>
                </a:lnTo>
                <a:lnTo>
                  <a:pt x="135" y="194"/>
                </a:lnTo>
                <a:lnTo>
                  <a:pt x="135" y="204"/>
                </a:lnTo>
                <a:lnTo>
                  <a:pt x="131" y="217"/>
                </a:lnTo>
                <a:lnTo>
                  <a:pt x="125" y="226"/>
                </a:lnTo>
                <a:lnTo>
                  <a:pt x="118" y="234"/>
                </a:lnTo>
                <a:lnTo>
                  <a:pt x="110" y="241"/>
                </a:lnTo>
                <a:lnTo>
                  <a:pt x="99" y="247"/>
                </a:lnTo>
                <a:lnTo>
                  <a:pt x="88" y="251"/>
                </a:lnTo>
                <a:lnTo>
                  <a:pt x="77" y="252"/>
                </a:lnTo>
                <a:close/>
                <a:moveTo>
                  <a:pt x="135" y="102"/>
                </a:moveTo>
                <a:lnTo>
                  <a:pt x="135" y="102"/>
                </a:lnTo>
                <a:lnTo>
                  <a:pt x="135" y="108"/>
                </a:lnTo>
                <a:lnTo>
                  <a:pt x="132" y="112"/>
                </a:lnTo>
                <a:lnTo>
                  <a:pt x="126" y="114"/>
                </a:lnTo>
                <a:lnTo>
                  <a:pt x="121" y="116"/>
                </a:lnTo>
                <a:lnTo>
                  <a:pt x="32" y="116"/>
                </a:lnTo>
                <a:lnTo>
                  <a:pt x="27" y="114"/>
                </a:lnTo>
                <a:lnTo>
                  <a:pt x="23" y="112"/>
                </a:lnTo>
                <a:lnTo>
                  <a:pt x="20" y="108"/>
                </a:lnTo>
                <a:lnTo>
                  <a:pt x="19" y="102"/>
                </a:lnTo>
                <a:lnTo>
                  <a:pt x="19" y="33"/>
                </a:lnTo>
                <a:lnTo>
                  <a:pt x="20" y="27"/>
                </a:lnTo>
                <a:lnTo>
                  <a:pt x="23" y="23"/>
                </a:lnTo>
                <a:lnTo>
                  <a:pt x="27" y="20"/>
                </a:lnTo>
                <a:lnTo>
                  <a:pt x="32" y="19"/>
                </a:lnTo>
                <a:lnTo>
                  <a:pt x="121" y="19"/>
                </a:lnTo>
                <a:lnTo>
                  <a:pt x="126" y="20"/>
                </a:lnTo>
                <a:lnTo>
                  <a:pt x="132" y="23"/>
                </a:lnTo>
                <a:lnTo>
                  <a:pt x="135" y="27"/>
                </a:lnTo>
                <a:lnTo>
                  <a:pt x="135" y="33"/>
                </a:lnTo>
                <a:lnTo>
                  <a:pt x="135" y="10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0" name="Freeform 54"/>
          <p:cNvSpPr>
            <a:spLocks noEditPoints="1"/>
          </p:cNvSpPr>
          <p:nvPr/>
        </p:nvSpPr>
        <p:spPr bwMode="auto">
          <a:xfrm>
            <a:off x="4678363" y="1206500"/>
            <a:ext cx="79375" cy="146050"/>
          </a:xfrm>
          <a:custGeom>
            <a:avLst/>
            <a:gdLst>
              <a:gd name="T0" fmla="*/ 2147483647 w 144"/>
              <a:gd name="T1" fmla="*/ 0 h 270"/>
              <a:gd name="T2" fmla="*/ 2147483647 w 144"/>
              <a:gd name="T3" fmla="*/ 2147483647 h 270"/>
              <a:gd name="T4" fmla="*/ 2147483647 w 144"/>
              <a:gd name="T5" fmla="*/ 2147483647 h 270"/>
              <a:gd name="T6" fmla="*/ 2147483647 w 144"/>
              <a:gd name="T7" fmla="*/ 2147483647 h 270"/>
              <a:gd name="T8" fmla="*/ 0 w 144"/>
              <a:gd name="T9" fmla="*/ 2147483647 h 270"/>
              <a:gd name="T10" fmla="*/ 2147483647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0 h 270"/>
              <a:gd name="T36" fmla="*/ 2147483647 w 144"/>
              <a:gd name="T37" fmla="*/ 2147483647 h 270"/>
              <a:gd name="T38" fmla="*/ 2147483647 w 144"/>
              <a:gd name="T39" fmla="*/ 2147483647 h 270"/>
              <a:gd name="T40" fmla="*/ 2147483647 w 144"/>
              <a:gd name="T41" fmla="*/ 2147483647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1" name="Freeform 55"/>
          <p:cNvSpPr>
            <a:spLocks noEditPoints="1"/>
          </p:cNvSpPr>
          <p:nvPr/>
        </p:nvSpPr>
        <p:spPr bwMode="auto">
          <a:xfrm>
            <a:off x="3759200" y="4198938"/>
            <a:ext cx="147638" cy="66675"/>
          </a:xfrm>
          <a:custGeom>
            <a:avLst/>
            <a:gdLst>
              <a:gd name="T0" fmla="*/ 2147483647 w 273"/>
              <a:gd name="T1" fmla="*/ 0 h 123"/>
              <a:gd name="T2" fmla="*/ 2147483647 w 273"/>
              <a:gd name="T3" fmla="*/ 2147483647 h 123"/>
              <a:gd name="T4" fmla="*/ 0 w 273"/>
              <a:gd name="T5" fmla="*/ 2147483647 h 123"/>
              <a:gd name="T6" fmla="*/ 0 w 273"/>
              <a:gd name="T7" fmla="*/ 2147483647 h 123"/>
              <a:gd name="T8" fmla="*/ 2147483647 w 273"/>
              <a:gd name="T9" fmla="*/ 2147483647 h 123"/>
              <a:gd name="T10" fmla="*/ 2147483647 w 273"/>
              <a:gd name="T11" fmla="*/ 2147483647 h 123"/>
              <a:gd name="T12" fmla="*/ 2147483647 w 273"/>
              <a:gd name="T13" fmla="*/ 2147483647 h 123"/>
              <a:gd name="T14" fmla="*/ 2147483647 w 273"/>
              <a:gd name="T15" fmla="*/ 2147483647 h 123"/>
              <a:gd name="T16" fmla="*/ 2147483647 w 273"/>
              <a:gd name="T17" fmla="*/ 2147483647 h 123"/>
              <a:gd name="T18" fmla="*/ 2147483647 w 273"/>
              <a:gd name="T19" fmla="*/ 2147483647 h 123"/>
              <a:gd name="T20" fmla="*/ 2147483647 w 273"/>
              <a:gd name="T21" fmla="*/ 2147483647 h 123"/>
              <a:gd name="T22" fmla="*/ 2147483647 w 273"/>
              <a:gd name="T23" fmla="*/ 2147483647 h 123"/>
              <a:gd name="T24" fmla="*/ 2147483647 w 273"/>
              <a:gd name="T25" fmla="*/ 2147483647 h 123"/>
              <a:gd name="T26" fmla="*/ 2147483647 w 273"/>
              <a:gd name="T27" fmla="*/ 2147483647 h 123"/>
              <a:gd name="T28" fmla="*/ 2147483647 w 273"/>
              <a:gd name="T29" fmla="*/ 2147483647 h 123"/>
              <a:gd name="T30" fmla="*/ 2147483647 w 273"/>
              <a:gd name="T31" fmla="*/ 2147483647 h 123"/>
              <a:gd name="T32" fmla="*/ 2147483647 w 273"/>
              <a:gd name="T33" fmla="*/ 2147483647 h 123"/>
              <a:gd name="T34" fmla="*/ 2147483647 w 273"/>
              <a:gd name="T35" fmla="*/ 2147483647 h 123"/>
              <a:gd name="T36" fmla="*/ 2147483647 w 273"/>
              <a:gd name="T37" fmla="*/ 2147483647 h 123"/>
              <a:gd name="T38" fmla="*/ 2147483647 w 273"/>
              <a:gd name="T39" fmla="*/ 2147483647 h 123"/>
              <a:gd name="T40" fmla="*/ 2147483647 w 273"/>
              <a:gd name="T41" fmla="*/ 2147483647 h 123"/>
              <a:gd name="T42" fmla="*/ 2147483647 w 273"/>
              <a:gd name="T43" fmla="*/ 2147483647 h 123"/>
              <a:gd name="T44" fmla="*/ 2147483647 w 273"/>
              <a:gd name="T45" fmla="*/ 2147483647 h 123"/>
              <a:gd name="T46" fmla="*/ 2147483647 w 273"/>
              <a:gd name="T47" fmla="*/ 2147483647 h 123"/>
              <a:gd name="T48" fmla="*/ 2147483647 w 273"/>
              <a:gd name="T49" fmla="*/ 2147483647 h 123"/>
              <a:gd name="T50" fmla="*/ 2147483647 w 273"/>
              <a:gd name="T51" fmla="*/ 2147483647 h 123"/>
              <a:gd name="T52" fmla="*/ 2147483647 w 273"/>
              <a:gd name="T53" fmla="*/ 2147483647 h 123"/>
              <a:gd name="T54" fmla="*/ 2147483647 w 273"/>
              <a:gd name="T55" fmla="*/ 2147483647 h 123"/>
              <a:gd name="T56" fmla="*/ 2147483647 w 273"/>
              <a:gd name="T57" fmla="*/ 2147483647 h 123"/>
              <a:gd name="T58" fmla="*/ 2147483647 w 273"/>
              <a:gd name="T59" fmla="*/ 2147483647 h 123"/>
              <a:gd name="T60" fmla="*/ 2147483647 w 273"/>
              <a:gd name="T61" fmla="*/ 2147483647 h 123"/>
              <a:gd name="T62" fmla="*/ 2147483647 w 273"/>
              <a:gd name="T63" fmla="*/ 2147483647 h 123"/>
              <a:gd name="T64" fmla="*/ 2147483647 w 273"/>
              <a:gd name="T65" fmla="*/ 2147483647 h 123"/>
              <a:gd name="T66" fmla="*/ 2147483647 w 273"/>
              <a:gd name="T67" fmla="*/ 2147483647 h 123"/>
              <a:gd name="T68" fmla="*/ 2147483647 w 273"/>
              <a:gd name="T69" fmla="*/ 2147483647 h 123"/>
              <a:gd name="T70" fmla="*/ 2147483647 w 273"/>
              <a:gd name="T71" fmla="*/ 2147483647 h 123"/>
              <a:gd name="T72" fmla="*/ 2147483647 w 273"/>
              <a:gd name="T73" fmla="*/ 2147483647 h 123"/>
              <a:gd name="T74" fmla="*/ 2147483647 w 273"/>
              <a:gd name="T75" fmla="*/ 2147483647 h 123"/>
              <a:gd name="T76" fmla="*/ 2147483647 w 273"/>
              <a:gd name="T77" fmla="*/ 2147483647 h 123"/>
              <a:gd name="T78" fmla="*/ 2147483647 w 273"/>
              <a:gd name="T79" fmla="*/ 2147483647 h 123"/>
              <a:gd name="T80" fmla="*/ 2147483647 w 273"/>
              <a:gd name="T81" fmla="*/ 2147483647 h 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73" h="123">
                <a:moveTo>
                  <a:pt x="266" y="0"/>
                </a:moveTo>
                <a:lnTo>
                  <a:pt x="5" y="0"/>
                </a:lnTo>
                <a:lnTo>
                  <a:pt x="3" y="1"/>
                </a:lnTo>
                <a:lnTo>
                  <a:pt x="1" y="3"/>
                </a:lnTo>
                <a:lnTo>
                  <a:pt x="0" y="4"/>
                </a:lnTo>
                <a:lnTo>
                  <a:pt x="0" y="7"/>
                </a:lnTo>
                <a:lnTo>
                  <a:pt x="0" y="117"/>
                </a:lnTo>
                <a:lnTo>
                  <a:pt x="0" y="119"/>
                </a:lnTo>
                <a:lnTo>
                  <a:pt x="1" y="121"/>
                </a:lnTo>
                <a:lnTo>
                  <a:pt x="3" y="123"/>
                </a:lnTo>
                <a:lnTo>
                  <a:pt x="5" y="123"/>
                </a:lnTo>
                <a:lnTo>
                  <a:pt x="266" y="123"/>
                </a:lnTo>
                <a:lnTo>
                  <a:pt x="269" y="123"/>
                </a:lnTo>
                <a:lnTo>
                  <a:pt x="270" y="121"/>
                </a:lnTo>
                <a:lnTo>
                  <a:pt x="272" y="119"/>
                </a:lnTo>
                <a:lnTo>
                  <a:pt x="273" y="117"/>
                </a:lnTo>
                <a:lnTo>
                  <a:pt x="273" y="7"/>
                </a:lnTo>
                <a:lnTo>
                  <a:pt x="272" y="4"/>
                </a:lnTo>
                <a:lnTo>
                  <a:pt x="270" y="3"/>
                </a:lnTo>
                <a:lnTo>
                  <a:pt x="269" y="1"/>
                </a:lnTo>
                <a:lnTo>
                  <a:pt x="266" y="0"/>
                </a:lnTo>
                <a:close/>
                <a:moveTo>
                  <a:pt x="70" y="44"/>
                </a:moveTo>
                <a:lnTo>
                  <a:pt x="41" y="44"/>
                </a:lnTo>
                <a:lnTo>
                  <a:pt x="41" y="57"/>
                </a:lnTo>
                <a:lnTo>
                  <a:pt x="65" y="57"/>
                </a:lnTo>
                <a:lnTo>
                  <a:pt x="65" y="68"/>
                </a:lnTo>
                <a:lnTo>
                  <a:pt x="41" y="68"/>
                </a:lnTo>
                <a:lnTo>
                  <a:pt x="41" y="93"/>
                </a:lnTo>
                <a:lnTo>
                  <a:pt x="30" y="93"/>
                </a:lnTo>
                <a:lnTo>
                  <a:pt x="30" y="34"/>
                </a:lnTo>
                <a:lnTo>
                  <a:pt x="70" y="34"/>
                </a:lnTo>
                <a:lnTo>
                  <a:pt x="70" y="44"/>
                </a:lnTo>
                <a:close/>
                <a:moveTo>
                  <a:pt x="119" y="93"/>
                </a:moveTo>
                <a:lnTo>
                  <a:pt x="110" y="80"/>
                </a:lnTo>
                <a:lnTo>
                  <a:pt x="104" y="71"/>
                </a:lnTo>
                <a:lnTo>
                  <a:pt x="100" y="68"/>
                </a:lnTo>
                <a:lnTo>
                  <a:pt x="94" y="68"/>
                </a:lnTo>
                <a:lnTo>
                  <a:pt x="91" y="68"/>
                </a:lnTo>
                <a:lnTo>
                  <a:pt x="91" y="93"/>
                </a:lnTo>
                <a:lnTo>
                  <a:pt x="79" y="93"/>
                </a:lnTo>
                <a:lnTo>
                  <a:pt x="79" y="34"/>
                </a:lnTo>
                <a:lnTo>
                  <a:pt x="105" y="34"/>
                </a:lnTo>
                <a:lnTo>
                  <a:pt x="113" y="34"/>
                </a:lnTo>
                <a:lnTo>
                  <a:pt x="119" y="35"/>
                </a:lnTo>
                <a:lnTo>
                  <a:pt x="123" y="38"/>
                </a:lnTo>
                <a:lnTo>
                  <a:pt x="125" y="41"/>
                </a:lnTo>
                <a:lnTo>
                  <a:pt x="127" y="45"/>
                </a:lnTo>
                <a:lnTo>
                  <a:pt x="128" y="50"/>
                </a:lnTo>
                <a:lnTo>
                  <a:pt x="127" y="56"/>
                </a:lnTo>
                <a:lnTo>
                  <a:pt x="124" y="61"/>
                </a:lnTo>
                <a:lnTo>
                  <a:pt x="119" y="65"/>
                </a:lnTo>
                <a:lnTo>
                  <a:pt x="112" y="67"/>
                </a:lnTo>
                <a:lnTo>
                  <a:pt x="119" y="72"/>
                </a:lnTo>
                <a:lnTo>
                  <a:pt x="125" y="82"/>
                </a:lnTo>
                <a:lnTo>
                  <a:pt x="132" y="93"/>
                </a:lnTo>
                <a:lnTo>
                  <a:pt x="119" y="93"/>
                </a:lnTo>
                <a:close/>
                <a:moveTo>
                  <a:pt x="184" y="93"/>
                </a:moveTo>
                <a:lnTo>
                  <a:pt x="139" y="93"/>
                </a:lnTo>
                <a:lnTo>
                  <a:pt x="139" y="34"/>
                </a:lnTo>
                <a:lnTo>
                  <a:pt x="183" y="34"/>
                </a:lnTo>
                <a:lnTo>
                  <a:pt x="183" y="44"/>
                </a:lnTo>
                <a:lnTo>
                  <a:pt x="151" y="44"/>
                </a:lnTo>
                <a:lnTo>
                  <a:pt x="151" y="57"/>
                </a:lnTo>
                <a:lnTo>
                  <a:pt x="180" y="57"/>
                </a:lnTo>
                <a:lnTo>
                  <a:pt x="180" y="67"/>
                </a:lnTo>
                <a:lnTo>
                  <a:pt x="151" y="67"/>
                </a:lnTo>
                <a:lnTo>
                  <a:pt x="151" y="83"/>
                </a:lnTo>
                <a:lnTo>
                  <a:pt x="184" y="83"/>
                </a:lnTo>
                <a:lnTo>
                  <a:pt x="184" y="93"/>
                </a:lnTo>
                <a:close/>
                <a:moveTo>
                  <a:pt x="239" y="93"/>
                </a:moveTo>
                <a:lnTo>
                  <a:pt x="194" y="93"/>
                </a:lnTo>
                <a:lnTo>
                  <a:pt x="194" y="34"/>
                </a:lnTo>
                <a:lnTo>
                  <a:pt x="237" y="34"/>
                </a:lnTo>
                <a:lnTo>
                  <a:pt x="237" y="44"/>
                </a:lnTo>
                <a:lnTo>
                  <a:pt x="206" y="44"/>
                </a:lnTo>
                <a:lnTo>
                  <a:pt x="206" y="57"/>
                </a:lnTo>
                <a:lnTo>
                  <a:pt x="235" y="57"/>
                </a:lnTo>
                <a:lnTo>
                  <a:pt x="235" y="67"/>
                </a:lnTo>
                <a:lnTo>
                  <a:pt x="206" y="67"/>
                </a:lnTo>
                <a:lnTo>
                  <a:pt x="206" y="83"/>
                </a:lnTo>
                <a:lnTo>
                  <a:pt x="239" y="83"/>
                </a:lnTo>
                <a:lnTo>
                  <a:pt x="239" y="9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2" name="Freeform 56"/>
          <p:cNvSpPr>
            <a:spLocks/>
          </p:cNvSpPr>
          <p:nvPr/>
        </p:nvSpPr>
        <p:spPr bwMode="auto">
          <a:xfrm>
            <a:off x="3810000" y="4222750"/>
            <a:ext cx="12700" cy="7938"/>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2147483647 h 15"/>
              <a:gd name="T12" fmla="*/ 2147483647 w 25"/>
              <a:gd name="T13" fmla="*/ 0 h 15"/>
              <a:gd name="T14" fmla="*/ 2147483647 w 25"/>
              <a:gd name="T15" fmla="*/ 0 h 15"/>
              <a:gd name="T16" fmla="*/ 0 w 25"/>
              <a:gd name="T17" fmla="*/ 0 h 15"/>
              <a:gd name="T18" fmla="*/ 0 w 25"/>
              <a:gd name="T19" fmla="*/ 2147483647 h 15"/>
              <a:gd name="T20" fmla="*/ 2147483647 w 25"/>
              <a:gd name="T21" fmla="*/ 2147483647 h 15"/>
              <a:gd name="T22" fmla="*/ 2147483647 w 25"/>
              <a:gd name="T23" fmla="*/ 2147483647 h 15"/>
              <a:gd name="T24" fmla="*/ 2147483647 w 25"/>
              <a:gd name="T25" fmla="*/ 2147483647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5">
                <a:moveTo>
                  <a:pt x="24" y="12"/>
                </a:moveTo>
                <a:lnTo>
                  <a:pt x="24" y="12"/>
                </a:lnTo>
                <a:lnTo>
                  <a:pt x="25" y="6"/>
                </a:lnTo>
                <a:lnTo>
                  <a:pt x="24" y="5"/>
                </a:lnTo>
                <a:lnTo>
                  <a:pt x="24" y="2"/>
                </a:lnTo>
                <a:lnTo>
                  <a:pt x="21" y="1"/>
                </a:lnTo>
                <a:lnTo>
                  <a:pt x="18" y="0"/>
                </a:lnTo>
                <a:lnTo>
                  <a:pt x="10" y="0"/>
                </a:lnTo>
                <a:lnTo>
                  <a:pt x="0" y="0"/>
                </a:lnTo>
                <a:lnTo>
                  <a:pt x="0" y="15"/>
                </a:lnTo>
                <a:lnTo>
                  <a:pt x="10" y="15"/>
                </a:lnTo>
                <a:lnTo>
                  <a:pt x="19" y="15"/>
                </a:lnTo>
                <a:lnTo>
                  <a:pt x="24"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3" name="Freeform 57"/>
          <p:cNvSpPr>
            <a:spLocks/>
          </p:cNvSpPr>
          <p:nvPr/>
        </p:nvSpPr>
        <p:spPr bwMode="auto">
          <a:xfrm>
            <a:off x="4084638" y="4232275"/>
            <a:ext cx="117475" cy="53975"/>
          </a:xfrm>
          <a:custGeom>
            <a:avLst/>
            <a:gdLst>
              <a:gd name="T0" fmla="*/ 2147483647 w 217"/>
              <a:gd name="T1" fmla="*/ 0 h 98"/>
              <a:gd name="T2" fmla="*/ 2147483647 w 217"/>
              <a:gd name="T3" fmla="*/ 0 h 98"/>
              <a:gd name="T4" fmla="*/ 2147483647 w 217"/>
              <a:gd name="T5" fmla="*/ 2147483647 h 98"/>
              <a:gd name="T6" fmla="*/ 2147483647 w 217"/>
              <a:gd name="T7" fmla="*/ 2147483647 h 98"/>
              <a:gd name="T8" fmla="*/ 2147483647 w 217"/>
              <a:gd name="T9" fmla="*/ 2147483647 h 98"/>
              <a:gd name="T10" fmla="*/ 2147483647 w 217"/>
              <a:gd name="T11" fmla="*/ 2147483647 h 98"/>
              <a:gd name="T12" fmla="*/ 2147483647 w 217"/>
              <a:gd name="T13" fmla="*/ 2147483647 h 98"/>
              <a:gd name="T14" fmla="*/ 2147483647 w 217"/>
              <a:gd name="T15" fmla="*/ 2147483647 h 98"/>
              <a:gd name="T16" fmla="*/ 2147483647 w 217"/>
              <a:gd name="T17" fmla="*/ 2147483647 h 98"/>
              <a:gd name="T18" fmla="*/ 2147483647 w 217"/>
              <a:gd name="T19" fmla="*/ 2147483647 h 98"/>
              <a:gd name="T20" fmla="*/ 2147483647 w 217"/>
              <a:gd name="T21" fmla="*/ 2147483647 h 98"/>
              <a:gd name="T22" fmla="*/ 2147483647 w 217"/>
              <a:gd name="T23" fmla="*/ 2147483647 h 98"/>
              <a:gd name="T24" fmla="*/ 2147483647 w 217"/>
              <a:gd name="T25" fmla="*/ 2147483647 h 98"/>
              <a:gd name="T26" fmla="*/ 2147483647 w 217"/>
              <a:gd name="T27" fmla="*/ 2147483647 h 98"/>
              <a:gd name="T28" fmla="*/ 2147483647 w 217"/>
              <a:gd name="T29" fmla="*/ 2147483647 h 98"/>
              <a:gd name="T30" fmla="*/ 2147483647 w 217"/>
              <a:gd name="T31" fmla="*/ 2147483647 h 98"/>
              <a:gd name="T32" fmla="*/ 2147483647 w 217"/>
              <a:gd name="T33" fmla="*/ 2147483647 h 98"/>
              <a:gd name="T34" fmla="*/ 2147483647 w 217"/>
              <a:gd name="T35" fmla="*/ 2147483647 h 98"/>
              <a:gd name="T36" fmla="*/ 2147483647 w 217"/>
              <a:gd name="T37" fmla="*/ 2147483647 h 98"/>
              <a:gd name="T38" fmla="*/ 2147483647 w 217"/>
              <a:gd name="T39" fmla="*/ 2147483647 h 98"/>
              <a:gd name="T40" fmla="*/ 2147483647 w 217"/>
              <a:gd name="T41" fmla="*/ 2147483647 h 98"/>
              <a:gd name="T42" fmla="*/ 2147483647 w 217"/>
              <a:gd name="T43" fmla="*/ 2147483647 h 98"/>
              <a:gd name="T44" fmla="*/ 2147483647 w 217"/>
              <a:gd name="T45" fmla="*/ 2147483647 h 98"/>
              <a:gd name="T46" fmla="*/ 2147483647 w 217"/>
              <a:gd name="T47" fmla="*/ 2147483647 h 98"/>
              <a:gd name="T48" fmla="*/ 2147483647 w 217"/>
              <a:gd name="T49" fmla="*/ 2147483647 h 98"/>
              <a:gd name="T50" fmla="*/ 0 w 217"/>
              <a:gd name="T51" fmla="*/ 2147483647 h 98"/>
              <a:gd name="T52" fmla="*/ 0 w 217"/>
              <a:gd name="T53" fmla="*/ 2147483647 h 98"/>
              <a:gd name="T54" fmla="*/ 2147483647 w 217"/>
              <a:gd name="T55" fmla="*/ 2147483647 h 98"/>
              <a:gd name="T56" fmla="*/ 2147483647 w 217"/>
              <a:gd name="T57" fmla="*/ 2147483647 h 98"/>
              <a:gd name="T58" fmla="*/ 2147483647 w 217"/>
              <a:gd name="T59" fmla="*/ 2147483647 h 98"/>
              <a:gd name="T60" fmla="*/ 2147483647 w 217"/>
              <a:gd name="T61" fmla="*/ 2147483647 h 98"/>
              <a:gd name="T62" fmla="*/ 2147483647 w 217"/>
              <a:gd name="T63" fmla="*/ 2147483647 h 98"/>
              <a:gd name="T64" fmla="*/ 2147483647 w 217"/>
              <a:gd name="T65" fmla="*/ 2147483647 h 98"/>
              <a:gd name="T66" fmla="*/ 2147483647 w 217"/>
              <a:gd name="T67" fmla="*/ 2147483647 h 98"/>
              <a:gd name="T68" fmla="*/ 2147483647 w 217"/>
              <a:gd name="T69" fmla="*/ 0 h 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7" h="98">
                <a:moveTo>
                  <a:pt x="213" y="0"/>
                </a:moveTo>
                <a:lnTo>
                  <a:pt x="153" y="0"/>
                </a:lnTo>
                <a:lnTo>
                  <a:pt x="123" y="15"/>
                </a:lnTo>
                <a:lnTo>
                  <a:pt x="132" y="20"/>
                </a:lnTo>
                <a:lnTo>
                  <a:pt x="139" y="28"/>
                </a:lnTo>
                <a:lnTo>
                  <a:pt x="145" y="38"/>
                </a:lnTo>
                <a:lnTo>
                  <a:pt x="145" y="43"/>
                </a:lnTo>
                <a:lnTo>
                  <a:pt x="146" y="49"/>
                </a:lnTo>
                <a:lnTo>
                  <a:pt x="145" y="56"/>
                </a:lnTo>
                <a:lnTo>
                  <a:pt x="143" y="62"/>
                </a:lnTo>
                <a:lnTo>
                  <a:pt x="139" y="69"/>
                </a:lnTo>
                <a:lnTo>
                  <a:pt x="135" y="75"/>
                </a:lnTo>
                <a:lnTo>
                  <a:pt x="130" y="79"/>
                </a:lnTo>
                <a:lnTo>
                  <a:pt x="123" y="83"/>
                </a:lnTo>
                <a:lnTo>
                  <a:pt x="116" y="84"/>
                </a:lnTo>
                <a:lnTo>
                  <a:pt x="109" y="86"/>
                </a:lnTo>
                <a:lnTo>
                  <a:pt x="101" y="84"/>
                </a:lnTo>
                <a:lnTo>
                  <a:pt x="94" y="83"/>
                </a:lnTo>
                <a:lnTo>
                  <a:pt x="89" y="79"/>
                </a:lnTo>
                <a:lnTo>
                  <a:pt x="83" y="75"/>
                </a:lnTo>
                <a:lnTo>
                  <a:pt x="78" y="69"/>
                </a:lnTo>
                <a:lnTo>
                  <a:pt x="75" y="62"/>
                </a:lnTo>
                <a:lnTo>
                  <a:pt x="72" y="56"/>
                </a:lnTo>
                <a:lnTo>
                  <a:pt x="72" y="49"/>
                </a:lnTo>
                <a:lnTo>
                  <a:pt x="74" y="39"/>
                </a:lnTo>
                <a:lnTo>
                  <a:pt x="0" y="75"/>
                </a:lnTo>
                <a:lnTo>
                  <a:pt x="0" y="92"/>
                </a:lnTo>
                <a:lnTo>
                  <a:pt x="1" y="96"/>
                </a:lnTo>
                <a:lnTo>
                  <a:pt x="5" y="98"/>
                </a:lnTo>
                <a:lnTo>
                  <a:pt x="213" y="98"/>
                </a:lnTo>
                <a:lnTo>
                  <a:pt x="216" y="96"/>
                </a:lnTo>
                <a:lnTo>
                  <a:pt x="217" y="92"/>
                </a:lnTo>
                <a:lnTo>
                  <a:pt x="217" y="5"/>
                </a:lnTo>
                <a:lnTo>
                  <a:pt x="216" y="1"/>
                </a:lnTo>
                <a:lnTo>
                  <a:pt x="21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4" name="Freeform 58"/>
          <p:cNvSpPr>
            <a:spLocks/>
          </p:cNvSpPr>
          <p:nvPr/>
        </p:nvSpPr>
        <p:spPr bwMode="auto">
          <a:xfrm>
            <a:off x="4132263" y="4246563"/>
            <a:ext cx="19050" cy="25400"/>
          </a:xfrm>
          <a:custGeom>
            <a:avLst/>
            <a:gdLst>
              <a:gd name="T0" fmla="*/ 2147483647 w 36"/>
              <a:gd name="T1" fmla="*/ 2147483647 h 47"/>
              <a:gd name="T2" fmla="*/ 2147483647 w 36"/>
              <a:gd name="T3" fmla="*/ 2147483647 h 47"/>
              <a:gd name="T4" fmla="*/ 2147483647 w 36"/>
              <a:gd name="T5" fmla="*/ 2147483647 h 47"/>
              <a:gd name="T6" fmla="*/ 2147483647 w 36"/>
              <a:gd name="T7" fmla="*/ 2147483647 h 47"/>
              <a:gd name="T8" fmla="*/ 2147483647 w 36"/>
              <a:gd name="T9" fmla="*/ 2147483647 h 47"/>
              <a:gd name="T10" fmla="*/ 2147483647 w 36"/>
              <a:gd name="T11" fmla="*/ 0 h 47"/>
              <a:gd name="T12" fmla="*/ 2147483647 w 36"/>
              <a:gd name="T13" fmla="*/ 0 h 47"/>
              <a:gd name="T14" fmla="*/ 2147483647 w 36"/>
              <a:gd name="T15" fmla="*/ 0 h 47"/>
              <a:gd name="T16" fmla="*/ 2147483647 w 36"/>
              <a:gd name="T17" fmla="*/ 2147483647 h 47"/>
              <a:gd name="T18" fmla="*/ 2147483647 w 36"/>
              <a:gd name="T19" fmla="*/ 2147483647 h 47"/>
              <a:gd name="T20" fmla="*/ 2147483647 w 36"/>
              <a:gd name="T21" fmla="*/ 2147483647 h 47"/>
              <a:gd name="T22" fmla="*/ 2147483647 w 36"/>
              <a:gd name="T23" fmla="*/ 2147483647 h 47"/>
              <a:gd name="T24" fmla="*/ 2147483647 w 36"/>
              <a:gd name="T25" fmla="*/ 2147483647 h 47"/>
              <a:gd name="T26" fmla="*/ 0 w 36"/>
              <a:gd name="T27" fmla="*/ 2147483647 h 47"/>
              <a:gd name="T28" fmla="*/ 0 w 36"/>
              <a:gd name="T29" fmla="*/ 2147483647 h 47"/>
              <a:gd name="T30" fmla="*/ 2147483647 w 36"/>
              <a:gd name="T31" fmla="*/ 2147483647 h 47"/>
              <a:gd name="T32" fmla="*/ 2147483647 w 36"/>
              <a:gd name="T33" fmla="*/ 2147483647 h 47"/>
              <a:gd name="T34" fmla="*/ 2147483647 w 36"/>
              <a:gd name="T35" fmla="*/ 2147483647 h 47"/>
              <a:gd name="T36" fmla="*/ 0 w 36"/>
              <a:gd name="T37" fmla="*/ 2147483647 h 47"/>
              <a:gd name="T38" fmla="*/ 0 w 36"/>
              <a:gd name="T39" fmla="*/ 2147483647 h 47"/>
              <a:gd name="T40" fmla="*/ 2147483647 w 36"/>
              <a:gd name="T41" fmla="*/ 2147483647 h 47"/>
              <a:gd name="T42" fmla="*/ 2147483647 w 36"/>
              <a:gd name="T43" fmla="*/ 2147483647 h 47"/>
              <a:gd name="T44" fmla="*/ 2147483647 w 36"/>
              <a:gd name="T45" fmla="*/ 2147483647 h 47"/>
              <a:gd name="T46" fmla="*/ 2147483647 w 36"/>
              <a:gd name="T47" fmla="*/ 2147483647 h 47"/>
              <a:gd name="T48" fmla="*/ 2147483647 w 36"/>
              <a:gd name="T49" fmla="*/ 2147483647 h 47"/>
              <a:gd name="T50" fmla="*/ 2147483647 w 36"/>
              <a:gd name="T51" fmla="*/ 2147483647 h 47"/>
              <a:gd name="T52" fmla="*/ 2147483647 w 36"/>
              <a:gd name="T53" fmla="*/ 2147483647 h 47"/>
              <a:gd name="T54" fmla="*/ 2147483647 w 36"/>
              <a:gd name="T55" fmla="*/ 2147483647 h 47"/>
              <a:gd name="T56" fmla="*/ 2147483647 w 36"/>
              <a:gd name="T57" fmla="*/ 2147483647 h 47"/>
              <a:gd name="T58" fmla="*/ 2147483647 w 36"/>
              <a:gd name="T59" fmla="*/ 2147483647 h 47"/>
              <a:gd name="T60" fmla="*/ 2147483647 w 36"/>
              <a:gd name="T61" fmla="*/ 2147483647 h 47"/>
              <a:gd name="T62" fmla="*/ 2147483647 w 36"/>
              <a:gd name="T63" fmla="*/ 2147483647 h 47"/>
              <a:gd name="T64" fmla="*/ 2147483647 w 36"/>
              <a:gd name="T65" fmla="*/ 2147483647 h 47"/>
              <a:gd name="T66" fmla="*/ 2147483647 w 36"/>
              <a:gd name="T67" fmla="*/ 2147483647 h 47"/>
              <a:gd name="T68" fmla="*/ 2147483647 w 36"/>
              <a:gd name="T69" fmla="*/ 2147483647 h 47"/>
              <a:gd name="T70" fmla="*/ 2147483647 w 36"/>
              <a:gd name="T71" fmla="*/ 2147483647 h 47"/>
              <a:gd name="T72" fmla="*/ 2147483647 w 36"/>
              <a:gd name="T73" fmla="*/ 2147483647 h 47"/>
              <a:gd name="T74" fmla="*/ 2147483647 w 36"/>
              <a:gd name="T75" fmla="*/ 2147483647 h 47"/>
              <a:gd name="T76" fmla="*/ 2147483647 w 36"/>
              <a:gd name="T77" fmla="*/ 2147483647 h 47"/>
              <a:gd name="T78" fmla="*/ 2147483647 w 36"/>
              <a:gd name="T79" fmla="*/ 2147483647 h 47"/>
              <a:gd name="T80" fmla="*/ 2147483647 w 36"/>
              <a:gd name="T81" fmla="*/ 2147483647 h 47"/>
              <a:gd name="T82" fmla="*/ 2147483647 w 36"/>
              <a:gd name="T83" fmla="*/ 2147483647 h 47"/>
              <a:gd name="T84" fmla="*/ 2147483647 w 36"/>
              <a:gd name="T85" fmla="*/ 2147483647 h 47"/>
              <a:gd name="T86" fmla="*/ 2147483647 w 36"/>
              <a:gd name="T87" fmla="*/ 2147483647 h 47"/>
              <a:gd name="T88" fmla="*/ 2147483647 w 36"/>
              <a:gd name="T89" fmla="*/ 2147483647 h 47"/>
              <a:gd name="T90" fmla="*/ 2147483647 w 36"/>
              <a:gd name="T91" fmla="*/ 2147483647 h 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6" h="47">
                <a:moveTo>
                  <a:pt x="25" y="8"/>
                </a:moveTo>
                <a:lnTo>
                  <a:pt x="25" y="8"/>
                </a:lnTo>
                <a:lnTo>
                  <a:pt x="30" y="8"/>
                </a:lnTo>
                <a:lnTo>
                  <a:pt x="33" y="10"/>
                </a:lnTo>
                <a:lnTo>
                  <a:pt x="36" y="1"/>
                </a:lnTo>
                <a:lnTo>
                  <a:pt x="30" y="0"/>
                </a:lnTo>
                <a:lnTo>
                  <a:pt x="26" y="0"/>
                </a:lnTo>
                <a:lnTo>
                  <a:pt x="21" y="0"/>
                </a:lnTo>
                <a:lnTo>
                  <a:pt x="17" y="1"/>
                </a:lnTo>
                <a:lnTo>
                  <a:pt x="12" y="2"/>
                </a:lnTo>
                <a:lnTo>
                  <a:pt x="10" y="5"/>
                </a:lnTo>
                <a:lnTo>
                  <a:pt x="7" y="10"/>
                </a:lnTo>
                <a:lnTo>
                  <a:pt x="4" y="16"/>
                </a:lnTo>
                <a:lnTo>
                  <a:pt x="0" y="16"/>
                </a:lnTo>
                <a:lnTo>
                  <a:pt x="0" y="21"/>
                </a:lnTo>
                <a:lnTo>
                  <a:pt x="4" y="21"/>
                </a:lnTo>
                <a:lnTo>
                  <a:pt x="4" y="24"/>
                </a:lnTo>
                <a:lnTo>
                  <a:pt x="4" y="25"/>
                </a:lnTo>
                <a:lnTo>
                  <a:pt x="0" y="25"/>
                </a:lnTo>
                <a:lnTo>
                  <a:pt x="0" y="31"/>
                </a:lnTo>
                <a:lnTo>
                  <a:pt x="4" y="31"/>
                </a:lnTo>
                <a:lnTo>
                  <a:pt x="7" y="36"/>
                </a:lnTo>
                <a:lnTo>
                  <a:pt x="10" y="40"/>
                </a:lnTo>
                <a:lnTo>
                  <a:pt x="12" y="45"/>
                </a:lnTo>
                <a:lnTo>
                  <a:pt x="17" y="46"/>
                </a:lnTo>
                <a:lnTo>
                  <a:pt x="21" y="47"/>
                </a:lnTo>
                <a:lnTo>
                  <a:pt x="25" y="47"/>
                </a:lnTo>
                <a:lnTo>
                  <a:pt x="30" y="47"/>
                </a:lnTo>
                <a:lnTo>
                  <a:pt x="34" y="46"/>
                </a:lnTo>
                <a:lnTo>
                  <a:pt x="34" y="35"/>
                </a:lnTo>
                <a:lnTo>
                  <a:pt x="30" y="39"/>
                </a:lnTo>
                <a:lnTo>
                  <a:pt x="25" y="39"/>
                </a:lnTo>
                <a:lnTo>
                  <a:pt x="21" y="39"/>
                </a:lnTo>
                <a:lnTo>
                  <a:pt x="17" y="35"/>
                </a:lnTo>
                <a:lnTo>
                  <a:pt x="14" y="31"/>
                </a:lnTo>
                <a:lnTo>
                  <a:pt x="29" y="31"/>
                </a:lnTo>
                <a:lnTo>
                  <a:pt x="30" y="25"/>
                </a:lnTo>
                <a:lnTo>
                  <a:pt x="14" y="25"/>
                </a:lnTo>
                <a:lnTo>
                  <a:pt x="14" y="23"/>
                </a:lnTo>
                <a:lnTo>
                  <a:pt x="14" y="21"/>
                </a:lnTo>
                <a:lnTo>
                  <a:pt x="30" y="21"/>
                </a:lnTo>
                <a:lnTo>
                  <a:pt x="32" y="16"/>
                </a:lnTo>
                <a:lnTo>
                  <a:pt x="14" y="16"/>
                </a:lnTo>
                <a:lnTo>
                  <a:pt x="17" y="10"/>
                </a:lnTo>
                <a:lnTo>
                  <a:pt x="21" y="8"/>
                </a:lnTo>
                <a:lnTo>
                  <a:pt x="25"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5" name="Freeform 59"/>
          <p:cNvSpPr>
            <a:spLocks noEditPoints="1"/>
          </p:cNvSpPr>
          <p:nvPr/>
        </p:nvSpPr>
        <p:spPr bwMode="auto">
          <a:xfrm>
            <a:off x="4054475" y="4173538"/>
            <a:ext cx="127000" cy="98425"/>
          </a:xfrm>
          <a:custGeom>
            <a:avLst/>
            <a:gdLst>
              <a:gd name="T0" fmla="*/ 2147483647 w 234"/>
              <a:gd name="T1" fmla="*/ 2147483647 h 179"/>
              <a:gd name="T2" fmla="*/ 2147483647 w 234"/>
              <a:gd name="T3" fmla="*/ 2147483647 h 179"/>
              <a:gd name="T4" fmla="*/ 2147483647 w 234"/>
              <a:gd name="T5" fmla="*/ 0 h 179"/>
              <a:gd name="T6" fmla="*/ 2147483647 w 234"/>
              <a:gd name="T7" fmla="*/ 2147483647 h 179"/>
              <a:gd name="T8" fmla="*/ 2147483647 w 234"/>
              <a:gd name="T9" fmla="*/ 2147483647 h 179"/>
              <a:gd name="T10" fmla="*/ 0 w 234"/>
              <a:gd name="T11" fmla="*/ 2147483647 h 179"/>
              <a:gd name="T12" fmla="*/ 2147483647 w 234"/>
              <a:gd name="T13" fmla="*/ 2147483647 h 179"/>
              <a:gd name="T14" fmla="*/ 2147483647 w 234"/>
              <a:gd name="T15" fmla="*/ 2147483647 h 179"/>
              <a:gd name="T16" fmla="*/ 2147483647 w 234"/>
              <a:gd name="T17" fmla="*/ 2147483647 h 179"/>
              <a:gd name="T18" fmla="*/ 2147483647 w 234"/>
              <a:gd name="T19" fmla="*/ 2147483647 h 179"/>
              <a:gd name="T20" fmla="*/ 2147483647 w 234"/>
              <a:gd name="T21" fmla="*/ 2147483647 h 179"/>
              <a:gd name="T22" fmla="*/ 2147483647 w 234"/>
              <a:gd name="T23" fmla="*/ 2147483647 h 179"/>
              <a:gd name="T24" fmla="*/ 2147483647 w 234"/>
              <a:gd name="T25" fmla="*/ 2147483647 h 179"/>
              <a:gd name="T26" fmla="*/ 2147483647 w 234"/>
              <a:gd name="T27" fmla="*/ 2147483647 h 179"/>
              <a:gd name="T28" fmla="*/ 2147483647 w 234"/>
              <a:gd name="T29" fmla="*/ 2147483647 h 179"/>
              <a:gd name="T30" fmla="*/ 2147483647 w 234"/>
              <a:gd name="T31" fmla="*/ 2147483647 h 179"/>
              <a:gd name="T32" fmla="*/ 2147483647 w 234"/>
              <a:gd name="T33" fmla="*/ 2147483647 h 179"/>
              <a:gd name="T34" fmla="*/ 2147483647 w 234"/>
              <a:gd name="T35" fmla="*/ 2147483647 h 179"/>
              <a:gd name="T36" fmla="*/ 2147483647 w 234"/>
              <a:gd name="T37" fmla="*/ 2147483647 h 179"/>
              <a:gd name="T38" fmla="*/ 2147483647 w 234"/>
              <a:gd name="T39" fmla="*/ 2147483647 h 179"/>
              <a:gd name="T40" fmla="*/ 2147483647 w 234"/>
              <a:gd name="T41" fmla="*/ 2147483647 h 179"/>
              <a:gd name="T42" fmla="*/ 2147483647 w 234"/>
              <a:gd name="T43" fmla="*/ 2147483647 h 179"/>
              <a:gd name="T44" fmla="*/ 2147483647 w 234"/>
              <a:gd name="T45" fmla="*/ 2147483647 h 179"/>
              <a:gd name="T46" fmla="*/ 2147483647 w 234"/>
              <a:gd name="T47" fmla="*/ 2147483647 h 179"/>
              <a:gd name="T48" fmla="*/ 2147483647 w 234"/>
              <a:gd name="T49" fmla="*/ 2147483647 h 179"/>
              <a:gd name="T50" fmla="*/ 2147483647 w 234"/>
              <a:gd name="T51" fmla="*/ 2147483647 h 179"/>
              <a:gd name="T52" fmla="*/ 2147483647 w 234"/>
              <a:gd name="T53" fmla="*/ 2147483647 h 179"/>
              <a:gd name="T54" fmla="*/ 2147483647 w 234"/>
              <a:gd name="T55" fmla="*/ 2147483647 h 179"/>
              <a:gd name="T56" fmla="*/ 2147483647 w 234"/>
              <a:gd name="T57" fmla="*/ 2147483647 h 179"/>
              <a:gd name="T58" fmla="*/ 2147483647 w 234"/>
              <a:gd name="T59" fmla="*/ 2147483647 h 179"/>
              <a:gd name="T60" fmla="*/ 2147483647 w 234"/>
              <a:gd name="T61" fmla="*/ 2147483647 h 179"/>
              <a:gd name="T62" fmla="*/ 2147483647 w 234"/>
              <a:gd name="T63" fmla="*/ 2147483647 h 179"/>
              <a:gd name="T64" fmla="*/ 2147483647 w 234"/>
              <a:gd name="T65" fmla="*/ 2147483647 h 179"/>
              <a:gd name="T66" fmla="*/ 2147483647 w 234"/>
              <a:gd name="T67" fmla="*/ 2147483647 h 179"/>
              <a:gd name="T68" fmla="*/ 2147483647 w 234"/>
              <a:gd name="T69" fmla="*/ 2147483647 h 179"/>
              <a:gd name="T70" fmla="*/ 2147483647 w 234"/>
              <a:gd name="T71" fmla="*/ 2147483647 h 179"/>
              <a:gd name="T72" fmla="*/ 2147483647 w 234"/>
              <a:gd name="T73" fmla="*/ 2147483647 h 179"/>
              <a:gd name="T74" fmla="*/ 2147483647 w 234"/>
              <a:gd name="T75" fmla="*/ 2147483647 h 179"/>
              <a:gd name="T76" fmla="*/ 2147483647 w 234"/>
              <a:gd name="T77" fmla="*/ 2147483647 h 179"/>
              <a:gd name="T78" fmla="*/ 2147483647 w 234"/>
              <a:gd name="T79" fmla="*/ 2147483647 h 179"/>
              <a:gd name="T80" fmla="*/ 2147483647 w 234"/>
              <a:gd name="T81" fmla="*/ 2147483647 h 179"/>
              <a:gd name="T82" fmla="*/ 2147483647 w 234"/>
              <a:gd name="T83" fmla="*/ 2147483647 h 179"/>
              <a:gd name="T84" fmla="*/ 2147483647 w 234"/>
              <a:gd name="T85" fmla="*/ 2147483647 h 179"/>
              <a:gd name="T86" fmla="*/ 2147483647 w 234"/>
              <a:gd name="T87" fmla="*/ 2147483647 h 179"/>
              <a:gd name="T88" fmla="*/ 2147483647 w 234"/>
              <a:gd name="T89" fmla="*/ 2147483647 h 179"/>
              <a:gd name="T90" fmla="*/ 2147483647 w 234"/>
              <a:gd name="T91" fmla="*/ 2147483647 h 179"/>
              <a:gd name="T92" fmla="*/ 2147483647 w 234"/>
              <a:gd name="T93" fmla="*/ 2147483647 h 1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179">
                <a:moveTo>
                  <a:pt x="234" y="82"/>
                </a:moveTo>
                <a:lnTo>
                  <a:pt x="196" y="3"/>
                </a:lnTo>
                <a:lnTo>
                  <a:pt x="193" y="0"/>
                </a:lnTo>
                <a:lnTo>
                  <a:pt x="189" y="1"/>
                </a:lnTo>
                <a:lnTo>
                  <a:pt x="2" y="91"/>
                </a:lnTo>
                <a:lnTo>
                  <a:pt x="0" y="94"/>
                </a:lnTo>
                <a:lnTo>
                  <a:pt x="1" y="98"/>
                </a:lnTo>
                <a:lnTo>
                  <a:pt x="39" y="176"/>
                </a:lnTo>
                <a:lnTo>
                  <a:pt x="42" y="179"/>
                </a:lnTo>
                <a:lnTo>
                  <a:pt x="45" y="179"/>
                </a:lnTo>
                <a:lnTo>
                  <a:pt x="232" y="89"/>
                </a:lnTo>
                <a:lnTo>
                  <a:pt x="234" y="86"/>
                </a:lnTo>
                <a:lnTo>
                  <a:pt x="234" y="82"/>
                </a:lnTo>
                <a:close/>
                <a:moveTo>
                  <a:pt x="133" y="123"/>
                </a:moveTo>
                <a:lnTo>
                  <a:pt x="133" y="123"/>
                </a:lnTo>
                <a:lnTo>
                  <a:pt x="126" y="125"/>
                </a:lnTo>
                <a:lnTo>
                  <a:pt x="118" y="127"/>
                </a:lnTo>
                <a:lnTo>
                  <a:pt x="111" y="125"/>
                </a:lnTo>
                <a:lnTo>
                  <a:pt x="105" y="124"/>
                </a:lnTo>
                <a:lnTo>
                  <a:pt x="99" y="121"/>
                </a:lnTo>
                <a:lnTo>
                  <a:pt x="92" y="117"/>
                </a:lnTo>
                <a:lnTo>
                  <a:pt x="88" y="112"/>
                </a:lnTo>
                <a:lnTo>
                  <a:pt x="84" y="105"/>
                </a:lnTo>
                <a:lnTo>
                  <a:pt x="81" y="98"/>
                </a:lnTo>
                <a:lnTo>
                  <a:pt x="80" y="91"/>
                </a:lnTo>
                <a:lnTo>
                  <a:pt x="80" y="84"/>
                </a:lnTo>
                <a:lnTo>
                  <a:pt x="83" y="78"/>
                </a:lnTo>
                <a:lnTo>
                  <a:pt x="86" y="71"/>
                </a:lnTo>
                <a:lnTo>
                  <a:pt x="90" y="65"/>
                </a:lnTo>
                <a:lnTo>
                  <a:pt x="95" y="60"/>
                </a:lnTo>
                <a:lnTo>
                  <a:pt x="101" y="56"/>
                </a:lnTo>
                <a:lnTo>
                  <a:pt x="107" y="54"/>
                </a:lnTo>
                <a:lnTo>
                  <a:pt x="116" y="53"/>
                </a:lnTo>
                <a:lnTo>
                  <a:pt x="122" y="53"/>
                </a:lnTo>
                <a:lnTo>
                  <a:pt x="129" y="54"/>
                </a:lnTo>
                <a:lnTo>
                  <a:pt x="136" y="57"/>
                </a:lnTo>
                <a:lnTo>
                  <a:pt x="141" y="61"/>
                </a:lnTo>
                <a:lnTo>
                  <a:pt x="146" y="67"/>
                </a:lnTo>
                <a:lnTo>
                  <a:pt x="150" y="73"/>
                </a:lnTo>
                <a:lnTo>
                  <a:pt x="152" y="80"/>
                </a:lnTo>
                <a:lnTo>
                  <a:pt x="154" y="87"/>
                </a:lnTo>
                <a:lnTo>
                  <a:pt x="154" y="95"/>
                </a:lnTo>
                <a:lnTo>
                  <a:pt x="152" y="102"/>
                </a:lnTo>
                <a:lnTo>
                  <a:pt x="148" y="108"/>
                </a:lnTo>
                <a:lnTo>
                  <a:pt x="144" y="113"/>
                </a:lnTo>
                <a:lnTo>
                  <a:pt x="139" y="119"/>
                </a:lnTo>
                <a:lnTo>
                  <a:pt x="133" y="1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6" name="Freeform 60"/>
          <p:cNvSpPr>
            <a:spLocks noEditPoints="1"/>
          </p:cNvSpPr>
          <p:nvPr/>
        </p:nvSpPr>
        <p:spPr bwMode="auto">
          <a:xfrm>
            <a:off x="4106863" y="4208463"/>
            <a:ext cx="20637" cy="26987"/>
          </a:xfrm>
          <a:custGeom>
            <a:avLst/>
            <a:gdLst>
              <a:gd name="T0" fmla="*/ 2147483647 w 37"/>
              <a:gd name="T1" fmla="*/ 2147483647 h 49"/>
              <a:gd name="T2" fmla="*/ 2147483647 w 37"/>
              <a:gd name="T3" fmla="*/ 2147483647 h 49"/>
              <a:gd name="T4" fmla="*/ 2147483647 w 37"/>
              <a:gd name="T5" fmla="*/ 2147483647 h 49"/>
              <a:gd name="T6" fmla="*/ 2147483647 w 37"/>
              <a:gd name="T7" fmla="*/ 2147483647 h 49"/>
              <a:gd name="T8" fmla="*/ 2147483647 w 37"/>
              <a:gd name="T9" fmla="*/ 2147483647 h 49"/>
              <a:gd name="T10" fmla="*/ 2147483647 w 37"/>
              <a:gd name="T11" fmla="*/ 2147483647 h 49"/>
              <a:gd name="T12" fmla="*/ 2147483647 w 37"/>
              <a:gd name="T13" fmla="*/ 2147483647 h 49"/>
              <a:gd name="T14" fmla="*/ 2147483647 w 37"/>
              <a:gd name="T15" fmla="*/ 2147483647 h 49"/>
              <a:gd name="T16" fmla="*/ 2147483647 w 37"/>
              <a:gd name="T17" fmla="*/ 2147483647 h 49"/>
              <a:gd name="T18" fmla="*/ 2147483647 w 37"/>
              <a:gd name="T19" fmla="*/ 2147483647 h 49"/>
              <a:gd name="T20" fmla="*/ 2147483647 w 37"/>
              <a:gd name="T21" fmla="*/ 2147483647 h 49"/>
              <a:gd name="T22" fmla="*/ 2147483647 w 37"/>
              <a:gd name="T23" fmla="*/ 2147483647 h 49"/>
              <a:gd name="T24" fmla="*/ 2147483647 w 37"/>
              <a:gd name="T25" fmla="*/ 0 h 49"/>
              <a:gd name="T26" fmla="*/ 2147483647 w 37"/>
              <a:gd name="T27" fmla="*/ 2147483647 h 49"/>
              <a:gd name="T28" fmla="*/ 2147483647 w 37"/>
              <a:gd name="T29" fmla="*/ 2147483647 h 49"/>
              <a:gd name="T30" fmla="*/ 2147483647 w 37"/>
              <a:gd name="T31" fmla="*/ 2147483647 h 49"/>
              <a:gd name="T32" fmla="*/ 2147483647 w 37"/>
              <a:gd name="T33" fmla="*/ 2147483647 h 49"/>
              <a:gd name="T34" fmla="*/ 0 w 37"/>
              <a:gd name="T35" fmla="*/ 2147483647 h 49"/>
              <a:gd name="T36" fmla="*/ 2147483647 w 37"/>
              <a:gd name="T37" fmla="*/ 2147483647 h 49"/>
              <a:gd name="T38" fmla="*/ 2147483647 w 37"/>
              <a:gd name="T39" fmla="*/ 2147483647 h 49"/>
              <a:gd name="T40" fmla="*/ 2147483647 w 37"/>
              <a:gd name="T41" fmla="*/ 2147483647 h 49"/>
              <a:gd name="T42" fmla="*/ 2147483647 w 37"/>
              <a:gd name="T43" fmla="*/ 2147483647 h 49"/>
              <a:gd name="T44" fmla="*/ 2147483647 w 37"/>
              <a:gd name="T45" fmla="*/ 2147483647 h 49"/>
              <a:gd name="T46" fmla="*/ 2147483647 w 37"/>
              <a:gd name="T47" fmla="*/ 2147483647 h 49"/>
              <a:gd name="T48" fmla="*/ 2147483647 w 37"/>
              <a:gd name="T49" fmla="*/ 2147483647 h 49"/>
              <a:gd name="T50" fmla="*/ 2147483647 w 37"/>
              <a:gd name="T51" fmla="*/ 2147483647 h 49"/>
              <a:gd name="T52" fmla="*/ 2147483647 w 37"/>
              <a:gd name="T53" fmla="*/ 2147483647 h 49"/>
              <a:gd name="T54" fmla="*/ 2147483647 w 37"/>
              <a:gd name="T55" fmla="*/ 2147483647 h 49"/>
              <a:gd name="T56" fmla="*/ 2147483647 w 37"/>
              <a:gd name="T57" fmla="*/ 2147483647 h 49"/>
              <a:gd name="T58" fmla="*/ 2147483647 w 37"/>
              <a:gd name="T59" fmla="*/ 2147483647 h 49"/>
              <a:gd name="T60" fmla="*/ 2147483647 w 37"/>
              <a:gd name="T61" fmla="*/ 2147483647 h 49"/>
              <a:gd name="T62" fmla="*/ 2147483647 w 37"/>
              <a:gd name="T63" fmla="*/ 2147483647 h 49"/>
              <a:gd name="T64" fmla="*/ 2147483647 w 37"/>
              <a:gd name="T65" fmla="*/ 2147483647 h 49"/>
              <a:gd name="T66" fmla="*/ 2147483647 w 37"/>
              <a:gd name="T67" fmla="*/ 2147483647 h 49"/>
              <a:gd name="T68" fmla="*/ 2147483647 w 37"/>
              <a:gd name="T69" fmla="*/ 2147483647 h 49"/>
              <a:gd name="T70" fmla="*/ 2147483647 w 37"/>
              <a:gd name="T71" fmla="*/ 2147483647 h 49"/>
              <a:gd name="T72" fmla="*/ 2147483647 w 37"/>
              <a:gd name="T73" fmla="*/ 2147483647 h 49"/>
              <a:gd name="T74" fmla="*/ 2147483647 w 37"/>
              <a:gd name="T75" fmla="*/ 2147483647 h 49"/>
              <a:gd name="T76" fmla="*/ 2147483647 w 37"/>
              <a:gd name="T77" fmla="*/ 2147483647 h 49"/>
              <a:gd name="T78" fmla="*/ 2147483647 w 37"/>
              <a:gd name="T79" fmla="*/ 2147483647 h 49"/>
              <a:gd name="T80" fmla="*/ 2147483647 w 37"/>
              <a:gd name="T81" fmla="*/ 2147483647 h 49"/>
              <a:gd name="T82" fmla="*/ 2147483647 w 37"/>
              <a:gd name="T83" fmla="*/ 2147483647 h 49"/>
              <a:gd name="T84" fmla="*/ 2147483647 w 37"/>
              <a:gd name="T85" fmla="*/ 2147483647 h 49"/>
              <a:gd name="T86" fmla="*/ 2147483647 w 37"/>
              <a:gd name="T87" fmla="*/ 2147483647 h 49"/>
              <a:gd name="T88" fmla="*/ 2147483647 w 37"/>
              <a:gd name="T89" fmla="*/ 2147483647 h 49"/>
              <a:gd name="T90" fmla="*/ 2147483647 w 37"/>
              <a:gd name="T91" fmla="*/ 2147483647 h 49"/>
              <a:gd name="T92" fmla="*/ 2147483647 w 37"/>
              <a:gd name="T93" fmla="*/ 2147483647 h 49"/>
              <a:gd name="T94" fmla="*/ 2147483647 w 37"/>
              <a:gd name="T95" fmla="*/ 2147483647 h 49"/>
              <a:gd name="T96" fmla="*/ 2147483647 w 37"/>
              <a:gd name="T97" fmla="*/ 2147483647 h 49"/>
              <a:gd name="T98" fmla="*/ 2147483647 w 37"/>
              <a:gd name="T99" fmla="*/ 2147483647 h 49"/>
              <a:gd name="T100" fmla="*/ 2147483647 w 37"/>
              <a:gd name="T101" fmla="*/ 2147483647 h 49"/>
              <a:gd name="T102" fmla="*/ 2147483647 w 37"/>
              <a:gd name="T103" fmla="*/ 2147483647 h 49"/>
              <a:gd name="T104" fmla="*/ 2147483647 w 37"/>
              <a:gd name="T105" fmla="*/ 2147483647 h 49"/>
              <a:gd name="T106" fmla="*/ 2147483647 w 37"/>
              <a:gd name="T107" fmla="*/ 2147483647 h 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7" h="49">
                <a:moveTo>
                  <a:pt x="28" y="19"/>
                </a:moveTo>
                <a:lnTo>
                  <a:pt x="28" y="19"/>
                </a:lnTo>
                <a:lnTo>
                  <a:pt x="24" y="18"/>
                </a:lnTo>
                <a:lnTo>
                  <a:pt x="18" y="19"/>
                </a:lnTo>
                <a:lnTo>
                  <a:pt x="13" y="8"/>
                </a:lnTo>
                <a:lnTo>
                  <a:pt x="16" y="9"/>
                </a:lnTo>
                <a:lnTo>
                  <a:pt x="19" y="11"/>
                </a:lnTo>
                <a:lnTo>
                  <a:pt x="24" y="7"/>
                </a:lnTo>
                <a:lnTo>
                  <a:pt x="22" y="4"/>
                </a:lnTo>
                <a:lnTo>
                  <a:pt x="19" y="3"/>
                </a:lnTo>
                <a:lnTo>
                  <a:pt x="15" y="1"/>
                </a:lnTo>
                <a:lnTo>
                  <a:pt x="11" y="3"/>
                </a:lnTo>
                <a:lnTo>
                  <a:pt x="9" y="0"/>
                </a:lnTo>
                <a:lnTo>
                  <a:pt x="5" y="1"/>
                </a:lnTo>
                <a:lnTo>
                  <a:pt x="7" y="4"/>
                </a:lnTo>
                <a:lnTo>
                  <a:pt x="3" y="7"/>
                </a:lnTo>
                <a:lnTo>
                  <a:pt x="1" y="11"/>
                </a:lnTo>
                <a:lnTo>
                  <a:pt x="0" y="16"/>
                </a:lnTo>
                <a:lnTo>
                  <a:pt x="1" y="20"/>
                </a:lnTo>
                <a:lnTo>
                  <a:pt x="4" y="23"/>
                </a:lnTo>
                <a:lnTo>
                  <a:pt x="8" y="26"/>
                </a:lnTo>
                <a:lnTo>
                  <a:pt x="12" y="27"/>
                </a:lnTo>
                <a:lnTo>
                  <a:pt x="18" y="27"/>
                </a:lnTo>
                <a:lnTo>
                  <a:pt x="23" y="38"/>
                </a:lnTo>
                <a:lnTo>
                  <a:pt x="19" y="37"/>
                </a:lnTo>
                <a:lnTo>
                  <a:pt x="16" y="34"/>
                </a:lnTo>
                <a:lnTo>
                  <a:pt x="9" y="38"/>
                </a:lnTo>
                <a:lnTo>
                  <a:pt x="12" y="42"/>
                </a:lnTo>
                <a:lnTo>
                  <a:pt x="16" y="45"/>
                </a:lnTo>
                <a:lnTo>
                  <a:pt x="22" y="45"/>
                </a:lnTo>
                <a:lnTo>
                  <a:pt x="26" y="45"/>
                </a:lnTo>
                <a:lnTo>
                  <a:pt x="28" y="49"/>
                </a:lnTo>
                <a:lnTo>
                  <a:pt x="33" y="48"/>
                </a:lnTo>
                <a:lnTo>
                  <a:pt x="30" y="42"/>
                </a:lnTo>
                <a:lnTo>
                  <a:pt x="34" y="40"/>
                </a:lnTo>
                <a:lnTo>
                  <a:pt x="35" y="34"/>
                </a:lnTo>
                <a:lnTo>
                  <a:pt x="37" y="30"/>
                </a:lnTo>
                <a:lnTo>
                  <a:pt x="35" y="25"/>
                </a:lnTo>
                <a:lnTo>
                  <a:pt x="33" y="22"/>
                </a:lnTo>
                <a:lnTo>
                  <a:pt x="28" y="19"/>
                </a:lnTo>
                <a:close/>
                <a:moveTo>
                  <a:pt x="11" y="19"/>
                </a:moveTo>
                <a:lnTo>
                  <a:pt x="11" y="19"/>
                </a:lnTo>
                <a:lnTo>
                  <a:pt x="8" y="16"/>
                </a:lnTo>
                <a:lnTo>
                  <a:pt x="8" y="14"/>
                </a:lnTo>
                <a:lnTo>
                  <a:pt x="9" y="9"/>
                </a:lnTo>
                <a:lnTo>
                  <a:pt x="13" y="19"/>
                </a:lnTo>
                <a:lnTo>
                  <a:pt x="11" y="19"/>
                </a:lnTo>
                <a:close/>
                <a:moveTo>
                  <a:pt x="30" y="33"/>
                </a:moveTo>
                <a:lnTo>
                  <a:pt x="30" y="33"/>
                </a:lnTo>
                <a:lnTo>
                  <a:pt x="27" y="37"/>
                </a:lnTo>
                <a:lnTo>
                  <a:pt x="22" y="26"/>
                </a:lnTo>
                <a:lnTo>
                  <a:pt x="26" y="27"/>
                </a:lnTo>
                <a:lnTo>
                  <a:pt x="28" y="29"/>
                </a:lnTo>
                <a:lnTo>
                  <a:pt x="30" y="3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7" name="Freeform 61"/>
          <p:cNvSpPr>
            <a:spLocks/>
          </p:cNvSpPr>
          <p:nvPr/>
        </p:nvSpPr>
        <p:spPr bwMode="auto">
          <a:xfrm>
            <a:off x="3176588" y="3571875"/>
            <a:ext cx="139700" cy="142875"/>
          </a:xfrm>
          <a:custGeom>
            <a:avLst/>
            <a:gdLst>
              <a:gd name="T0" fmla="*/ 2147483647 w 259"/>
              <a:gd name="T1" fmla="*/ 2147483647 h 263"/>
              <a:gd name="T2" fmla="*/ 2147483647 w 259"/>
              <a:gd name="T3" fmla="*/ 2147483647 h 263"/>
              <a:gd name="T4" fmla="*/ 2147483647 w 259"/>
              <a:gd name="T5" fmla="*/ 0 h 263"/>
              <a:gd name="T6" fmla="*/ 2147483647 w 259"/>
              <a:gd name="T7" fmla="*/ 2147483647 h 263"/>
              <a:gd name="T8" fmla="*/ 2147483647 w 259"/>
              <a:gd name="T9" fmla="*/ 2147483647 h 263"/>
              <a:gd name="T10" fmla="*/ 2147483647 w 259"/>
              <a:gd name="T11" fmla="*/ 2147483647 h 263"/>
              <a:gd name="T12" fmla="*/ 2147483647 w 259"/>
              <a:gd name="T13" fmla="*/ 2147483647 h 263"/>
              <a:gd name="T14" fmla="*/ 2147483647 w 259"/>
              <a:gd name="T15" fmla="*/ 2147483647 h 263"/>
              <a:gd name="T16" fmla="*/ 2147483647 w 259"/>
              <a:gd name="T17" fmla="*/ 2147483647 h 263"/>
              <a:gd name="T18" fmla="*/ 2147483647 w 259"/>
              <a:gd name="T19" fmla="*/ 2147483647 h 263"/>
              <a:gd name="T20" fmla="*/ 2147483647 w 259"/>
              <a:gd name="T21" fmla="*/ 2147483647 h 263"/>
              <a:gd name="T22" fmla="*/ 2147483647 w 259"/>
              <a:gd name="T23" fmla="*/ 2147483647 h 263"/>
              <a:gd name="T24" fmla="*/ 2147483647 w 259"/>
              <a:gd name="T25" fmla="*/ 2147483647 h 263"/>
              <a:gd name="T26" fmla="*/ 2147483647 w 259"/>
              <a:gd name="T27" fmla="*/ 2147483647 h 263"/>
              <a:gd name="T28" fmla="*/ 2147483647 w 259"/>
              <a:gd name="T29" fmla="*/ 2147483647 h 263"/>
              <a:gd name="T30" fmla="*/ 2147483647 w 259"/>
              <a:gd name="T31" fmla="*/ 2147483647 h 263"/>
              <a:gd name="T32" fmla="*/ 2147483647 w 259"/>
              <a:gd name="T33" fmla="*/ 2147483647 h 263"/>
              <a:gd name="T34" fmla="*/ 2147483647 w 259"/>
              <a:gd name="T35" fmla="*/ 2147483647 h 263"/>
              <a:gd name="T36" fmla="*/ 2147483647 w 259"/>
              <a:gd name="T37" fmla="*/ 2147483647 h 263"/>
              <a:gd name="T38" fmla="*/ 2147483647 w 259"/>
              <a:gd name="T39" fmla="*/ 2147483647 h 263"/>
              <a:gd name="T40" fmla="*/ 2147483647 w 259"/>
              <a:gd name="T41" fmla="*/ 2147483647 h 263"/>
              <a:gd name="T42" fmla="*/ 2147483647 w 259"/>
              <a:gd name="T43" fmla="*/ 2147483647 h 263"/>
              <a:gd name="T44" fmla="*/ 2147483647 w 259"/>
              <a:gd name="T45" fmla="*/ 2147483647 h 263"/>
              <a:gd name="T46" fmla="*/ 2147483647 w 259"/>
              <a:gd name="T47" fmla="*/ 2147483647 h 263"/>
              <a:gd name="T48" fmla="*/ 2147483647 w 259"/>
              <a:gd name="T49" fmla="*/ 2147483647 h 263"/>
              <a:gd name="T50" fmla="*/ 2147483647 w 259"/>
              <a:gd name="T51" fmla="*/ 2147483647 h 263"/>
              <a:gd name="T52" fmla="*/ 2147483647 w 259"/>
              <a:gd name="T53" fmla="*/ 2147483647 h 263"/>
              <a:gd name="T54" fmla="*/ 2147483647 w 259"/>
              <a:gd name="T55" fmla="*/ 2147483647 h 263"/>
              <a:gd name="T56" fmla="*/ 2147483647 w 259"/>
              <a:gd name="T57" fmla="*/ 2147483647 h 263"/>
              <a:gd name="T58" fmla="*/ 2147483647 w 259"/>
              <a:gd name="T59" fmla="*/ 2147483647 h 263"/>
              <a:gd name="T60" fmla="*/ 2147483647 w 259"/>
              <a:gd name="T61" fmla="*/ 2147483647 h 263"/>
              <a:gd name="T62" fmla="*/ 2147483647 w 259"/>
              <a:gd name="T63" fmla="*/ 2147483647 h 263"/>
              <a:gd name="T64" fmla="*/ 2147483647 w 259"/>
              <a:gd name="T65" fmla="*/ 2147483647 h 263"/>
              <a:gd name="T66" fmla="*/ 2147483647 w 259"/>
              <a:gd name="T67" fmla="*/ 2147483647 h 263"/>
              <a:gd name="T68" fmla="*/ 0 w 259"/>
              <a:gd name="T69" fmla="*/ 2147483647 h 263"/>
              <a:gd name="T70" fmla="*/ 0 w 259"/>
              <a:gd name="T71" fmla="*/ 2147483647 h 263"/>
              <a:gd name="T72" fmla="*/ 2147483647 w 259"/>
              <a:gd name="T73" fmla="*/ 2147483647 h 263"/>
              <a:gd name="T74" fmla="*/ 2147483647 w 259"/>
              <a:gd name="T75" fmla="*/ 2147483647 h 263"/>
              <a:gd name="T76" fmla="*/ 2147483647 w 259"/>
              <a:gd name="T77" fmla="*/ 2147483647 h 263"/>
              <a:gd name="T78" fmla="*/ 2147483647 w 259"/>
              <a:gd name="T79" fmla="*/ 2147483647 h 263"/>
              <a:gd name="T80" fmla="*/ 2147483647 w 259"/>
              <a:gd name="T81" fmla="*/ 2147483647 h 263"/>
              <a:gd name="T82" fmla="*/ 2147483647 w 259"/>
              <a:gd name="T83" fmla="*/ 2147483647 h 263"/>
              <a:gd name="T84" fmla="*/ 2147483647 w 259"/>
              <a:gd name="T85" fmla="*/ 2147483647 h 263"/>
              <a:gd name="T86" fmla="*/ 2147483647 w 259"/>
              <a:gd name="T87" fmla="*/ 2147483647 h 263"/>
              <a:gd name="T88" fmla="*/ 2147483647 w 259"/>
              <a:gd name="T89" fmla="*/ 2147483647 h 2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9" h="263">
                <a:moveTo>
                  <a:pt x="256" y="146"/>
                </a:moveTo>
                <a:lnTo>
                  <a:pt x="256" y="146"/>
                </a:lnTo>
                <a:lnTo>
                  <a:pt x="110" y="0"/>
                </a:lnTo>
                <a:lnTo>
                  <a:pt x="49" y="1"/>
                </a:lnTo>
                <a:lnTo>
                  <a:pt x="30" y="20"/>
                </a:lnTo>
                <a:lnTo>
                  <a:pt x="45" y="40"/>
                </a:lnTo>
                <a:lnTo>
                  <a:pt x="50" y="38"/>
                </a:lnTo>
                <a:lnTo>
                  <a:pt x="56" y="37"/>
                </a:lnTo>
                <a:lnTo>
                  <a:pt x="61" y="38"/>
                </a:lnTo>
                <a:lnTo>
                  <a:pt x="65" y="40"/>
                </a:lnTo>
                <a:lnTo>
                  <a:pt x="69" y="41"/>
                </a:lnTo>
                <a:lnTo>
                  <a:pt x="73" y="44"/>
                </a:lnTo>
                <a:lnTo>
                  <a:pt x="76" y="48"/>
                </a:lnTo>
                <a:lnTo>
                  <a:pt x="79" y="52"/>
                </a:lnTo>
                <a:lnTo>
                  <a:pt x="80" y="56"/>
                </a:lnTo>
                <a:lnTo>
                  <a:pt x="80" y="61"/>
                </a:lnTo>
                <a:lnTo>
                  <a:pt x="80" y="67"/>
                </a:lnTo>
                <a:lnTo>
                  <a:pt x="79" y="71"/>
                </a:lnTo>
                <a:lnTo>
                  <a:pt x="76" y="75"/>
                </a:lnTo>
                <a:lnTo>
                  <a:pt x="73" y="79"/>
                </a:lnTo>
                <a:lnTo>
                  <a:pt x="69" y="82"/>
                </a:lnTo>
                <a:lnTo>
                  <a:pt x="65" y="85"/>
                </a:lnTo>
                <a:lnTo>
                  <a:pt x="61" y="86"/>
                </a:lnTo>
                <a:lnTo>
                  <a:pt x="56" y="86"/>
                </a:lnTo>
                <a:lnTo>
                  <a:pt x="52" y="86"/>
                </a:lnTo>
                <a:lnTo>
                  <a:pt x="46" y="85"/>
                </a:lnTo>
                <a:lnTo>
                  <a:pt x="42" y="82"/>
                </a:lnTo>
                <a:lnTo>
                  <a:pt x="39" y="79"/>
                </a:lnTo>
                <a:lnTo>
                  <a:pt x="37" y="75"/>
                </a:lnTo>
                <a:lnTo>
                  <a:pt x="34" y="71"/>
                </a:lnTo>
                <a:lnTo>
                  <a:pt x="32" y="67"/>
                </a:lnTo>
                <a:lnTo>
                  <a:pt x="32" y="61"/>
                </a:lnTo>
                <a:lnTo>
                  <a:pt x="34" y="53"/>
                </a:lnTo>
                <a:lnTo>
                  <a:pt x="13" y="37"/>
                </a:lnTo>
                <a:lnTo>
                  <a:pt x="0" y="52"/>
                </a:lnTo>
                <a:lnTo>
                  <a:pt x="0" y="115"/>
                </a:lnTo>
                <a:lnTo>
                  <a:pt x="146" y="261"/>
                </a:lnTo>
                <a:lnTo>
                  <a:pt x="148" y="262"/>
                </a:lnTo>
                <a:lnTo>
                  <a:pt x="151" y="263"/>
                </a:lnTo>
                <a:lnTo>
                  <a:pt x="155" y="261"/>
                </a:lnTo>
                <a:lnTo>
                  <a:pt x="256" y="160"/>
                </a:lnTo>
                <a:lnTo>
                  <a:pt x="259" y="154"/>
                </a:lnTo>
                <a:lnTo>
                  <a:pt x="259" y="150"/>
                </a:lnTo>
                <a:lnTo>
                  <a:pt x="258" y="149"/>
                </a:lnTo>
                <a:lnTo>
                  <a:pt x="256" y="14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8" name="Freeform 62"/>
          <p:cNvSpPr>
            <a:spLocks/>
          </p:cNvSpPr>
          <p:nvPr/>
        </p:nvSpPr>
        <p:spPr bwMode="auto">
          <a:xfrm>
            <a:off x="3170238" y="3568700"/>
            <a:ext cx="31750"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0 h 62"/>
              <a:gd name="T16" fmla="*/ 2147483647 w 60"/>
              <a:gd name="T17" fmla="*/ 0 h 62"/>
              <a:gd name="T18" fmla="*/ 2147483647 w 60"/>
              <a:gd name="T19" fmla="*/ 0 h 62"/>
              <a:gd name="T20" fmla="*/ 2147483647 w 60"/>
              <a:gd name="T21" fmla="*/ 2147483647 h 62"/>
              <a:gd name="T22" fmla="*/ 0 w 60"/>
              <a:gd name="T23" fmla="*/ 2147483647 h 62"/>
              <a:gd name="T24" fmla="*/ 0 w 60"/>
              <a:gd name="T25" fmla="*/ 2147483647 h 62"/>
              <a:gd name="T26" fmla="*/ 2147483647 w 60"/>
              <a:gd name="T27" fmla="*/ 2147483647 h 62"/>
              <a:gd name="T28" fmla="*/ 2147483647 w 60"/>
              <a:gd name="T29" fmla="*/ 2147483647 h 62"/>
              <a:gd name="T30" fmla="*/ 2147483647 w 60"/>
              <a:gd name="T31" fmla="*/ 2147483647 h 62"/>
              <a:gd name="T32" fmla="*/ 2147483647 w 60"/>
              <a:gd name="T33" fmla="*/ 2147483647 h 62"/>
              <a:gd name="T34" fmla="*/ 2147483647 w 60"/>
              <a:gd name="T35" fmla="*/ 2147483647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62">
                <a:moveTo>
                  <a:pt x="58" y="62"/>
                </a:moveTo>
                <a:lnTo>
                  <a:pt x="58" y="62"/>
                </a:lnTo>
                <a:lnTo>
                  <a:pt x="60" y="62"/>
                </a:lnTo>
                <a:lnTo>
                  <a:pt x="60" y="60"/>
                </a:lnTo>
                <a:lnTo>
                  <a:pt x="57" y="56"/>
                </a:lnTo>
                <a:lnTo>
                  <a:pt x="49" y="40"/>
                </a:lnTo>
                <a:lnTo>
                  <a:pt x="32" y="21"/>
                </a:lnTo>
                <a:lnTo>
                  <a:pt x="12" y="0"/>
                </a:lnTo>
                <a:lnTo>
                  <a:pt x="8" y="0"/>
                </a:lnTo>
                <a:lnTo>
                  <a:pt x="4" y="0"/>
                </a:lnTo>
                <a:lnTo>
                  <a:pt x="1" y="2"/>
                </a:lnTo>
                <a:lnTo>
                  <a:pt x="0" y="6"/>
                </a:lnTo>
                <a:lnTo>
                  <a:pt x="0" y="10"/>
                </a:lnTo>
                <a:lnTo>
                  <a:pt x="16" y="27"/>
                </a:lnTo>
                <a:lnTo>
                  <a:pt x="34" y="45"/>
                </a:lnTo>
                <a:lnTo>
                  <a:pt x="49" y="57"/>
                </a:lnTo>
                <a:lnTo>
                  <a:pt x="54" y="61"/>
                </a:lnTo>
                <a:lnTo>
                  <a:pt x="58" y="6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9" name="Freeform 63"/>
          <p:cNvSpPr>
            <a:spLocks noEditPoints="1"/>
          </p:cNvSpPr>
          <p:nvPr/>
        </p:nvSpPr>
        <p:spPr bwMode="auto">
          <a:xfrm>
            <a:off x="4645025" y="4195763"/>
            <a:ext cx="147638" cy="76200"/>
          </a:xfrm>
          <a:custGeom>
            <a:avLst/>
            <a:gdLst>
              <a:gd name="T0" fmla="*/ 2147483647 w 273"/>
              <a:gd name="T1" fmla="*/ 2147483647 h 142"/>
              <a:gd name="T2" fmla="*/ 2147483647 w 273"/>
              <a:gd name="T3" fmla="*/ 2147483647 h 142"/>
              <a:gd name="T4" fmla="*/ 2147483647 w 273"/>
              <a:gd name="T5" fmla="*/ 2147483647 h 142"/>
              <a:gd name="T6" fmla="*/ 2147483647 w 273"/>
              <a:gd name="T7" fmla="*/ 2147483647 h 142"/>
              <a:gd name="T8" fmla="*/ 2147483647 w 273"/>
              <a:gd name="T9" fmla="*/ 2147483647 h 142"/>
              <a:gd name="T10" fmla="*/ 2147483647 w 273"/>
              <a:gd name="T11" fmla="*/ 0 h 142"/>
              <a:gd name="T12" fmla="*/ 2147483647 w 273"/>
              <a:gd name="T13" fmla="*/ 0 h 142"/>
              <a:gd name="T14" fmla="*/ 2147483647 w 273"/>
              <a:gd name="T15" fmla="*/ 2147483647 h 142"/>
              <a:gd name="T16" fmla="*/ 0 w 273"/>
              <a:gd name="T17" fmla="*/ 2147483647 h 142"/>
              <a:gd name="T18" fmla="*/ 0 w 273"/>
              <a:gd name="T19" fmla="*/ 2147483647 h 142"/>
              <a:gd name="T20" fmla="*/ 0 w 273"/>
              <a:gd name="T21" fmla="*/ 2147483647 h 142"/>
              <a:gd name="T22" fmla="*/ 2147483647 w 273"/>
              <a:gd name="T23" fmla="*/ 2147483647 h 142"/>
              <a:gd name="T24" fmla="*/ 2147483647 w 273"/>
              <a:gd name="T25" fmla="*/ 2147483647 h 142"/>
              <a:gd name="T26" fmla="*/ 2147483647 w 273"/>
              <a:gd name="T27" fmla="*/ 2147483647 h 142"/>
              <a:gd name="T28" fmla="*/ 2147483647 w 273"/>
              <a:gd name="T29" fmla="*/ 2147483647 h 142"/>
              <a:gd name="T30" fmla="*/ 2147483647 w 273"/>
              <a:gd name="T31" fmla="*/ 2147483647 h 142"/>
              <a:gd name="T32" fmla="*/ 2147483647 w 273"/>
              <a:gd name="T33" fmla="*/ 2147483647 h 142"/>
              <a:gd name="T34" fmla="*/ 2147483647 w 273"/>
              <a:gd name="T35" fmla="*/ 2147483647 h 142"/>
              <a:gd name="T36" fmla="*/ 2147483647 w 273"/>
              <a:gd name="T37" fmla="*/ 2147483647 h 142"/>
              <a:gd name="T38" fmla="*/ 2147483647 w 273"/>
              <a:gd name="T39" fmla="*/ 2147483647 h 142"/>
              <a:gd name="T40" fmla="*/ 2147483647 w 273"/>
              <a:gd name="T41" fmla="*/ 2147483647 h 142"/>
              <a:gd name="T42" fmla="*/ 2147483647 w 273"/>
              <a:gd name="T43" fmla="*/ 2147483647 h 142"/>
              <a:gd name="T44" fmla="*/ 2147483647 w 273"/>
              <a:gd name="T45" fmla="*/ 2147483647 h 142"/>
              <a:gd name="T46" fmla="*/ 2147483647 w 273"/>
              <a:gd name="T47" fmla="*/ 2147483647 h 142"/>
              <a:gd name="T48" fmla="*/ 2147483647 w 273"/>
              <a:gd name="T49" fmla="*/ 2147483647 h 142"/>
              <a:gd name="T50" fmla="*/ 2147483647 w 273"/>
              <a:gd name="T51" fmla="*/ 2147483647 h 142"/>
              <a:gd name="T52" fmla="*/ 2147483647 w 273"/>
              <a:gd name="T53" fmla="*/ 2147483647 h 142"/>
              <a:gd name="T54" fmla="*/ 2147483647 w 273"/>
              <a:gd name="T55" fmla="*/ 2147483647 h 142"/>
              <a:gd name="T56" fmla="*/ 2147483647 w 273"/>
              <a:gd name="T57" fmla="*/ 2147483647 h 142"/>
              <a:gd name="T58" fmla="*/ 2147483647 w 273"/>
              <a:gd name="T59" fmla="*/ 2147483647 h 142"/>
              <a:gd name="T60" fmla="*/ 2147483647 w 273"/>
              <a:gd name="T61" fmla="*/ 2147483647 h 142"/>
              <a:gd name="T62" fmla="*/ 2147483647 w 273"/>
              <a:gd name="T63" fmla="*/ 2147483647 h 1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3" h="142">
                <a:moveTo>
                  <a:pt x="273" y="101"/>
                </a:moveTo>
                <a:lnTo>
                  <a:pt x="228" y="34"/>
                </a:lnTo>
                <a:lnTo>
                  <a:pt x="226" y="33"/>
                </a:lnTo>
                <a:lnTo>
                  <a:pt x="225" y="33"/>
                </a:lnTo>
                <a:lnTo>
                  <a:pt x="224" y="32"/>
                </a:lnTo>
                <a:lnTo>
                  <a:pt x="30" y="0"/>
                </a:lnTo>
                <a:lnTo>
                  <a:pt x="26" y="0"/>
                </a:lnTo>
                <a:lnTo>
                  <a:pt x="24" y="4"/>
                </a:lnTo>
                <a:lnTo>
                  <a:pt x="0" y="96"/>
                </a:lnTo>
                <a:lnTo>
                  <a:pt x="0" y="99"/>
                </a:lnTo>
                <a:lnTo>
                  <a:pt x="0" y="101"/>
                </a:lnTo>
                <a:lnTo>
                  <a:pt x="1" y="103"/>
                </a:lnTo>
                <a:lnTo>
                  <a:pt x="4" y="103"/>
                </a:lnTo>
                <a:lnTo>
                  <a:pt x="200" y="142"/>
                </a:lnTo>
                <a:lnTo>
                  <a:pt x="202" y="142"/>
                </a:lnTo>
                <a:lnTo>
                  <a:pt x="206" y="141"/>
                </a:lnTo>
                <a:lnTo>
                  <a:pt x="207" y="138"/>
                </a:lnTo>
                <a:lnTo>
                  <a:pt x="215" y="101"/>
                </a:lnTo>
                <a:lnTo>
                  <a:pt x="269" y="108"/>
                </a:lnTo>
                <a:lnTo>
                  <a:pt x="271" y="107"/>
                </a:lnTo>
                <a:lnTo>
                  <a:pt x="273" y="105"/>
                </a:lnTo>
                <a:lnTo>
                  <a:pt x="273" y="104"/>
                </a:lnTo>
                <a:lnTo>
                  <a:pt x="273" y="101"/>
                </a:lnTo>
                <a:close/>
                <a:moveTo>
                  <a:pt x="198" y="130"/>
                </a:moveTo>
                <a:lnTo>
                  <a:pt x="12" y="93"/>
                </a:lnTo>
                <a:lnTo>
                  <a:pt x="34" y="11"/>
                </a:lnTo>
                <a:lnTo>
                  <a:pt x="215" y="43"/>
                </a:lnTo>
                <a:lnTo>
                  <a:pt x="198" y="130"/>
                </a:lnTo>
                <a:close/>
                <a:moveTo>
                  <a:pt x="217" y="93"/>
                </a:moveTo>
                <a:lnTo>
                  <a:pt x="226" y="47"/>
                </a:lnTo>
                <a:lnTo>
                  <a:pt x="261" y="99"/>
                </a:lnTo>
                <a:lnTo>
                  <a:pt x="217" y="9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0" name="Freeform 64"/>
          <p:cNvSpPr>
            <a:spLocks noEditPoints="1"/>
          </p:cNvSpPr>
          <p:nvPr/>
        </p:nvSpPr>
        <p:spPr bwMode="auto">
          <a:xfrm>
            <a:off x="4664075" y="4219575"/>
            <a:ext cx="11113" cy="14288"/>
          </a:xfrm>
          <a:custGeom>
            <a:avLst/>
            <a:gdLst>
              <a:gd name="T0" fmla="*/ 2147483647 w 20"/>
              <a:gd name="T1" fmla="*/ 2147483647 h 27"/>
              <a:gd name="T2" fmla="*/ 2147483647 w 20"/>
              <a:gd name="T3" fmla="*/ 2147483647 h 27"/>
              <a:gd name="T4" fmla="*/ 2147483647 w 20"/>
              <a:gd name="T5" fmla="*/ 2147483647 h 27"/>
              <a:gd name="T6" fmla="*/ 2147483647 w 20"/>
              <a:gd name="T7" fmla="*/ 2147483647 h 27"/>
              <a:gd name="T8" fmla="*/ 2147483647 w 20"/>
              <a:gd name="T9" fmla="*/ 2147483647 h 27"/>
              <a:gd name="T10" fmla="*/ 2147483647 w 20"/>
              <a:gd name="T11" fmla="*/ 2147483647 h 27"/>
              <a:gd name="T12" fmla="*/ 2147483647 w 20"/>
              <a:gd name="T13" fmla="*/ 0 h 27"/>
              <a:gd name="T14" fmla="*/ 0 w 20"/>
              <a:gd name="T15" fmla="*/ 2147483647 h 27"/>
              <a:gd name="T16" fmla="*/ 2147483647 w 20"/>
              <a:gd name="T17" fmla="*/ 2147483647 h 27"/>
              <a:gd name="T18" fmla="*/ 2147483647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2147483647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2147483647 h 27"/>
              <a:gd name="T56" fmla="*/ 2147483647 w 20"/>
              <a:gd name="T57" fmla="*/ 2147483647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 h="27">
                <a:moveTo>
                  <a:pt x="20" y="10"/>
                </a:moveTo>
                <a:lnTo>
                  <a:pt x="20" y="10"/>
                </a:lnTo>
                <a:lnTo>
                  <a:pt x="20" y="7"/>
                </a:lnTo>
                <a:lnTo>
                  <a:pt x="19" y="4"/>
                </a:lnTo>
                <a:lnTo>
                  <a:pt x="16" y="3"/>
                </a:lnTo>
                <a:lnTo>
                  <a:pt x="12" y="1"/>
                </a:lnTo>
                <a:lnTo>
                  <a:pt x="5" y="0"/>
                </a:lnTo>
                <a:lnTo>
                  <a:pt x="0" y="23"/>
                </a:lnTo>
                <a:lnTo>
                  <a:pt x="5" y="25"/>
                </a:lnTo>
                <a:lnTo>
                  <a:pt x="8" y="15"/>
                </a:lnTo>
                <a:lnTo>
                  <a:pt x="9" y="16"/>
                </a:lnTo>
                <a:lnTo>
                  <a:pt x="12" y="18"/>
                </a:lnTo>
                <a:lnTo>
                  <a:pt x="12" y="21"/>
                </a:lnTo>
                <a:lnTo>
                  <a:pt x="14" y="26"/>
                </a:lnTo>
                <a:lnTo>
                  <a:pt x="19" y="27"/>
                </a:lnTo>
                <a:lnTo>
                  <a:pt x="18" y="21"/>
                </a:lnTo>
                <a:lnTo>
                  <a:pt x="18" y="18"/>
                </a:lnTo>
                <a:lnTo>
                  <a:pt x="15" y="15"/>
                </a:lnTo>
                <a:lnTo>
                  <a:pt x="19" y="14"/>
                </a:lnTo>
                <a:lnTo>
                  <a:pt x="20" y="10"/>
                </a:lnTo>
                <a:close/>
                <a:moveTo>
                  <a:pt x="15" y="10"/>
                </a:moveTo>
                <a:lnTo>
                  <a:pt x="15" y="10"/>
                </a:lnTo>
                <a:lnTo>
                  <a:pt x="14" y="12"/>
                </a:lnTo>
                <a:lnTo>
                  <a:pt x="11" y="12"/>
                </a:lnTo>
                <a:lnTo>
                  <a:pt x="8" y="12"/>
                </a:lnTo>
                <a:lnTo>
                  <a:pt x="9" y="6"/>
                </a:lnTo>
                <a:lnTo>
                  <a:pt x="12" y="6"/>
                </a:lnTo>
                <a:lnTo>
                  <a:pt x="15" y="7"/>
                </a:lnTo>
                <a:lnTo>
                  <a:pt x="15"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1" name="Freeform 65"/>
          <p:cNvSpPr>
            <a:spLocks/>
          </p:cNvSpPr>
          <p:nvPr/>
        </p:nvSpPr>
        <p:spPr bwMode="auto">
          <a:xfrm>
            <a:off x="4675188" y="4221163"/>
            <a:ext cx="11112" cy="14287"/>
          </a:xfrm>
          <a:custGeom>
            <a:avLst/>
            <a:gdLst>
              <a:gd name="T0" fmla="*/ 2147483647 w 20"/>
              <a:gd name="T1" fmla="*/ 2147483647 h 26"/>
              <a:gd name="T2" fmla="*/ 2147483647 w 20"/>
              <a:gd name="T3" fmla="*/ 2147483647 h 26"/>
              <a:gd name="T4" fmla="*/ 2147483647 w 20"/>
              <a:gd name="T5" fmla="*/ 2147483647 h 26"/>
              <a:gd name="T6" fmla="*/ 2147483647 w 20"/>
              <a:gd name="T7" fmla="*/ 0 h 26"/>
              <a:gd name="T8" fmla="*/ 0 w 20"/>
              <a:gd name="T9" fmla="*/ 2147483647 h 26"/>
              <a:gd name="T10" fmla="*/ 2147483647 w 20"/>
              <a:gd name="T11" fmla="*/ 2147483647 h 26"/>
              <a:gd name="T12" fmla="*/ 2147483647 w 20"/>
              <a:gd name="T13" fmla="*/ 2147483647 h 26"/>
              <a:gd name="T14" fmla="*/ 2147483647 w 20"/>
              <a:gd name="T15" fmla="*/ 2147483647 h 26"/>
              <a:gd name="T16" fmla="*/ 2147483647 w 20"/>
              <a:gd name="T17" fmla="*/ 2147483647 h 26"/>
              <a:gd name="T18" fmla="*/ 2147483647 w 20"/>
              <a:gd name="T19" fmla="*/ 2147483647 h 26"/>
              <a:gd name="T20" fmla="*/ 2147483647 w 20"/>
              <a:gd name="T21" fmla="*/ 2147483647 h 26"/>
              <a:gd name="T22" fmla="*/ 2147483647 w 20"/>
              <a:gd name="T23" fmla="*/ 2147483647 h 26"/>
              <a:gd name="T24" fmla="*/ 2147483647 w 20"/>
              <a:gd name="T25" fmla="*/ 2147483647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26">
                <a:moveTo>
                  <a:pt x="10" y="6"/>
                </a:moveTo>
                <a:lnTo>
                  <a:pt x="20" y="7"/>
                </a:lnTo>
                <a:lnTo>
                  <a:pt x="20" y="3"/>
                </a:lnTo>
                <a:lnTo>
                  <a:pt x="6" y="0"/>
                </a:lnTo>
                <a:lnTo>
                  <a:pt x="0" y="23"/>
                </a:lnTo>
                <a:lnTo>
                  <a:pt x="15" y="26"/>
                </a:lnTo>
                <a:lnTo>
                  <a:pt x="17" y="22"/>
                </a:lnTo>
                <a:lnTo>
                  <a:pt x="7" y="21"/>
                </a:lnTo>
                <a:lnTo>
                  <a:pt x="7" y="15"/>
                </a:lnTo>
                <a:lnTo>
                  <a:pt x="17" y="17"/>
                </a:lnTo>
                <a:lnTo>
                  <a:pt x="18" y="12"/>
                </a:lnTo>
                <a:lnTo>
                  <a:pt x="9" y="11"/>
                </a:lnTo>
                <a:lnTo>
                  <a:pt x="10"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2" name="Freeform 66"/>
          <p:cNvSpPr>
            <a:spLocks/>
          </p:cNvSpPr>
          <p:nvPr/>
        </p:nvSpPr>
        <p:spPr bwMode="auto">
          <a:xfrm>
            <a:off x="4684713" y="4224338"/>
            <a:ext cx="11112" cy="12700"/>
          </a:xfrm>
          <a:custGeom>
            <a:avLst/>
            <a:gdLst>
              <a:gd name="T0" fmla="*/ 2147483647 w 19"/>
              <a:gd name="T1" fmla="*/ 2147483647 h 25"/>
              <a:gd name="T2" fmla="*/ 2147483647 w 19"/>
              <a:gd name="T3" fmla="*/ 2147483647 h 25"/>
              <a:gd name="T4" fmla="*/ 2147483647 w 19"/>
              <a:gd name="T5" fmla="*/ 2147483647 h 25"/>
              <a:gd name="T6" fmla="*/ 2147483647 w 19"/>
              <a:gd name="T7" fmla="*/ 2147483647 h 25"/>
              <a:gd name="T8" fmla="*/ 2147483647 w 19"/>
              <a:gd name="T9" fmla="*/ 0 h 25"/>
              <a:gd name="T10" fmla="*/ 2147483647 w 19"/>
              <a:gd name="T11" fmla="*/ 0 h 25"/>
              <a:gd name="T12" fmla="*/ 2147483647 w 19"/>
              <a:gd name="T13" fmla="*/ 2147483647 h 25"/>
              <a:gd name="T14" fmla="*/ 2147483647 w 19"/>
              <a:gd name="T15" fmla="*/ 2147483647 h 25"/>
              <a:gd name="T16" fmla="*/ 2147483647 w 19"/>
              <a:gd name="T17" fmla="*/ 2147483647 h 25"/>
              <a:gd name="T18" fmla="*/ 2147483647 w 19"/>
              <a:gd name="T19" fmla="*/ 2147483647 h 25"/>
              <a:gd name="T20" fmla="*/ 2147483647 w 19"/>
              <a:gd name="T21" fmla="*/ 2147483647 h 25"/>
              <a:gd name="T22" fmla="*/ 2147483647 w 19"/>
              <a:gd name="T23" fmla="*/ 2147483647 h 25"/>
              <a:gd name="T24" fmla="*/ 2147483647 w 19"/>
              <a:gd name="T25" fmla="*/ 2147483647 h 25"/>
              <a:gd name="T26" fmla="*/ 2147483647 w 19"/>
              <a:gd name="T27" fmla="*/ 2147483647 h 25"/>
              <a:gd name="T28" fmla="*/ 2147483647 w 19"/>
              <a:gd name="T29" fmla="*/ 2147483647 h 25"/>
              <a:gd name="T30" fmla="*/ 2147483647 w 19"/>
              <a:gd name="T31" fmla="*/ 2147483647 h 25"/>
              <a:gd name="T32" fmla="*/ 2147483647 w 19"/>
              <a:gd name="T33" fmla="*/ 2147483647 h 25"/>
              <a:gd name="T34" fmla="*/ 2147483647 w 19"/>
              <a:gd name="T35" fmla="*/ 2147483647 h 25"/>
              <a:gd name="T36" fmla="*/ 0 w 19"/>
              <a:gd name="T37" fmla="*/ 2147483647 h 25"/>
              <a:gd name="T38" fmla="*/ 2147483647 w 19"/>
              <a:gd name="T39" fmla="*/ 2147483647 h 25"/>
              <a:gd name="T40" fmla="*/ 2147483647 w 19"/>
              <a:gd name="T41" fmla="*/ 2147483647 h 25"/>
              <a:gd name="T42" fmla="*/ 2147483647 w 19"/>
              <a:gd name="T43" fmla="*/ 2147483647 h 25"/>
              <a:gd name="T44" fmla="*/ 2147483647 w 19"/>
              <a:gd name="T45" fmla="*/ 2147483647 h 25"/>
              <a:gd name="T46" fmla="*/ 2147483647 w 19"/>
              <a:gd name="T47" fmla="*/ 2147483647 h 25"/>
              <a:gd name="T48" fmla="*/ 2147483647 w 19"/>
              <a:gd name="T49" fmla="*/ 2147483647 h 25"/>
              <a:gd name="T50" fmla="*/ 2147483647 w 19"/>
              <a:gd name="T51" fmla="*/ 2147483647 h 25"/>
              <a:gd name="T52" fmla="*/ 2147483647 w 19"/>
              <a:gd name="T53" fmla="*/ 2147483647 h 25"/>
              <a:gd name="T54" fmla="*/ 2147483647 w 19"/>
              <a:gd name="T55" fmla="*/ 2147483647 h 25"/>
              <a:gd name="T56" fmla="*/ 2147483647 w 19"/>
              <a:gd name="T57" fmla="*/ 2147483647 h 25"/>
              <a:gd name="T58" fmla="*/ 2147483647 w 19"/>
              <a:gd name="T59" fmla="*/ 2147483647 h 25"/>
              <a:gd name="T60" fmla="*/ 2147483647 w 19"/>
              <a:gd name="T61" fmla="*/ 2147483647 h 25"/>
              <a:gd name="T62" fmla="*/ 2147483647 w 19"/>
              <a:gd name="T63" fmla="*/ 2147483647 h 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 h="25">
                <a:moveTo>
                  <a:pt x="12" y="6"/>
                </a:moveTo>
                <a:lnTo>
                  <a:pt x="12" y="6"/>
                </a:lnTo>
                <a:lnTo>
                  <a:pt x="18" y="7"/>
                </a:lnTo>
                <a:lnTo>
                  <a:pt x="19" y="3"/>
                </a:lnTo>
                <a:lnTo>
                  <a:pt x="14" y="0"/>
                </a:lnTo>
                <a:lnTo>
                  <a:pt x="10" y="0"/>
                </a:lnTo>
                <a:lnTo>
                  <a:pt x="7" y="2"/>
                </a:lnTo>
                <a:lnTo>
                  <a:pt x="4" y="3"/>
                </a:lnTo>
                <a:lnTo>
                  <a:pt x="3" y="6"/>
                </a:lnTo>
                <a:lnTo>
                  <a:pt x="3" y="8"/>
                </a:lnTo>
                <a:lnTo>
                  <a:pt x="4" y="11"/>
                </a:lnTo>
                <a:lnTo>
                  <a:pt x="8" y="14"/>
                </a:lnTo>
                <a:lnTo>
                  <a:pt x="11" y="17"/>
                </a:lnTo>
                <a:lnTo>
                  <a:pt x="11" y="18"/>
                </a:lnTo>
                <a:lnTo>
                  <a:pt x="11" y="21"/>
                </a:lnTo>
                <a:lnTo>
                  <a:pt x="7" y="21"/>
                </a:lnTo>
                <a:lnTo>
                  <a:pt x="4" y="19"/>
                </a:lnTo>
                <a:lnTo>
                  <a:pt x="2" y="18"/>
                </a:lnTo>
                <a:lnTo>
                  <a:pt x="0" y="22"/>
                </a:lnTo>
                <a:lnTo>
                  <a:pt x="3" y="23"/>
                </a:lnTo>
                <a:lnTo>
                  <a:pt x="6" y="25"/>
                </a:lnTo>
                <a:lnTo>
                  <a:pt x="11" y="25"/>
                </a:lnTo>
                <a:lnTo>
                  <a:pt x="14" y="23"/>
                </a:lnTo>
                <a:lnTo>
                  <a:pt x="17" y="22"/>
                </a:lnTo>
                <a:lnTo>
                  <a:pt x="18" y="19"/>
                </a:lnTo>
                <a:lnTo>
                  <a:pt x="18" y="17"/>
                </a:lnTo>
                <a:lnTo>
                  <a:pt x="17" y="15"/>
                </a:lnTo>
                <a:lnTo>
                  <a:pt x="12" y="11"/>
                </a:lnTo>
                <a:lnTo>
                  <a:pt x="10" y="8"/>
                </a:lnTo>
                <a:lnTo>
                  <a:pt x="8" y="7"/>
                </a:lnTo>
                <a:lnTo>
                  <a:pt x="10" y="6"/>
                </a:lnTo>
                <a:lnTo>
                  <a:pt x="12"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3" name="Freeform 67"/>
          <p:cNvSpPr>
            <a:spLocks/>
          </p:cNvSpPr>
          <p:nvPr/>
        </p:nvSpPr>
        <p:spPr bwMode="auto">
          <a:xfrm>
            <a:off x="4695825" y="4224338"/>
            <a:ext cx="9525"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8" y="5"/>
                </a:moveTo>
                <a:lnTo>
                  <a:pt x="18" y="7"/>
                </a:lnTo>
                <a:lnTo>
                  <a:pt x="19" y="3"/>
                </a:lnTo>
                <a:lnTo>
                  <a:pt x="4" y="0"/>
                </a:lnTo>
                <a:lnTo>
                  <a:pt x="0" y="23"/>
                </a:lnTo>
                <a:lnTo>
                  <a:pt x="15" y="27"/>
                </a:lnTo>
                <a:lnTo>
                  <a:pt x="15" y="22"/>
                </a:lnTo>
                <a:lnTo>
                  <a:pt x="6" y="20"/>
                </a:lnTo>
                <a:lnTo>
                  <a:pt x="7" y="15"/>
                </a:lnTo>
                <a:lnTo>
                  <a:pt x="15" y="16"/>
                </a:lnTo>
                <a:lnTo>
                  <a:pt x="17" y="12"/>
                </a:lnTo>
                <a:lnTo>
                  <a:pt x="8" y="11"/>
                </a:lnTo>
                <a:lnTo>
                  <a:pt x="8"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4" name="Freeform 68"/>
          <p:cNvSpPr>
            <a:spLocks noEditPoints="1"/>
          </p:cNvSpPr>
          <p:nvPr/>
        </p:nvSpPr>
        <p:spPr bwMode="auto">
          <a:xfrm>
            <a:off x="4705350" y="4227513"/>
            <a:ext cx="11113" cy="14287"/>
          </a:xfrm>
          <a:custGeom>
            <a:avLst/>
            <a:gdLst>
              <a:gd name="T0" fmla="*/ 2147483647 w 20"/>
              <a:gd name="T1" fmla="*/ 0 h 27"/>
              <a:gd name="T2" fmla="*/ 2147483647 w 20"/>
              <a:gd name="T3" fmla="*/ 0 h 27"/>
              <a:gd name="T4" fmla="*/ 2147483647 w 20"/>
              <a:gd name="T5" fmla="*/ 0 h 27"/>
              <a:gd name="T6" fmla="*/ 0 w 20"/>
              <a:gd name="T7" fmla="*/ 2147483647 h 27"/>
              <a:gd name="T8" fmla="*/ 2147483647 w 20"/>
              <a:gd name="T9" fmla="*/ 2147483647 h 27"/>
              <a:gd name="T10" fmla="*/ 2147483647 w 20"/>
              <a:gd name="T11" fmla="*/ 2147483647 h 27"/>
              <a:gd name="T12" fmla="*/ 2147483647 w 20"/>
              <a:gd name="T13" fmla="*/ 2147483647 h 27"/>
              <a:gd name="T14" fmla="*/ 2147483647 w 20"/>
              <a:gd name="T15" fmla="*/ 2147483647 h 27"/>
              <a:gd name="T16" fmla="*/ 2147483647 w 20"/>
              <a:gd name="T17" fmla="*/ 2147483647 h 27"/>
              <a:gd name="T18" fmla="*/ 2147483647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0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2147483647 h 27"/>
              <a:gd name="T56" fmla="*/ 2147483647 w 20"/>
              <a:gd name="T57" fmla="*/ 2147483647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 h="27">
                <a:moveTo>
                  <a:pt x="11" y="0"/>
                </a:moveTo>
                <a:lnTo>
                  <a:pt x="11" y="0"/>
                </a:lnTo>
                <a:lnTo>
                  <a:pt x="4" y="0"/>
                </a:lnTo>
                <a:lnTo>
                  <a:pt x="0" y="23"/>
                </a:lnTo>
                <a:lnTo>
                  <a:pt x="5" y="25"/>
                </a:lnTo>
                <a:lnTo>
                  <a:pt x="7" y="15"/>
                </a:lnTo>
                <a:lnTo>
                  <a:pt x="8" y="15"/>
                </a:lnTo>
                <a:lnTo>
                  <a:pt x="11" y="16"/>
                </a:lnTo>
                <a:lnTo>
                  <a:pt x="11" y="19"/>
                </a:lnTo>
                <a:lnTo>
                  <a:pt x="12" y="26"/>
                </a:lnTo>
                <a:lnTo>
                  <a:pt x="18" y="27"/>
                </a:lnTo>
                <a:lnTo>
                  <a:pt x="16" y="19"/>
                </a:lnTo>
                <a:lnTo>
                  <a:pt x="16" y="16"/>
                </a:lnTo>
                <a:lnTo>
                  <a:pt x="15" y="15"/>
                </a:lnTo>
                <a:lnTo>
                  <a:pt x="18" y="12"/>
                </a:lnTo>
                <a:lnTo>
                  <a:pt x="20" y="10"/>
                </a:lnTo>
                <a:lnTo>
                  <a:pt x="20" y="7"/>
                </a:lnTo>
                <a:lnTo>
                  <a:pt x="19" y="4"/>
                </a:lnTo>
                <a:lnTo>
                  <a:pt x="16" y="1"/>
                </a:lnTo>
                <a:lnTo>
                  <a:pt x="11" y="0"/>
                </a:lnTo>
                <a:close/>
                <a:moveTo>
                  <a:pt x="15" y="8"/>
                </a:moveTo>
                <a:lnTo>
                  <a:pt x="15" y="8"/>
                </a:lnTo>
                <a:lnTo>
                  <a:pt x="12" y="11"/>
                </a:lnTo>
                <a:lnTo>
                  <a:pt x="10" y="11"/>
                </a:lnTo>
                <a:lnTo>
                  <a:pt x="8" y="11"/>
                </a:lnTo>
                <a:lnTo>
                  <a:pt x="8" y="4"/>
                </a:lnTo>
                <a:lnTo>
                  <a:pt x="11" y="4"/>
                </a:lnTo>
                <a:lnTo>
                  <a:pt x="14" y="6"/>
                </a:lnTo>
                <a:lnTo>
                  <a:pt x="15"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5" name="Freeform 69"/>
          <p:cNvSpPr>
            <a:spLocks/>
          </p:cNvSpPr>
          <p:nvPr/>
        </p:nvSpPr>
        <p:spPr bwMode="auto">
          <a:xfrm>
            <a:off x="4716463" y="4229100"/>
            <a:ext cx="11112" cy="14288"/>
          </a:xfrm>
          <a:custGeom>
            <a:avLst/>
            <a:gdLst>
              <a:gd name="T0" fmla="*/ 2147483647 w 22"/>
              <a:gd name="T1" fmla="*/ 2147483647 h 26"/>
              <a:gd name="T2" fmla="*/ 2147483647 w 22"/>
              <a:gd name="T3" fmla="*/ 2147483647 h 26"/>
              <a:gd name="T4" fmla="*/ 2147483647 w 22"/>
              <a:gd name="T5" fmla="*/ 2147483647 h 26"/>
              <a:gd name="T6" fmla="*/ 2147483647 w 22"/>
              <a:gd name="T7" fmla="*/ 2147483647 h 26"/>
              <a:gd name="T8" fmla="*/ 2147483647 w 22"/>
              <a:gd name="T9" fmla="*/ 2147483647 h 26"/>
              <a:gd name="T10" fmla="*/ 0 w 22"/>
              <a:gd name="T11" fmla="*/ 0 h 26"/>
              <a:gd name="T12" fmla="*/ 2147483647 w 22"/>
              <a:gd name="T13" fmla="*/ 2147483647 h 26"/>
              <a:gd name="T14" fmla="*/ 2147483647 w 22"/>
              <a:gd name="T15" fmla="*/ 2147483647 h 26"/>
              <a:gd name="T16" fmla="*/ 2147483647 w 22"/>
              <a:gd name="T17" fmla="*/ 2147483647 h 26"/>
              <a:gd name="T18" fmla="*/ 2147483647 w 22"/>
              <a:gd name="T19" fmla="*/ 214748364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 h="26">
                <a:moveTo>
                  <a:pt x="16" y="3"/>
                </a:moveTo>
                <a:lnTo>
                  <a:pt x="11" y="12"/>
                </a:lnTo>
                <a:lnTo>
                  <a:pt x="8" y="20"/>
                </a:lnTo>
                <a:lnTo>
                  <a:pt x="7" y="12"/>
                </a:lnTo>
                <a:lnTo>
                  <a:pt x="5" y="1"/>
                </a:lnTo>
                <a:lnTo>
                  <a:pt x="0" y="0"/>
                </a:lnTo>
                <a:lnTo>
                  <a:pt x="3" y="26"/>
                </a:lnTo>
                <a:lnTo>
                  <a:pt x="9" y="26"/>
                </a:lnTo>
                <a:lnTo>
                  <a:pt x="22" y="4"/>
                </a:lnTo>
                <a:lnTo>
                  <a:pt x="16"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6" name="Freeform 70"/>
          <p:cNvSpPr>
            <a:spLocks/>
          </p:cNvSpPr>
          <p:nvPr/>
        </p:nvSpPr>
        <p:spPr bwMode="auto">
          <a:xfrm>
            <a:off x="4725988" y="4230688"/>
            <a:ext cx="11112"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10" y="5"/>
                </a:moveTo>
                <a:lnTo>
                  <a:pt x="19" y="8"/>
                </a:lnTo>
                <a:lnTo>
                  <a:pt x="19" y="3"/>
                </a:lnTo>
                <a:lnTo>
                  <a:pt x="4" y="0"/>
                </a:lnTo>
                <a:lnTo>
                  <a:pt x="0" y="24"/>
                </a:lnTo>
                <a:lnTo>
                  <a:pt x="15" y="27"/>
                </a:lnTo>
                <a:lnTo>
                  <a:pt x="16" y="23"/>
                </a:lnTo>
                <a:lnTo>
                  <a:pt x="7" y="20"/>
                </a:lnTo>
                <a:lnTo>
                  <a:pt x="7" y="15"/>
                </a:lnTo>
                <a:lnTo>
                  <a:pt x="16" y="16"/>
                </a:lnTo>
                <a:lnTo>
                  <a:pt x="16" y="12"/>
                </a:lnTo>
                <a:lnTo>
                  <a:pt x="8" y="11"/>
                </a:lnTo>
                <a:lnTo>
                  <a:pt x="10"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7" name="Freeform 71"/>
          <p:cNvSpPr>
            <a:spLocks noEditPoints="1"/>
          </p:cNvSpPr>
          <p:nvPr/>
        </p:nvSpPr>
        <p:spPr bwMode="auto">
          <a:xfrm>
            <a:off x="4737100" y="4233863"/>
            <a:ext cx="11113" cy="14287"/>
          </a:xfrm>
          <a:custGeom>
            <a:avLst/>
            <a:gdLst>
              <a:gd name="T0" fmla="*/ 2147483647 w 23"/>
              <a:gd name="T1" fmla="*/ 2147483647 h 26"/>
              <a:gd name="T2" fmla="*/ 2147483647 w 23"/>
              <a:gd name="T3" fmla="*/ 2147483647 h 26"/>
              <a:gd name="T4" fmla="*/ 2147483647 w 23"/>
              <a:gd name="T5" fmla="*/ 0 h 26"/>
              <a:gd name="T6" fmla="*/ 0 w 23"/>
              <a:gd name="T7" fmla="*/ 2147483647 h 26"/>
              <a:gd name="T8" fmla="*/ 2147483647 w 23"/>
              <a:gd name="T9" fmla="*/ 2147483647 h 26"/>
              <a:gd name="T10" fmla="*/ 2147483647 w 23"/>
              <a:gd name="T11" fmla="*/ 2147483647 h 26"/>
              <a:gd name="T12" fmla="*/ 2147483647 w 23"/>
              <a:gd name="T13" fmla="*/ 2147483647 h 26"/>
              <a:gd name="T14" fmla="*/ 2147483647 w 23"/>
              <a:gd name="T15" fmla="*/ 2147483647 h 26"/>
              <a:gd name="T16" fmla="*/ 2147483647 w 23"/>
              <a:gd name="T17" fmla="*/ 2147483647 h 26"/>
              <a:gd name="T18" fmla="*/ 2147483647 w 23"/>
              <a:gd name="T19" fmla="*/ 2147483647 h 26"/>
              <a:gd name="T20" fmla="*/ 2147483647 w 23"/>
              <a:gd name="T21" fmla="*/ 2147483647 h 26"/>
              <a:gd name="T22" fmla="*/ 2147483647 w 23"/>
              <a:gd name="T23" fmla="*/ 2147483647 h 26"/>
              <a:gd name="T24" fmla="*/ 2147483647 w 23"/>
              <a:gd name="T25" fmla="*/ 2147483647 h 26"/>
              <a:gd name="T26" fmla="*/ 2147483647 w 23"/>
              <a:gd name="T27" fmla="*/ 2147483647 h 26"/>
              <a:gd name="T28" fmla="*/ 2147483647 w 23"/>
              <a:gd name="T29" fmla="*/ 2147483647 h 26"/>
              <a:gd name="T30" fmla="*/ 2147483647 w 23"/>
              <a:gd name="T31" fmla="*/ 2147483647 h 26"/>
              <a:gd name="T32" fmla="*/ 2147483647 w 23"/>
              <a:gd name="T33" fmla="*/ 2147483647 h 26"/>
              <a:gd name="T34" fmla="*/ 2147483647 w 23"/>
              <a:gd name="T35" fmla="*/ 2147483647 h 26"/>
              <a:gd name="T36" fmla="*/ 2147483647 w 23"/>
              <a:gd name="T37" fmla="*/ 2147483647 h 26"/>
              <a:gd name="T38" fmla="*/ 2147483647 w 23"/>
              <a:gd name="T39" fmla="*/ 2147483647 h 26"/>
              <a:gd name="T40" fmla="*/ 2147483647 w 23"/>
              <a:gd name="T41" fmla="*/ 2147483647 h 26"/>
              <a:gd name="T42" fmla="*/ 2147483647 w 23"/>
              <a:gd name="T43" fmla="*/ 2147483647 h 26"/>
              <a:gd name="T44" fmla="*/ 2147483647 w 23"/>
              <a:gd name="T45" fmla="*/ 2147483647 h 26"/>
              <a:gd name="T46" fmla="*/ 2147483647 w 23"/>
              <a:gd name="T47" fmla="*/ 2147483647 h 26"/>
              <a:gd name="T48" fmla="*/ 2147483647 w 23"/>
              <a:gd name="T49" fmla="*/ 2147483647 h 26"/>
              <a:gd name="T50" fmla="*/ 2147483647 w 23"/>
              <a:gd name="T51" fmla="*/ 2147483647 h 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3" h="26">
                <a:moveTo>
                  <a:pt x="12" y="1"/>
                </a:moveTo>
                <a:lnTo>
                  <a:pt x="12" y="1"/>
                </a:lnTo>
                <a:lnTo>
                  <a:pt x="5" y="0"/>
                </a:lnTo>
                <a:lnTo>
                  <a:pt x="0" y="23"/>
                </a:lnTo>
                <a:lnTo>
                  <a:pt x="7" y="25"/>
                </a:lnTo>
                <a:lnTo>
                  <a:pt x="12" y="26"/>
                </a:lnTo>
                <a:lnTo>
                  <a:pt x="17" y="25"/>
                </a:lnTo>
                <a:lnTo>
                  <a:pt x="22" y="20"/>
                </a:lnTo>
                <a:lnTo>
                  <a:pt x="23" y="15"/>
                </a:lnTo>
                <a:lnTo>
                  <a:pt x="23" y="10"/>
                </a:lnTo>
                <a:lnTo>
                  <a:pt x="22" y="5"/>
                </a:lnTo>
                <a:lnTo>
                  <a:pt x="17" y="3"/>
                </a:lnTo>
                <a:lnTo>
                  <a:pt x="12" y="1"/>
                </a:lnTo>
                <a:close/>
                <a:moveTo>
                  <a:pt x="17" y="15"/>
                </a:moveTo>
                <a:lnTo>
                  <a:pt x="17" y="15"/>
                </a:lnTo>
                <a:lnTo>
                  <a:pt x="16" y="18"/>
                </a:lnTo>
                <a:lnTo>
                  <a:pt x="15" y="20"/>
                </a:lnTo>
                <a:lnTo>
                  <a:pt x="12" y="22"/>
                </a:lnTo>
                <a:lnTo>
                  <a:pt x="8" y="22"/>
                </a:lnTo>
                <a:lnTo>
                  <a:pt x="7" y="20"/>
                </a:lnTo>
                <a:lnTo>
                  <a:pt x="9" y="5"/>
                </a:lnTo>
                <a:lnTo>
                  <a:pt x="12" y="5"/>
                </a:lnTo>
                <a:lnTo>
                  <a:pt x="15" y="7"/>
                </a:lnTo>
                <a:lnTo>
                  <a:pt x="16" y="8"/>
                </a:lnTo>
                <a:lnTo>
                  <a:pt x="17" y="11"/>
                </a:lnTo>
                <a:lnTo>
                  <a:pt x="17"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8" name="Freeform 72"/>
          <p:cNvSpPr>
            <a:spLocks noEditPoints="1"/>
          </p:cNvSpPr>
          <p:nvPr/>
        </p:nvSpPr>
        <p:spPr bwMode="auto">
          <a:xfrm>
            <a:off x="4965700" y="4183063"/>
            <a:ext cx="96838" cy="96837"/>
          </a:xfrm>
          <a:custGeom>
            <a:avLst/>
            <a:gdLst>
              <a:gd name="T0" fmla="*/ 2147483647 w 180"/>
              <a:gd name="T1" fmla="*/ 2147483647 h 179"/>
              <a:gd name="T2" fmla="*/ 2147483647 w 180"/>
              <a:gd name="T3" fmla="*/ 2147483647 h 179"/>
              <a:gd name="T4" fmla="*/ 2147483647 w 180"/>
              <a:gd name="T5" fmla="*/ 2147483647 h 179"/>
              <a:gd name="T6" fmla="*/ 2147483647 w 180"/>
              <a:gd name="T7" fmla="*/ 2147483647 h 179"/>
              <a:gd name="T8" fmla="*/ 2147483647 w 180"/>
              <a:gd name="T9" fmla="*/ 2147483647 h 179"/>
              <a:gd name="T10" fmla="*/ 2147483647 w 180"/>
              <a:gd name="T11" fmla="*/ 2147483647 h 179"/>
              <a:gd name="T12" fmla="*/ 2147483647 w 180"/>
              <a:gd name="T13" fmla="*/ 2147483647 h 179"/>
              <a:gd name="T14" fmla="*/ 2147483647 w 180"/>
              <a:gd name="T15" fmla="*/ 2147483647 h 179"/>
              <a:gd name="T16" fmla="*/ 0 w 180"/>
              <a:gd name="T17" fmla="*/ 2147483647 h 179"/>
              <a:gd name="T18" fmla="*/ 2147483647 w 180"/>
              <a:gd name="T19" fmla="*/ 2147483647 h 179"/>
              <a:gd name="T20" fmla="*/ 2147483647 w 180"/>
              <a:gd name="T21" fmla="*/ 2147483647 h 179"/>
              <a:gd name="T22" fmla="*/ 2147483647 w 180"/>
              <a:gd name="T23" fmla="*/ 2147483647 h 179"/>
              <a:gd name="T24" fmla="*/ 2147483647 w 180"/>
              <a:gd name="T25" fmla="*/ 2147483647 h 179"/>
              <a:gd name="T26" fmla="*/ 2147483647 w 180"/>
              <a:gd name="T27" fmla="*/ 2147483647 h 179"/>
              <a:gd name="T28" fmla="*/ 2147483647 w 180"/>
              <a:gd name="T29" fmla="*/ 2147483647 h 179"/>
              <a:gd name="T30" fmla="*/ 2147483647 w 180"/>
              <a:gd name="T31" fmla="*/ 2147483647 h 179"/>
              <a:gd name="T32" fmla="*/ 2147483647 w 180"/>
              <a:gd name="T33" fmla="*/ 0 h 179"/>
              <a:gd name="T34" fmla="*/ 2147483647 w 180"/>
              <a:gd name="T35" fmla="*/ 2147483647 h 179"/>
              <a:gd name="T36" fmla="*/ 2147483647 w 180"/>
              <a:gd name="T37" fmla="*/ 2147483647 h 179"/>
              <a:gd name="T38" fmla="*/ 2147483647 w 180"/>
              <a:gd name="T39" fmla="*/ 2147483647 h 179"/>
              <a:gd name="T40" fmla="*/ 2147483647 w 180"/>
              <a:gd name="T41" fmla="*/ 2147483647 h 179"/>
              <a:gd name="T42" fmla="*/ 2147483647 w 180"/>
              <a:gd name="T43" fmla="*/ 2147483647 h 179"/>
              <a:gd name="T44" fmla="*/ 2147483647 w 180"/>
              <a:gd name="T45" fmla="*/ 2147483647 h 179"/>
              <a:gd name="T46" fmla="*/ 2147483647 w 180"/>
              <a:gd name="T47" fmla="*/ 2147483647 h 179"/>
              <a:gd name="T48" fmla="*/ 2147483647 w 180"/>
              <a:gd name="T49" fmla="*/ 2147483647 h 179"/>
              <a:gd name="T50" fmla="*/ 2147483647 w 180"/>
              <a:gd name="T51" fmla="*/ 2147483647 h 179"/>
              <a:gd name="T52" fmla="*/ 2147483647 w 180"/>
              <a:gd name="T53" fmla="*/ 2147483647 h 179"/>
              <a:gd name="T54" fmla="*/ 2147483647 w 180"/>
              <a:gd name="T55" fmla="*/ 2147483647 h 179"/>
              <a:gd name="T56" fmla="*/ 2147483647 w 180"/>
              <a:gd name="T57" fmla="*/ 2147483647 h 179"/>
              <a:gd name="T58" fmla="*/ 2147483647 w 180"/>
              <a:gd name="T59" fmla="*/ 2147483647 h 179"/>
              <a:gd name="T60" fmla="*/ 2147483647 w 180"/>
              <a:gd name="T61" fmla="*/ 2147483647 h 179"/>
              <a:gd name="T62" fmla="*/ 2147483647 w 180"/>
              <a:gd name="T63" fmla="*/ 2147483647 h 179"/>
              <a:gd name="T64" fmla="*/ 2147483647 w 180"/>
              <a:gd name="T65" fmla="*/ 2147483647 h 179"/>
              <a:gd name="T66" fmla="*/ 2147483647 w 180"/>
              <a:gd name="T67" fmla="*/ 2147483647 h 179"/>
              <a:gd name="T68" fmla="*/ 2147483647 w 180"/>
              <a:gd name="T69" fmla="*/ 2147483647 h 179"/>
              <a:gd name="T70" fmla="*/ 2147483647 w 180"/>
              <a:gd name="T71" fmla="*/ 2147483647 h 179"/>
              <a:gd name="T72" fmla="*/ 2147483647 w 180"/>
              <a:gd name="T73" fmla="*/ 2147483647 h 179"/>
              <a:gd name="T74" fmla="*/ 2147483647 w 180"/>
              <a:gd name="T75" fmla="*/ 2147483647 h 179"/>
              <a:gd name="T76" fmla="*/ 2147483647 w 180"/>
              <a:gd name="T77" fmla="*/ 2147483647 h 179"/>
              <a:gd name="T78" fmla="*/ 2147483647 w 180"/>
              <a:gd name="T79" fmla="*/ 2147483647 h 179"/>
              <a:gd name="T80" fmla="*/ 2147483647 w 180"/>
              <a:gd name="T81" fmla="*/ 2147483647 h 179"/>
              <a:gd name="T82" fmla="*/ 2147483647 w 180"/>
              <a:gd name="T83" fmla="*/ 2147483647 h 179"/>
              <a:gd name="T84" fmla="*/ 2147483647 w 180"/>
              <a:gd name="T85" fmla="*/ 2147483647 h 179"/>
              <a:gd name="T86" fmla="*/ 2147483647 w 180"/>
              <a:gd name="T87" fmla="*/ 2147483647 h 179"/>
              <a:gd name="T88" fmla="*/ 2147483647 w 180"/>
              <a:gd name="T89" fmla="*/ 2147483647 h 179"/>
              <a:gd name="T90" fmla="*/ 2147483647 w 180"/>
              <a:gd name="T91" fmla="*/ 2147483647 h 179"/>
              <a:gd name="T92" fmla="*/ 2147483647 w 180"/>
              <a:gd name="T93" fmla="*/ 2147483647 h 179"/>
              <a:gd name="T94" fmla="*/ 2147483647 w 180"/>
              <a:gd name="T95" fmla="*/ 2147483647 h 179"/>
              <a:gd name="T96" fmla="*/ 2147483647 w 180"/>
              <a:gd name="T97" fmla="*/ 2147483647 h 179"/>
              <a:gd name="T98" fmla="*/ 2147483647 w 180"/>
              <a:gd name="T99" fmla="*/ 2147483647 h 1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0" h="179">
                <a:moveTo>
                  <a:pt x="90" y="179"/>
                </a:moveTo>
                <a:lnTo>
                  <a:pt x="90" y="179"/>
                </a:lnTo>
                <a:lnTo>
                  <a:pt x="81" y="179"/>
                </a:lnTo>
                <a:lnTo>
                  <a:pt x="71" y="178"/>
                </a:lnTo>
                <a:lnTo>
                  <a:pt x="63" y="175"/>
                </a:lnTo>
                <a:lnTo>
                  <a:pt x="55" y="172"/>
                </a:lnTo>
                <a:lnTo>
                  <a:pt x="47" y="168"/>
                </a:lnTo>
                <a:lnTo>
                  <a:pt x="40" y="164"/>
                </a:lnTo>
                <a:lnTo>
                  <a:pt x="33" y="158"/>
                </a:lnTo>
                <a:lnTo>
                  <a:pt x="26" y="153"/>
                </a:lnTo>
                <a:lnTo>
                  <a:pt x="21" y="146"/>
                </a:lnTo>
                <a:lnTo>
                  <a:pt x="15" y="139"/>
                </a:lnTo>
                <a:lnTo>
                  <a:pt x="11" y="133"/>
                </a:lnTo>
                <a:lnTo>
                  <a:pt x="7" y="124"/>
                </a:lnTo>
                <a:lnTo>
                  <a:pt x="4" y="116"/>
                </a:lnTo>
                <a:lnTo>
                  <a:pt x="2" y="108"/>
                </a:lnTo>
                <a:lnTo>
                  <a:pt x="0" y="98"/>
                </a:lnTo>
                <a:lnTo>
                  <a:pt x="0" y="89"/>
                </a:lnTo>
                <a:lnTo>
                  <a:pt x="0" y="81"/>
                </a:lnTo>
                <a:lnTo>
                  <a:pt x="2" y="71"/>
                </a:lnTo>
                <a:lnTo>
                  <a:pt x="4" y="63"/>
                </a:lnTo>
                <a:lnTo>
                  <a:pt x="7" y="55"/>
                </a:lnTo>
                <a:lnTo>
                  <a:pt x="11" y="47"/>
                </a:lnTo>
                <a:lnTo>
                  <a:pt x="15" y="40"/>
                </a:lnTo>
                <a:lnTo>
                  <a:pt x="21" y="33"/>
                </a:lnTo>
                <a:lnTo>
                  <a:pt x="26" y="26"/>
                </a:lnTo>
                <a:lnTo>
                  <a:pt x="33" y="21"/>
                </a:lnTo>
                <a:lnTo>
                  <a:pt x="40" y="15"/>
                </a:lnTo>
                <a:lnTo>
                  <a:pt x="47" y="11"/>
                </a:lnTo>
                <a:lnTo>
                  <a:pt x="55" y="7"/>
                </a:lnTo>
                <a:lnTo>
                  <a:pt x="63" y="4"/>
                </a:lnTo>
                <a:lnTo>
                  <a:pt x="71" y="2"/>
                </a:lnTo>
                <a:lnTo>
                  <a:pt x="81" y="0"/>
                </a:lnTo>
                <a:lnTo>
                  <a:pt x="90" y="0"/>
                </a:lnTo>
                <a:lnTo>
                  <a:pt x="98" y="0"/>
                </a:lnTo>
                <a:lnTo>
                  <a:pt x="108" y="2"/>
                </a:lnTo>
                <a:lnTo>
                  <a:pt x="116" y="4"/>
                </a:lnTo>
                <a:lnTo>
                  <a:pt x="124" y="7"/>
                </a:lnTo>
                <a:lnTo>
                  <a:pt x="133" y="11"/>
                </a:lnTo>
                <a:lnTo>
                  <a:pt x="139" y="15"/>
                </a:lnTo>
                <a:lnTo>
                  <a:pt x="148" y="21"/>
                </a:lnTo>
                <a:lnTo>
                  <a:pt x="153" y="26"/>
                </a:lnTo>
                <a:lnTo>
                  <a:pt x="159" y="33"/>
                </a:lnTo>
                <a:lnTo>
                  <a:pt x="164" y="40"/>
                </a:lnTo>
                <a:lnTo>
                  <a:pt x="169" y="47"/>
                </a:lnTo>
                <a:lnTo>
                  <a:pt x="172" y="55"/>
                </a:lnTo>
                <a:lnTo>
                  <a:pt x="176" y="63"/>
                </a:lnTo>
                <a:lnTo>
                  <a:pt x="178" y="71"/>
                </a:lnTo>
                <a:lnTo>
                  <a:pt x="179" y="81"/>
                </a:lnTo>
                <a:lnTo>
                  <a:pt x="180" y="89"/>
                </a:lnTo>
                <a:lnTo>
                  <a:pt x="179" y="98"/>
                </a:lnTo>
                <a:lnTo>
                  <a:pt x="178" y="108"/>
                </a:lnTo>
                <a:lnTo>
                  <a:pt x="176" y="116"/>
                </a:lnTo>
                <a:lnTo>
                  <a:pt x="172" y="124"/>
                </a:lnTo>
                <a:lnTo>
                  <a:pt x="169" y="133"/>
                </a:lnTo>
                <a:lnTo>
                  <a:pt x="164" y="139"/>
                </a:lnTo>
                <a:lnTo>
                  <a:pt x="159" y="146"/>
                </a:lnTo>
                <a:lnTo>
                  <a:pt x="153" y="153"/>
                </a:lnTo>
                <a:lnTo>
                  <a:pt x="148" y="158"/>
                </a:lnTo>
                <a:lnTo>
                  <a:pt x="139" y="164"/>
                </a:lnTo>
                <a:lnTo>
                  <a:pt x="133" y="168"/>
                </a:lnTo>
                <a:lnTo>
                  <a:pt x="124" y="172"/>
                </a:lnTo>
                <a:lnTo>
                  <a:pt x="116" y="175"/>
                </a:lnTo>
                <a:lnTo>
                  <a:pt x="108" y="178"/>
                </a:lnTo>
                <a:lnTo>
                  <a:pt x="98" y="179"/>
                </a:lnTo>
                <a:lnTo>
                  <a:pt x="90" y="179"/>
                </a:lnTo>
                <a:close/>
                <a:moveTo>
                  <a:pt x="90" y="17"/>
                </a:moveTo>
                <a:lnTo>
                  <a:pt x="90" y="17"/>
                </a:lnTo>
                <a:lnTo>
                  <a:pt x="75" y="18"/>
                </a:lnTo>
                <a:lnTo>
                  <a:pt x="62" y="22"/>
                </a:lnTo>
                <a:lnTo>
                  <a:pt x="49" y="29"/>
                </a:lnTo>
                <a:lnTo>
                  <a:pt x="38" y="38"/>
                </a:lnTo>
                <a:lnTo>
                  <a:pt x="30" y="49"/>
                </a:lnTo>
                <a:lnTo>
                  <a:pt x="23" y="62"/>
                </a:lnTo>
                <a:lnTo>
                  <a:pt x="19" y="75"/>
                </a:lnTo>
                <a:lnTo>
                  <a:pt x="17" y="89"/>
                </a:lnTo>
                <a:lnTo>
                  <a:pt x="19" y="104"/>
                </a:lnTo>
                <a:lnTo>
                  <a:pt x="23" y="118"/>
                </a:lnTo>
                <a:lnTo>
                  <a:pt x="30" y="130"/>
                </a:lnTo>
                <a:lnTo>
                  <a:pt x="38" y="141"/>
                </a:lnTo>
                <a:lnTo>
                  <a:pt x="49" y="150"/>
                </a:lnTo>
                <a:lnTo>
                  <a:pt x="62" y="156"/>
                </a:lnTo>
                <a:lnTo>
                  <a:pt x="75" y="161"/>
                </a:lnTo>
                <a:lnTo>
                  <a:pt x="90" y="163"/>
                </a:lnTo>
                <a:lnTo>
                  <a:pt x="104" y="161"/>
                </a:lnTo>
                <a:lnTo>
                  <a:pt x="118" y="156"/>
                </a:lnTo>
                <a:lnTo>
                  <a:pt x="130" y="150"/>
                </a:lnTo>
                <a:lnTo>
                  <a:pt x="141" y="141"/>
                </a:lnTo>
                <a:lnTo>
                  <a:pt x="150" y="130"/>
                </a:lnTo>
                <a:lnTo>
                  <a:pt x="157" y="118"/>
                </a:lnTo>
                <a:lnTo>
                  <a:pt x="161" y="104"/>
                </a:lnTo>
                <a:lnTo>
                  <a:pt x="163" y="89"/>
                </a:lnTo>
                <a:lnTo>
                  <a:pt x="161" y="75"/>
                </a:lnTo>
                <a:lnTo>
                  <a:pt x="157" y="62"/>
                </a:lnTo>
                <a:lnTo>
                  <a:pt x="150" y="49"/>
                </a:lnTo>
                <a:lnTo>
                  <a:pt x="141" y="38"/>
                </a:lnTo>
                <a:lnTo>
                  <a:pt x="130" y="29"/>
                </a:lnTo>
                <a:lnTo>
                  <a:pt x="118" y="22"/>
                </a:lnTo>
                <a:lnTo>
                  <a:pt x="104" y="18"/>
                </a:lnTo>
                <a:lnTo>
                  <a:pt x="9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9" name="Freeform 73"/>
          <p:cNvSpPr>
            <a:spLocks/>
          </p:cNvSpPr>
          <p:nvPr/>
        </p:nvSpPr>
        <p:spPr bwMode="auto">
          <a:xfrm>
            <a:off x="4940300" y="4176713"/>
            <a:ext cx="15875" cy="109537"/>
          </a:xfrm>
          <a:custGeom>
            <a:avLst/>
            <a:gdLst>
              <a:gd name="T0" fmla="*/ 2147483647 w 28"/>
              <a:gd name="T1" fmla="*/ 2147483647 h 202"/>
              <a:gd name="T2" fmla="*/ 2147483647 w 28"/>
              <a:gd name="T3" fmla="*/ 2147483647 h 202"/>
              <a:gd name="T4" fmla="*/ 2147483647 w 28"/>
              <a:gd name="T5" fmla="*/ 2147483647 h 202"/>
              <a:gd name="T6" fmla="*/ 2147483647 w 28"/>
              <a:gd name="T7" fmla="*/ 2147483647 h 202"/>
              <a:gd name="T8" fmla="*/ 2147483647 w 28"/>
              <a:gd name="T9" fmla="*/ 2147483647 h 202"/>
              <a:gd name="T10" fmla="*/ 2147483647 w 28"/>
              <a:gd name="T11" fmla="*/ 2147483647 h 202"/>
              <a:gd name="T12" fmla="*/ 2147483647 w 28"/>
              <a:gd name="T13" fmla="*/ 0 h 202"/>
              <a:gd name="T14" fmla="*/ 2147483647 w 28"/>
              <a:gd name="T15" fmla="*/ 0 h 202"/>
              <a:gd name="T16" fmla="*/ 2147483647 w 28"/>
              <a:gd name="T17" fmla="*/ 2147483647 h 202"/>
              <a:gd name="T18" fmla="*/ 2147483647 w 28"/>
              <a:gd name="T19" fmla="*/ 2147483647 h 202"/>
              <a:gd name="T20" fmla="*/ 2147483647 w 28"/>
              <a:gd name="T21" fmla="*/ 2147483647 h 202"/>
              <a:gd name="T22" fmla="*/ 2147483647 w 28"/>
              <a:gd name="T23" fmla="*/ 2147483647 h 202"/>
              <a:gd name="T24" fmla="*/ 2147483647 w 28"/>
              <a:gd name="T25" fmla="*/ 2147483647 h 202"/>
              <a:gd name="T26" fmla="*/ 2147483647 w 28"/>
              <a:gd name="T27" fmla="*/ 2147483647 h 202"/>
              <a:gd name="T28" fmla="*/ 2147483647 w 28"/>
              <a:gd name="T29" fmla="*/ 0 h 202"/>
              <a:gd name="T30" fmla="*/ 2147483647 w 28"/>
              <a:gd name="T31" fmla="*/ 0 h 202"/>
              <a:gd name="T32" fmla="*/ 2147483647 w 28"/>
              <a:gd name="T33" fmla="*/ 2147483647 h 202"/>
              <a:gd name="T34" fmla="*/ 2147483647 w 28"/>
              <a:gd name="T35" fmla="*/ 2147483647 h 202"/>
              <a:gd name="T36" fmla="*/ 2147483647 w 28"/>
              <a:gd name="T37" fmla="*/ 2147483647 h 202"/>
              <a:gd name="T38" fmla="*/ 2147483647 w 28"/>
              <a:gd name="T39" fmla="*/ 2147483647 h 202"/>
              <a:gd name="T40" fmla="*/ 2147483647 w 28"/>
              <a:gd name="T41" fmla="*/ 2147483647 h 202"/>
              <a:gd name="T42" fmla="*/ 2147483647 w 28"/>
              <a:gd name="T43" fmla="*/ 2147483647 h 202"/>
              <a:gd name="T44" fmla="*/ 2147483647 w 28"/>
              <a:gd name="T45" fmla="*/ 0 h 202"/>
              <a:gd name="T46" fmla="*/ 2147483647 w 28"/>
              <a:gd name="T47" fmla="*/ 0 h 202"/>
              <a:gd name="T48" fmla="*/ 2147483647 w 28"/>
              <a:gd name="T49" fmla="*/ 2147483647 h 202"/>
              <a:gd name="T50" fmla="*/ 2147483647 w 28"/>
              <a:gd name="T51" fmla="*/ 2147483647 h 202"/>
              <a:gd name="T52" fmla="*/ 2147483647 w 28"/>
              <a:gd name="T53" fmla="*/ 2147483647 h 202"/>
              <a:gd name="T54" fmla="*/ 2147483647 w 28"/>
              <a:gd name="T55" fmla="*/ 2147483647 h 202"/>
              <a:gd name="T56" fmla="*/ 2147483647 w 28"/>
              <a:gd name="T57" fmla="*/ 2147483647 h 202"/>
              <a:gd name="T58" fmla="*/ 2147483647 w 28"/>
              <a:gd name="T59" fmla="*/ 2147483647 h 202"/>
              <a:gd name="T60" fmla="*/ 2147483647 w 28"/>
              <a:gd name="T61" fmla="*/ 0 h 202"/>
              <a:gd name="T62" fmla="*/ 2147483647 w 28"/>
              <a:gd name="T63" fmla="*/ 0 h 202"/>
              <a:gd name="T64" fmla="*/ 2147483647 w 28"/>
              <a:gd name="T65" fmla="*/ 2147483647 h 202"/>
              <a:gd name="T66" fmla="*/ 0 w 28"/>
              <a:gd name="T67" fmla="*/ 2147483647 h 202"/>
              <a:gd name="T68" fmla="*/ 0 w 28"/>
              <a:gd name="T69" fmla="*/ 2147483647 h 202"/>
              <a:gd name="T70" fmla="*/ 0 w 28"/>
              <a:gd name="T71" fmla="*/ 2147483647 h 202"/>
              <a:gd name="T72" fmla="*/ 2147483647 w 28"/>
              <a:gd name="T73" fmla="*/ 2147483647 h 202"/>
              <a:gd name="T74" fmla="*/ 2147483647 w 28"/>
              <a:gd name="T75" fmla="*/ 2147483647 h 202"/>
              <a:gd name="T76" fmla="*/ 2147483647 w 28"/>
              <a:gd name="T77" fmla="*/ 2147483647 h 202"/>
              <a:gd name="T78" fmla="*/ 2147483647 w 28"/>
              <a:gd name="T79" fmla="*/ 2147483647 h 202"/>
              <a:gd name="T80" fmla="*/ 2147483647 w 28"/>
              <a:gd name="T81" fmla="*/ 2147483647 h 202"/>
              <a:gd name="T82" fmla="*/ 2147483647 w 28"/>
              <a:gd name="T83" fmla="*/ 2147483647 h 202"/>
              <a:gd name="T84" fmla="*/ 2147483647 w 28"/>
              <a:gd name="T85" fmla="*/ 2147483647 h 202"/>
              <a:gd name="T86" fmla="*/ 2147483647 w 28"/>
              <a:gd name="T87" fmla="*/ 2147483647 h 202"/>
              <a:gd name="T88" fmla="*/ 2147483647 w 28"/>
              <a:gd name="T89" fmla="*/ 2147483647 h 202"/>
              <a:gd name="T90" fmla="*/ 2147483647 w 28"/>
              <a:gd name="T91" fmla="*/ 2147483647 h 202"/>
              <a:gd name="T92" fmla="*/ 2147483647 w 28"/>
              <a:gd name="T93" fmla="*/ 2147483647 h 202"/>
              <a:gd name="T94" fmla="*/ 2147483647 w 28"/>
              <a:gd name="T95" fmla="*/ 2147483647 h 202"/>
              <a:gd name="T96" fmla="*/ 2147483647 w 28"/>
              <a:gd name="T97" fmla="*/ 2147483647 h 202"/>
              <a:gd name="T98" fmla="*/ 2147483647 w 28"/>
              <a:gd name="T99" fmla="*/ 2147483647 h 202"/>
              <a:gd name="T100" fmla="*/ 2147483647 w 28"/>
              <a:gd name="T101" fmla="*/ 2147483647 h 202"/>
              <a:gd name="T102" fmla="*/ 2147483647 w 28"/>
              <a:gd name="T103" fmla="*/ 2147483647 h 202"/>
              <a:gd name="T104" fmla="*/ 2147483647 w 28"/>
              <a:gd name="T105" fmla="*/ 2147483647 h 202"/>
              <a:gd name="T106" fmla="*/ 2147483647 w 28"/>
              <a:gd name="T107" fmla="*/ 2147483647 h 202"/>
              <a:gd name="T108" fmla="*/ 2147483647 w 28"/>
              <a:gd name="T109" fmla="*/ 2147483647 h 202"/>
              <a:gd name="T110" fmla="*/ 2147483647 w 28"/>
              <a:gd name="T111" fmla="*/ 2147483647 h 202"/>
              <a:gd name="T112" fmla="*/ 2147483647 w 28"/>
              <a:gd name="T113" fmla="*/ 2147483647 h 202"/>
              <a:gd name="T114" fmla="*/ 2147483647 w 28"/>
              <a:gd name="T115" fmla="*/ 2147483647 h 202"/>
              <a:gd name="T116" fmla="*/ 2147483647 w 28"/>
              <a:gd name="T117" fmla="*/ 2147483647 h 2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 h="202">
                <a:moveTo>
                  <a:pt x="26" y="63"/>
                </a:moveTo>
                <a:lnTo>
                  <a:pt x="26" y="63"/>
                </a:lnTo>
                <a:lnTo>
                  <a:pt x="28" y="57"/>
                </a:lnTo>
                <a:lnTo>
                  <a:pt x="28" y="52"/>
                </a:lnTo>
                <a:lnTo>
                  <a:pt x="28" y="42"/>
                </a:lnTo>
                <a:lnTo>
                  <a:pt x="28" y="39"/>
                </a:lnTo>
                <a:lnTo>
                  <a:pt x="27" y="0"/>
                </a:lnTo>
                <a:lnTo>
                  <a:pt x="26" y="0"/>
                </a:lnTo>
                <a:lnTo>
                  <a:pt x="24" y="38"/>
                </a:lnTo>
                <a:lnTo>
                  <a:pt x="23" y="41"/>
                </a:lnTo>
                <a:lnTo>
                  <a:pt x="22" y="41"/>
                </a:lnTo>
                <a:lnTo>
                  <a:pt x="20" y="39"/>
                </a:lnTo>
                <a:lnTo>
                  <a:pt x="20" y="33"/>
                </a:lnTo>
                <a:lnTo>
                  <a:pt x="20" y="20"/>
                </a:lnTo>
                <a:lnTo>
                  <a:pt x="20" y="0"/>
                </a:lnTo>
                <a:lnTo>
                  <a:pt x="19" y="0"/>
                </a:lnTo>
                <a:lnTo>
                  <a:pt x="16" y="38"/>
                </a:lnTo>
                <a:lnTo>
                  <a:pt x="15" y="41"/>
                </a:lnTo>
                <a:lnTo>
                  <a:pt x="13" y="41"/>
                </a:lnTo>
                <a:lnTo>
                  <a:pt x="12" y="38"/>
                </a:lnTo>
                <a:lnTo>
                  <a:pt x="12" y="31"/>
                </a:lnTo>
                <a:lnTo>
                  <a:pt x="12" y="18"/>
                </a:lnTo>
                <a:lnTo>
                  <a:pt x="12" y="0"/>
                </a:lnTo>
                <a:lnTo>
                  <a:pt x="11" y="0"/>
                </a:lnTo>
                <a:lnTo>
                  <a:pt x="8" y="38"/>
                </a:lnTo>
                <a:lnTo>
                  <a:pt x="7" y="39"/>
                </a:lnTo>
                <a:lnTo>
                  <a:pt x="7" y="41"/>
                </a:lnTo>
                <a:lnTo>
                  <a:pt x="5" y="38"/>
                </a:lnTo>
                <a:lnTo>
                  <a:pt x="4" y="30"/>
                </a:lnTo>
                <a:lnTo>
                  <a:pt x="4" y="16"/>
                </a:lnTo>
                <a:lnTo>
                  <a:pt x="4" y="0"/>
                </a:lnTo>
                <a:lnTo>
                  <a:pt x="2" y="0"/>
                </a:lnTo>
                <a:lnTo>
                  <a:pt x="1" y="12"/>
                </a:lnTo>
                <a:lnTo>
                  <a:pt x="0" y="39"/>
                </a:lnTo>
                <a:lnTo>
                  <a:pt x="0" y="42"/>
                </a:lnTo>
                <a:lnTo>
                  <a:pt x="0" y="50"/>
                </a:lnTo>
                <a:lnTo>
                  <a:pt x="1" y="57"/>
                </a:lnTo>
                <a:lnTo>
                  <a:pt x="2" y="60"/>
                </a:lnTo>
                <a:lnTo>
                  <a:pt x="5" y="63"/>
                </a:lnTo>
                <a:lnTo>
                  <a:pt x="11" y="67"/>
                </a:lnTo>
                <a:lnTo>
                  <a:pt x="11" y="68"/>
                </a:lnTo>
                <a:lnTo>
                  <a:pt x="12" y="79"/>
                </a:lnTo>
                <a:lnTo>
                  <a:pt x="7" y="187"/>
                </a:lnTo>
                <a:lnTo>
                  <a:pt x="7" y="190"/>
                </a:lnTo>
                <a:lnTo>
                  <a:pt x="7" y="194"/>
                </a:lnTo>
                <a:lnTo>
                  <a:pt x="8" y="196"/>
                </a:lnTo>
                <a:lnTo>
                  <a:pt x="9" y="199"/>
                </a:lnTo>
                <a:lnTo>
                  <a:pt x="12" y="200"/>
                </a:lnTo>
                <a:lnTo>
                  <a:pt x="16" y="202"/>
                </a:lnTo>
                <a:lnTo>
                  <a:pt x="20" y="202"/>
                </a:lnTo>
                <a:lnTo>
                  <a:pt x="23" y="200"/>
                </a:lnTo>
                <a:lnTo>
                  <a:pt x="24" y="198"/>
                </a:lnTo>
                <a:lnTo>
                  <a:pt x="26" y="196"/>
                </a:lnTo>
                <a:lnTo>
                  <a:pt x="26" y="192"/>
                </a:lnTo>
                <a:lnTo>
                  <a:pt x="26" y="190"/>
                </a:lnTo>
                <a:lnTo>
                  <a:pt x="20" y="72"/>
                </a:lnTo>
                <a:lnTo>
                  <a:pt x="20" y="68"/>
                </a:lnTo>
                <a:lnTo>
                  <a:pt x="23" y="65"/>
                </a:lnTo>
                <a:lnTo>
                  <a:pt x="26" y="6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0" name="Freeform 74"/>
          <p:cNvSpPr>
            <a:spLocks/>
          </p:cNvSpPr>
          <p:nvPr/>
        </p:nvSpPr>
        <p:spPr bwMode="auto">
          <a:xfrm>
            <a:off x="5075238" y="4176713"/>
            <a:ext cx="12700" cy="106362"/>
          </a:xfrm>
          <a:custGeom>
            <a:avLst/>
            <a:gdLst>
              <a:gd name="T0" fmla="*/ 2147483647 w 23"/>
              <a:gd name="T1" fmla="*/ 2147483647 h 199"/>
              <a:gd name="T2" fmla="*/ 2147483647 w 23"/>
              <a:gd name="T3" fmla="*/ 2147483647 h 199"/>
              <a:gd name="T4" fmla="*/ 2147483647 w 23"/>
              <a:gd name="T5" fmla="*/ 2147483647 h 199"/>
              <a:gd name="T6" fmla="*/ 2147483647 w 23"/>
              <a:gd name="T7" fmla="*/ 0 h 199"/>
              <a:gd name="T8" fmla="*/ 2147483647 w 23"/>
              <a:gd name="T9" fmla="*/ 0 h 199"/>
              <a:gd name="T10" fmla="*/ 2147483647 w 23"/>
              <a:gd name="T11" fmla="*/ 2147483647 h 199"/>
              <a:gd name="T12" fmla="*/ 2147483647 w 23"/>
              <a:gd name="T13" fmla="*/ 2147483647 h 199"/>
              <a:gd name="T14" fmla="*/ 2147483647 w 23"/>
              <a:gd name="T15" fmla="*/ 2147483647 h 199"/>
              <a:gd name="T16" fmla="*/ 2147483647 w 23"/>
              <a:gd name="T17" fmla="*/ 2147483647 h 199"/>
              <a:gd name="T18" fmla="*/ 2147483647 w 23"/>
              <a:gd name="T19" fmla="*/ 2147483647 h 199"/>
              <a:gd name="T20" fmla="*/ 2147483647 w 23"/>
              <a:gd name="T21" fmla="*/ 2147483647 h 199"/>
              <a:gd name="T22" fmla="*/ 2147483647 w 23"/>
              <a:gd name="T23" fmla="*/ 2147483647 h 199"/>
              <a:gd name="T24" fmla="*/ 2147483647 w 23"/>
              <a:gd name="T25" fmla="*/ 2147483647 h 199"/>
              <a:gd name="T26" fmla="*/ 2147483647 w 23"/>
              <a:gd name="T27" fmla="*/ 2147483647 h 199"/>
              <a:gd name="T28" fmla="*/ 2147483647 w 23"/>
              <a:gd name="T29" fmla="*/ 2147483647 h 199"/>
              <a:gd name="T30" fmla="*/ 2147483647 w 23"/>
              <a:gd name="T31" fmla="*/ 2147483647 h 199"/>
              <a:gd name="T32" fmla="*/ 2147483647 w 23"/>
              <a:gd name="T33" fmla="*/ 2147483647 h 199"/>
              <a:gd name="T34" fmla="*/ 2147483647 w 23"/>
              <a:gd name="T35" fmla="*/ 2147483647 h 199"/>
              <a:gd name="T36" fmla="*/ 2147483647 w 23"/>
              <a:gd name="T37" fmla="*/ 2147483647 h 199"/>
              <a:gd name="T38" fmla="*/ 2147483647 w 23"/>
              <a:gd name="T39" fmla="*/ 2147483647 h 199"/>
              <a:gd name="T40" fmla="*/ 2147483647 w 23"/>
              <a:gd name="T41" fmla="*/ 2147483647 h 199"/>
              <a:gd name="T42" fmla="*/ 2147483647 w 23"/>
              <a:gd name="T43" fmla="*/ 2147483647 h 199"/>
              <a:gd name="T44" fmla="*/ 2147483647 w 23"/>
              <a:gd name="T45" fmla="*/ 2147483647 h 199"/>
              <a:gd name="T46" fmla="*/ 2147483647 w 23"/>
              <a:gd name="T47" fmla="*/ 2147483647 h 199"/>
              <a:gd name="T48" fmla="*/ 2147483647 w 23"/>
              <a:gd name="T49" fmla="*/ 2147483647 h 199"/>
              <a:gd name="T50" fmla="*/ 0 w 23"/>
              <a:gd name="T51" fmla="*/ 2147483647 h 199"/>
              <a:gd name="T52" fmla="*/ 2147483647 w 23"/>
              <a:gd name="T53" fmla="*/ 2147483647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 h="199">
                <a:moveTo>
                  <a:pt x="3" y="2"/>
                </a:moveTo>
                <a:lnTo>
                  <a:pt x="3" y="2"/>
                </a:lnTo>
                <a:lnTo>
                  <a:pt x="3" y="1"/>
                </a:lnTo>
                <a:lnTo>
                  <a:pt x="4" y="0"/>
                </a:lnTo>
                <a:lnTo>
                  <a:pt x="7" y="0"/>
                </a:lnTo>
                <a:lnTo>
                  <a:pt x="11" y="2"/>
                </a:lnTo>
                <a:lnTo>
                  <a:pt x="14" y="6"/>
                </a:lnTo>
                <a:lnTo>
                  <a:pt x="15" y="12"/>
                </a:lnTo>
                <a:lnTo>
                  <a:pt x="21" y="30"/>
                </a:lnTo>
                <a:lnTo>
                  <a:pt x="23" y="51"/>
                </a:lnTo>
                <a:lnTo>
                  <a:pt x="23" y="62"/>
                </a:lnTo>
                <a:lnTo>
                  <a:pt x="22" y="73"/>
                </a:lnTo>
                <a:lnTo>
                  <a:pt x="18" y="77"/>
                </a:lnTo>
                <a:lnTo>
                  <a:pt x="14" y="81"/>
                </a:lnTo>
                <a:lnTo>
                  <a:pt x="12" y="86"/>
                </a:lnTo>
                <a:lnTo>
                  <a:pt x="15" y="128"/>
                </a:lnTo>
                <a:lnTo>
                  <a:pt x="19" y="191"/>
                </a:lnTo>
                <a:lnTo>
                  <a:pt x="19" y="192"/>
                </a:lnTo>
                <a:lnTo>
                  <a:pt x="18" y="195"/>
                </a:lnTo>
                <a:lnTo>
                  <a:pt x="17" y="197"/>
                </a:lnTo>
                <a:lnTo>
                  <a:pt x="11" y="199"/>
                </a:lnTo>
                <a:lnTo>
                  <a:pt x="7" y="199"/>
                </a:lnTo>
                <a:lnTo>
                  <a:pt x="4" y="199"/>
                </a:lnTo>
                <a:lnTo>
                  <a:pt x="2" y="195"/>
                </a:lnTo>
                <a:lnTo>
                  <a:pt x="2" y="192"/>
                </a:lnTo>
                <a:lnTo>
                  <a:pt x="0" y="191"/>
                </a:lnTo>
                <a:lnTo>
                  <a:pt x="3" y="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1" name="Freeform 75"/>
          <p:cNvSpPr>
            <a:spLocks noEditPoints="1"/>
          </p:cNvSpPr>
          <p:nvPr/>
        </p:nvSpPr>
        <p:spPr bwMode="auto">
          <a:xfrm>
            <a:off x="4054475" y="3027363"/>
            <a:ext cx="147638" cy="93662"/>
          </a:xfrm>
          <a:custGeom>
            <a:avLst/>
            <a:gdLst>
              <a:gd name="T0" fmla="*/ 2147483647 w 272"/>
              <a:gd name="T1" fmla="*/ 2147483647 h 174"/>
              <a:gd name="T2" fmla="*/ 2147483647 w 272"/>
              <a:gd name="T3" fmla="*/ 2147483647 h 174"/>
              <a:gd name="T4" fmla="*/ 2147483647 w 272"/>
              <a:gd name="T5" fmla="*/ 2147483647 h 174"/>
              <a:gd name="T6" fmla="*/ 2147483647 w 272"/>
              <a:gd name="T7" fmla="*/ 2147483647 h 174"/>
              <a:gd name="T8" fmla="*/ 2147483647 w 272"/>
              <a:gd name="T9" fmla="*/ 2147483647 h 174"/>
              <a:gd name="T10" fmla="*/ 2147483647 w 272"/>
              <a:gd name="T11" fmla="*/ 2147483647 h 174"/>
              <a:gd name="T12" fmla="*/ 2147483647 w 272"/>
              <a:gd name="T13" fmla="*/ 2147483647 h 174"/>
              <a:gd name="T14" fmla="*/ 2147483647 w 272"/>
              <a:gd name="T15" fmla="*/ 2147483647 h 174"/>
              <a:gd name="T16" fmla="*/ 2147483647 w 272"/>
              <a:gd name="T17" fmla="*/ 0 h 174"/>
              <a:gd name="T18" fmla="*/ 2147483647 w 272"/>
              <a:gd name="T19" fmla="*/ 2147483647 h 174"/>
              <a:gd name="T20" fmla="*/ 2147483647 w 272"/>
              <a:gd name="T21" fmla="*/ 2147483647 h 174"/>
              <a:gd name="T22" fmla="*/ 2147483647 w 272"/>
              <a:gd name="T23" fmla="*/ 2147483647 h 174"/>
              <a:gd name="T24" fmla="*/ 2147483647 w 272"/>
              <a:gd name="T25" fmla="*/ 2147483647 h 174"/>
              <a:gd name="T26" fmla="*/ 2147483647 w 272"/>
              <a:gd name="T27" fmla="*/ 2147483647 h 174"/>
              <a:gd name="T28" fmla="*/ 2147483647 w 272"/>
              <a:gd name="T29" fmla="*/ 2147483647 h 174"/>
              <a:gd name="T30" fmla="*/ 2147483647 w 272"/>
              <a:gd name="T31" fmla="*/ 2147483647 h 174"/>
              <a:gd name="T32" fmla="*/ 2147483647 w 272"/>
              <a:gd name="T33" fmla="*/ 2147483647 h 174"/>
              <a:gd name="T34" fmla="*/ 2147483647 w 272"/>
              <a:gd name="T35" fmla="*/ 2147483647 h 174"/>
              <a:gd name="T36" fmla="*/ 2147483647 w 272"/>
              <a:gd name="T37" fmla="*/ 2147483647 h 174"/>
              <a:gd name="T38" fmla="*/ 2147483647 w 272"/>
              <a:gd name="T39" fmla="*/ 2147483647 h 174"/>
              <a:gd name="T40" fmla="*/ 2147483647 w 272"/>
              <a:gd name="T41" fmla="*/ 2147483647 h 174"/>
              <a:gd name="T42" fmla="*/ 2147483647 w 272"/>
              <a:gd name="T43" fmla="*/ 2147483647 h 174"/>
              <a:gd name="T44" fmla="*/ 2147483647 w 272"/>
              <a:gd name="T45" fmla="*/ 2147483647 h 174"/>
              <a:gd name="T46" fmla="*/ 2147483647 w 272"/>
              <a:gd name="T47" fmla="*/ 2147483647 h 174"/>
              <a:gd name="T48" fmla="*/ 2147483647 w 272"/>
              <a:gd name="T49" fmla="*/ 2147483647 h 174"/>
              <a:gd name="T50" fmla="*/ 2147483647 w 272"/>
              <a:gd name="T51" fmla="*/ 2147483647 h 174"/>
              <a:gd name="T52" fmla="*/ 2147483647 w 272"/>
              <a:gd name="T53" fmla="*/ 2147483647 h 174"/>
              <a:gd name="T54" fmla="*/ 2147483647 w 272"/>
              <a:gd name="T55" fmla="*/ 2147483647 h 174"/>
              <a:gd name="T56" fmla="*/ 2147483647 w 272"/>
              <a:gd name="T57" fmla="*/ 2147483647 h 174"/>
              <a:gd name="T58" fmla="*/ 0 w 272"/>
              <a:gd name="T59" fmla="*/ 2147483647 h 174"/>
              <a:gd name="T60" fmla="*/ 2147483647 w 272"/>
              <a:gd name="T61" fmla="*/ 2147483647 h 174"/>
              <a:gd name="T62" fmla="*/ 2147483647 w 272"/>
              <a:gd name="T63" fmla="*/ 2147483647 h 174"/>
              <a:gd name="T64" fmla="*/ 2147483647 w 272"/>
              <a:gd name="T65" fmla="*/ 2147483647 h 174"/>
              <a:gd name="T66" fmla="*/ 2147483647 w 272"/>
              <a:gd name="T67" fmla="*/ 2147483647 h 174"/>
              <a:gd name="T68" fmla="*/ 2147483647 w 272"/>
              <a:gd name="T69" fmla="*/ 2147483647 h 174"/>
              <a:gd name="T70" fmla="*/ 2147483647 w 272"/>
              <a:gd name="T71" fmla="*/ 2147483647 h 174"/>
              <a:gd name="T72" fmla="*/ 2147483647 w 272"/>
              <a:gd name="T73" fmla="*/ 2147483647 h 174"/>
              <a:gd name="T74" fmla="*/ 2147483647 w 272"/>
              <a:gd name="T75" fmla="*/ 2147483647 h 174"/>
              <a:gd name="T76" fmla="*/ 2147483647 w 272"/>
              <a:gd name="T77" fmla="*/ 2147483647 h 174"/>
              <a:gd name="T78" fmla="*/ 2147483647 w 272"/>
              <a:gd name="T79" fmla="*/ 2147483647 h 174"/>
              <a:gd name="T80" fmla="*/ 2147483647 w 272"/>
              <a:gd name="T81" fmla="*/ 2147483647 h 174"/>
              <a:gd name="T82" fmla="*/ 2147483647 w 272"/>
              <a:gd name="T83" fmla="*/ 2147483647 h 174"/>
              <a:gd name="T84" fmla="*/ 2147483647 w 272"/>
              <a:gd name="T85" fmla="*/ 2147483647 h 174"/>
              <a:gd name="T86" fmla="*/ 2147483647 w 272"/>
              <a:gd name="T87" fmla="*/ 2147483647 h 174"/>
              <a:gd name="T88" fmla="*/ 2147483647 w 272"/>
              <a:gd name="T89" fmla="*/ 2147483647 h 174"/>
              <a:gd name="T90" fmla="*/ 2147483647 w 272"/>
              <a:gd name="T91" fmla="*/ 2147483647 h 174"/>
              <a:gd name="T92" fmla="*/ 2147483647 w 272"/>
              <a:gd name="T93" fmla="*/ 2147483647 h 174"/>
              <a:gd name="T94" fmla="*/ 2147483647 w 272"/>
              <a:gd name="T95" fmla="*/ 2147483647 h 174"/>
              <a:gd name="T96" fmla="*/ 2147483647 w 272"/>
              <a:gd name="T97" fmla="*/ 2147483647 h 174"/>
              <a:gd name="T98" fmla="*/ 2147483647 w 272"/>
              <a:gd name="T99" fmla="*/ 2147483647 h 174"/>
              <a:gd name="T100" fmla="*/ 2147483647 w 272"/>
              <a:gd name="T101" fmla="*/ 2147483647 h 174"/>
              <a:gd name="T102" fmla="*/ 2147483647 w 272"/>
              <a:gd name="T103" fmla="*/ 2147483647 h 174"/>
              <a:gd name="T104" fmla="*/ 2147483647 w 272"/>
              <a:gd name="T105" fmla="*/ 2147483647 h 174"/>
              <a:gd name="T106" fmla="*/ 2147483647 w 272"/>
              <a:gd name="T107" fmla="*/ 2147483647 h 174"/>
              <a:gd name="T108" fmla="*/ 2147483647 w 272"/>
              <a:gd name="T109" fmla="*/ 2147483647 h 174"/>
              <a:gd name="T110" fmla="*/ 2147483647 w 272"/>
              <a:gd name="T111" fmla="*/ 2147483647 h 174"/>
              <a:gd name="T112" fmla="*/ 2147483647 w 272"/>
              <a:gd name="T113" fmla="*/ 2147483647 h 174"/>
              <a:gd name="T114" fmla="*/ 2147483647 w 272"/>
              <a:gd name="T115" fmla="*/ 2147483647 h 174"/>
              <a:gd name="T116" fmla="*/ 2147483647 w 272"/>
              <a:gd name="T117" fmla="*/ 2147483647 h 1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174">
                <a:moveTo>
                  <a:pt x="263" y="112"/>
                </a:moveTo>
                <a:lnTo>
                  <a:pt x="263" y="112"/>
                </a:lnTo>
                <a:lnTo>
                  <a:pt x="267" y="111"/>
                </a:lnTo>
                <a:lnTo>
                  <a:pt x="270" y="108"/>
                </a:lnTo>
                <a:lnTo>
                  <a:pt x="272" y="105"/>
                </a:lnTo>
                <a:lnTo>
                  <a:pt x="270" y="103"/>
                </a:lnTo>
                <a:lnTo>
                  <a:pt x="267" y="99"/>
                </a:lnTo>
                <a:lnTo>
                  <a:pt x="263" y="95"/>
                </a:lnTo>
                <a:lnTo>
                  <a:pt x="254" y="89"/>
                </a:lnTo>
                <a:lnTo>
                  <a:pt x="244" y="86"/>
                </a:lnTo>
                <a:lnTo>
                  <a:pt x="235" y="86"/>
                </a:lnTo>
                <a:lnTo>
                  <a:pt x="225" y="88"/>
                </a:lnTo>
                <a:lnTo>
                  <a:pt x="225" y="85"/>
                </a:lnTo>
                <a:lnTo>
                  <a:pt x="225" y="80"/>
                </a:lnTo>
                <a:lnTo>
                  <a:pt x="222" y="75"/>
                </a:lnTo>
                <a:lnTo>
                  <a:pt x="218" y="74"/>
                </a:lnTo>
                <a:lnTo>
                  <a:pt x="214" y="73"/>
                </a:lnTo>
                <a:lnTo>
                  <a:pt x="207" y="73"/>
                </a:lnTo>
                <a:lnTo>
                  <a:pt x="190" y="32"/>
                </a:lnTo>
                <a:lnTo>
                  <a:pt x="195" y="33"/>
                </a:lnTo>
                <a:lnTo>
                  <a:pt x="196" y="33"/>
                </a:lnTo>
                <a:lnTo>
                  <a:pt x="198" y="32"/>
                </a:lnTo>
                <a:lnTo>
                  <a:pt x="199" y="30"/>
                </a:lnTo>
                <a:lnTo>
                  <a:pt x="199" y="3"/>
                </a:lnTo>
                <a:lnTo>
                  <a:pt x="198" y="0"/>
                </a:lnTo>
                <a:lnTo>
                  <a:pt x="196" y="0"/>
                </a:lnTo>
                <a:lnTo>
                  <a:pt x="195" y="0"/>
                </a:lnTo>
                <a:lnTo>
                  <a:pt x="190" y="2"/>
                </a:lnTo>
                <a:lnTo>
                  <a:pt x="184" y="4"/>
                </a:lnTo>
                <a:lnTo>
                  <a:pt x="180" y="10"/>
                </a:lnTo>
                <a:lnTo>
                  <a:pt x="179" y="17"/>
                </a:lnTo>
                <a:lnTo>
                  <a:pt x="176" y="13"/>
                </a:lnTo>
                <a:lnTo>
                  <a:pt x="172" y="11"/>
                </a:lnTo>
                <a:lnTo>
                  <a:pt x="168" y="13"/>
                </a:lnTo>
                <a:lnTo>
                  <a:pt x="165" y="14"/>
                </a:lnTo>
                <a:lnTo>
                  <a:pt x="164" y="17"/>
                </a:lnTo>
                <a:lnTo>
                  <a:pt x="162" y="21"/>
                </a:lnTo>
                <a:lnTo>
                  <a:pt x="162" y="22"/>
                </a:lnTo>
                <a:lnTo>
                  <a:pt x="151" y="28"/>
                </a:lnTo>
                <a:lnTo>
                  <a:pt x="150" y="30"/>
                </a:lnTo>
                <a:lnTo>
                  <a:pt x="150" y="34"/>
                </a:lnTo>
                <a:lnTo>
                  <a:pt x="153" y="37"/>
                </a:lnTo>
                <a:lnTo>
                  <a:pt x="157" y="36"/>
                </a:lnTo>
                <a:lnTo>
                  <a:pt x="166" y="30"/>
                </a:lnTo>
                <a:lnTo>
                  <a:pt x="168" y="34"/>
                </a:lnTo>
                <a:lnTo>
                  <a:pt x="183" y="67"/>
                </a:lnTo>
                <a:lnTo>
                  <a:pt x="180" y="70"/>
                </a:lnTo>
                <a:lnTo>
                  <a:pt x="177" y="73"/>
                </a:lnTo>
                <a:lnTo>
                  <a:pt x="169" y="103"/>
                </a:lnTo>
                <a:lnTo>
                  <a:pt x="169" y="105"/>
                </a:lnTo>
                <a:lnTo>
                  <a:pt x="169" y="108"/>
                </a:lnTo>
                <a:lnTo>
                  <a:pt x="172" y="111"/>
                </a:lnTo>
                <a:lnTo>
                  <a:pt x="175" y="114"/>
                </a:lnTo>
                <a:lnTo>
                  <a:pt x="168" y="123"/>
                </a:lnTo>
                <a:lnTo>
                  <a:pt x="165" y="122"/>
                </a:lnTo>
                <a:lnTo>
                  <a:pt x="162" y="122"/>
                </a:lnTo>
                <a:lnTo>
                  <a:pt x="135" y="122"/>
                </a:lnTo>
                <a:lnTo>
                  <a:pt x="131" y="122"/>
                </a:lnTo>
                <a:lnTo>
                  <a:pt x="128" y="123"/>
                </a:lnTo>
                <a:lnTo>
                  <a:pt x="127" y="126"/>
                </a:lnTo>
                <a:lnTo>
                  <a:pt x="125" y="129"/>
                </a:lnTo>
                <a:lnTo>
                  <a:pt x="115" y="129"/>
                </a:lnTo>
                <a:lnTo>
                  <a:pt x="117" y="123"/>
                </a:lnTo>
                <a:lnTo>
                  <a:pt x="117" y="118"/>
                </a:lnTo>
                <a:lnTo>
                  <a:pt x="117" y="99"/>
                </a:lnTo>
                <a:lnTo>
                  <a:pt x="117" y="93"/>
                </a:lnTo>
                <a:lnTo>
                  <a:pt x="116" y="89"/>
                </a:lnTo>
                <a:lnTo>
                  <a:pt x="110" y="82"/>
                </a:lnTo>
                <a:lnTo>
                  <a:pt x="113" y="81"/>
                </a:lnTo>
                <a:lnTo>
                  <a:pt x="116" y="77"/>
                </a:lnTo>
                <a:lnTo>
                  <a:pt x="117" y="74"/>
                </a:lnTo>
                <a:lnTo>
                  <a:pt x="117" y="71"/>
                </a:lnTo>
                <a:lnTo>
                  <a:pt x="116" y="65"/>
                </a:lnTo>
                <a:lnTo>
                  <a:pt x="113" y="60"/>
                </a:lnTo>
                <a:lnTo>
                  <a:pt x="108" y="58"/>
                </a:lnTo>
                <a:lnTo>
                  <a:pt x="101" y="56"/>
                </a:lnTo>
                <a:lnTo>
                  <a:pt x="39" y="56"/>
                </a:lnTo>
                <a:lnTo>
                  <a:pt x="33" y="58"/>
                </a:lnTo>
                <a:lnTo>
                  <a:pt x="27" y="60"/>
                </a:lnTo>
                <a:lnTo>
                  <a:pt x="23" y="65"/>
                </a:lnTo>
                <a:lnTo>
                  <a:pt x="22" y="71"/>
                </a:lnTo>
                <a:lnTo>
                  <a:pt x="23" y="75"/>
                </a:lnTo>
                <a:lnTo>
                  <a:pt x="26" y="81"/>
                </a:lnTo>
                <a:lnTo>
                  <a:pt x="19" y="85"/>
                </a:lnTo>
                <a:lnTo>
                  <a:pt x="14" y="92"/>
                </a:lnTo>
                <a:lnTo>
                  <a:pt x="8" y="97"/>
                </a:lnTo>
                <a:lnTo>
                  <a:pt x="4" y="104"/>
                </a:lnTo>
                <a:lnTo>
                  <a:pt x="3" y="111"/>
                </a:lnTo>
                <a:lnTo>
                  <a:pt x="0" y="116"/>
                </a:lnTo>
                <a:lnTo>
                  <a:pt x="0" y="123"/>
                </a:lnTo>
                <a:lnTo>
                  <a:pt x="1" y="129"/>
                </a:lnTo>
                <a:lnTo>
                  <a:pt x="5" y="133"/>
                </a:lnTo>
                <a:lnTo>
                  <a:pt x="8" y="137"/>
                </a:lnTo>
                <a:lnTo>
                  <a:pt x="12" y="138"/>
                </a:lnTo>
                <a:lnTo>
                  <a:pt x="18" y="140"/>
                </a:lnTo>
                <a:lnTo>
                  <a:pt x="19" y="146"/>
                </a:lnTo>
                <a:lnTo>
                  <a:pt x="20" y="153"/>
                </a:lnTo>
                <a:lnTo>
                  <a:pt x="23" y="159"/>
                </a:lnTo>
                <a:lnTo>
                  <a:pt x="29" y="164"/>
                </a:lnTo>
                <a:lnTo>
                  <a:pt x="33" y="168"/>
                </a:lnTo>
                <a:lnTo>
                  <a:pt x="39" y="171"/>
                </a:lnTo>
                <a:lnTo>
                  <a:pt x="45" y="174"/>
                </a:lnTo>
                <a:lnTo>
                  <a:pt x="52" y="174"/>
                </a:lnTo>
                <a:lnTo>
                  <a:pt x="59" y="174"/>
                </a:lnTo>
                <a:lnTo>
                  <a:pt x="65" y="171"/>
                </a:lnTo>
                <a:lnTo>
                  <a:pt x="71" y="168"/>
                </a:lnTo>
                <a:lnTo>
                  <a:pt x="76" y="164"/>
                </a:lnTo>
                <a:lnTo>
                  <a:pt x="80" y="159"/>
                </a:lnTo>
                <a:lnTo>
                  <a:pt x="83" y="153"/>
                </a:lnTo>
                <a:lnTo>
                  <a:pt x="86" y="148"/>
                </a:lnTo>
                <a:lnTo>
                  <a:pt x="87" y="141"/>
                </a:lnTo>
                <a:lnTo>
                  <a:pt x="91" y="141"/>
                </a:lnTo>
                <a:lnTo>
                  <a:pt x="93" y="141"/>
                </a:lnTo>
                <a:lnTo>
                  <a:pt x="94" y="144"/>
                </a:lnTo>
                <a:lnTo>
                  <a:pt x="95" y="146"/>
                </a:lnTo>
                <a:lnTo>
                  <a:pt x="98" y="148"/>
                </a:lnTo>
                <a:lnTo>
                  <a:pt x="102" y="149"/>
                </a:lnTo>
                <a:lnTo>
                  <a:pt x="170" y="149"/>
                </a:lnTo>
                <a:lnTo>
                  <a:pt x="173" y="148"/>
                </a:lnTo>
                <a:lnTo>
                  <a:pt x="176" y="146"/>
                </a:lnTo>
                <a:lnTo>
                  <a:pt x="179" y="142"/>
                </a:lnTo>
                <a:lnTo>
                  <a:pt x="205" y="97"/>
                </a:lnTo>
                <a:lnTo>
                  <a:pt x="209" y="97"/>
                </a:lnTo>
                <a:lnTo>
                  <a:pt x="205" y="103"/>
                </a:lnTo>
                <a:lnTo>
                  <a:pt x="202" y="108"/>
                </a:lnTo>
                <a:lnTo>
                  <a:pt x="196" y="122"/>
                </a:lnTo>
                <a:lnTo>
                  <a:pt x="192" y="137"/>
                </a:lnTo>
                <a:lnTo>
                  <a:pt x="196" y="137"/>
                </a:lnTo>
                <a:lnTo>
                  <a:pt x="202" y="135"/>
                </a:lnTo>
                <a:lnTo>
                  <a:pt x="203" y="142"/>
                </a:lnTo>
                <a:lnTo>
                  <a:pt x="205" y="149"/>
                </a:lnTo>
                <a:lnTo>
                  <a:pt x="209" y="155"/>
                </a:lnTo>
                <a:lnTo>
                  <a:pt x="213" y="160"/>
                </a:lnTo>
                <a:lnTo>
                  <a:pt x="218" y="164"/>
                </a:lnTo>
                <a:lnTo>
                  <a:pt x="224" y="167"/>
                </a:lnTo>
                <a:lnTo>
                  <a:pt x="231" y="170"/>
                </a:lnTo>
                <a:lnTo>
                  <a:pt x="237" y="170"/>
                </a:lnTo>
                <a:lnTo>
                  <a:pt x="244" y="170"/>
                </a:lnTo>
                <a:lnTo>
                  <a:pt x="251" y="167"/>
                </a:lnTo>
                <a:lnTo>
                  <a:pt x="256" y="164"/>
                </a:lnTo>
                <a:lnTo>
                  <a:pt x="262" y="160"/>
                </a:lnTo>
                <a:lnTo>
                  <a:pt x="266" y="155"/>
                </a:lnTo>
                <a:lnTo>
                  <a:pt x="269" y="149"/>
                </a:lnTo>
                <a:lnTo>
                  <a:pt x="272" y="142"/>
                </a:lnTo>
                <a:lnTo>
                  <a:pt x="272" y="135"/>
                </a:lnTo>
                <a:lnTo>
                  <a:pt x="272" y="129"/>
                </a:lnTo>
                <a:lnTo>
                  <a:pt x="269" y="123"/>
                </a:lnTo>
                <a:lnTo>
                  <a:pt x="266" y="118"/>
                </a:lnTo>
                <a:lnTo>
                  <a:pt x="263" y="112"/>
                </a:lnTo>
                <a:close/>
                <a:moveTo>
                  <a:pt x="52" y="150"/>
                </a:moveTo>
                <a:lnTo>
                  <a:pt x="52" y="150"/>
                </a:lnTo>
                <a:lnTo>
                  <a:pt x="48" y="150"/>
                </a:lnTo>
                <a:lnTo>
                  <a:pt x="45" y="148"/>
                </a:lnTo>
                <a:lnTo>
                  <a:pt x="42" y="145"/>
                </a:lnTo>
                <a:lnTo>
                  <a:pt x="41" y="141"/>
                </a:lnTo>
                <a:lnTo>
                  <a:pt x="64" y="141"/>
                </a:lnTo>
                <a:lnTo>
                  <a:pt x="63" y="145"/>
                </a:lnTo>
                <a:lnTo>
                  <a:pt x="60" y="148"/>
                </a:lnTo>
                <a:lnTo>
                  <a:pt x="56" y="150"/>
                </a:lnTo>
                <a:lnTo>
                  <a:pt x="52" y="150"/>
                </a:lnTo>
                <a:close/>
                <a:moveTo>
                  <a:pt x="237" y="146"/>
                </a:moveTo>
                <a:lnTo>
                  <a:pt x="237" y="146"/>
                </a:lnTo>
                <a:lnTo>
                  <a:pt x="232" y="145"/>
                </a:lnTo>
                <a:lnTo>
                  <a:pt x="229" y="144"/>
                </a:lnTo>
                <a:lnTo>
                  <a:pt x="226" y="140"/>
                </a:lnTo>
                <a:lnTo>
                  <a:pt x="225" y="135"/>
                </a:lnTo>
                <a:lnTo>
                  <a:pt x="226" y="131"/>
                </a:lnTo>
                <a:lnTo>
                  <a:pt x="229" y="127"/>
                </a:lnTo>
                <a:lnTo>
                  <a:pt x="232" y="125"/>
                </a:lnTo>
                <a:lnTo>
                  <a:pt x="237" y="123"/>
                </a:lnTo>
                <a:lnTo>
                  <a:pt x="241" y="125"/>
                </a:lnTo>
                <a:lnTo>
                  <a:pt x="246" y="127"/>
                </a:lnTo>
                <a:lnTo>
                  <a:pt x="247" y="131"/>
                </a:lnTo>
                <a:lnTo>
                  <a:pt x="248" y="135"/>
                </a:lnTo>
                <a:lnTo>
                  <a:pt x="247" y="140"/>
                </a:lnTo>
                <a:lnTo>
                  <a:pt x="246" y="144"/>
                </a:lnTo>
                <a:lnTo>
                  <a:pt x="241" y="145"/>
                </a:lnTo>
                <a:lnTo>
                  <a:pt x="237" y="14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2" name="Freeform 76"/>
          <p:cNvSpPr>
            <a:spLocks/>
          </p:cNvSpPr>
          <p:nvPr/>
        </p:nvSpPr>
        <p:spPr bwMode="auto">
          <a:xfrm>
            <a:off x="4672013" y="2978150"/>
            <a:ext cx="57150" cy="104775"/>
          </a:xfrm>
          <a:custGeom>
            <a:avLst/>
            <a:gdLst>
              <a:gd name="T0" fmla="*/ 2147483647 w 104"/>
              <a:gd name="T1" fmla="*/ 2147483647 h 194"/>
              <a:gd name="T2" fmla="*/ 2147483647 w 104"/>
              <a:gd name="T3" fmla="*/ 2147483647 h 194"/>
              <a:gd name="T4" fmla="*/ 2147483647 w 104"/>
              <a:gd name="T5" fmla="*/ 2147483647 h 194"/>
              <a:gd name="T6" fmla="*/ 2147483647 w 104"/>
              <a:gd name="T7" fmla="*/ 2147483647 h 194"/>
              <a:gd name="T8" fmla="*/ 2147483647 w 104"/>
              <a:gd name="T9" fmla="*/ 2147483647 h 194"/>
              <a:gd name="T10" fmla="*/ 2147483647 w 104"/>
              <a:gd name="T11" fmla="*/ 2147483647 h 194"/>
              <a:gd name="T12" fmla="*/ 2147483647 w 104"/>
              <a:gd name="T13" fmla="*/ 2147483647 h 194"/>
              <a:gd name="T14" fmla="*/ 2147483647 w 104"/>
              <a:gd name="T15" fmla="*/ 2147483647 h 194"/>
              <a:gd name="T16" fmla="*/ 2147483647 w 104"/>
              <a:gd name="T17" fmla="*/ 0 h 194"/>
              <a:gd name="T18" fmla="*/ 2147483647 w 104"/>
              <a:gd name="T19" fmla="*/ 0 h 194"/>
              <a:gd name="T20" fmla="*/ 2147483647 w 104"/>
              <a:gd name="T21" fmla="*/ 2147483647 h 194"/>
              <a:gd name="T22" fmla="*/ 2147483647 w 104"/>
              <a:gd name="T23" fmla="*/ 2147483647 h 194"/>
              <a:gd name="T24" fmla="*/ 2147483647 w 104"/>
              <a:gd name="T25" fmla="*/ 2147483647 h 194"/>
              <a:gd name="T26" fmla="*/ 2147483647 w 104"/>
              <a:gd name="T27" fmla="*/ 2147483647 h 194"/>
              <a:gd name="T28" fmla="*/ 2147483647 w 104"/>
              <a:gd name="T29" fmla="*/ 2147483647 h 194"/>
              <a:gd name="T30" fmla="*/ 2147483647 w 104"/>
              <a:gd name="T31" fmla="*/ 2147483647 h 194"/>
              <a:gd name="T32" fmla="*/ 2147483647 w 104"/>
              <a:gd name="T33" fmla="*/ 2147483647 h 194"/>
              <a:gd name="T34" fmla="*/ 2147483647 w 104"/>
              <a:gd name="T35" fmla="*/ 2147483647 h 194"/>
              <a:gd name="T36" fmla="*/ 2147483647 w 104"/>
              <a:gd name="T37" fmla="*/ 2147483647 h 194"/>
              <a:gd name="T38" fmla="*/ 2147483647 w 104"/>
              <a:gd name="T39" fmla="*/ 2147483647 h 194"/>
              <a:gd name="T40" fmla="*/ 0 w 104"/>
              <a:gd name="T41" fmla="*/ 2147483647 h 194"/>
              <a:gd name="T42" fmla="*/ 2147483647 w 104"/>
              <a:gd name="T43" fmla="*/ 2147483647 h 194"/>
              <a:gd name="T44" fmla="*/ 2147483647 w 104"/>
              <a:gd name="T45" fmla="*/ 2147483647 h 19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94">
                <a:moveTo>
                  <a:pt x="3" y="194"/>
                </a:moveTo>
                <a:lnTo>
                  <a:pt x="99" y="194"/>
                </a:lnTo>
                <a:lnTo>
                  <a:pt x="100" y="192"/>
                </a:lnTo>
                <a:lnTo>
                  <a:pt x="101" y="190"/>
                </a:lnTo>
                <a:lnTo>
                  <a:pt x="100" y="181"/>
                </a:lnTo>
                <a:lnTo>
                  <a:pt x="99" y="166"/>
                </a:lnTo>
                <a:lnTo>
                  <a:pt x="100" y="119"/>
                </a:lnTo>
                <a:lnTo>
                  <a:pt x="104" y="3"/>
                </a:lnTo>
                <a:lnTo>
                  <a:pt x="101" y="0"/>
                </a:lnTo>
                <a:lnTo>
                  <a:pt x="99" y="0"/>
                </a:lnTo>
                <a:lnTo>
                  <a:pt x="85" y="11"/>
                </a:lnTo>
                <a:lnTo>
                  <a:pt x="71" y="25"/>
                </a:lnTo>
                <a:lnTo>
                  <a:pt x="60" y="38"/>
                </a:lnTo>
                <a:lnTo>
                  <a:pt x="49" y="53"/>
                </a:lnTo>
                <a:lnTo>
                  <a:pt x="40" y="70"/>
                </a:lnTo>
                <a:lnTo>
                  <a:pt x="33" y="85"/>
                </a:lnTo>
                <a:lnTo>
                  <a:pt x="26" y="101"/>
                </a:lnTo>
                <a:lnTo>
                  <a:pt x="19" y="116"/>
                </a:lnTo>
                <a:lnTo>
                  <a:pt x="11" y="145"/>
                </a:lnTo>
                <a:lnTo>
                  <a:pt x="4" y="168"/>
                </a:lnTo>
                <a:lnTo>
                  <a:pt x="0" y="191"/>
                </a:lnTo>
                <a:lnTo>
                  <a:pt x="2" y="192"/>
                </a:lnTo>
                <a:lnTo>
                  <a:pt x="3" y="19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3" name="Freeform 77"/>
          <p:cNvSpPr>
            <a:spLocks/>
          </p:cNvSpPr>
          <p:nvPr/>
        </p:nvSpPr>
        <p:spPr bwMode="auto">
          <a:xfrm>
            <a:off x="4730750" y="3005138"/>
            <a:ext cx="33338" cy="77787"/>
          </a:xfrm>
          <a:custGeom>
            <a:avLst/>
            <a:gdLst>
              <a:gd name="T0" fmla="*/ 0 w 60"/>
              <a:gd name="T1" fmla="*/ 2147483647 h 142"/>
              <a:gd name="T2" fmla="*/ 0 w 60"/>
              <a:gd name="T3" fmla="*/ 2147483647 h 142"/>
              <a:gd name="T4" fmla="*/ 2147483647 w 60"/>
              <a:gd name="T5" fmla="*/ 2147483647 h 142"/>
              <a:gd name="T6" fmla="*/ 2147483647 w 60"/>
              <a:gd name="T7" fmla="*/ 2147483647 h 142"/>
              <a:gd name="T8" fmla="*/ 2147483647 w 60"/>
              <a:gd name="T9" fmla="*/ 2147483647 h 142"/>
              <a:gd name="T10" fmla="*/ 2147483647 w 60"/>
              <a:gd name="T11" fmla="*/ 2147483647 h 142"/>
              <a:gd name="T12" fmla="*/ 2147483647 w 60"/>
              <a:gd name="T13" fmla="*/ 2147483647 h 142"/>
              <a:gd name="T14" fmla="*/ 2147483647 w 60"/>
              <a:gd name="T15" fmla="*/ 2147483647 h 142"/>
              <a:gd name="T16" fmla="*/ 2147483647 w 60"/>
              <a:gd name="T17" fmla="*/ 2147483647 h 142"/>
              <a:gd name="T18" fmla="*/ 2147483647 w 60"/>
              <a:gd name="T19" fmla="*/ 2147483647 h 142"/>
              <a:gd name="T20" fmla="*/ 2147483647 w 60"/>
              <a:gd name="T21" fmla="*/ 2147483647 h 142"/>
              <a:gd name="T22" fmla="*/ 2147483647 w 60"/>
              <a:gd name="T23" fmla="*/ 0 h 142"/>
              <a:gd name="T24" fmla="*/ 2147483647 w 60"/>
              <a:gd name="T25" fmla="*/ 0 h 142"/>
              <a:gd name="T26" fmla="*/ 2147483647 w 60"/>
              <a:gd name="T27" fmla="*/ 2147483647 h 142"/>
              <a:gd name="T28" fmla="*/ 0 w 60"/>
              <a:gd name="T29" fmla="*/ 2147483647 h 142"/>
              <a:gd name="T30" fmla="*/ 2147483647 w 60"/>
              <a:gd name="T31" fmla="*/ 2147483647 h 142"/>
              <a:gd name="T32" fmla="*/ 2147483647 w 60"/>
              <a:gd name="T33" fmla="*/ 2147483647 h 142"/>
              <a:gd name="T34" fmla="*/ 2147483647 w 60"/>
              <a:gd name="T35" fmla="*/ 2147483647 h 142"/>
              <a:gd name="T36" fmla="*/ 2147483647 w 60"/>
              <a:gd name="T37" fmla="*/ 2147483647 h 142"/>
              <a:gd name="T38" fmla="*/ 2147483647 w 60"/>
              <a:gd name="T39" fmla="*/ 2147483647 h 142"/>
              <a:gd name="T40" fmla="*/ 0 w 60"/>
              <a:gd name="T41" fmla="*/ 2147483647 h 1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 h="142">
                <a:moveTo>
                  <a:pt x="0" y="138"/>
                </a:moveTo>
                <a:lnTo>
                  <a:pt x="0" y="138"/>
                </a:lnTo>
                <a:lnTo>
                  <a:pt x="2" y="140"/>
                </a:lnTo>
                <a:lnTo>
                  <a:pt x="3" y="142"/>
                </a:lnTo>
                <a:lnTo>
                  <a:pt x="59" y="142"/>
                </a:lnTo>
                <a:lnTo>
                  <a:pt x="60" y="140"/>
                </a:lnTo>
                <a:lnTo>
                  <a:pt x="60" y="138"/>
                </a:lnTo>
                <a:lnTo>
                  <a:pt x="57" y="127"/>
                </a:lnTo>
                <a:lnTo>
                  <a:pt x="47" y="97"/>
                </a:lnTo>
                <a:lnTo>
                  <a:pt x="29" y="54"/>
                </a:lnTo>
                <a:lnTo>
                  <a:pt x="6" y="1"/>
                </a:lnTo>
                <a:lnTo>
                  <a:pt x="4" y="0"/>
                </a:lnTo>
                <a:lnTo>
                  <a:pt x="3" y="0"/>
                </a:lnTo>
                <a:lnTo>
                  <a:pt x="2" y="1"/>
                </a:lnTo>
                <a:lnTo>
                  <a:pt x="0" y="3"/>
                </a:lnTo>
                <a:lnTo>
                  <a:pt x="2" y="19"/>
                </a:lnTo>
                <a:lnTo>
                  <a:pt x="4" y="57"/>
                </a:lnTo>
                <a:lnTo>
                  <a:pt x="4" y="80"/>
                </a:lnTo>
                <a:lnTo>
                  <a:pt x="4" y="102"/>
                </a:lnTo>
                <a:lnTo>
                  <a:pt x="3" y="123"/>
                </a:lnTo>
                <a:lnTo>
                  <a:pt x="0" y="1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4" name="Freeform 78"/>
          <p:cNvSpPr>
            <a:spLocks/>
          </p:cNvSpPr>
          <p:nvPr/>
        </p:nvSpPr>
        <p:spPr bwMode="auto">
          <a:xfrm>
            <a:off x="4662488" y="3087688"/>
            <a:ext cx="65087" cy="11112"/>
          </a:xfrm>
          <a:custGeom>
            <a:avLst/>
            <a:gdLst>
              <a:gd name="T0" fmla="*/ 2147483647 w 118"/>
              <a:gd name="T1" fmla="*/ 2147483647 h 20"/>
              <a:gd name="T2" fmla="*/ 2147483647 w 118"/>
              <a:gd name="T3" fmla="*/ 2147483647 h 20"/>
              <a:gd name="T4" fmla="*/ 2147483647 w 118"/>
              <a:gd name="T5" fmla="*/ 2147483647 h 20"/>
              <a:gd name="T6" fmla="*/ 2147483647 w 118"/>
              <a:gd name="T7" fmla="*/ 2147483647 h 20"/>
              <a:gd name="T8" fmla="*/ 2147483647 w 118"/>
              <a:gd name="T9" fmla="*/ 2147483647 h 20"/>
              <a:gd name="T10" fmla="*/ 2147483647 w 118"/>
              <a:gd name="T11" fmla="*/ 2147483647 h 20"/>
              <a:gd name="T12" fmla="*/ 2147483647 w 118"/>
              <a:gd name="T13" fmla="*/ 2147483647 h 20"/>
              <a:gd name="T14" fmla="*/ 2147483647 w 118"/>
              <a:gd name="T15" fmla="*/ 2147483647 h 20"/>
              <a:gd name="T16" fmla="*/ 2147483647 w 118"/>
              <a:gd name="T17" fmla="*/ 2147483647 h 20"/>
              <a:gd name="T18" fmla="*/ 2147483647 w 118"/>
              <a:gd name="T19" fmla="*/ 2147483647 h 20"/>
              <a:gd name="T20" fmla="*/ 2147483647 w 118"/>
              <a:gd name="T21" fmla="*/ 0 h 20"/>
              <a:gd name="T22" fmla="*/ 2147483647 w 118"/>
              <a:gd name="T23" fmla="*/ 0 h 20"/>
              <a:gd name="T24" fmla="*/ 0 w 118"/>
              <a:gd name="T25" fmla="*/ 2147483647 h 20"/>
              <a:gd name="T26" fmla="*/ 0 w 118"/>
              <a:gd name="T27" fmla="*/ 2147483647 h 20"/>
              <a:gd name="T28" fmla="*/ 2147483647 w 118"/>
              <a:gd name="T29" fmla="*/ 2147483647 h 20"/>
              <a:gd name="T30" fmla="*/ 2147483647 w 118"/>
              <a:gd name="T31" fmla="*/ 2147483647 h 20"/>
              <a:gd name="T32" fmla="*/ 2147483647 w 118"/>
              <a:gd name="T33" fmla="*/ 2147483647 h 20"/>
              <a:gd name="T34" fmla="*/ 2147483647 w 118"/>
              <a:gd name="T35" fmla="*/ 2147483647 h 20"/>
              <a:gd name="T36" fmla="*/ 2147483647 w 118"/>
              <a:gd name="T37" fmla="*/ 2147483647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8" h="20">
                <a:moveTo>
                  <a:pt x="20" y="20"/>
                </a:moveTo>
                <a:lnTo>
                  <a:pt x="20" y="20"/>
                </a:lnTo>
                <a:lnTo>
                  <a:pt x="23" y="19"/>
                </a:lnTo>
                <a:lnTo>
                  <a:pt x="35" y="19"/>
                </a:lnTo>
                <a:lnTo>
                  <a:pt x="49" y="18"/>
                </a:lnTo>
                <a:lnTo>
                  <a:pt x="80" y="14"/>
                </a:lnTo>
                <a:lnTo>
                  <a:pt x="117" y="5"/>
                </a:lnTo>
                <a:lnTo>
                  <a:pt x="118" y="4"/>
                </a:lnTo>
                <a:lnTo>
                  <a:pt x="118" y="3"/>
                </a:lnTo>
                <a:lnTo>
                  <a:pt x="117" y="1"/>
                </a:lnTo>
                <a:lnTo>
                  <a:pt x="116" y="0"/>
                </a:lnTo>
                <a:lnTo>
                  <a:pt x="2" y="0"/>
                </a:lnTo>
                <a:lnTo>
                  <a:pt x="0" y="1"/>
                </a:lnTo>
                <a:lnTo>
                  <a:pt x="0" y="4"/>
                </a:lnTo>
                <a:lnTo>
                  <a:pt x="2" y="9"/>
                </a:lnTo>
                <a:lnTo>
                  <a:pt x="5" y="12"/>
                </a:lnTo>
                <a:lnTo>
                  <a:pt x="10" y="18"/>
                </a:lnTo>
                <a:lnTo>
                  <a:pt x="16" y="19"/>
                </a:lnTo>
                <a:lnTo>
                  <a:pt x="20"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5" name="Freeform 79"/>
          <p:cNvSpPr>
            <a:spLocks/>
          </p:cNvSpPr>
          <p:nvPr/>
        </p:nvSpPr>
        <p:spPr bwMode="auto">
          <a:xfrm>
            <a:off x="4646613" y="3094038"/>
            <a:ext cx="146050" cy="17462"/>
          </a:xfrm>
          <a:custGeom>
            <a:avLst/>
            <a:gdLst>
              <a:gd name="T0" fmla="*/ 2147483647 w 270"/>
              <a:gd name="T1" fmla="*/ 2147483647 h 33"/>
              <a:gd name="T2" fmla="*/ 2147483647 w 270"/>
              <a:gd name="T3" fmla="*/ 2147483647 h 33"/>
              <a:gd name="T4" fmla="*/ 2147483647 w 270"/>
              <a:gd name="T5" fmla="*/ 2147483647 h 33"/>
              <a:gd name="T6" fmla="*/ 2147483647 w 270"/>
              <a:gd name="T7" fmla="*/ 2147483647 h 33"/>
              <a:gd name="T8" fmla="*/ 2147483647 w 270"/>
              <a:gd name="T9" fmla="*/ 2147483647 h 33"/>
              <a:gd name="T10" fmla="*/ 2147483647 w 270"/>
              <a:gd name="T11" fmla="*/ 2147483647 h 33"/>
              <a:gd name="T12" fmla="*/ 2147483647 w 270"/>
              <a:gd name="T13" fmla="*/ 2147483647 h 33"/>
              <a:gd name="T14" fmla="*/ 2147483647 w 270"/>
              <a:gd name="T15" fmla="*/ 2147483647 h 33"/>
              <a:gd name="T16" fmla="*/ 2147483647 w 270"/>
              <a:gd name="T17" fmla="*/ 0 h 33"/>
              <a:gd name="T18" fmla="*/ 2147483647 w 270"/>
              <a:gd name="T19" fmla="*/ 2147483647 h 33"/>
              <a:gd name="T20" fmla="*/ 2147483647 w 270"/>
              <a:gd name="T21" fmla="*/ 2147483647 h 33"/>
              <a:gd name="T22" fmla="*/ 2147483647 w 270"/>
              <a:gd name="T23" fmla="*/ 2147483647 h 33"/>
              <a:gd name="T24" fmla="*/ 2147483647 w 270"/>
              <a:gd name="T25" fmla="*/ 2147483647 h 33"/>
              <a:gd name="T26" fmla="*/ 2147483647 w 270"/>
              <a:gd name="T27" fmla="*/ 2147483647 h 33"/>
              <a:gd name="T28" fmla="*/ 2147483647 w 270"/>
              <a:gd name="T29" fmla="*/ 2147483647 h 33"/>
              <a:gd name="T30" fmla="*/ 2147483647 w 270"/>
              <a:gd name="T31" fmla="*/ 2147483647 h 33"/>
              <a:gd name="T32" fmla="*/ 2147483647 w 270"/>
              <a:gd name="T33" fmla="*/ 2147483647 h 33"/>
              <a:gd name="T34" fmla="*/ 2147483647 w 270"/>
              <a:gd name="T35" fmla="*/ 2147483647 h 33"/>
              <a:gd name="T36" fmla="*/ 0 w 270"/>
              <a:gd name="T37" fmla="*/ 2147483647 h 33"/>
              <a:gd name="T38" fmla="*/ 0 w 270"/>
              <a:gd name="T39" fmla="*/ 2147483647 h 33"/>
              <a:gd name="T40" fmla="*/ 0 w 270"/>
              <a:gd name="T41" fmla="*/ 2147483647 h 33"/>
              <a:gd name="T42" fmla="*/ 0 w 270"/>
              <a:gd name="T43" fmla="*/ 2147483647 h 33"/>
              <a:gd name="T44" fmla="*/ 2147483647 w 270"/>
              <a:gd name="T45" fmla="*/ 2147483647 h 33"/>
              <a:gd name="T46" fmla="*/ 2147483647 w 270"/>
              <a:gd name="T47" fmla="*/ 2147483647 h 33"/>
              <a:gd name="T48" fmla="*/ 2147483647 w 270"/>
              <a:gd name="T49" fmla="*/ 2147483647 h 33"/>
              <a:gd name="T50" fmla="*/ 2147483647 w 270"/>
              <a:gd name="T51" fmla="*/ 2147483647 h 33"/>
              <a:gd name="T52" fmla="*/ 2147483647 w 270"/>
              <a:gd name="T53" fmla="*/ 2147483647 h 33"/>
              <a:gd name="T54" fmla="*/ 2147483647 w 270"/>
              <a:gd name="T55" fmla="*/ 2147483647 h 33"/>
              <a:gd name="T56" fmla="*/ 2147483647 w 270"/>
              <a:gd name="T57" fmla="*/ 2147483647 h 33"/>
              <a:gd name="T58" fmla="*/ 2147483647 w 270"/>
              <a:gd name="T59" fmla="*/ 2147483647 h 33"/>
              <a:gd name="T60" fmla="*/ 2147483647 w 270"/>
              <a:gd name="T61" fmla="*/ 2147483647 h 33"/>
              <a:gd name="T62" fmla="*/ 2147483647 w 270"/>
              <a:gd name="T63" fmla="*/ 2147483647 h 33"/>
              <a:gd name="T64" fmla="*/ 2147483647 w 270"/>
              <a:gd name="T65" fmla="*/ 2147483647 h 33"/>
              <a:gd name="T66" fmla="*/ 2147483647 w 270"/>
              <a:gd name="T67" fmla="*/ 2147483647 h 33"/>
              <a:gd name="T68" fmla="*/ 2147483647 w 270"/>
              <a:gd name="T69" fmla="*/ 2147483647 h 33"/>
              <a:gd name="T70" fmla="*/ 2147483647 w 270"/>
              <a:gd name="T71" fmla="*/ 2147483647 h 33"/>
              <a:gd name="T72" fmla="*/ 2147483647 w 270"/>
              <a:gd name="T73" fmla="*/ 2147483647 h 33"/>
              <a:gd name="T74" fmla="*/ 2147483647 w 270"/>
              <a:gd name="T75" fmla="*/ 2147483647 h 33"/>
              <a:gd name="T76" fmla="*/ 2147483647 w 270"/>
              <a:gd name="T77" fmla="*/ 2147483647 h 3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0" h="33">
                <a:moveTo>
                  <a:pt x="268" y="22"/>
                </a:moveTo>
                <a:lnTo>
                  <a:pt x="268" y="22"/>
                </a:lnTo>
                <a:lnTo>
                  <a:pt x="263" y="17"/>
                </a:lnTo>
                <a:lnTo>
                  <a:pt x="255" y="11"/>
                </a:lnTo>
                <a:lnTo>
                  <a:pt x="244" y="7"/>
                </a:lnTo>
                <a:lnTo>
                  <a:pt x="233" y="4"/>
                </a:lnTo>
                <a:lnTo>
                  <a:pt x="221" y="3"/>
                </a:lnTo>
                <a:lnTo>
                  <a:pt x="208" y="2"/>
                </a:lnTo>
                <a:lnTo>
                  <a:pt x="185" y="0"/>
                </a:lnTo>
                <a:lnTo>
                  <a:pt x="159" y="2"/>
                </a:lnTo>
                <a:lnTo>
                  <a:pt x="148" y="3"/>
                </a:lnTo>
                <a:lnTo>
                  <a:pt x="128" y="7"/>
                </a:lnTo>
                <a:lnTo>
                  <a:pt x="106" y="11"/>
                </a:lnTo>
                <a:lnTo>
                  <a:pt x="83" y="14"/>
                </a:lnTo>
                <a:lnTo>
                  <a:pt x="62" y="15"/>
                </a:lnTo>
                <a:lnTo>
                  <a:pt x="25" y="18"/>
                </a:lnTo>
                <a:lnTo>
                  <a:pt x="4" y="18"/>
                </a:lnTo>
                <a:lnTo>
                  <a:pt x="2" y="18"/>
                </a:lnTo>
                <a:lnTo>
                  <a:pt x="0" y="18"/>
                </a:lnTo>
                <a:lnTo>
                  <a:pt x="0" y="19"/>
                </a:lnTo>
                <a:lnTo>
                  <a:pt x="0" y="21"/>
                </a:lnTo>
                <a:lnTo>
                  <a:pt x="0" y="22"/>
                </a:lnTo>
                <a:lnTo>
                  <a:pt x="9" y="27"/>
                </a:lnTo>
                <a:lnTo>
                  <a:pt x="20" y="30"/>
                </a:lnTo>
                <a:lnTo>
                  <a:pt x="36" y="32"/>
                </a:lnTo>
                <a:lnTo>
                  <a:pt x="55" y="33"/>
                </a:lnTo>
                <a:lnTo>
                  <a:pt x="77" y="32"/>
                </a:lnTo>
                <a:lnTo>
                  <a:pt x="101" y="30"/>
                </a:lnTo>
                <a:lnTo>
                  <a:pt x="125" y="27"/>
                </a:lnTo>
                <a:lnTo>
                  <a:pt x="150" y="23"/>
                </a:lnTo>
                <a:lnTo>
                  <a:pt x="170" y="21"/>
                </a:lnTo>
                <a:lnTo>
                  <a:pt x="192" y="21"/>
                </a:lnTo>
                <a:lnTo>
                  <a:pt x="221" y="22"/>
                </a:lnTo>
                <a:lnTo>
                  <a:pt x="244" y="23"/>
                </a:lnTo>
                <a:lnTo>
                  <a:pt x="266" y="26"/>
                </a:lnTo>
                <a:lnTo>
                  <a:pt x="268" y="26"/>
                </a:lnTo>
                <a:lnTo>
                  <a:pt x="268" y="25"/>
                </a:lnTo>
                <a:lnTo>
                  <a:pt x="270" y="23"/>
                </a:lnTo>
                <a:lnTo>
                  <a:pt x="268"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6" name="Freeform 80"/>
          <p:cNvSpPr>
            <a:spLocks/>
          </p:cNvSpPr>
          <p:nvPr/>
        </p:nvSpPr>
        <p:spPr bwMode="auto">
          <a:xfrm>
            <a:off x="4681538" y="3111500"/>
            <a:ext cx="68262" cy="9525"/>
          </a:xfrm>
          <a:custGeom>
            <a:avLst/>
            <a:gdLst>
              <a:gd name="T0" fmla="*/ 2147483647 w 125"/>
              <a:gd name="T1" fmla="*/ 2147483647 h 19"/>
              <a:gd name="T2" fmla="*/ 2147483647 w 125"/>
              <a:gd name="T3" fmla="*/ 2147483647 h 19"/>
              <a:gd name="T4" fmla="*/ 2147483647 w 125"/>
              <a:gd name="T5" fmla="*/ 2147483647 h 19"/>
              <a:gd name="T6" fmla="*/ 2147483647 w 125"/>
              <a:gd name="T7" fmla="*/ 0 h 19"/>
              <a:gd name="T8" fmla="*/ 2147483647 w 125"/>
              <a:gd name="T9" fmla="*/ 2147483647 h 19"/>
              <a:gd name="T10" fmla="*/ 2147483647 w 125"/>
              <a:gd name="T11" fmla="*/ 2147483647 h 19"/>
              <a:gd name="T12" fmla="*/ 2147483647 w 125"/>
              <a:gd name="T13" fmla="*/ 2147483647 h 19"/>
              <a:gd name="T14" fmla="*/ 2147483647 w 125"/>
              <a:gd name="T15" fmla="*/ 2147483647 h 19"/>
              <a:gd name="T16" fmla="*/ 2147483647 w 125"/>
              <a:gd name="T17" fmla="*/ 2147483647 h 19"/>
              <a:gd name="T18" fmla="*/ 0 w 125"/>
              <a:gd name="T19" fmla="*/ 2147483647 h 19"/>
              <a:gd name="T20" fmla="*/ 0 w 125"/>
              <a:gd name="T21" fmla="*/ 2147483647 h 19"/>
              <a:gd name="T22" fmla="*/ 0 w 125"/>
              <a:gd name="T23" fmla="*/ 2147483647 h 19"/>
              <a:gd name="T24" fmla="*/ 2147483647 w 125"/>
              <a:gd name="T25" fmla="*/ 2147483647 h 19"/>
              <a:gd name="T26" fmla="*/ 2147483647 w 125"/>
              <a:gd name="T27" fmla="*/ 2147483647 h 19"/>
              <a:gd name="T28" fmla="*/ 2147483647 w 125"/>
              <a:gd name="T29" fmla="*/ 2147483647 h 19"/>
              <a:gd name="T30" fmla="*/ 2147483647 w 125"/>
              <a:gd name="T31" fmla="*/ 2147483647 h 19"/>
              <a:gd name="T32" fmla="*/ 2147483647 w 125"/>
              <a:gd name="T33" fmla="*/ 2147483647 h 19"/>
              <a:gd name="T34" fmla="*/ 2147483647 w 125"/>
              <a:gd name="T35" fmla="*/ 2147483647 h 19"/>
              <a:gd name="T36" fmla="*/ 2147483647 w 125"/>
              <a:gd name="T37" fmla="*/ 2147483647 h 19"/>
              <a:gd name="T38" fmla="*/ 2147483647 w 125"/>
              <a:gd name="T39" fmla="*/ 2147483647 h 19"/>
              <a:gd name="T40" fmla="*/ 2147483647 w 125"/>
              <a:gd name="T41" fmla="*/ 2147483647 h 19"/>
              <a:gd name="T42" fmla="*/ 2147483647 w 125"/>
              <a:gd name="T43" fmla="*/ 2147483647 h 19"/>
              <a:gd name="T44" fmla="*/ 2147483647 w 125"/>
              <a:gd name="T45" fmla="*/ 2147483647 h 19"/>
              <a:gd name="T46" fmla="*/ 2147483647 w 125"/>
              <a:gd name="T47" fmla="*/ 2147483647 h 19"/>
              <a:gd name="T48" fmla="*/ 2147483647 w 125"/>
              <a:gd name="T49" fmla="*/ 2147483647 h 19"/>
              <a:gd name="T50" fmla="*/ 2147483647 w 125"/>
              <a:gd name="T51" fmla="*/ 2147483647 h 19"/>
              <a:gd name="T52" fmla="*/ 2147483647 w 125"/>
              <a:gd name="T53" fmla="*/ 2147483647 h 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5" h="19">
                <a:moveTo>
                  <a:pt x="123" y="4"/>
                </a:moveTo>
                <a:lnTo>
                  <a:pt x="123" y="4"/>
                </a:lnTo>
                <a:lnTo>
                  <a:pt x="110" y="2"/>
                </a:lnTo>
                <a:lnTo>
                  <a:pt x="98" y="0"/>
                </a:lnTo>
                <a:lnTo>
                  <a:pt x="77" y="2"/>
                </a:lnTo>
                <a:lnTo>
                  <a:pt x="57" y="6"/>
                </a:lnTo>
                <a:lnTo>
                  <a:pt x="37" y="8"/>
                </a:lnTo>
                <a:lnTo>
                  <a:pt x="16" y="10"/>
                </a:lnTo>
                <a:lnTo>
                  <a:pt x="2" y="10"/>
                </a:lnTo>
                <a:lnTo>
                  <a:pt x="0" y="10"/>
                </a:lnTo>
                <a:lnTo>
                  <a:pt x="0" y="11"/>
                </a:lnTo>
                <a:lnTo>
                  <a:pt x="0" y="12"/>
                </a:lnTo>
                <a:lnTo>
                  <a:pt x="1" y="14"/>
                </a:lnTo>
                <a:lnTo>
                  <a:pt x="9" y="17"/>
                </a:lnTo>
                <a:lnTo>
                  <a:pt x="27" y="19"/>
                </a:lnTo>
                <a:lnTo>
                  <a:pt x="38" y="19"/>
                </a:lnTo>
                <a:lnTo>
                  <a:pt x="47" y="19"/>
                </a:lnTo>
                <a:lnTo>
                  <a:pt x="57" y="18"/>
                </a:lnTo>
                <a:lnTo>
                  <a:pt x="76" y="14"/>
                </a:lnTo>
                <a:lnTo>
                  <a:pt x="95" y="10"/>
                </a:lnTo>
                <a:lnTo>
                  <a:pt x="103" y="10"/>
                </a:lnTo>
                <a:lnTo>
                  <a:pt x="113" y="8"/>
                </a:lnTo>
                <a:lnTo>
                  <a:pt x="123" y="10"/>
                </a:lnTo>
                <a:lnTo>
                  <a:pt x="124" y="8"/>
                </a:lnTo>
                <a:lnTo>
                  <a:pt x="125" y="7"/>
                </a:lnTo>
                <a:lnTo>
                  <a:pt x="124" y="6"/>
                </a:lnTo>
                <a:lnTo>
                  <a:pt x="123"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7" name="Freeform 81"/>
          <p:cNvSpPr>
            <a:spLocks/>
          </p:cNvSpPr>
          <p:nvPr/>
        </p:nvSpPr>
        <p:spPr bwMode="auto">
          <a:xfrm>
            <a:off x="3479800" y="1592263"/>
            <a:ext cx="41275" cy="41275"/>
          </a:xfrm>
          <a:custGeom>
            <a:avLst/>
            <a:gdLst>
              <a:gd name="T0" fmla="*/ 2147483647 w 75"/>
              <a:gd name="T1" fmla="*/ 2147483647 h 75"/>
              <a:gd name="T2" fmla="*/ 2147483647 w 75"/>
              <a:gd name="T3" fmla="*/ 2147483647 h 75"/>
              <a:gd name="T4" fmla="*/ 2147483647 w 75"/>
              <a:gd name="T5" fmla="*/ 2147483647 h 75"/>
              <a:gd name="T6" fmla="*/ 2147483647 w 75"/>
              <a:gd name="T7" fmla="*/ 2147483647 h 75"/>
              <a:gd name="T8" fmla="*/ 2147483647 w 75"/>
              <a:gd name="T9" fmla="*/ 0 h 75"/>
              <a:gd name="T10" fmla="*/ 2147483647 w 75"/>
              <a:gd name="T11" fmla="*/ 0 h 75"/>
              <a:gd name="T12" fmla="*/ 2147483647 w 75"/>
              <a:gd name="T13" fmla="*/ 2147483647 h 75"/>
              <a:gd name="T14" fmla="*/ 2147483647 w 75"/>
              <a:gd name="T15" fmla="*/ 2147483647 h 75"/>
              <a:gd name="T16" fmla="*/ 2147483647 w 75"/>
              <a:gd name="T17" fmla="*/ 2147483647 h 75"/>
              <a:gd name="T18" fmla="*/ 0 w 75"/>
              <a:gd name="T19" fmla="*/ 2147483647 h 75"/>
              <a:gd name="T20" fmla="*/ 0 w 75"/>
              <a:gd name="T21" fmla="*/ 2147483647 h 75"/>
              <a:gd name="T22" fmla="*/ 0 w 75"/>
              <a:gd name="T23" fmla="*/ 2147483647 h 75"/>
              <a:gd name="T24" fmla="*/ 2147483647 w 75"/>
              <a:gd name="T25" fmla="*/ 2147483647 h 75"/>
              <a:gd name="T26" fmla="*/ 2147483647 w 75"/>
              <a:gd name="T27" fmla="*/ 2147483647 h 75"/>
              <a:gd name="T28" fmla="*/ 2147483647 w 75"/>
              <a:gd name="T29" fmla="*/ 2147483647 h 75"/>
              <a:gd name="T30" fmla="*/ 2147483647 w 75"/>
              <a:gd name="T31" fmla="*/ 2147483647 h 75"/>
              <a:gd name="T32" fmla="*/ 2147483647 w 75"/>
              <a:gd name="T33" fmla="*/ 2147483647 h 75"/>
              <a:gd name="T34" fmla="*/ 2147483647 w 75"/>
              <a:gd name="T35" fmla="*/ 2147483647 h 75"/>
              <a:gd name="T36" fmla="*/ 2147483647 w 75"/>
              <a:gd name="T37" fmla="*/ 2147483647 h 75"/>
              <a:gd name="T38" fmla="*/ 2147483647 w 75"/>
              <a:gd name="T39" fmla="*/ 2147483647 h 75"/>
              <a:gd name="T40" fmla="*/ 2147483647 w 75"/>
              <a:gd name="T41" fmla="*/ 2147483647 h 75"/>
              <a:gd name="T42" fmla="*/ 2147483647 w 75"/>
              <a:gd name="T43" fmla="*/ 2147483647 h 75"/>
              <a:gd name="T44" fmla="*/ 2147483647 w 75"/>
              <a:gd name="T45" fmla="*/ 2147483647 h 75"/>
              <a:gd name="T46" fmla="*/ 2147483647 w 75"/>
              <a:gd name="T47" fmla="*/ 2147483647 h 75"/>
              <a:gd name="T48" fmla="*/ 2147483647 w 75"/>
              <a:gd name="T49" fmla="*/ 2147483647 h 75"/>
              <a:gd name="T50" fmla="*/ 2147483647 w 75"/>
              <a:gd name="T51" fmla="*/ 2147483647 h 75"/>
              <a:gd name="T52" fmla="*/ 2147483647 w 75"/>
              <a:gd name="T53" fmla="*/ 2147483647 h 75"/>
              <a:gd name="T54" fmla="*/ 2147483647 w 75"/>
              <a:gd name="T55" fmla="*/ 2147483647 h 7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5" h="75">
                <a:moveTo>
                  <a:pt x="51" y="24"/>
                </a:moveTo>
                <a:lnTo>
                  <a:pt x="51" y="24"/>
                </a:lnTo>
                <a:lnTo>
                  <a:pt x="36" y="11"/>
                </a:lnTo>
                <a:lnTo>
                  <a:pt x="27" y="6"/>
                </a:lnTo>
                <a:lnTo>
                  <a:pt x="19" y="0"/>
                </a:lnTo>
                <a:lnTo>
                  <a:pt x="15" y="0"/>
                </a:lnTo>
                <a:lnTo>
                  <a:pt x="11" y="2"/>
                </a:lnTo>
                <a:lnTo>
                  <a:pt x="6" y="5"/>
                </a:lnTo>
                <a:lnTo>
                  <a:pt x="2" y="7"/>
                </a:lnTo>
                <a:lnTo>
                  <a:pt x="0" y="13"/>
                </a:lnTo>
                <a:lnTo>
                  <a:pt x="0" y="17"/>
                </a:lnTo>
                <a:lnTo>
                  <a:pt x="0" y="21"/>
                </a:lnTo>
                <a:lnTo>
                  <a:pt x="2" y="22"/>
                </a:lnTo>
                <a:lnTo>
                  <a:pt x="19" y="32"/>
                </a:lnTo>
                <a:lnTo>
                  <a:pt x="31" y="43"/>
                </a:lnTo>
                <a:lnTo>
                  <a:pt x="43" y="56"/>
                </a:lnTo>
                <a:lnTo>
                  <a:pt x="51" y="73"/>
                </a:lnTo>
                <a:lnTo>
                  <a:pt x="54" y="75"/>
                </a:lnTo>
                <a:lnTo>
                  <a:pt x="58" y="75"/>
                </a:lnTo>
                <a:lnTo>
                  <a:pt x="62" y="75"/>
                </a:lnTo>
                <a:lnTo>
                  <a:pt x="67" y="73"/>
                </a:lnTo>
                <a:lnTo>
                  <a:pt x="69" y="70"/>
                </a:lnTo>
                <a:lnTo>
                  <a:pt x="72" y="67"/>
                </a:lnTo>
                <a:lnTo>
                  <a:pt x="73" y="63"/>
                </a:lnTo>
                <a:lnTo>
                  <a:pt x="75" y="59"/>
                </a:lnTo>
                <a:lnTo>
                  <a:pt x="73" y="56"/>
                </a:lnTo>
                <a:lnTo>
                  <a:pt x="64" y="39"/>
                </a:lnTo>
                <a:lnTo>
                  <a:pt x="51" y="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8" name="Freeform 82"/>
          <p:cNvSpPr>
            <a:spLocks/>
          </p:cNvSpPr>
          <p:nvPr/>
        </p:nvSpPr>
        <p:spPr bwMode="auto">
          <a:xfrm>
            <a:off x="3492500" y="1514475"/>
            <a:ext cx="104775" cy="104775"/>
          </a:xfrm>
          <a:custGeom>
            <a:avLst/>
            <a:gdLst>
              <a:gd name="T0" fmla="*/ 2147483647 w 194"/>
              <a:gd name="T1" fmla="*/ 2147483647 h 192"/>
              <a:gd name="T2" fmla="*/ 2147483647 w 194"/>
              <a:gd name="T3" fmla="*/ 2147483647 h 192"/>
              <a:gd name="T4" fmla="*/ 2147483647 w 194"/>
              <a:gd name="T5" fmla="*/ 2147483647 h 192"/>
              <a:gd name="T6" fmla="*/ 2147483647 w 194"/>
              <a:gd name="T7" fmla="*/ 2147483647 h 192"/>
              <a:gd name="T8" fmla="*/ 2147483647 w 194"/>
              <a:gd name="T9" fmla="*/ 2147483647 h 192"/>
              <a:gd name="T10" fmla="*/ 2147483647 w 194"/>
              <a:gd name="T11" fmla="*/ 2147483647 h 192"/>
              <a:gd name="T12" fmla="*/ 2147483647 w 194"/>
              <a:gd name="T13" fmla="*/ 2147483647 h 192"/>
              <a:gd name="T14" fmla="*/ 2147483647 w 194"/>
              <a:gd name="T15" fmla="*/ 2147483647 h 192"/>
              <a:gd name="T16" fmla="*/ 2147483647 w 194"/>
              <a:gd name="T17" fmla="*/ 2147483647 h 192"/>
              <a:gd name="T18" fmla="*/ 2147483647 w 194"/>
              <a:gd name="T19" fmla="*/ 2147483647 h 192"/>
              <a:gd name="T20" fmla="*/ 2147483647 w 194"/>
              <a:gd name="T21" fmla="*/ 2147483647 h 192"/>
              <a:gd name="T22" fmla="*/ 2147483647 w 194"/>
              <a:gd name="T23" fmla="*/ 2147483647 h 192"/>
              <a:gd name="T24" fmla="*/ 2147483647 w 194"/>
              <a:gd name="T25" fmla="*/ 2147483647 h 192"/>
              <a:gd name="T26" fmla="*/ 2147483647 w 194"/>
              <a:gd name="T27" fmla="*/ 2147483647 h 192"/>
              <a:gd name="T28" fmla="*/ 2147483647 w 194"/>
              <a:gd name="T29" fmla="*/ 2147483647 h 192"/>
              <a:gd name="T30" fmla="*/ 2147483647 w 194"/>
              <a:gd name="T31" fmla="*/ 2147483647 h 192"/>
              <a:gd name="T32" fmla="*/ 2147483647 w 194"/>
              <a:gd name="T33" fmla="*/ 2147483647 h 192"/>
              <a:gd name="T34" fmla="*/ 2147483647 w 194"/>
              <a:gd name="T35" fmla="*/ 0 h 192"/>
              <a:gd name="T36" fmla="*/ 2147483647 w 194"/>
              <a:gd name="T37" fmla="*/ 0 h 192"/>
              <a:gd name="T38" fmla="*/ 2147483647 w 194"/>
              <a:gd name="T39" fmla="*/ 2147483647 h 192"/>
              <a:gd name="T40" fmla="*/ 2147483647 w 194"/>
              <a:gd name="T41" fmla="*/ 2147483647 h 192"/>
              <a:gd name="T42" fmla="*/ 2147483647 w 194"/>
              <a:gd name="T43" fmla="*/ 2147483647 h 192"/>
              <a:gd name="T44" fmla="*/ 0 w 194"/>
              <a:gd name="T45" fmla="*/ 2147483647 h 192"/>
              <a:gd name="T46" fmla="*/ 2147483647 w 194"/>
              <a:gd name="T47" fmla="*/ 2147483647 h 192"/>
              <a:gd name="T48" fmla="*/ 2147483647 w 194"/>
              <a:gd name="T49" fmla="*/ 2147483647 h 192"/>
              <a:gd name="T50" fmla="*/ 2147483647 w 194"/>
              <a:gd name="T51" fmla="*/ 2147483647 h 192"/>
              <a:gd name="T52" fmla="*/ 2147483647 w 194"/>
              <a:gd name="T53" fmla="*/ 2147483647 h 192"/>
              <a:gd name="T54" fmla="*/ 2147483647 w 194"/>
              <a:gd name="T55" fmla="*/ 2147483647 h 192"/>
              <a:gd name="T56" fmla="*/ 2147483647 w 194"/>
              <a:gd name="T57" fmla="*/ 2147483647 h 192"/>
              <a:gd name="T58" fmla="*/ 2147483647 w 194"/>
              <a:gd name="T59" fmla="*/ 2147483647 h 192"/>
              <a:gd name="T60" fmla="*/ 2147483647 w 194"/>
              <a:gd name="T61" fmla="*/ 2147483647 h 192"/>
              <a:gd name="T62" fmla="*/ 2147483647 w 194"/>
              <a:gd name="T63" fmla="*/ 2147483647 h 192"/>
              <a:gd name="T64" fmla="*/ 2147483647 w 194"/>
              <a:gd name="T65" fmla="*/ 2147483647 h 192"/>
              <a:gd name="T66" fmla="*/ 2147483647 w 194"/>
              <a:gd name="T67" fmla="*/ 2147483647 h 192"/>
              <a:gd name="T68" fmla="*/ 2147483647 w 194"/>
              <a:gd name="T69" fmla="*/ 2147483647 h 192"/>
              <a:gd name="T70" fmla="*/ 2147483647 w 194"/>
              <a:gd name="T71" fmla="*/ 2147483647 h 192"/>
              <a:gd name="T72" fmla="*/ 2147483647 w 194"/>
              <a:gd name="T73" fmla="*/ 2147483647 h 192"/>
              <a:gd name="T74" fmla="*/ 2147483647 w 194"/>
              <a:gd name="T75" fmla="*/ 2147483647 h 192"/>
              <a:gd name="T76" fmla="*/ 2147483647 w 194"/>
              <a:gd name="T77" fmla="*/ 2147483647 h 192"/>
              <a:gd name="T78" fmla="*/ 2147483647 w 194"/>
              <a:gd name="T79" fmla="*/ 2147483647 h 192"/>
              <a:gd name="T80" fmla="*/ 2147483647 w 194"/>
              <a:gd name="T81" fmla="*/ 2147483647 h 192"/>
              <a:gd name="T82" fmla="*/ 2147483647 w 194"/>
              <a:gd name="T83" fmla="*/ 2147483647 h 192"/>
              <a:gd name="T84" fmla="*/ 2147483647 w 194"/>
              <a:gd name="T85" fmla="*/ 2147483647 h 192"/>
              <a:gd name="T86" fmla="*/ 2147483647 w 194"/>
              <a:gd name="T87" fmla="*/ 2147483647 h 192"/>
              <a:gd name="T88" fmla="*/ 2147483647 w 194"/>
              <a:gd name="T89" fmla="*/ 2147483647 h 192"/>
              <a:gd name="T90" fmla="*/ 2147483647 w 194"/>
              <a:gd name="T91" fmla="*/ 2147483647 h 192"/>
              <a:gd name="T92" fmla="*/ 2147483647 w 194"/>
              <a:gd name="T93" fmla="*/ 2147483647 h 192"/>
              <a:gd name="T94" fmla="*/ 2147483647 w 194"/>
              <a:gd name="T95" fmla="*/ 2147483647 h 192"/>
              <a:gd name="T96" fmla="*/ 2147483647 w 194"/>
              <a:gd name="T97" fmla="*/ 2147483647 h 192"/>
              <a:gd name="T98" fmla="*/ 2147483647 w 194"/>
              <a:gd name="T99" fmla="*/ 2147483647 h 192"/>
              <a:gd name="T100" fmla="*/ 2147483647 w 194"/>
              <a:gd name="T101" fmla="*/ 2147483647 h 1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4" h="192">
                <a:moveTo>
                  <a:pt x="194" y="174"/>
                </a:moveTo>
                <a:lnTo>
                  <a:pt x="194" y="174"/>
                </a:lnTo>
                <a:lnTo>
                  <a:pt x="190" y="158"/>
                </a:lnTo>
                <a:lnTo>
                  <a:pt x="185" y="141"/>
                </a:lnTo>
                <a:lnTo>
                  <a:pt x="180" y="125"/>
                </a:lnTo>
                <a:lnTo>
                  <a:pt x="173" y="110"/>
                </a:lnTo>
                <a:lnTo>
                  <a:pt x="165" y="95"/>
                </a:lnTo>
                <a:lnTo>
                  <a:pt x="155" y="81"/>
                </a:lnTo>
                <a:lnTo>
                  <a:pt x="146" y="69"/>
                </a:lnTo>
                <a:lnTo>
                  <a:pt x="135" y="58"/>
                </a:lnTo>
                <a:lnTo>
                  <a:pt x="124" y="47"/>
                </a:lnTo>
                <a:lnTo>
                  <a:pt x="110" y="38"/>
                </a:lnTo>
                <a:lnTo>
                  <a:pt x="97" y="28"/>
                </a:lnTo>
                <a:lnTo>
                  <a:pt x="83" y="20"/>
                </a:lnTo>
                <a:lnTo>
                  <a:pt x="68" y="13"/>
                </a:lnTo>
                <a:lnTo>
                  <a:pt x="52" y="8"/>
                </a:lnTo>
                <a:lnTo>
                  <a:pt x="35" y="2"/>
                </a:lnTo>
                <a:lnTo>
                  <a:pt x="18" y="0"/>
                </a:lnTo>
                <a:lnTo>
                  <a:pt x="13" y="0"/>
                </a:lnTo>
                <a:lnTo>
                  <a:pt x="9" y="1"/>
                </a:lnTo>
                <a:lnTo>
                  <a:pt x="5" y="5"/>
                </a:lnTo>
                <a:lnTo>
                  <a:pt x="3" y="9"/>
                </a:lnTo>
                <a:lnTo>
                  <a:pt x="0" y="13"/>
                </a:lnTo>
                <a:lnTo>
                  <a:pt x="1" y="17"/>
                </a:lnTo>
                <a:lnTo>
                  <a:pt x="3" y="20"/>
                </a:lnTo>
                <a:lnTo>
                  <a:pt x="7" y="23"/>
                </a:lnTo>
                <a:lnTo>
                  <a:pt x="5" y="23"/>
                </a:lnTo>
                <a:lnTo>
                  <a:pt x="22" y="25"/>
                </a:lnTo>
                <a:lnTo>
                  <a:pt x="38" y="30"/>
                </a:lnTo>
                <a:lnTo>
                  <a:pt x="53" y="35"/>
                </a:lnTo>
                <a:lnTo>
                  <a:pt x="67" y="42"/>
                </a:lnTo>
                <a:lnTo>
                  <a:pt x="80" y="50"/>
                </a:lnTo>
                <a:lnTo>
                  <a:pt x="93" y="58"/>
                </a:lnTo>
                <a:lnTo>
                  <a:pt x="105" y="66"/>
                </a:lnTo>
                <a:lnTo>
                  <a:pt x="116" y="77"/>
                </a:lnTo>
                <a:lnTo>
                  <a:pt x="125" y="88"/>
                </a:lnTo>
                <a:lnTo>
                  <a:pt x="135" y="100"/>
                </a:lnTo>
                <a:lnTo>
                  <a:pt x="143" y="113"/>
                </a:lnTo>
                <a:lnTo>
                  <a:pt x="151" y="126"/>
                </a:lnTo>
                <a:lnTo>
                  <a:pt x="157" y="140"/>
                </a:lnTo>
                <a:lnTo>
                  <a:pt x="162" y="155"/>
                </a:lnTo>
                <a:lnTo>
                  <a:pt x="168" y="170"/>
                </a:lnTo>
                <a:lnTo>
                  <a:pt x="170" y="186"/>
                </a:lnTo>
                <a:lnTo>
                  <a:pt x="172" y="191"/>
                </a:lnTo>
                <a:lnTo>
                  <a:pt x="176" y="192"/>
                </a:lnTo>
                <a:lnTo>
                  <a:pt x="180" y="192"/>
                </a:lnTo>
                <a:lnTo>
                  <a:pt x="184" y="191"/>
                </a:lnTo>
                <a:lnTo>
                  <a:pt x="188" y="188"/>
                </a:lnTo>
                <a:lnTo>
                  <a:pt x="192" y="181"/>
                </a:lnTo>
                <a:lnTo>
                  <a:pt x="194" y="178"/>
                </a:lnTo>
                <a:lnTo>
                  <a:pt x="194" y="17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9" name="Freeform 83"/>
          <p:cNvSpPr>
            <a:spLocks/>
          </p:cNvSpPr>
          <p:nvPr/>
        </p:nvSpPr>
        <p:spPr bwMode="auto">
          <a:xfrm>
            <a:off x="3490913" y="1554163"/>
            <a:ext cx="68262" cy="68262"/>
          </a:xfrm>
          <a:custGeom>
            <a:avLst/>
            <a:gdLst>
              <a:gd name="T0" fmla="*/ 2147483647 w 124"/>
              <a:gd name="T1" fmla="*/ 2147483647 h 124"/>
              <a:gd name="T2" fmla="*/ 2147483647 w 124"/>
              <a:gd name="T3" fmla="*/ 2147483647 h 124"/>
              <a:gd name="T4" fmla="*/ 2147483647 w 124"/>
              <a:gd name="T5" fmla="*/ 2147483647 h 124"/>
              <a:gd name="T6" fmla="*/ 2147483647 w 124"/>
              <a:gd name="T7" fmla="*/ 2147483647 h 124"/>
              <a:gd name="T8" fmla="*/ 2147483647 w 124"/>
              <a:gd name="T9" fmla="*/ 2147483647 h 124"/>
              <a:gd name="T10" fmla="*/ 2147483647 w 124"/>
              <a:gd name="T11" fmla="*/ 0 h 124"/>
              <a:gd name="T12" fmla="*/ 2147483647 w 124"/>
              <a:gd name="T13" fmla="*/ 0 h 124"/>
              <a:gd name="T14" fmla="*/ 2147483647 w 124"/>
              <a:gd name="T15" fmla="*/ 2147483647 h 124"/>
              <a:gd name="T16" fmla="*/ 2147483647 w 124"/>
              <a:gd name="T17" fmla="*/ 2147483647 h 124"/>
              <a:gd name="T18" fmla="*/ 2147483647 w 124"/>
              <a:gd name="T19" fmla="*/ 2147483647 h 124"/>
              <a:gd name="T20" fmla="*/ 0 w 124"/>
              <a:gd name="T21" fmla="*/ 2147483647 h 124"/>
              <a:gd name="T22" fmla="*/ 0 w 124"/>
              <a:gd name="T23" fmla="*/ 2147483647 h 124"/>
              <a:gd name="T24" fmla="*/ 2147483647 w 124"/>
              <a:gd name="T25" fmla="*/ 2147483647 h 124"/>
              <a:gd name="T26" fmla="*/ 2147483647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2147483647 w 124"/>
              <a:gd name="T39" fmla="*/ 2147483647 h 124"/>
              <a:gd name="T40" fmla="*/ 2147483647 w 124"/>
              <a:gd name="T41" fmla="*/ 2147483647 h 124"/>
              <a:gd name="T42" fmla="*/ 2147483647 w 124"/>
              <a:gd name="T43" fmla="*/ 2147483647 h 124"/>
              <a:gd name="T44" fmla="*/ 2147483647 w 124"/>
              <a:gd name="T45" fmla="*/ 2147483647 h 124"/>
              <a:gd name="T46" fmla="*/ 2147483647 w 124"/>
              <a:gd name="T47" fmla="*/ 2147483647 h 124"/>
              <a:gd name="T48" fmla="*/ 2147483647 w 124"/>
              <a:gd name="T49" fmla="*/ 2147483647 h 124"/>
              <a:gd name="T50" fmla="*/ 2147483647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4" h="124">
                <a:moveTo>
                  <a:pt x="83" y="39"/>
                </a:moveTo>
                <a:lnTo>
                  <a:pt x="83" y="39"/>
                </a:lnTo>
                <a:lnTo>
                  <a:pt x="70" y="27"/>
                </a:lnTo>
                <a:lnTo>
                  <a:pt x="55" y="16"/>
                </a:lnTo>
                <a:lnTo>
                  <a:pt x="37" y="8"/>
                </a:lnTo>
                <a:lnTo>
                  <a:pt x="19" y="0"/>
                </a:lnTo>
                <a:lnTo>
                  <a:pt x="14" y="0"/>
                </a:lnTo>
                <a:lnTo>
                  <a:pt x="10" y="1"/>
                </a:lnTo>
                <a:lnTo>
                  <a:pt x="6" y="4"/>
                </a:lnTo>
                <a:lnTo>
                  <a:pt x="3" y="9"/>
                </a:lnTo>
                <a:lnTo>
                  <a:pt x="0" y="13"/>
                </a:lnTo>
                <a:lnTo>
                  <a:pt x="0" y="18"/>
                </a:lnTo>
                <a:lnTo>
                  <a:pt x="1" y="20"/>
                </a:lnTo>
                <a:lnTo>
                  <a:pt x="4" y="23"/>
                </a:lnTo>
                <a:lnTo>
                  <a:pt x="22" y="30"/>
                </a:lnTo>
                <a:lnTo>
                  <a:pt x="37" y="38"/>
                </a:lnTo>
                <a:lnTo>
                  <a:pt x="52" y="48"/>
                </a:lnTo>
                <a:lnTo>
                  <a:pt x="64" y="59"/>
                </a:lnTo>
                <a:lnTo>
                  <a:pt x="77" y="72"/>
                </a:lnTo>
                <a:lnTo>
                  <a:pt x="86" y="87"/>
                </a:lnTo>
                <a:lnTo>
                  <a:pt x="94" y="102"/>
                </a:lnTo>
                <a:lnTo>
                  <a:pt x="101" y="120"/>
                </a:lnTo>
                <a:lnTo>
                  <a:pt x="102" y="123"/>
                </a:lnTo>
                <a:lnTo>
                  <a:pt x="107" y="124"/>
                </a:lnTo>
                <a:lnTo>
                  <a:pt x="111" y="124"/>
                </a:lnTo>
                <a:lnTo>
                  <a:pt x="115" y="121"/>
                </a:lnTo>
                <a:lnTo>
                  <a:pt x="119" y="119"/>
                </a:lnTo>
                <a:lnTo>
                  <a:pt x="122" y="116"/>
                </a:lnTo>
                <a:lnTo>
                  <a:pt x="123" y="112"/>
                </a:lnTo>
                <a:lnTo>
                  <a:pt x="124" y="109"/>
                </a:lnTo>
                <a:lnTo>
                  <a:pt x="123" y="105"/>
                </a:lnTo>
                <a:lnTo>
                  <a:pt x="116" y="87"/>
                </a:lnTo>
                <a:lnTo>
                  <a:pt x="107" y="69"/>
                </a:lnTo>
                <a:lnTo>
                  <a:pt x="97" y="54"/>
                </a:lnTo>
                <a:lnTo>
                  <a:pt x="83" y="3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0" name="Freeform 84"/>
          <p:cNvSpPr>
            <a:spLocks noEditPoints="1"/>
          </p:cNvSpPr>
          <p:nvPr/>
        </p:nvSpPr>
        <p:spPr bwMode="auto">
          <a:xfrm>
            <a:off x="4954588" y="1797050"/>
            <a:ext cx="117475" cy="146050"/>
          </a:xfrm>
          <a:custGeom>
            <a:avLst/>
            <a:gdLst>
              <a:gd name="T0" fmla="*/ 2147483647 w 220"/>
              <a:gd name="T1" fmla="*/ 2147483647 h 272"/>
              <a:gd name="T2" fmla="*/ 2147483647 w 220"/>
              <a:gd name="T3" fmla="*/ 2147483647 h 272"/>
              <a:gd name="T4" fmla="*/ 2147483647 w 220"/>
              <a:gd name="T5" fmla="*/ 2147483647 h 272"/>
              <a:gd name="T6" fmla="*/ 0 w 220"/>
              <a:gd name="T7" fmla="*/ 2147483647 h 272"/>
              <a:gd name="T8" fmla="*/ 2147483647 w 220"/>
              <a:gd name="T9" fmla="*/ 2147483647 h 272"/>
              <a:gd name="T10" fmla="*/ 2147483647 w 220"/>
              <a:gd name="T11" fmla="*/ 2147483647 h 272"/>
              <a:gd name="T12" fmla="*/ 2147483647 w 220"/>
              <a:gd name="T13" fmla="*/ 2147483647 h 272"/>
              <a:gd name="T14" fmla="*/ 2147483647 w 220"/>
              <a:gd name="T15" fmla="*/ 2147483647 h 272"/>
              <a:gd name="T16" fmla="*/ 2147483647 w 220"/>
              <a:gd name="T17" fmla="*/ 0 h 272"/>
              <a:gd name="T18" fmla="*/ 2147483647 w 220"/>
              <a:gd name="T19" fmla="*/ 2147483647 h 272"/>
              <a:gd name="T20" fmla="*/ 2147483647 w 220"/>
              <a:gd name="T21" fmla="*/ 2147483647 h 272"/>
              <a:gd name="T22" fmla="*/ 2147483647 w 220"/>
              <a:gd name="T23" fmla="*/ 2147483647 h 272"/>
              <a:gd name="T24" fmla="*/ 2147483647 w 220"/>
              <a:gd name="T25" fmla="*/ 2147483647 h 272"/>
              <a:gd name="T26" fmla="*/ 2147483647 w 220"/>
              <a:gd name="T27" fmla="*/ 2147483647 h 272"/>
              <a:gd name="T28" fmla="*/ 2147483647 w 220"/>
              <a:gd name="T29" fmla="*/ 2147483647 h 272"/>
              <a:gd name="T30" fmla="*/ 2147483647 w 220"/>
              <a:gd name="T31" fmla="*/ 2147483647 h 272"/>
              <a:gd name="T32" fmla="*/ 2147483647 w 220"/>
              <a:gd name="T33" fmla="*/ 2147483647 h 272"/>
              <a:gd name="T34" fmla="*/ 2147483647 w 220"/>
              <a:gd name="T35" fmla="*/ 2147483647 h 272"/>
              <a:gd name="T36" fmla="*/ 2147483647 w 220"/>
              <a:gd name="T37" fmla="*/ 2147483647 h 272"/>
              <a:gd name="T38" fmla="*/ 2147483647 w 220"/>
              <a:gd name="T39" fmla="*/ 2147483647 h 272"/>
              <a:gd name="T40" fmla="*/ 2147483647 w 220"/>
              <a:gd name="T41" fmla="*/ 2147483647 h 272"/>
              <a:gd name="T42" fmla="*/ 2147483647 w 220"/>
              <a:gd name="T43" fmla="*/ 2147483647 h 272"/>
              <a:gd name="T44" fmla="*/ 2147483647 w 220"/>
              <a:gd name="T45" fmla="*/ 2147483647 h 272"/>
              <a:gd name="T46" fmla="*/ 2147483647 w 220"/>
              <a:gd name="T47" fmla="*/ 2147483647 h 272"/>
              <a:gd name="T48" fmla="*/ 2147483647 w 220"/>
              <a:gd name="T49" fmla="*/ 2147483647 h 272"/>
              <a:gd name="T50" fmla="*/ 2147483647 w 220"/>
              <a:gd name="T51" fmla="*/ 2147483647 h 272"/>
              <a:gd name="T52" fmla="*/ 2147483647 w 220"/>
              <a:gd name="T53" fmla="*/ 2147483647 h 272"/>
              <a:gd name="T54" fmla="*/ 2147483647 w 220"/>
              <a:gd name="T55" fmla="*/ 2147483647 h 272"/>
              <a:gd name="T56" fmla="*/ 2147483647 w 220"/>
              <a:gd name="T57" fmla="*/ 2147483647 h 272"/>
              <a:gd name="T58" fmla="*/ 2147483647 w 220"/>
              <a:gd name="T59" fmla="*/ 2147483647 h 272"/>
              <a:gd name="T60" fmla="*/ 2147483647 w 220"/>
              <a:gd name="T61" fmla="*/ 2147483647 h 272"/>
              <a:gd name="T62" fmla="*/ 2147483647 w 220"/>
              <a:gd name="T63" fmla="*/ 2147483647 h 272"/>
              <a:gd name="T64" fmla="*/ 2147483647 w 220"/>
              <a:gd name="T65" fmla="*/ 2147483647 h 272"/>
              <a:gd name="T66" fmla="*/ 2147483647 w 220"/>
              <a:gd name="T67" fmla="*/ 2147483647 h 272"/>
              <a:gd name="T68" fmla="*/ 2147483647 w 220"/>
              <a:gd name="T69" fmla="*/ 2147483647 h 272"/>
              <a:gd name="T70" fmla="*/ 2147483647 w 220"/>
              <a:gd name="T71" fmla="*/ 2147483647 h 272"/>
              <a:gd name="T72" fmla="*/ 2147483647 w 220"/>
              <a:gd name="T73" fmla="*/ 2147483647 h 272"/>
              <a:gd name="T74" fmla="*/ 2147483647 w 220"/>
              <a:gd name="T75" fmla="*/ 2147483647 h 272"/>
              <a:gd name="T76" fmla="*/ 2147483647 w 220"/>
              <a:gd name="T77" fmla="*/ 2147483647 h 272"/>
              <a:gd name="T78" fmla="*/ 2147483647 w 220"/>
              <a:gd name="T79" fmla="*/ 2147483647 h 272"/>
              <a:gd name="T80" fmla="*/ 2147483647 w 220"/>
              <a:gd name="T81" fmla="*/ 2147483647 h 272"/>
              <a:gd name="T82" fmla="*/ 2147483647 w 220"/>
              <a:gd name="T83" fmla="*/ 2147483647 h 272"/>
              <a:gd name="T84" fmla="*/ 2147483647 w 220"/>
              <a:gd name="T85" fmla="*/ 2147483647 h 272"/>
              <a:gd name="T86" fmla="*/ 2147483647 w 220"/>
              <a:gd name="T87" fmla="*/ 2147483647 h 272"/>
              <a:gd name="T88" fmla="*/ 2147483647 w 220"/>
              <a:gd name="T89" fmla="*/ 2147483647 h 272"/>
              <a:gd name="T90" fmla="*/ 2147483647 w 220"/>
              <a:gd name="T91" fmla="*/ 2147483647 h 272"/>
              <a:gd name="T92" fmla="*/ 2147483647 w 220"/>
              <a:gd name="T93" fmla="*/ 2147483647 h 272"/>
              <a:gd name="T94" fmla="*/ 2147483647 w 220"/>
              <a:gd name="T95" fmla="*/ 2147483647 h 272"/>
              <a:gd name="T96" fmla="*/ 2147483647 w 220"/>
              <a:gd name="T97" fmla="*/ 2147483647 h 272"/>
              <a:gd name="T98" fmla="*/ 2147483647 w 220"/>
              <a:gd name="T99" fmla="*/ 2147483647 h 272"/>
              <a:gd name="T100" fmla="*/ 2147483647 w 220"/>
              <a:gd name="T101" fmla="*/ 2147483647 h 272"/>
              <a:gd name="T102" fmla="*/ 2147483647 w 220"/>
              <a:gd name="T103" fmla="*/ 2147483647 h 272"/>
              <a:gd name="T104" fmla="*/ 2147483647 w 220"/>
              <a:gd name="T105" fmla="*/ 2147483647 h 272"/>
              <a:gd name="T106" fmla="*/ 2147483647 w 220"/>
              <a:gd name="T107" fmla="*/ 2147483647 h 272"/>
              <a:gd name="T108" fmla="*/ 2147483647 w 220"/>
              <a:gd name="T109" fmla="*/ 2147483647 h 272"/>
              <a:gd name="T110" fmla="*/ 2147483647 w 220"/>
              <a:gd name="T111" fmla="*/ 2147483647 h 272"/>
              <a:gd name="T112" fmla="*/ 2147483647 w 220"/>
              <a:gd name="T113" fmla="*/ 2147483647 h 272"/>
              <a:gd name="T114" fmla="*/ 2147483647 w 220"/>
              <a:gd name="T115" fmla="*/ 2147483647 h 272"/>
              <a:gd name="T116" fmla="*/ 2147483647 w 220"/>
              <a:gd name="T117" fmla="*/ 2147483647 h 272"/>
              <a:gd name="T118" fmla="*/ 2147483647 w 220"/>
              <a:gd name="T119" fmla="*/ 2147483647 h 272"/>
              <a:gd name="T120" fmla="*/ 2147483647 w 220"/>
              <a:gd name="T121" fmla="*/ 2147483647 h 272"/>
              <a:gd name="T122" fmla="*/ 2147483647 w 220"/>
              <a:gd name="T123" fmla="*/ 2147483647 h 2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 h="272">
                <a:moveTo>
                  <a:pt x="75" y="272"/>
                </a:moveTo>
                <a:lnTo>
                  <a:pt x="75" y="272"/>
                </a:lnTo>
                <a:lnTo>
                  <a:pt x="70" y="271"/>
                </a:lnTo>
                <a:lnTo>
                  <a:pt x="67" y="266"/>
                </a:lnTo>
                <a:lnTo>
                  <a:pt x="63" y="258"/>
                </a:lnTo>
                <a:lnTo>
                  <a:pt x="45" y="226"/>
                </a:lnTo>
                <a:lnTo>
                  <a:pt x="32" y="200"/>
                </a:lnTo>
                <a:lnTo>
                  <a:pt x="21" y="175"/>
                </a:lnTo>
                <a:lnTo>
                  <a:pt x="13" y="156"/>
                </a:lnTo>
                <a:lnTo>
                  <a:pt x="4" y="138"/>
                </a:lnTo>
                <a:lnTo>
                  <a:pt x="2" y="133"/>
                </a:lnTo>
                <a:lnTo>
                  <a:pt x="0" y="126"/>
                </a:lnTo>
                <a:lnTo>
                  <a:pt x="0" y="120"/>
                </a:lnTo>
                <a:lnTo>
                  <a:pt x="3" y="115"/>
                </a:lnTo>
                <a:lnTo>
                  <a:pt x="7" y="108"/>
                </a:lnTo>
                <a:lnTo>
                  <a:pt x="14" y="104"/>
                </a:lnTo>
                <a:lnTo>
                  <a:pt x="21" y="101"/>
                </a:lnTo>
                <a:lnTo>
                  <a:pt x="29" y="100"/>
                </a:lnTo>
                <a:lnTo>
                  <a:pt x="40" y="101"/>
                </a:lnTo>
                <a:lnTo>
                  <a:pt x="48" y="105"/>
                </a:lnTo>
                <a:lnTo>
                  <a:pt x="49" y="30"/>
                </a:lnTo>
                <a:lnTo>
                  <a:pt x="51" y="21"/>
                </a:lnTo>
                <a:lnTo>
                  <a:pt x="52" y="15"/>
                </a:lnTo>
                <a:lnTo>
                  <a:pt x="55" y="11"/>
                </a:lnTo>
                <a:lnTo>
                  <a:pt x="59" y="7"/>
                </a:lnTo>
                <a:lnTo>
                  <a:pt x="63" y="3"/>
                </a:lnTo>
                <a:lnTo>
                  <a:pt x="70" y="0"/>
                </a:lnTo>
                <a:lnTo>
                  <a:pt x="77" y="0"/>
                </a:lnTo>
                <a:lnTo>
                  <a:pt x="82" y="0"/>
                </a:lnTo>
                <a:lnTo>
                  <a:pt x="88" y="2"/>
                </a:lnTo>
                <a:lnTo>
                  <a:pt x="92" y="4"/>
                </a:lnTo>
                <a:lnTo>
                  <a:pt x="96" y="7"/>
                </a:lnTo>
                <a:lnTo>
                  <a:pt x="100" y="14"/>
                </a:lnTo>
                <a:lnTo>
                  <a:pt x="103" y="21"/>
                </a:lnTo>
                <a:lnTo>
                  <a:pt x="103" y="30"/>
                </a:lnTo>
                <a:lnTo>
                  <a:pt x="104" y="65"/>
                </a:lnTo>
                <a:lnTo>
                  <a:pt x="110" y="62"/>
                </a:lnTo>
                <a:lnTo>
                  <a:pt x="116" y="62"/>
                </a:lnTo>
                <a:lnTo>
                  <a:pt x="125" y="63"/>
                </a:lnTo>
                <a:lnTo>
                  <a:pt x="130" y="65"/>
                </a:lnTo>
                <a:lnTo>
                  <a:pt x="135" y="67"/>
                </a:lnTo>
                <a:lnTo>
                  <a:pt x="141" y="71"/>
                </a:lnTo>
                <a:lnTo>
                  <a:pt x="144" y="77"/>
                </a:lnTo>
                <a:lnTo>
                  <a:pt x="150" y="74"/>
                </a:lnTo>
                <a:lnTo>
                  <a:pt x="159" y="74"/>
                </a:lnTo>
                <a:lnTo>
                  <a:pt x="164" y="75"/>
                </a:lnTo>
                <a:lnTo>
                  <a:pt x="170" y="77"/>
                </a:lnTo>
                <a:lnTo>
                  <a:pt x="174" y="80"/>
                </a:lnTo>
                <a:lnTo>
                  <a:pt x="178" y="84"/>
                </a:lnTo>
                <a:lnTo>
                  <a:pt x="181" y="88"/>
                </a:lnTo>
                <a:lnTo>
                  <a:pt x="182" y="92"/>
                </a:lnTo>
                <a:lnTo>
                  <a:pt x="189" y="90"/>
                </a:lnTo>
                <a:lnTo>
                  <a:pt x="197" y="90"/>
                </a:lnTo>
                <a:lnTo>
                  <a:pt x="204" y="93"/>
                </a:lnTo>
                <a:lnTo>
                  <a:pt x="209" y="97"/>
                </a:lnTo>
                <a:lnTo>
                  <a:pt x="213" y="101"/>
                </a:lnTo>
                <a:lnTo>
                  <a:pt x="216" y="107"/>
                </a:lnTo>
                <a:lnTo>
                  <a:pt x="217" y="112"/>
                </a:lnTo>
                <a:lnTo>
                  <a:pt x="219" y="116"/>
                </a:lnTo>
                <a:lnTo>
                  <a:pt x="220" y="126"/>
                </a:lnTo>
                <a:lnTo>
                  <a:pt x="220" y="159"/>
                </a:lnTo>
                <a:lnTo>
                  <a:pt x="220" y="166"/>
                </a:lnTo>
                <a:lnTo>
                  <a:pt x="217" y="183"/>
                </a:lnTo>
                <a:lnTo>
                  <a:pt x="215" y="194"/>
                </a:lnTo>
                <a:lnTo>
                  <a:pt x="212" y="206"/>
                </a:lnTo>
                <a:lnTo>
                  <a:pt x="206" y="220"/>
                </a:lnTo>
                <a:lnTo>
                  <a:pt x="198" y="234"/>
                </a:lnTo>
                <a:lnTo>
                  <a:pt x="181" y="266"/>
                </a:lnTo>
                <a:lnTo>
                  <a:pt x="179" y="269"/>
                </a:lnTo>
                <a:lnTo>
                  <a:pt x="175" y="271"/>
                </a:lnTo>
                <a:lnTo>
                  <a:pt x="172" y="272"/>
                </a:lnTo>
                <a:lnTo>
                  <a:pt x="75" y="272"/>
                </a:lnTo>
                <a:close/>
                <a:moveTo>
                  <a:pt x="29" y="116"/>
                </a:moveTo>
                <a:lnTo>
                  <a:pt x="29" y="116"/>
                </a:lnTo>
                <a:lnTo>
                  <a:pt x="26" y="116"/>
                </a:lnTo>
                <a:lnTo>
                  <a:pt x="22" y="118"/>
                </a:lnTo>
                <a:lnTo>
                  <a:pt x="19" y="120"/>
                </a:lnTo>
                <a:lnTo>
                  <a:pt x="17" y="122"/>
                </a:lnTo>
                <a:lnTo>
                  <a:pt x="17" y="126"/>
                </a:lnTo>
                <a:lnTo>
                  <a:pt x="18" y="130"/>
                </a:lnTo>
                <a:lnTo>
                  <a:pt x="28" y="149"/>
                </a:lnTo>
                <a:lnTo>
                  <a:pt x="36" y="170"/>
                </a:lnTo>
                <a:lnTo>
                  <a:pt x="47" y="193"/>
                </a:lnTo>
                <a:lnTo>
                  <a:pt x="59" y="217"/>
                </a:lnTo>
                <a:lnTo>
                  <a:pt x="73" y="242"/>
                </a:lnTo>
                <a:lnTo>
                  <a:pt x="80" y="256"/>
                </a:lnTo>
                <a:lnTo>
                  <a:pt x="168" y="256"/>
                </a:lnTo>
                <a:lnTo>
                  <a:pt x="185" y="226"/>
                </a:lnTo>
                <a:lnTo>
                  <a:pt x="191" y="213"/>
                </a:lnTo>
                <a:lnTo>
                  <a:pt x="196" y="201"/>
                </a:lnTo>
                <a:lnTo>
                  <a:pt x="200" y="190"/>
                </a:lnTo>
                <a:lnTo>
                  <a:pt x="201" y="181"/>
                </a:lnTo>
                <a:lnTo>
                  <a:pt x="204" y="164"/>
                </a:lnTo>
                <a:lnTo>
                  <a:pt x="204" y="159"/>
                </a:lnTo>
                <a:lnTo>
                  <a:pt x="204" y="126"/>
                </a:lnTo>
                <a:lnTo>
                  <a:pt x="204" y="123"/>
                </a:lnTo>
                <a:lnTo>
                  <a:pt x="202" y="116"/>
                </a:lnTo>
                <a:lnTo>
                  <a:pt x="201" y="114"/>
                </a:lnTo>
                <a:lnTo>
                  <a:pt x="200" y="111"/>
                </a:lnTo>
                <a:lnTo>
                  <a:pt x="197" y="108"/>
                </a:lnTo>
                <a:lnTo>
                  <a:pt x="193" y="107"/>
                </a:lnTo>
                <a:lnTo>
                  <a:pt x="191" y="105"/>
                </a:lnTo>
                <a:lnTo>
                  <a:pt x="189" y="107"/>
                </a:lnTo>
                <a:lnTo>
                  <a:pt x="187" y="107"/>
                </a:lnTo>
                <a:lnTo>
                  <a:pt x="185" y="110"/>
                </a:lnTo>
                <a:lnTo>
                  <a:pt x="183" y="114"/>
                </a:lnTo>
                <a:lnTo>
                  <a:pt x="183" y="119"/>
                </a:lnTo>
                <a:lnTo>
                  <a:pt x="182" y="122"/>
                </a:lnTo>
                <a:lnTo>
                  <a:pt x="179" y="123"/>
                </a:lnTo>
                <a:lnTo>
                  <a:pt x="176" y="125"/>
                </a:lnTo>
                <a:lnTo>
                  <a:pt x="174" y="125"/>
                </a:lnTo>
                <a:lnTo>
                  <a:pt x="171" y="123"/>
                </a:lnTo>
                <a:lnTo>
                  <a:pt x="168" y="122"/>
                </a:lnTo>
                <a:lnTo>
                  <a:pt x="167" y="119"/>
                </a:lnTo>
                <a:lnTo>
                  <a:pt x="167" y="116"/>
                </a:lnTo>
                <a:lnTo>
                  <a:pt x="168" y="111"/>
                </a:lnTo>
                <a:lnTo>
                  <a:pt x="168" y="101"/>
                </a:lnTo>
                <a:lnTo>
                  <a:pt x="167" y="97"/>
                </a:lnTo>
                <a:lnTo>
                  <a:pt x="165" y="93"/>
                </a:lnTo>
                <a:lnTo>
                  <a:pt x="163" y="92"/>
                </a:lnTo>
                <a:lnTo>
                  <a:pt x="157" y="90"/>
                </a:lnTo>
                <a:lnTo>
                  <a:pt x="152" y="90"/>
                </a:lnTo>
                <a:lnTo>
                  <a:pt x="149" y="92"/>
                </a:lnTo>
                <a:lnTo>
                  <a:pt x="146" y="95"/>
                </a:lnTo>
                <a:lnTo>
                  <a:pt x="145" y="99"/>
                </a:lnTo>
                <a:lnTo>
                  <a:pt x="145" y="107"/>
                </a:lnTo>
                <a:lnTo>
                  <a:pt x="145" y="110"/>
                </a:lnTo>
                <a:lnTo>
                  <a:pt x="144" y="112"/>
                </a:lnTo>
                <a:lnTo>
                  <a:pt x="141" y="114"/>
                </a:lnTo>
                <a:lnTo>
                  <a:pt x="138" y="115"/>
                </a:lnTo>
                <a:lnTo>
                  <a:pt x="135" y="115"/>
                </a:lnTo>
                <a:lnTo>
                  <a:pt x="133" y="114"/>
                </a:lnTo>
                <a:lnTo>
                  <a:pt x="131" y="111"/>
                </a:lnTo>
                <a:lnTo>
                  <a:pt x="130" y="108"/>
                </a:lnTo>
                <a:lnTo>
                  <a:pt x="129" y="105"/>
                </a:lnTo>
                <a:lnTo>
                  <a:pt x="129" y="99"/>
                </a:lnTo>
                <a:lnTo>
                  <a:pt x="129" y="93"/>
                </a:lnTo>
                <a:lnTo>
                  <a:pt x="129" y="92"/>
                </a:lnTo>
                <a:lnTo>
                  <a:pt x="130" y="88"/>
                </a:lnTo>
                <a:lnTo>
                  <a:pt x="129" y="85"/>
                </a:lnTo>
                <a:lnTo>
                  <a:pt x="127" y="81"/>
                </a:lnTo>
                <a:lnTo>
                  <a:pt x="126" y="80"/>
                </a:lnTo>
                <a:lnTo>
                  <a:pt x="123" y="78"/>
                </a:lnTo>
                <a:lnTo>
                  <a:pt x="116" y="78"/>
                </a:lnTo>
                <a:lnTo>
                  <a:pt x="112" y="78"/>
                </a:lnTo>
                <a:lnTo>
                  <a:pt x="110" y="80"/>
                </a:lnTo>
                <a:lnTo>
                  <a:pt x="107" y="82"/>
                </a:lnTo>
                <a:lnTo>
                  <a:pt x="105" y="88"/>
                </a:lnTo>
                <a:lnTo>
                  <a:pt x="105" y="104"/>
                </a:lnTo>
                <a:lnTo>
                  <a:pt x="105" y="107"/>
                </a:lnTo>
                <a:lnTo>
                  <a:pt x="104" y="110"/>
                </a:lnTo>
                <a:lnTo>
                  <a:pt x="101" y="111"/>
                </a:lnTo>
                <a:lnTo>
                  <a:pt x="99" y="112"/>
                </a:lnTo>
                <a:lnTo>
                  <a:pt x="96" y="112"/>
                </a:lnTo>
                <a:lnTo>
                  <a:pt x="93" y="111"/>
                </a:lnTo>
                <a:lnTo>
                  <a:pt x="90" y="108"/>
                </a:lnTo>
                <a:lnTo>
                  <a:pt x="89" y="105"/>
                </a:lnTo>
                <a:lnTo>
                  <a:pt x="89" y="100"/>
                </a:lnTo>
                <a:lnTo>
                  <a:pt x="89" y="95"/>
                </a:lnTo>
                <a:lnTo>
                  <a:pt x="89" y="86"/>
                </a:lnTo>
                <a:lnTo>
                  <a:pt x="88" y="30"/>
                </a:lnTo>
                <a:lnTo>
                  <a:pt x="88" y="29"/>
                </a:lnTo>
                <a:lnTo>
                  <a:pt x="86" y="25"/>
                </a:lnTo>
                <a:lnTo>
                  <a:pt x="86" y="21"/>
                </a:lnTo>
                <a:lnTo>
                  <a:pt x="84" y="18"/>
                </a:lnTo>
                <a:lnTo>
                  <a:pt x="81" y="17"/>
                </a:lnTo>
                <a:lnTo>
                  <a:pt x="77" y="15"/>
                </a:lnTo>
                <a:lnTo>
                  <a:pt x="73" y="17"/>
                </a:lnTo>
                <a:lnTo>
                  <a:pt x="70" y="18"/>
                </a:lnTo>
                <a:lnTo>
                  <a:pt x="69" y="20"/>
                </a:lnTo>
                <a:lnTo>
                  <a:pt x="67" y="22"/>
                </a:lnTo>
                <a:lnTo>
                  <a:pt x="64" y="28"/>
                </a:lnTo>
                <a:lnTo>
                  <a:pt x="64" y="30"/>
                </a:lnTo>
                <a:lnTo>
                  <a:pt x="63" y="129"/>
                </a:lnTo>
                <a:lnTo>
                  <a:pt x="63" y="131"/>
                </a:lnTo>
                <a:lnTo>
                  <a:pt x="62" y="133"/>
                </a:lnTo>
                <a:lnTo>
                  <a:pt x="59" y="135"/>
                </a:lnTo>
                <a:lnTo>
                  <a:pt x="58" y="135"/>
                </a:lnTo>
                <a:lnTo>
                  <a:pt x="55" y="135"/>
                </a:lnTo>
                <a:lnTo>
                  <a:pt x="52" y="135"/>
                </a:lnTo>
                <a:lnTo>
                  <a:pt x="49" y="133"/>
                </a:lnTo>
                <a:lnTo>
                  <a:pt x="48" y="131"/>
                </a:lnTo>
                <a:lnTo>
                  <a:pt x="44" y="123"/>
                </a:lnTo>
                <a:lnTo>
                  <a:pt x="39" y="119"/>
                </a:lnTo>
                <a:lnTo>
                  <a:pt x="33" y="116"/>
                </a:lnTo>
                <a:lnTo>
                  <a:pt x="29" y="1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681" name="组合 8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7163" y="1822450"/>
            <a:ext cx="146050"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82" name="Freeform 88"/>
          <p:cNvSpPr>
            <a:spLocks/>
          </p:cNvSpPr>
          <p:nvPr/>
        </p:nvSpPr>
        <p:spPr bwMode="auto">
          <a:xfrm>
            <a:off x="3221038" y="1333500"/>
            <a:ext cx="44450" cy="19050"/>
          </a:xfrm>
          <a:custGeom>
            <a:avLst/>
            <a:gdLst>
              <a:gd name="T0" fmla="*/ 2147483647 w 81"/>
              <a:gd name="T1" fmla="*/ 0 h 37"/>
              <a:gd name="T2" fmla="*/ 0 w 81"/>
              <a:gd name="T3" fmla="*/ 2147483647 h 37"/>
              <a:gd name="T4" fmla="*/ 2147483647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0 h 37"/>
              <a:gd name="T16" fmla="*/ 2147483647 w 81"/>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37">
                <a:moveTo>
                  <a:pt x="10" y="0"/>
                </a:moveTo>
                <a:lnTo>
                  <a:pt x="0" y="33"/>
                </a:lnTo>
                <a:lnTo>
                  <a:pt x="1" y="36"/>
                </a:lnTo>
                <a:lnTo>
                  <a:pt x="5" y="37"/>
                </a:lnTo>
                <a:lnTo>
                  <a:pt x="76" y="37"/>
                </a:lnTo>
                <a:lnTo>
                  <a:pt x="80" y="36"/>
                </a:lnTo>
                <a:lnTo>
                  <a:pt x="81" y="33"/>
                </a:lnTo>
                <a:lnTo>
                  <a:pt x="71" y="0"/>
                </a:lnTo>
                <a:lnTo>
                  <a:pt x="1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3" name="Freeform 89"/>
          <p:cNvSpPr>
            <a:spLocks noEditPoints="1"/>
          </p:cNvSpPr>
          <p:nvPr/>
        </p:nvSpPr>
        <p:spPr bwMode="auto">
          <a:xfrm>
            <a:off x="3170238" y="1217613"/>
            <a:ext cx="146050" cy="111125"/>
          </a:xfrm>
          <a:custGeom>
            <a:avLst/>
            <a:gdLst>
              <a:gd name="T0" fmla="*/ 2147483647 w 271"/>
              <a:gd name="T1" fmla="*/ 0 h 206"/>
              <a:gd name="T2" fmla="*/ 2147483647 w 271"/>
              <a:gd name="T3" fmla="*/ 0 h 206"/>
              <a:gd name="T4" fmla="*/ 2147483647 w 271"/>
              <a:gd name="T5" fmla="*/ 2147483647 h 206"/>
              <a:gd name="T6" fmla="*/ 2147483647 w 271"/>
              <a:gd name="T7" fmla="*/ 2147483647 h 206"/>
              <a:gd name="T8" fmla="*/ 2147483647 w 271"/>
              <a:gd name="T9" fmla="*/ 2147483647 h 206"/>
              <a:gd name="T10" fmla="*/ 0 w 271"/>
              <a:gd name="T11" fmla="*/ 2147483647 h 206"/>
              <a:gd name="T12" fmla="*/ 0 w 271"/>
              <a:gd name="T13" fmla="*/ 2147483647 h 206"/>
              <a:gd name="T14" fmla="*/ 2147483647 w 271"/>
              <a:gd name="T15" fmla="*/ 2147483647 h 206"/>
              <a:gd name="T16" fmla="*/ 2147483647 w 271"/>
              <a:gd name="T17" fmla="*/ 2147483647 h 206"/>
              <a:gd name="T18" fmla="*/ 2147483647 w 271"/>
              <a:gd name="T19" fmla="*/ 2147483647 h 206"/>
              <a:gd name="T20" fmla="*/ 2147483647 w 271"/>
              <a:gd name="T21" fmla="*/ 2147483647 h 206"/>
              <a:gd name="T22" fmla="*/ 2147483647 w 271"/>
              <a:gd name="T23" fmla="*/ 2147483647 h 206"/>
              <a:gd name="T24" fmla="*/ 2147483647 w 271"/>
              <a:gd name="T25" fmla="*/ 2147483647 h 206"/>
              <a:gd name="T26" fmla="*/ 2147483647 w 271"/>
              <a:gd name="T27" fmla="*/ 2147483647 h 206"/>
              <a:gd name="T28" fmla="*/ 2147483647 w 271"/>
              <a:gd name="T29" fmla="*/ 2147483647 h 206"/>
              <a:gd name="T30" fmla="*/ 2147483647 w 271"/>
              <a:gd name="T31" fmla="*/ 2147483647 h 206"/>
              <a:gd name="T32" fmla="*/ 2147483647 w 271"/>
              <a:gd name="T33" fmla="*/ 2147483647 h 206"/>
              <a:gd name="T34" fmla="*/ 2147483647 w 271"/>
              <a:gd name="T35" fmla="*/ 2147483647 h 206"/>
              <a:gd name="T36" fmla="*/ 2147483647 w 271"/>
              <a:gd name="T37" fmla="*/ 2147483647 h 206"/>
              <a:gd name="T38" fmla="*/ 2147483647 w 271"/>
              <a:gd name="T39" fmla="*/ 2147483647 h 206"/>
              <a:gd name="T40" fmla="*/ 2147483647 w 271"/>
              <a:gd name="T41" fmla="*/ 0 h 206"/>
              <a:gd name="T42" fmla="*/ 2147483647 w 271"/>
              <a:gd name="T43" fmla="*/ 2147483647 h 206"/>
              <a:gd name="T44" fmla="*/ 2147483647 w 271"/>
              <a:gd name="T45" fmla="*/ 2147483647 h 206"/>
              <a:gd name="T46" fmla="*/ 2147483647 w 271"/>
              <a:gd name="T47" fmla="*/ 2147483647 h 206"/>
              <a:gd name="T48" fmla="*/ 2147483647 w 271"/>
              <a:gd name="T49" fmla="*/ 2147483647 h 206"/>
              <a:gd name="T50" fmla="*/ 2147483647 w 271"/>
              <a:gd name="T51" fmla="*/ 2147483647 h 2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1" h="206">
                <a:moveTo>
                  <a:pt x="252" y="0"/>
                </a:moveTo>
                <a:lnTo>
                  <a:pt x="19" y="0"/>
                </a:lnTo>
                <a:lnTo>
                  <a:pt x="11" y="2"/>
                </a:lnTo>
                <a:lnTo>
                  <a:pt x="6" y="6"/>
                </a:lnTo>
                <a:lnTo>
                  <a:pt x="2" y="11"/>
                </a:lnTo>
                <a:lnTo>
                  <a:pt x="0" y="19"/>
                </a:lnTo>
                <a:lnTo>
                  <a:pt x="0" y="187"/>
                </a:lnTo>
                <a:lnTo>
                  <a:pt x="2" y="194"/>
                </a:lnTo>
                <a:lnTo>
                  <a:pt x="6" y="201"/>
                </a:lnTo>
                <a:lnTo>
                  <a:pt x="11" y="205"/>
                </a:lnTo>
                <a:lnTo>
                  <a:pt x="19" y="206"/>
                </a:lnTo>
                <a:lnTo>
                  <a:pt x="252" y="206"/>
                </a:lnTo>
                <a:lnTo>
                  <a:pt x="260" y="205"/>
                </a:lnTo>
                <a:lnTo>
                  <a:pt x="265" y="201"/>
                </a:lnTo>
                <a:lnTo>
                  <a:pt x="269" y="194"/>
                </a:lnTo>
                <a:lnTo>
                  <a:pt x="271" y="187"/>
                </a:lnTo>
                <a:lnTo>
                  <a:pt x="271" y="19"/>
                </a:lnTo>
                <a:lnTo>
                  <a:pt x="269" y="11"/>
                </a:lnTo>
                <a:lnTo>
                  <a:pt x="265" y="6"/>
                </a:lnTo>
                <a:lnTo>
                  <a:pt x="260" y="2"/>
                </a:lnTo>
                <a:lnTo>
                  <a:pt x="252" y="0"/>
                </a:lnTo>
                <a:close/>
                <a:moveTo>
                  <a:pt x="256" y="187"/>
                </a:moveTo>
                <a:lnTo>
                  <a:pt x="14" y="187"/>
                </a:lnTo>
                <a:lnTo>
                  <a:pt x="14" y="13"/>
                </a:lnTo>
                <a:lnTo>
                  <a:pt x="256" y="13"/>
                </a:lnTo>
                <a:lnTo>
                  <a:pt x="256" y="18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4" name="Freeform 90"/>
          <p:cNvSpPr>
            <a:spLocks noEditPoints="1"/>
          </p:cNvSpPr>
          <p:nvPr/>
        </p:nvSpPr>
        <p:spPr bwMode="auto">
          <a:xfrm>
            <a:off x="4054475" y="1311275"/>
            <a:ext cx="147638" cy="41275"/>
          </a:xfrm>
          <a:custGeom>
            <a:avLst/>
            <a:gdLst>
              <a:gd name="T0" fmla="*/ 2147483647 w 273"/>
              <a:gd name="T1" fmla="*/ 2147483647 h 79"/>
              <a:gd name="T2" fmla="*/ 2147483647 w 273"/>
              <a:gd name="T3" fmla="*/ 2147483647 h 79"/>
              <a:gd name="T4" fmla="*/ 2147483647 w 273"/>
              <a:gd name="T5" fmla="*/ 2147483647 h 79"/>
              <a:gd name="T6" fmla="*/ 2147483647 w 273"/>
              <a:gd name="T7" fmla="*/ 2147483647 h 79"/>
              <a:gd name="T8" fmla="*/ 2147483647 w 273"/>
              <a:gd name="T9" fmla="*/ 2147483647 h 79"/>
              <a:gd name="T10" fmla="*/ 2147483647 w 273"/>
              <a:gd name="T11" fmla="*/ 0 h 79"/>
              <a:gd name="T12" fmla="*/ 2147483647 w 273"/>
              <a:gd name="T13" fmla="*/ 0 h 79"/>
              <a:gd name="T14" fmla="*/ 2147483647 w 273"/>
              <a:gd name="T15" fmla="*/ 0 h 79"/>
              <a:gd name="T16" fmla="*/ 2147483647 w 273"/>
              <a:gd name="T17" fmla="*/ 0 h 79"/>
              <a:gd name="T18" fmla="*/ 2147483647 w 273"/>
              <a:gd name="T19" fmla="*/ 2147483647 h 79"/>
              <a:gd name="T20" fmla="*/ 2147483647 w 273"/>
              <a:gd name="T21" fmla="*/ 2147483647 h 79"/>
              <a:gd name="T22" fmla="*/ 2147483647 w 273"/>
              <a:gd name="T23" fmla="*/ 2147483647 h 79"/>
              <a:gd name="T24" fmla="*/ 2147483647 w 273"/>
              <a:gd name="T25" fmla="*/ 2147483647 h 79"/>
              <a:gd name="T26" fmla="*/ 0 w 273"/>
              <a:gd name="T27" fmla="*/ 2147483647 h 79"/>
              <a:gd name="T28" fmla="*/ 2147483647 w 273"/>
              <a:gd name="T29" fmla="*/ 2147483647 h 79"/>
              <a:gd name="T30" fmla="*/ 2147483647 w 273"/>
              <a:gd name="T31" fmla="*/ 2147483647 h 79"/>
              <a:gd name="T32" fmla="*/ 2147483647 w 273"/>
              <a:gd name="T33" fmla="*/ 2147483647 h 79"/>
              <a:gd name="T34" fmla="*/ 2147483647 w 273"/>
              <a:gd name="T35" fmla="*/ 2147483647 h 79"/>
              <a:gd name="T36" fmla="*/ 2147483647 w 273"/>
              <a:gd name="T37" fmla="*/ 2147483647 h 79"/>
              <a:gd name="T38" fmla="*/ 2147483647 w 273"/>
              <a:gd name="T39" fmla="*/ 2147483647 h 79"/>
              <a:gd name="T40" fmla="*/ 2147483647 w 273"/>
              <a:gd name="T41" fmla="*/ 2147483647 h 79"/>
              <a:gd name="T42" fmla="*/ 2147483647 w 273"/>
              <a:gd name="T43" fmla="*/ 2147483647 h 79"/>
              <a:gd name="T44" fmla="*/ 2147483647 w 273"/>
              <a:gd name="T45" fmla="*/ 2147483647 h 79"/>
              <a:gd name="T46" fmla="*/ 2147483647 w 273"/>
              <a:gd name="T47" fmla="*/ 2147483647 h 79"/>
              <a:gd name="T48" fmla="*/ 2147483647 w 273"/>
              <a:gd name="T49" fmla="*/ 2147483647 h 79"/>
              <a:gd name="T50" fmla="*/ 2147483647 w 273"/>
              <a:gd name="T51" fmla="*/ 2147483647 h 79"/>
              <a:gd name="T52" fmla="*/ 2147483647 w 273"/>
              <a:gd name="T53" fmla="*/ 2147483647 h 79"/>
              <a:gd name="T54" fmla="*/ 2147483647 w 273"/>
              <a:gd name="T55" fmla="*/ 2147483647 h 79"/>
              <a:gd name="T56" fmla="*/ 2147483647 w 273"/>
              <a:gd name="T57" fmla="*/ 2147483647 h 79"/>
              <a:gd name="T58" fmla="*/ 2147483647 w 273"/>
              <a:gd name="T59" fmla="*/ 2147483647 h 79"/>
              <a:gd name="T60" fmla="*/ 2147483647 w 273"/>
              <a:gd name="T61" fmla="*/ 2147483647 h 79"/>
              <a:gd name="T62" fmla="*/ 2147483647 w 273"/>
              <a:gd name="T63" fmla="*/ 2147483647 h 79"/>
              <a:gd name="T64" fmla="*/ 2147483647 w 273"/>
              <a:gd name="T65" fmla="*/ 2147483647 h 79"/>
              <a:gd name="T66" fmla="*/ 2147483647 w 273"/>
              <a:gd name="T67" fmla="*/ 2147483647 h 79"/>
              <a:gd name="T68" fmla="*/ 2147483647 w 273"/>
              <a:gd name="T69" fmla="*/ 2147483647 h 79"/>
              <a:gd name="T70" fmla="*/ 2147483647 w 273"/>
              <a:gd name="T71" fmla="*/ 2147483647 h 79"/>
              <a:gd name="T72" fmla="*/ 2147483647 w 273"/>
              <a:gd name="T73" fmla="*/ 2147483647 h 79"/>
              <a:gd name="T74" fmla="*/ 2147483647 w 273"/>
              <a:gd name="T75" fmla="*/ 2147483647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79">
                <a:moveTo>
                  <a:pt x="272" y="66"/>
                </a:moveTo>
                <a:lnTo>
                  <a:pt x="272" y="66"/>
                </a:lnTo>
                <a:lnTo>
                  <a:pt x="266" y="55"/>
                </a:lnTo>
                <a:lnTo>
                  <a:pt x="255" y="36"/>
                </a:lnTo>
                <a:lnTo>
                  <a:pt x="233" y="2"/>
                </a:lnTo>
                <a:lnTo>
                  <a:pt x="232" y="0"/>
                </a:lnTo>
                <a:lnTo>
                  <a:pt x="231" y="0"/>
                </a:lnTo>
                <a:lnTo>
                  <a:pt x="44" y="0"/>
                </a:lnTo>
                <a:lnTo>
                  <a:pt x="41" y="0"/>
                </a:lnTo>
                <a:lnTo>
                  <a:pt x="39" y="2"/>
                </a:lnTo>
                <a:lnTo>
                  <a:pt x="18" y="36"/>
                </a:lnTo>
                <a:lnTo>
                  <a:pt x="7" y="55"/>
                </a:lnTo>
                <a:lnTo>
                  <a:pt x="1" y="66"/>
                </a:lnTo>
                <a:lnTo>
                  <a:pt x="0" y="71"/>
                </a:lnTo>
                <a:lnTo>
                  <a:pt x="1" y="74"/>
                </a:lnTo>
                <a:lnTo>
                  <a:pt x="4" y="77"/>
                </a:lnTo>
                <a:lnTo>
                  <a:pt x="8" y="78"/>
                </a:lnTo>
                <a:lnTo>
                  <a:pt x="19" y="79"/>
                </a:lnTo>
                <a:lnTo>
                  <a:pt x="255" y="79"/>
                </a:lnTo>
                <a:lnTo>
                  <a:pt x="266" y="78"/>
                </a:lnTo>
                <a:lnTo>
                  <a:pt x="269" y="77"/>
                </a:lnTo>
                <a:lnTo>
                  <a:pt x="272" y="74"/>
                </a:lnTo>
                <a:lnTo>
                  <a:pt x="273" y="71"/>
                </a:lnTo>
                <a:lnTo>
                  <a:pt x="272" y="66"/>
                </a:lnTo>
                <a:close/>
                <a:moveTo>
                  <a:pt x="266" y="70"/>
                </a:moveTo>
                <a:lnTo>
                  <a:pt x="266" y="70"/>
                </a:lnTo>
                <a:lnTo>
                  <a:pt x="263" y="71"/>
                </a:lnTo>
                <a:lnTo>
                  <a:pt x="255" y="71"/>
                </a:lnTo>
                <a:lnTo>
                  <a:pt x="19" y="71"/>
                </a:lnTo>
                <a:lnTo>
                  <a:pt x="9" y="71"/>
                </a:lnTo>
                <a:lnTo>
                  <a:pt x="8" y="70"/>
                </a:lnTo>
                <a:lnTo>
                  <a:pt x="8" y="68"/>
                </a:lnTo>
                <a:lnTo>
                  <a:pt x="15" y="53"/>
                </a:lnTo>
                <a:lnTo>
                  <a:pt x="31" y="29"/>
                </a:lnTo>
                <a:lnTo>
                  <a:pt x="241" y="29"/>
                </a:lnTo>
                <a:lnTo>
                  <a:pt x="258" y="53"/>
                </a:lnTo>
                <a:lnTo>
                  <a:pt x="265" y="68"/>
                </a:lnTo>
                <a:lnTo>
                  <a:pt x="266"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5" name="Freeform 91"/>
          <p:cNvSpPr>
            <a:spLocks/>
          </p:cNvSpPr>
          <p:nvPr/>
        </p:nvSpPr>
        <p:spPr bwMode="auto">
          <a:xfrm>
            <a:off x="4121150" y="1330325"/>
            <a:ext cx="15875" cy="11113"/>
          </a:xfrm>
          <a:custGeom>
            <a:avLst/>
            <a:gdLst>
              <a:gd name="T0" fmla="*/ 2147483647 w 32"/>
              <a:gd name="T1" fmla="*/ 0 h 21"/>
              <a:gd name="T2" fmla="*/ 2147483647 w 32"/>
              <a:gd name="T3" fmla="*/ 0 h 21"/>
              <a:gd name="T4" fmla="*/ 0 w 32"/>
              <a:gd name="T5" fmla="*/ 2147483647 h 21"/>
              <a:gd name="T6" fmla="*/ 0 w 32"/>
              <a:gd name="T7" fmla="*/ 2147483647 h 21"/>
              <a:gd name="T8" fmla="*/ 0 w 32"/>
              <a:gd name="T9" fmla="*/ 2147483647 h 21"/>
              <a:gd name="T10" fmla="*/ 0 w 32"/>
              <a:gd name="T11" fmla="*/ 2147483647 h 21"/>
              <a:gd name="T12" fmla="*/ 2147483647 w 32"/>
              <a:gd name="T13" fmla="*/ 2147483647 h 21"/>
              <a:gd name="T14" fmla="*/ 2147483647 w 32"/>
              <a:gd name="T15" fmla="*/ 2147483647 h 21"/>
              <a:gd name="T16" fmla="*/ 2147483647 w 32"/>
              <a:gd name="T17" fmla="*/ 2147483647 h 21"/>
              <a:gd name="T18" fmla="*/ 2147483647 w 32"/>
              <a:gd name="T19" fmla="*/ 2147483647 h 21"/>
              <a:gd name="T20" fmla="*/ 2147483647 w 32"/>
              <a:gd name="T21" fmla="*/ 2147483647 h 21"/>
              <a:gd name="T22" fmla="*/ 2147483647 w 32"/>
              <a:gd name="T23" fmla="*/ 2147483647 h 21"/>
              <a:gd name="T24" fmla="*/ 2147483647 w 32"/>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21">
                <a:moveTo>
                  <a:pt x="29" y="0"/>
                </a:moveTo>
                <a:lnTo>
                  <a:pt x="3" y="0"/>
                </a:lnTo>
                <a:lnTo>
                  <a:pt x="0" y="1"/>
                </a:lnTo>
                <a:lnTo>
                  <a:pt x="0" y="3"/>
                </a:lnTo>
                <a:lnTo>
                  <a:pt x="0" y="19"/>
                </a:lnTo>
                <a:lnTo>
                  <a:pt x="0" y="21"/>
                </a:lnTo>
                <a:lnTo>
                  <a:pt x="3" y="21"/>
                </a:lnTo>
                <a:lnTo>
                  <a:pt x="29" y="21"/>
                </a:lnTo>
                <a:lnTo>
                  <a:pt x="32" y="21"/>
                </a:lnTo>
                <a:lnTo>
                  <a:pt x="32" y="19"/>
                </a:lnTo>
                <a:lnTo>
                  <a:pt x="32" y="3"/>
                </a:lnTo>
                <a:lnTo>
                  <a:pt x="32" y="1"/>
                </a:lnTo>
                <a:lnTo>
                  <a:pt x="2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6" name="Freeform 92"/>
          <p:cNvSpPr>
            <a:spLocks noEditPoints="1"/>
          </p:cNvSpPr>
          <p:nvPr/>
        </p:nvSpPr>
        <p:spPr bwMode="auto">
          <a:xfrm>
            <a:off x="4078288" y="1233488"/>
            <a:ext cx="101600" cy="73025"/>
          </a:xfrm>
          <a:custGeom>
            <a:avLst/>
            <a:gdLst>
              <a:gd name="T0" fmla="*/ 2147483647 w 189"/>
              <a:gd name="T1" fmla="*/ 2147483647 h 132"/>
              <a:gd name="T2" fmla="*/ 2147483647 w 189"/>
              <a:gd name="T3" fmla="*/ 2147483647 h 132"/>
              <a:gd name="T4" fmla="*/ 2147483647 w 189"/>
              <a:gd name="T5" fmla="*/ 2147483647 h 132"/>
              <a:gd name="T6" fmla="*/ 2147483647 w 189"/>
              <a:gd name="T7" fmla="*/ 2147483647 h 132"/>
              <a:gd name="T8" fmla="*/ 2147483647 w 189"/>
              <a:gd name="T9" fmla="*/ 2147483647 h 132"/>
              <a:gd name="T10" fmla="*/ 2147483647 w 189"/>
              <a:gd name="T11" fmla="*/ 2147483647 h 132"/>
              <a:gd name="T12" fmla="*/ 2147483647 w 189"/>
              <a:gd name="T13" fmla="*/ 0 h 132"/>
              <a:gd name="T14" fmla="*/ 2147483647 w 189"/>
              <a:gd name="T15" fmla="*/ 0 h 132"/>
              <a:gd name="T16" fmla="*/ 2147483647 w 189"/>
              <a:gd name="T17" fmla="*/ 0 h 132"/>
              <a:gd name="T18" fmla="*/ 2147483647 w 189"/>
              <a:gd name="T19" fmla="*/ 0 h 132"/>
              <a:gd name="T20" fmla="*/ 2147483647 w 189"/>
              <a:gd name="T21" fmla="*/ 2147483647 h 132"/>
              <a:gd name="T22" fmla="*/ 0 w 189"/>
              <a:gd name="T23" fmla="*/ 2147483647 h 132"/>
              <a:gd name="T24" fmla="*/ 0 w 189"/>
              <a:gd name="T25" fmla="*/ 2147483647 h 132"/>
              <a:gd name="T26" fmla="*/ 0 w 189"/>
              <a:gd name="T27" fmla="*/ 2147483647 h 132"/>
              <a:gd name="T28" fmla="*/ 0 w 189"/>
              <a:gd name="T29" fmla="*/ 2147483647 h 132"/>
              <a:gd name="T30" fmla="*/ 2147483647 w 189"/>
              <a:gd name="T31" fmla="*/ 2147483647 h 132"/>
              <a:gd name="T32" fmla="*/ 2147483647 w 189"/>
              <a:gd name="T33" fmla="*/ 2147483647 h 132"/>
              <a:gd name="T34" fmla="*/ 2147483647 w 189"/>
              <a:gd name="T35" fmla="*/ 2147483647 h 132"/>
              <a:gd name="T36" fmla="*/ 2147483647 w 189"/>
              <a:gd name="T37" fmla="*/ 2147483647 h 132"/>
              <a:gd name="T38" fmla="*/ 2147483647 w 189"/>
              <a:gd name="T39" fmla="*/ 2147483647 h 132"/>
              <a:gd name="T40" fmla="*/ 2147483647 w 189"/>
              <a:gd name="T41" fmla="*/ 2147483647 h 132"/>
              <a:gd name="T42" fmla="*/ 2147483647 w 189"/>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89" h="132">
                <a:moveTo>
                  <a:pt x="176" y="132"/>
                </a:moveTo>
                <a:lnTo>
                  <a:pt x="189" y="132"/>
                </a:lnTo>
                <a:lnTo>
                  <a:pt x="189" y="118"/>
                </a:lnTo>
                <a:lnTo>
                  <a:pt x="189" y="12"/>
                </a:lnTo>
                <a:lnTo>
                  <a:pt x="189" y="8"/>
                </a:lnTo>
                <a:lnTo>
                  <a:pt x="186" y="2"/>
                </a:lnTo>
                <a:lnTo>
                  <a:pt x="180" y="0"/>
                </a:lnTo>
                <a:lnTo>
                  <a:pt x="176" y="0"/>
                </a:lnTo>
                <a:lnTo>
                  <a:pt x="12" y="0"/>
                </a:lnTo>
                <a:lnTo>
                  <a:pt x="8" y="0"/>
                </a:lnTo>
                <a:lnTo>
                  <a:pt x="3" y="2"/>
                </a:lnTo>
                <a:lnTo>
                  <a:pt x="0" y="8"/>
                </a:lnTo>
                <a:lnTo>
                  <a:pt x="0" y="12"/>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7" name="Freeform 93"/>
          <p:cNvSpPr>
            <a:spLocks noEditPoints="1"/>
          </p:cNvSpPr>
          <p:nvPr/>
        </p:nvSpPr>
        <p:spPr bwMode="auto">
          <a:xfrm>
            <a:off x="3187700" y="917575"/>
            <a:ext cx="106363" cy="138113"/>
          </a:xfrm>
          <a:custGeom>
            <a:avLst/>
            <a:gdLst>
              <a:gd name="T0" fmla="*/ 2147483647 w 195"/>
              <a:gd name="T1" fmla="*/ 2147483647 h 254"/>
              <a:gd name="T2" fmla="*/ 2147483647 w 195"/>
              <a:gd name="T3" fmla="*/ 0 h 254"/>
              <a:gd name="T4" fmla="*/ 2147483647 w 195"/>
              <a:gd name="T5" fmla="*/ 0 h 254"/>
              <a:gd name="T6" fmla="*/ 2147483647 w 195"/>
              <a:gd name="T7" fmla="*/ 2147483647 h 254"/>
              <a:gd name="T8" fmla="*/ 2147483647 w 195"/>
              <a:gd name="T9" fmla="*/ 2147483647 h 254"/>
              <a:gd name="T10" fmla="*/ 2147483647 w 195"/>
              <a:gd name="T11" fmla="*/ 2147483647 h 254"/>
              <a:gd name="T12" fmla="*/ 0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2147483647 w 195"/>
              <a:gd name="T91" fmla="*/ 2147483647 h 254"/>
              <a:gd name="T92" fmla="*/ 2147483647 w 195"/>
              <a:gd name="T93" fmla="*/ 2147483647 h 254"/>
              <a:gd name="T94" fmla="*/ 2147483647 w 195"/>
              <a:gd name="T95" fmla="*/ 2147483647 h 254"/>
              <a:gd name="T96" fmla="*/ 2147483647 w 195"/>
              <a:gd name="T97" fmla="*/ 2147483647 h 254"/>
              <a:gd name="T98" fmla="*/ 2147483647 w 195"/>
              <a:gd name="T99" fmla="*/ 2147483647 h 254"/>
              <a:gd name="T100" fmla="*/ 2147483647 w 195"/>
              <a:gd name="T101" fmla="*/ 2147483647 h 254"/>
              <a:gd name="T102" fmla="*/ 2147483647 w 195"/>
              <a:gd name="T103" fmla="*/ 2147483647 h 254"/>
              <a:gd name="T104" fmla="*/ 2147483647 w 195"/>
              <a:gd name="T105" fmla="*/ 2147483647 h 254"/>
              <a:gd name="T106" fmla="*/ 2147483647 w 195"/>
              <a:gd name="T107" fmla="*/ 2147483647 h 254"/>
              <a:gd name="T108" fmla="*/ 2147483647 w 195"/>
              <a:gd name="T109" fmla="*/ 2147483647 h 254"/>
              <a:gd name="T110" fmla="*/ 2147483647 w 195"/>
              <a:gd name="T111" fmla="*/ 2147483647 h 2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95" h="254">
                <a:moveTo>
                  <a:pt x="192" y="69"/>
                </a:moveTo>
                <a:lnTo>
                  <a:pt x="131" y="3"/>
                </a:lnTo>
                <a:lnTo>
                  <a:pt x="128" y="0"/>
                </a:lnTo>
                <a:lnTo>
                  <a:pt x="125" y="0"/>
                </a:lnTo>
                <a:lnTo>
                  <a:pt x="26" y="0"/>
                </a:lnTo>
                <a:lnTo>
                  <a:pt x="20" y="0"/>
                </a:lnTo>
                <a:lnTo>
                  <a:pt x="16" y="2"/>
                </a:lnTo>
                <a:lnTo>
                  <a:pt x="11" y="4"/>
                </a:lnTo>
                <a:lnTo>
                  <a:pt x="8" y="7"/>
                </a:lnTo>
                <a:lnTo>
                  <a:pt x="4" y="11"/>
                </a:lnTo>
                <a:lnTo>
                  <a:pt x="3" y="15"/>
                </a:lnTo>
                <a:lnTo>
                  <a:pt x="1" y="21"/>
                </a:lnTo>
                <a:lnTo>
                  <a:pt x="0" y="25"/>
                </a:lnTo>
                <a:lnTo>
                  <a:pt x="0" y="228"/>
                </a:lnTo>
                <a:lnTo>
                  <a:pt x="1" y="234"/>
                </a:lnTo>
                <a:lnTo>
                  <a:pt x="3" y="238"/>
                </a:lnTo>
                <a:lnTo>
                  <a:pt x="4" y="242"/>
                </a:lnTo>
                <a:lnTo>
                  <a:pt x="8" y="246"/>
                </a:lnTo>
                <a:lnTo>
                  <a:pt x="11" y="249"/>
                </a:lnTo>
                <a:lnTo>
                  <a:pt x="16" y="251"/>
                </a:lnTo>
                <a:lnTo>
                  <a:pt x="20" y="253"/>
                </a:lnTo>
                <a:lnTo>
                  <a:pt x="26" y="254"/>
                </a:lnTo>
                <a:lnTo>
                  <a:pt x="169" y="254"/>
                </a:lnTo>
                <a:lnTo>
                  <a:pt x="175" y="253"/>
                </a:lnTo>
                <a:lnTo>
                  <a:pt x="179" y="251"/>
                </a:lnTo>
                <a:lnTo>
                  <a:pt x="184" y="249"/>
                </a:lnTo>
                <a:lnTo>
                  <a:pt x="187" y="246"/>
                </a:lnTo>
                <a:lnTo>
                  <a:pt x="191" y="242"/>
                </a:lnTo>
                <a:lnTo>
                  <a:pt x="192" y="238"/>
                </a:lnTo>
                <a:lnTo>
                  <a:pt x="194" y="234"/>
                </a:lnTo>
                <a:lnTo>
                  <a:pt x="195" y="228"/>
                </a:lnTo>
                <a:lnTo>
                  <a:pt x="195" y="74"/>
                </a:lnTo>
                <a:lnTo>
                  <a:pt x="194" y="71"/>
                </a:lnTo>
                <a:lnTo>
                  <a:pt x="192" y="69"/>
                </a:lnTo>
                <a:close/>
                <a:moveTo>
                  <a:pt x="179" y="228"/>
                </a:moveTo>
                <a:lnTo>
                  <a:pt x="179" y="228"/>
                </a:lnTo>
                <a:lnTo>
                  <a:pt x="177" y="232"/>
                </a:lnTo>
                <a:lnTo>
                  <a:pt x="176" y="235"/>
                </a:lnTo>
                <a:lnTo>
                  <a:pt x="173" y="236"/>
                </a:lnTo>
                <a:lnTo>
                  <a:pt x="169" y="238"/>
                </a:lnTo>
                <a:lnTo>
                  <a:pt x="26" y="238"/>
                </a:lnTo>
                <a:lnTo>
                  <a:pt x="22" y="236"/>
                </a:lnTo>
                <a:lnTo>
                  <a:pt x="19" y="235"/>
                </a:lnTo>
                <a:lnTo>
                  <a:pt x="18" y="232"/>
                </a:lnTo>
                <a:lnTo>
                  <a:pt x="16" y="228"/>
                </a:lnTo>
                <a:lnTo>
                  <a:pt x="16" y="25"/>
                </a:lnTo>
                <a:lnTo>
                  <a:pt x="18" y="22"/>
                </a:lnTo>
                <a:lnTo>
                  <a:pt x="19" y="19"/>
                </a:lnTo>
                <a:lnTo>
                  <a:pt x="22" y="17"/>
                </a:lnTo>
                <a:lnTo>
                  <a:pt x="26" y="17"/>
                </a:lnTo>
                <a:lnTo>
                  <a:pt x="75" y="17"/>
                </a:lnTo>
                <a:lnTo>
                  <a:pt x="78" y="37"/>
                </a:lnTo>
                <a:lnTo>
                  <a:pt x="60" y="37"/>
                </a:lnTo>
                <a:lnTo>
                  <a:pt x="59" y="38"/>
                </a:lnTo>
                <a:lnTo>
                  <a:pt x="57" y="40"/>
                </a:lnTo>
                <a:lnTo>
                  <a:pt x="59" y="43"/>
                </a:lnTo>
                <a:lnTo>
                  <a:pt x="60" y="43"/>
                </a:lnTo>
                <a:lnTo>
                  <a:pt x="78" y="43"/>
                </a:lnTo>
                <a:lnTo>
                  <a:pt x="80" y="59"/>
                </a:lnTo>
                <a:lnTo>
                  <a:pt x="65" y="59"/>
                </a:lnTo>
                <a:lnTo>
                  <a:pt x="63" y="60"/>
                </a:lnTo>
                <a:lnTo>
                  <a:pt x="63" y="62"/>
                </a:lnTo>
                <a:lnTo>
                  <a:pt x="63" y="64"/>
                </a:lnTo>
                <a:lnTo>
                  <a:pt x="65" y="64"/>
                </a:lnTo>
                <a:lnTo>
                  <a:pt x="80" y="64"/>
                </a:lnTo>
                <a:lnTo>
                  <a:pt x="82" y="81"/>
                </a:lnTo>
                <a:lnTo>
                  <a:pt x="69" y="81"/>
                </a:lnTo>
                <a:lnTo>
                  <a:pt x="68" y="81"/>
                </a:lnTo>
                <a:lnTo>
                  <a:pt x="67" y="84"/>
                </a:lnTo>
                <a:lnTo>
                  <a:pt x="68" y="85"/>
                </a:lnTo>
                <a:lnTo>
                  <a:pt x="69" y="86"/>
                </a:lnTo>
                <a:lnTo>
                  <a:pt x="83" y="86"/>
                </a:lnTo>
                <a:lnTo>
                  <a:pt x="84" y="103"/>
                </a:lnTo>
                <a:lnTo>
                  <a:pt x="74" y="103"/>
                </a:lnTo>
                <a:lnTo>
                  <a:pt x="72" y="103"/>
                </a:lnTo>
                <a:lnTo>
                  <a:pt x="71" y="105"/>
                </a:lnTo>
                <a:lnTo>
                  <a:pt x="72" y="107"/>
                </a:lnTo>
                <a:lnTo>
                  <a:pt x="74" y="108"/>
                </a:lnTo>
                <a:lnTo>
                  <a:pt x="86" y="108"/>
                </a:lnTo>
                <a:lnTo>
                  <a:pt x="90" y="148"/>
                </a:lnTo>
                <a:lnTo>
                  <a:pt x="94" y="108"/>
                </a:lnTo>
                <a:lnTo>
                  <a:pt x="106" y="108"/>
                </a:lnTo>
                <a:lnTo>
                  <a:pt x="108" y="107"/>
                </a:lnTo>
                <a:lnTo>
                  <a:pt x="109" y="105"/>
                </a:lnTo>
                <a:lnTo>
                  <a:pt x="108" y="103"/>
                </a:lnTo>
                <a:lnTo>
                  <a:pt x="106" y="103"/>
                </a:lnTo>
                <a:lnTo>
                  <a:pt x="95" y="103"/>
                </a:lnTo>
                <a:lnTo>
                  <a:pt x="97" y="86"/>
                </a:lnTo>
                <a:lnTo>
                  <a:pt x="110" y="86"/>
                </a:lnTo>
                <a:lnTo>
                  <a:pt x="113" y="85"/>
                </a:lnTo>
                <a:lnTo>
                  <a:pt x="113" y="84"/>
                </a:lnTo>
                <a:lnTo>
                  <a:pt x="113" y="81"/>
                </a:lnTo>
                <a:lnTo>
                  <a:pt x="110" y="81"/>
                </a:lnTo>
                <a:lnTo>
                  <a:pt x="98" y="81"/>
                </a:lnTo>
                <a:lnTo>
                  <a:pt x="99" y="64"/>
                </a:lnTo>
                <a:lnTo>
                  <a:pt x="116" y="64"/>
                </a:lnTo>
                <a:lnTo>
                  <a:pt x="119" y="64"/>
                </a:lnTo>
                <a:lnTo>
                  <a:pt x="119" y="62"/>
                </a:lnTo>
                <a:lnTo>
                  <a:pt x="119" y="60"/>
                </a:lnTo>
                <a:lnTo>
                  <a:pt x="116" y="59"/>
                </a:lnTo>
                <a:lnTo>
                  <a:pt x="99" y="59"/>
                </a:lnTo>
                <a:lnTo>
                  <a:pt x="102" y="43"/>
                </a:lnTo>
                <a:lnTo>
                  <a:pt x="120" y="43"/>
                </a:lnTo>
                <a:lnTo>
                  <a:pt x="123" y="43"/>
                </a:lnTo>
                <a:lnTo>
                  <a:pt x="123" y="40"/>
                </a:lnTo>
                <a:lnTo>
                  <a:pt x="123" y="38"/>
                </a:lnTo>
                <a:lnTo>
                  <a:pt x="120" y="37"/>
                </a:lnTo>
                <a:lnTo>
                  <a:pt x="102" y="37"/>
                </a:lnTo>
                <a:lnTo>
                  <a:pt x="105" y="17"/>
                </a:lnTo>
                <a:lnTo>
                  <a:pt x="121" y="17"/>
                </a:lnTo>
                <a:lnTo>
                  <a:pt x="179" y="78"/>
                </a:lnTo>
                <a:lnTo>
                  <a:pt x="179"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8" name="Freeform 94"/>
          <p:cNvSpPr>
            <a:spLocks noEditPoints="1"/>
          </p:cNvSpPr>
          <p:nvPr/>
        </p:nvSpPr>
        <p:spPr bwMode="auto">
          <a:xfrm>
            <a:off x="4645025" y="1797050"/>
            <a:ext cx="141288" cy="146050"/>
          </a:xfrm>
          <a:custGeom>
            <a:avLst/>
            <a:gdLst>
              <a:gd name="T0" fmla="*/ 2147483647 w 261"/>
              <a:gd name="T1" fmla="*/ 2147483647 h 270"/>
              <a:gd name="T2" fmla="*/ 2147483647 w 261"/>
              <a:gd name="T3" fmla="*/ 2147483647 h 270"/>
              <a:gd name="T4" fmla="*/ 2147483647 w 261"/>
              <a:gd name="T5" fmla="*/ 2147483647 h 270"/>
              <a:gd name="T6" fmla="*/ 2147483647 w 261"/>
              <a:gd name="T7" fmla="*/ 2147483647 h 270"/>
              <a:gd name="T8" fmla="*/ 2147483647 w 261"/>
              <a:gd name="T9" fmla="*/ 2147483647 h 270"/>
              <a:gd name="T10" fmla="*/ 2147483647 w 261"/>
              <a:gd name="T11" fmla="*/ 0 h 270"/>
              <a:gd name="T12" fmla="*/ 2147483647 w 261"/>
              <a:gd name="T13" fmla="*/ 2147483647 h 270"/>
              <a:gd name="T14" fmla="*/ 2147483647 w 261"/>
              <a:gd name="T15" fmla="*/ 2147483647 h 270"/>
              <a:gd name="T16" fmla="*/ 2147483647 w 261"/>
              <a:gd name="T17" fmla="*/ 2147483647 h 270"/>
              <a:gd name="T18" fmla="*/ 2147483647 w 261"/>
              <a:gd name="T19" fmla="*/ 2147483647 h 270"/>
              <a:gd name="T20" fmla="*/ 2147483647 w 261"/>
              <a:gd name="T21" fmla="*/ 2147483647 h 270"/>
              <a:gd name="T22" fmla="*/ 2147483647 w 261"/>
              <a:gd name="T23" fmla="*/ 2147483647 h 270"/>
              <a:gd name="T24" fmla="*/ 2147483647 w 261"/>
              <a:gd name="T25" fmla="*/ 2147483647 h 270"/>
              <a:gd name="T26" fmla="*/ 2147483647 w 261"/>
              <a:gd name="T27" fmla="*/ 2147483647 h 270"/>
              <a:gd name="T28" fmla="*/ 2147483647 w 261"/>
              <a:gd name="T29" fmla="*/ 2147483647 h 270"/>
              <a:gd name="T30" fmla="*/ 2147483647 w 261"/>
              <a:gd name="T31" fmla="*/ 2147483647 h 270"/>
              <a:gd name="T32" fmla="*/ 0 w 261"/>
              <a:gd name="T33" fmla="*/ 2147483647 h 270"/>
              <a:gd name="T34" fmla="*/ 2147483647 w 261"/>
              <a:gd name="T35" fmla="*/ 2147483647 h 270"/>
              <a:gd name="T36" fmla="*/ 2147483647 w 261"/>
              <a:gd name="T37" fmla="*/ 2147483647 h 270"/>
              <a:gd name="T38" fmla="*/ 2147483647 w 261"/>
              <a:gd name="T39" fmla="*/ 2147483647 h 270"/>
              <a:gd name="T40" fmla="*/ 2147483647 w 261"/>
              <a:gd name="T41" fmla="*/ 2147483647 h 270"/>
              <a:gd name="T42" fmla="*/ 2147483647 w 261"/>
              <a:gd name="T43" fmla="*/ 2147483647 h 270"/>
              <a:gd name="T44" fmla="*/ 2147483647 w 261"/>
              <a:gd name="T45" fmla="*/ 2147483647 h 270"/>
              <a:gd name="T46" fmla="*/ 2147483647 w 261"/>
              <a:gd name="T47" fmla="*/ 2147483647 h 270"/>
              <a:gd name="T48" fmla="*/ 2147483647 w 261"/>
              <a:gd name="T49" fmla="*/ 2147483647 h 270"/>
              <a:gd name="T50" fmla="*/ 2147483647 w 261"/>
              <a:gd name="T51" fmla="*/ 2147483647 h 270"/>
              <a:gd name="T52" fmla="*/ 2147483647 w 261"/>
              <a:gd name="T53" fmla="*/ 2147483647 h 270"/>
              <a:gd name="T54" fmla="*/ 2147483647 w 261"/>
              <a:gd name="T55" fmla="*/ 2147483647 h 270"/>
              <a:gd name="T56" fmla="*/ 2147483647 w 261"/>
              <a:gd name="T57" fmla="*/ 2147483647 h 270"/>
              <a:gd name="T58" fmla="*/ 2147483647 w 261"/>
              <a:gd name="T59" fmla="*/ 2147483647 h 270"/>
              <a:gd name="T60" fmla="*/ 2147483647 w 261"/>
              <a:gd name="T61" fmla="*/ 2147483647 h 270"/>
              <a:gd name="T62" fmla="*/ 2147483647 w 261"/>
              <a:gd name="T63" fmla="*/ 2147483647 h 270"/>
              <a:gd name="T64" fmla="*/ 2147483647 w 261"/>
              <a:gd name="T65" fmla="*/ 2147483647 h 270"/>
              <a:gd name="T66" fmla="*/ 2147483647 w 261"/>
              <a:gd name="T67" fmla="*/ 2147483647 h 270"/>
              <a:gd name="T68" fmla="*/ 2147483647 w 261"/>
              <a:gd name="T69" fmla="*/ 2147483647 h 270"/>
              <a:gd name="T70" fmla="*/ 2147483647 w 261"/>
              <a:gd name="T71" fmla="*/ 2147483647 h 270"/>
              <a:gd name="T72" fmla="*/ 2147483647 w 261"/>
              <a:gd name="T73" fmla="*/ 2147483647 h 270"/>
              <a:gd name="T74" fmla="*/ 2147483647 w 261"/>
              <a:gd name="T75" fmla="*/ 2147483647 h 270"/>
              <a:gd name="T76" fmla="*/ 2147483647 w 261"/>
              <a:gd name="T77" fmla="*/ 2147483647 h 270"/>
              <a:gd name="T78" fmla="*/ 2147483647 w 261"/>
              <a:gd name="T79" fmla="*/ 2147483647 h 270"/>
              <a:gd name="T80" fmla="*/ 2147483647 w 261"/>
              <a:gd name="T81" fmla="*/ 2147483647 h 270"/>
              <a:gd name="T82" fmla="*/ 2147483647 w 261"/>
              <a:gd name="T83" fmla="*/ 2147483647 h 270"/>
              <a:gd name="T84" fmla="*/ 2147483647 w 261"/>
              <a:gd name="T85" fmla="*/ 2147483647 h 270"/>
              <a:gd name="T86" fmla="*/ 2147483647 w 261"/>
              <a:gd name="T87" fmla="*/ 2147483647 h 270"/>
              <a:gd name="T88" fmla="*/ 2147483647 w 261"/>
              <a:gd name="T89" fmla="*/ 2147483647 h 270"/>
              <a:gd name="T90" fmla="*/ 2147483647 w 261"/>
              <a:gd name="T91" fmla="*/ 2147483647 h 270"/>
              <a:gd name="T92" fmla="*/ 2147483647 w 261"/>
              <a:gd name="T93" fmla="*/ 2147483647 h 270"/>
              <a:gd name="T94" fmla="*/ 2147483647 w 261"/>
              <a:gd name="T95" fmla="*/ 2147483647 h 270"/>
              <a:gd name="T96" fmla="*/ 2147483647 w 261"/>
              <a:gd name="T97" fmla="*/ 2147483647 h 270"/>
              <a:gd name="T98" fmla="*/ 2147483647 w 261"/>
              <a:gd name="T99" fmla="*/ 2147483647 h 270"/>
              <a:gd name="T100" fmla="*/ 2147483647 w 261"/>
              <a:gd name="T101" fmla="*/ 2147483647 h 270"/>
              <a:gd name="T102" fmla="*/ 2147483647 w 261"/>
              <a:gd name="T103" fmla="*/ 2147483647 h 270"/>
              <a:gd name="T104" fmla="*/ 2147483647 w 261"/>
              <a:gd name="T105" fmla="*/ 2147483647 h 27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1" h="270">
                <a:moveTo>
                  <a:pt x="152" y="139"/>
                </a:moveTo>
                <a:lnTo>
                  <a:pt x="209" y="81"/>
                </a:lnTo>
                <a:lnTo>
                  <a:pt x="227" y="75"/>
                </a:lnTo>
                <a:lnTo>
                  <a:pt x="231" y="72"/>
                </a:lnTo>
                <a:lnTo>
                  <a:pt x="260" y="33"/>
                </a:lnTo>
                <a:lnTo>
                  <a:pt x="261" y="30"/>
                </a:lnTo>
                <a:lnTo>
                  <a:pt x="261" y="27"/>
                </a:lnTo>
                <a:lnTo>
                  <a:pt x="261" y="26"/>
                </a:lnTo>
                <a:lnTo>
                  <a:pt x="260" y="23"/>
                </a:lnTo>
                <a:lnTo>
                  <a:pt x="238" y="3"/>
                </a:lnTo>
                <a:lnTo>
                  <a:pt x="235" y="1"/>
                </a:lnTo>
                <a:lnTo>
                  <a:pt x="234" y="0"/>
                </a:lnTo>
                <a:lnTo>
                  <a:pt x="231" y="1"/>
                </a:lnTo>
                <a:lnTo>
                  <a:pt x="228" y="1"/>
                </a:lnTo>
                <a:lnTo>
                  <a:pt x="190" y="33"/>
                </a:lnTo>
                <a:lnTo>
                  <a:pt x="187" y="37"/>
                </a:lnTo>
                <a:lnTo>
                  <a:pt x="182" y="55"/>
                </a:lnTo>
                <a:lnTo>
                  <a:pt x="127" y="112"/>
                </a:lnTo>
                <a:lnTo>
                  <a:pt x="119" y="102"/>
                </a:lnTo>
                <a:lnTo>
                  <a:pt x="118" y="102"/>
                </a:lnTo>
                <a:lnTo>
                  <a:pt x="114" y="100"/>
                </a:lnTo>
                <a:lnTo>
                  <a:pt x="110" y="97"/>
                </a:lnTo>
                <a:lnTo>
                  <a:pt x="106" y="97"/>
                </a:lnTo>
                <a:lnTo>
                  <a:pt x="100" y="98"/>
                </a:lnTo>
                <a:lnTo>
                  <a:pt x="95" y="101"/>
                </a:lnTo>
                <a:lnTo>
                  <a:pt x="92" y="104"/>
                </a:lnTo>
                <a:lnTo>
                  <a:pt x="89" y="108"/>
                </a:lnTo>
                <a:lnTo>
                  <a:pt x="86" y="120"/>
                </a:lnTo>
                <a:lnTo>
                  <a:pt x="17" y="191"/>
                </a:lnTo>
                <a:lnTo>
                  <a:pt x="13" y="194"/>
                </a:lnTo>
                <a:lnTo>
                  <a:pt x="9" y="201"/>
                </a:lnTo>
                <a:lnTo>
                  <a:pt x="3" y="210"/>
                </a:lnTo>
                <a:lnTo>
                  <a:pt x="2" y="217"/>
                </a:lnTo>
                <a:lnTo>
                  <a:pt x="0" y="222"/>
                </a:lnTo>
                <a:lnTo>
                  <a:pt x="2" y="232"/>
                </a:lnTo>
                <a:lnTo>
                  <a:pt x="5" y="242"/>
                </a:lnTo>
                <a:lnTo>
                  <a:pt x="10" y="250"/>
                </a:lnTo>
                <a:lnTo>
                  <a:pt x="18" y="258"/>
                </a:lnTo>
                <a:lnTo>
                  <a:pt x="24" y="263"/>
                </a:lnTo>
                <a:lnTo>
                  <a:pt x="30" y="267"/>
                </a:lnTo>
                <a:lnTo>
                  <a:pt x="39" y="270"/>
                </a:lnTo>
                <a:lnTo>
                  <a:pt x="45" y="270"/>
                </a:lnTo>
                <a:lnTo>
                  <a:pt x="52" y="270"/>
                </a:lnTo>
                <a:lnTo>
                  <a:pt x="59" y="269"/>
                </a:lnTo>
                <a:lnTo>
                  <a:pt x="65" y="266"/>
                </a:lnTo>
                <a:lnTo>
                  <a:pt x="70" y="262"/>
                </a:lnTo>
                <a:lnTo>
                  <a:pt x="77" y="257"/>
                </a:lnTo>
                <a:lnTo>
                  <a:pt x="80" y="254"/>
                </a:lnTo>
                <a:lnTo>
                  <a:pt x="146" y="182"/>
                </a:lnTo>
                <a:lnTo>
                  <a:pt x="152" y="180"/>
                </a:lnTo>
                <a:lnTo>
                  <a:pt x="159" y="177"/>
                </a:lnTo>
                <a:lnTo>
                  <a:pt x="166" y="173"/>
                </a:lnTo>
                <a:lnTo>
                  <a:pt x="167" y="171"/>
                </a:lnTo>
                <a:lnTo>
                  <a:pt x="170" y="168"/>
                </a:lnTo>
                <a:lnTo>
                  <a:pt x="170" y="164"/>
                </a:lnTo>
                <a:lnTo>
                  <a:pt x="168" y="158"/>
                </a:lnTo>
                <a:lnTo>
                  <a:pt x="167" y="154"/>
                </a:lnTo>
                <a:lnTo>
                  <a:pt x="163" y="150"/>
                </a:lnTo>
                <a:lnTo>
                  <a:pt x="152" y="139"/>
                </a:lnTo>
                <a:close/>
                <a:moveTo>
                  <a:pt x="193" y="63"/>
                </a:moveTo>
                <a:lnTo>
                  <a:pt x="193" y="63"/>
                </a:lnTo>
                <a:lnTo>
                  <a:pt x="194" y="60"/>
                </a:lnTo>
                <a:lnTo>
                  <a:pt x="200" y="42"/>
                </a:lnTo>
                <a:lnTo>
                  <a:pt x="232" y="16"/>
                </a:lnTo>
                <a:lnTo>
                  <a:pt x="246" y="29"/>
                </a:lnTo>
                <a:lnTo>
                  <a:pt x="222" y="63"/>
                </a:lnTo>
                <a:lnTo>
                  <a:pt x="204" y="67"/>
                </a:lnTo>
                <a:lnTo>
                  <a:pt x="201" y="70"/>
                </a:lnTo>
                <a:lnTo>
                  <a:pt x="142" y="130"/>
                </a:lnTo>
                <a:lnTo>
                  <a:pt x="136" y="123"/>
                </a:lnTo>
                <a:lnTo>
                  <a:pt x="193" y="63"/>
                </a:lnTo>
                <a:close/>
                <a:moveTo>
                  <a:pt x="142" y="168"/>
                </a:moveTo>
                <a:lnTo>
                  <a:pt x="142" y="168"/>
                </a:lnTo>
                <a:lnTo>
                  <a:pt x="140" y="169"/>
                </a:lnTo>
                <a:lnTo>
                  <a:pt x="138" y="171"/>
                </a:lnTo>
                <a:lnTo>
                  <a:pt x="69" y="244"/>
                </a:lnTo>
                <a:lnTo>
                  <a:pt x="67" y="247"/>
                </a:lnTo>
                <a:lnTo>
                  <a:pt x="62" y="251"/>
                </a:lnTo>
                <a:lnTo>
                  <a:pt x="55" y="255"/>
                </a:lnTo>
                <a:lnTo>
                  <a:pt x="51" y="257"/>
                </a:lnTo>
                <a:lnTo>
                  <a:pt x="45" y="257"/>
                </a:lnTo>
                <a:lnTo>
                  <a:pt x="41" y="257"/>
                </a:lnTo>
                <a:lnTo>
                  <a:pt x="36" y="255"/>
                </a:lnTo>
                <a:lnTo>
                  <a:pt x="32" y="252"/>
                </a:lnTo>
                <a:lnTo>
                  <a:pt x="26" y="248"/>
                </a:lnTo>
                <a:lnTo>
                  <a:pt x="21" y="243"/>
                </a:lnTo>
                <a:lnTo>
                  <a:pt x="17" y="236"/>
                </a:lnTo>
                <a:lnTo>
                  <a:pt x="15" y="229"/>
                </a:lnTo>
                <a:lnTo>
                  <a:pt x="14" y="224"/>
                </a:lnTo>
                <a:lnTo>
                  <a:pt x="15" y="218"/>
                </a:lnTo>
                <a:lnTo>
                  <a:pt x="17" y="214"/>
                </a:lnTo>
                <a:lnTo>
                  <a:pt x="21" y="207"/>
                </a:lnTo>
                <a:lnTo>
                  <a:pt x="26" y="201"/>
                </a:lnTo>
                <a:lnTo>
                  <a:pt x="97" y="128"/>
                </a:lnTo>
                <a:lnTo>
                  <a:pt x="99" y="124"/>
                </a:lnTo>
                <a:lnTo>
                  <a:pt x="100" y="119"/>
                </a:lnTo>
                <a:lnTo>
                  <a:pt x="101" y="113"/>
                </a:lnTo>
                <a:lnTo>
                  <a:pt x="104" y="111"/>
                </a:lnTo>
                <a:lnTo>
                  <a:pt x="106" y="111"/>
                </a:lnTo>
                <a:lnTo>
                  <a:pt x="110" y="112"/>
                </a:lnTo>
                <a:lnTo>
                  <a:pt x="121" y="127"/>
                </a:lnTo>
                <a:lnTo>
                  <a:pt x="122" y="127"/>
                </a:lnTo>
                <a:lnTo>
                  <a:pt x="138" y="145"/>
                </a:lnTo>
                <a:lnTo>
                  <a:pt x="153" y="160"/>
                </a:lnTo>
                <a:lnTo>
                  <a:pt x="156" y="164"/>
                </a:lnTo>
                <a:lnTo>
                  <a:pt x="151" y="167"/>
                </a:lnTo>
                <a:lnTo>
                  <a:pt x="142" y="1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9" name="Freeform 95"/>
          <p:cNvSpPr>
            <a:spLocks/>
          </p:cNvSpPr>
          <p:nvPr/>
        </p:nvSpPr>
        <p:spPr bwMode="auto">
          <a:xfrm>
            <a:off x="4665663" y="1881188"/>
            <a:ext cx="47625" cy="44450"/>
          </a:xfrm>
          <a:custGeom>
            <a:avLst/>
            <a:gdLst>
              <a:gd name="T0" fmla="*/ 2147483647 w 89"/>
              <a:gd name="T1" fmla="*/ 2147483647 h 82"/>
              <a:gd name="T2" fmla="*/ 2147483647 w 89"/>
              <a:gd name="T3" fmla="*/ 2147483647 h 82"/>
              <a:gd name="T4" fmla="*/ 2147483647 w 89"/>
              <a:gd name="T5" fmla="*/ 2147483647 h 82"/>
              <a:gd name="T6" fmla="*/ 2147483647 w 89"/>
              <a:gd name="T7" fmla="*/ 2147483647 h 82"/>
              <a:gd name="T8" fmla="*/ 2147483647 w 89"/>
              <a:gd name="T9" fmla="*/ 2147483647 h 82"/>
              <a:gd name="T10" fmla="*/ 2147483647 w 89"/>
              <a:gd name="T11" fmla="*/ 2147483647 h 82"/>
              <a:gd name="T12" fmla="*/ 2147483647 w 89"/>
              <a:gd name="T13" fmla="*/ 2147483647 h 82"/>
              <a:gd name="T14" fmla="*/ 2147483647 w 89"/>
              <a:gd name="T15" fmla="*/ 2147483647 h 82"/>
              <a:gd name="T16" fmla="*/ 0 w 89"/>
              <a:gd name="T17" fmla="*/ 2147483647 h 82"/>
              <a:gd name="T18" fmla="*/ 0 w 89"/>
              <a:gd name="T19" fmla="*/ 2147483647 h 82"/>
              <a:gd name="T20" fmla="*/ 0 w 89"/>
              <a:gd name="T21" fmla="*/ 2147483647 h 82"/>
              <a:gd name="T22" fmla="*/ 2147483647 w 89"/>
              <a:gd name="T23" fmla="*/ 2147483647 h 82"/>
              <a:gd name="T24" fmla="*/ 2147483647 w 89"/>
              <a:gd name="T25" fmla="*/ 2147483647 h 82"/>
              <a:gd name="T26" fmla="*/ 2147483647 w 89"/>
              <a:gd name="T27" fmla="*/ 2147483647 h 82"/>
              <a:gd name="T28" fmla="*/ 2147483647 w 89"/>
              <a:gd name="T29" fmla="*/ 2147483647 h 82"/>
              <a:gd name="T30" fmla="*/ 2147483647 w 89"/>
              <a:gd name="T31" fmla="*/ 2147483647 h 82"/>
              <a:gd name="T32" fmla="*/ 2147483647 w 89"/>
              <a:gd name="T33" fmla="*/ 2147483647 h 82"/>
              <a:gd name="T34" fmla="*/ 2147483647 w 89"/>
              <a:gd name="T35" fmla="*/ 2147483647 h 82"/>
              <a:gd name="T36" fmla="*/ 2147483647 w 89"/>
              <a:gd name="T37" fmla="*/ 2147483647 h 82"/>
              <a:gd name="T38" fmla="*/ 2147483647 w 89"/>
              <a:gd name="T39" fmla="*/ 0 h 82"/>
              <a:gd name="T40" fmla="*/ 2147483647 w 89"/>
              <a:gd name="T41" fmla="*/ 2147483647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9" h="82">
                <a:moveTo>
                  <a:pt x="85" y="1"/>
                </a:moveTo>
                <a:lnTo>
                  <a:pt x="22" y="68"/>
                </a:lnTo>
                <a:lnTo>
                  <a:pt x="20" y="71"/>
                </a:lnTo>
                <a:lnTo>
                  <a:pt x="15" y="74"/>
                </a:lnTo>
                <a:lnTo>
                  <a:pt x="10" y="76"/>
                </a:lnTo>
                <a:lnTo>
                  <a:pt x="7" y="76"/>
                </a:lnTo>
                <a:lnTo>
                  <a:pt x="3" y="75"/>
                </a:lnTo>
                <a:lnTo>
                  <a:pt x="1" y="75"/>
                </a:lnTo>
                <a:lnTo>
                  <a:pt x="0" y="76"/>
                </a:lnTo>
                <a:lnTo>
                  <a:pt x="0" y="78"/>
                </a:lnTo>
                <a:lnTo>
                  <a:pt x="0" y="79"/>
                </a:lnTo>
                <a:lnTo>
                  <a:pt x="4" y="80"/>
                </a:lnTo>
                <a:lnTo>
                  <a:pt x="8" y="82"/>
                </a:lnTo>
                <a:lnTo>
                  <a:pt x="15" y="79"/>
                </a:lnTo>
                <a:lnTo>
                  <a:pt x="20" y="76"/>
                </a:lnTo>
                <a:lnTo>
                  <a:pt x="25" y="71"/>
                </a:lnTo>
                <a:lnTo>
                  <a:pt x="87" y="4"/>
                </a:lnTo>
                <a:lnTo>
                  <a:pt x="89" y="3"/>
                </a:lnTo>
                <a:lnTo>
                  <a:pt x="87" y="1"/>
                </a:lnTo>
                <a:lnTo>
                  <a:pt x="86" y="0"/>
                </a:lnTo>
                <a:lnTo>
                  <a:pt x="85"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0" name="Freeform 96"/>
          <p:cNvSpPr>
            <a:spLocks noEditPoints="1"/>
          </p:cNvSpPr>
          <p:nvPr/>
        </p:nvSpPr>
        <p:spPr bwMode="auto">
          <a:xfrm>
            <a:off x="4746625" y="1863725"/>
            <a:ext cx="44450" cy="50800"/>
          </a:xfrm>
          <a:custGeom>
            <a:avLst/>
            <a:gdLst>
              <a:gd name="T0" fmla="*/ 2147483647 w 85"/>
              <a:gd name="T1" fmla="*/ 2147483647 h 94"/>
              <a:gd name="T2" fmla="*/ 2147483647 w 85"/>
              <a:gd name="T3" fmla="*/ 2147483647 h 94"/>
              <a:gd name="T4" fmla="*/ 2147483647 w 85"/>
              <a:gd name="T5" fmla="*/ 2147483647 h 94"/>
              <a:gd name="T6" fmla="*/ 2147483647 w 85"/>
              <a:gd name="T7" fmla="*/ 0 h 94"/>
              <a:gd name="T8" fmla="*/ 2147483647 w 85"/>
              <a:gd name="T9" fmla="*/ 2147483647 h 94"/>
              <a:gd name="T10" fmla="*/ 2147483647 w 85"/>
              <a:gd name="T11" fmla="*/ 2147483647 h 94"/>
              <a:gd name="T12" fmla="*/ 0 w 85"/>
              <a:gd name="T13" fmla="*/ 2147483647 h 94"/>
              <a:gd name="T14" fmla="*/ 2147483647 w 85"/>
              <a:gd name="T15" fmla="*/ 2147483647 h 94"/>
              <a:gd name="T16" fmla="*/ 2147483647 w 85"/>
              <a:gd name="T17" fmla="*/ 2147483647 h 94"/>
              <a:gd name="T18" fmla="*/ 2147483647 w 85"/>
              <a:gd name="T19" fmla="*/ 2147483647 h 94"/>
              <a:gd name="T20" fmla="*/ 2147483647 w 85"/>
              <a:gd name="T21" fmla="*/ 2147483647 h 94"/>
              <a:gd name="T22" fmla="*/ 2147483647 w 85"/>
              <a:gd name="T23" fmla="*/ 2147483647 h 94"/>
              <a:gd name="T24" fmla="*/ 2147483647 w 85"/>
              <a:gd name="T25" fmla="*/ 2147483647 h 94"/>
              <a:gd name="T26" fmla="*/ 2147483647 w 85"/>
              <a:gd name="T27" fmla="*/ 2147483647 h 94"/>
              <a:gd name="T28" fmla="*/ 2147483647 w 85"/>
              <a:gd name="T29" fmla="*/ 2147483647 h 94"/>
              <a:gd name="T30" fmla="*/ 2147483647 w 85"/>
              <a:gd name="T31" fmla="*/ 2147483647 h 94"/>
              <a:gd name="T32" fmla="*/ 2147483647 w 85"/>
              <a:gd name="T33" fmla="*/ 2147483647 h 94"/>
              <a:gd name="T34" fmla="*/ 2147483647 w 85"/>
              <a:gd name="T35" fmla="*/ 2147483647 h 94"/>
              <a:gd name="T36" fmla="*/ 2147483647 w 85"/>
              <a:gd name="T37" fmla="*/ 2147483647 h 94"/>
              <a:gd name="T38" fmla="*/ 2147483647 w 85"/>
              <a:gd name="T39" fmla="*/ 2147483647 h 94"/>
              <a:gd name="T40" fmla="*/ 2147483647 w 85"/>
              <a:gd name="T41" fmla="*/ 2147483647 h 94"/>
              <a:gd name="T42" fmla="*/ 2147483647 w 85"/>
              <a:gd name="T43" fmla="*/ 2147483647 h 94"/>
              <a:gd name="T44" fmla="*/ 2147483647 w 85"/>
              <a:gd name="T45" fmla="*/ 2147483647 h 94"/>
              <a:gd name="T46" fmla="*/ 2147483647 w 85"/>
              <a:gd name="T47" fmla="*/ 2147483647 h 94"/>
              <a:gd name="T48" fmla="*/ 2147483647 w 85"/>
              <a:gd name="T49" fmla="*/ 2147483647 h 94"/>
              <a:gd name="T50" fmla="*/ 2147483647 w 85"/>
              <a:gd name="T51" fmla="*/ 2147483647 h 94"/>
              <a:gd name="T52" fmla="*/ 2147483647 w 85"/>
              <a:gd name="T53" fmla="*/ 2147483647 h 94"/>
              <a:gd name="T54" fmla="*/ 2147483647 w 85"/>
              <a:gd name="T55" fmla="*/ 2147483647 h 94"/>
              <a:gd name="T56" fmla="*/ 2147483647 w 85"/>
              <a:gd name="T57" fmla="*/ 2147483647 h 94"/>
              <a:gd name="T58" fmla="*/ 2147483647 w 85"/>
              <a:gd name="T59" fmla="*/ 2147483647 h 94"/>
              <a:gd name="T60" fmla="*/ 2147483647 w 85"/>
              <a:gd name="T61" fmla="*/ 2147483647 h 94"/>
              <a:gd name="T62" fmla="*/ 2147483647 w 85"/>
              <a:gd name="T63" fmla="*/ 2147483647 h 94"/>
              <a:gd name="T64" fmla="*/ 2147483647 w 85"/>
              <a:gd name="T65" fmla="*/ 2147483647 h 94"/>
              <a:gd name="T66" fmla="*/ 2147483647 w 85"/>
              <a:gd name="T67" fmla="*/ 2147483647 h 94"/>
              <a:gd name="T68" fmla="*/ 2147483647 w 85"/>
              <a:gd name="T69" fmla="*/ 2147483647 h 94"/>
              <a:gd name="T70" fmla="*/ 2147483647 w 85"/>
              <a:gd name="T71" fmla="*/ 2147483647 h 94"/>
              <a:gd name="T72" fmla="*/ 2147483647 w 85"/>
              <a:gd name="T73" fmla="*/ 2147483647 h 94"/>
              <a:gd name="T74" fmla="*/ 2147483647 w 85"/>
              <a:gd name="T75" fmla="*/ 2147483647 h 94"/>
              <a:gd name="T76" fmla="*/ 2147483647 w 85"/>
              <a:gd name="T77" fmla="*/ 2147483647 h 94"/>
              <a:gd name="T78" fmla="*/ 2147483647 w 85"/>
              <a:gd name="T79" fmla="*/ 2147483647 h 94"/>
              <a:gd name="T80" fmla="*/ 2147483647 w 85"/>
              <a:gd name="T81" fmla="*/ 2147483647 h 94"/>
              <a:gd name="T82" fmla="*/ 2147483647 w 85"/>
              <a:gd name="T83" fmla="*/ 2147483647 h 94"/>
              <a:gd name="T84" fmla="*/ 2147483647 w 85"/>
              <a:gd name="T85" fmla="*/ 2147483647 h 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94">
                <a:moveTo>
                  <a:pt x="82" y="56"/>
                </a:moveTo>
                <a:lnTo>
                  <a:pt x="73" y="40"/>
                </a:lnTo>
                <a:lnTo>
                  <a:pt x="76" y="32"/>
                </a:lnTo>
                <a:lnTo>
                  <a:pt x="76" y="25"/>
                </a:lnTo>
                <a:lnTo>
                  <a:pt x="74" y="18"/>
                </a:lnTo>
                <a:lnTo>
                  <a:pt x="71" y="12"/>
                </a:lnTo>
                <a:lnTo>
                  <a:pt x="69" y="8"/>
                </a:lnTo>
                <a:lnTo>
                  <a:pt x="63" y="4"/>
                </a:lnTo>
                <a:lnTo>
                  <a:pt x="62" y="3"/>
                </a:lnTo>
                <a:lnTo>
                  <a:pt x="52" y="0"/>
                </a:lnTo>
                <a:lnTo>
                  <a:pt x="43" y="0"/>
                </a:lnTo>
                <a:lnTo>
                  <a:pt x="35" y="0"/>
                </a:lnTo>
                <a:lnTo>
                  <a:pt x="26" y="3"/>
                </a:lnTo>
                <a:lnTo>
                  <a:pt x="20" y="6"/>
                </a:lnTo>
                <a:lnTo>
                  <a:pt x="13" y="11"/>
                </a:lnTo>
                <a:lnTo>
                  <a:pt x="10" y="14"/>
                </a:lnTo>
                <a:lnTo>
                  <a:pt x="5" y="23"/>
                </a:lnTo>
                <a:lnTo>
                  <a:pt x="2" y="29"/>
                </a:lnTo>
                <a:lnTo>
                  <a:pt x="0" y="34"/>
                </a:lnTo>
                <a:lnTo>
                  <a:pt x="0" y="41"/>
                </a:lnTo>
                <a:lnTo>
                  <a:pt x="0" y="48"/>
                </a:lnTo>
                <a:lnTo>
                  <a:pt x="3" y="53"/>
                </a:lnTo>
                <a:lnTo>
                  <a:pt x="7" y="59"/>
                </a:lnTo>
                <a:lnTo>
                  <a:pt x="14" y="66"/>
                </a:lnTo>
                <a:lnTo>
                  <a:pt x="21" y="68"/>
                </a:lnTo>
                <a:lnTo>
                  <a:pt x="26" y="70"/>
                </a:lnTo>
                <a:lnTo>
                  <a:pt x="30" y="70"/>
                </a:lnTo>
                <a:lnTo>
                  <a:pt x="33" y="73"/>
                </a:lnTo>
                <a:lnTo>
                  <a:pt x="39" y="82"/>
                </a:lnTo>
                <a:lnTo>
                  <a:pt x="45" y="89"/>
                </a:lnTo>
                <a:lnTo>
                  <a:pt x="54" y="93"/>
                </a:lnTo>
                <a:lnTo>
                  <a:pt x="62" y="94"/>
                </a:lnTo>
                <a:lnTo>
                  <a:pt x="67" y="94"/>
                </a:lnTo>
                <a:lnTo>
                  <a:pt x="69" y="94"/>
                </a:lnTo>
                <a:lnTo>
                  <a:pt x="73" y="92"/>
                </a:lnTo>
                <a:lnTo>
                  <a:pt x="77" y="89"/>
                </a:lnTo>
                <a:lnTo>
                  <a:pt x="81" y="83"/>
                </a:lnTo>
                <a:lnTo>
                  <a:pt x="82" y="79"/>
                </a:lnTo>
                <a:lnTo>
                  <a:pt x="85" y="74"/>
                </a:lnTo>
                <a:lnTo>
                  <a:pt x="85" y="70"/>
                </a:lnTo>
                <a:lnTo>
                  <a:pt x="85" y="62"/>
                </a:lnTo>
                <a:lnTo>
                  <a:pt x="82" y="56"/>
                </a:lnTo>
                <a:close/>
                <a:moveTo>
                  <a:pt x="17" y="19"/>
                </a:moveTo>
                <a:lnTo>
                  <a:pt x="17" y="19"/>
                </a:lnTo>
                <a:lnTo>
                  <a:pt x="18" y="17"/>
                </a:lnTo>
                <a:lnTo>
                  <a:pt x="25" y="12"/>
                </a:lnTo>
                <a:lnTo>
                  <a:pt x="30" y="10"/>
                </a:lnTo>
                <a:lnTo>
                  <a:pt x="37" y="8"/>
                </a:lnTo>
                <a:lnTo>
                  <a:pt x="43" y="8"/>
                </a:lnTo>
                <a:lnTo>
                  <a:pt x="51" y="8"/>
                </a:lnTo>
                <a:lnTo>
                  <a:pt x="59" y="11"/>
                </a:lnTo>
                <a:lnTo>
                  <a:pt x="48" y="12"/>
                </a:lnTo>
                <a:lnTo>
                  <a:pt x="39" y="15"/>
                </a:lnTo>
                <a:lnTo>
                  <a:pt x="30" y="18"/>
                </a:lnTo>
                <a:lnTo>
                  <a:pt x="24" y="22"/>
                </a:lnTo>
                <a:lnTo>
                  <a:pt x="18" y="27"/>
                </a:lnTo>
                <a:lnTo>
                  <a:pt x="14" y="32"/>
                </a:lnTo>
                <a:lnTo>
                  <a:pt x="9" y="41"/>
                </a:lnTo>
                <a:lnTo>
                  <a:pt x="9" y="34"/>
                </a:lnTo>
                <a:lnTo>
                  <a:pt x="11" y="29"/>
                </a:lnTo>
                <a:lnTo>
                  <a:pt x="17" y="19"/>
                </a:lnTo>
                <a:close/>
                <a:moveTo>
                  <a:pt x="71" y="82"/>
                </a:moveTo>
                <a:lnTo>
                  <a:pt x="71" y="82"/>
                </a:lnTo>
                <a:lnTo>
                  <a:pt x="66" y="86"/>
                </a:lnTo>
                <a:lnTo>
                  <a:pt x="62" y="86"/>
                </a:lnTo>
                <a:lnTo>
                  <a:pt x="56" y="86"/>
                </a:lnTo>
                <a:lnTo>
                  <a:pt x="52" y="83"/>
                </a:lnTo>
                <a:lnTo>
                  <a:pt x="56" y="82"/>
                </a:lnTo>
                <a:lnTo>
                  <a:pt x="63" y="79"/>
                </a:lnTo>
                <a:lnTo>
                  <a:pt x="69" y="75"/>
                </a:lnTo>
                <a:lnTo>
                  <a:pt x="74" y="68"/>
                </a:lnTo>
                <a:lnTo>
                  <a:pt x="74" y="66"/>
                </a:lnTo>
                <a:lnTo>
                  <a:pt x="71" y="67"/>
                </a:lnTo>
                <a:lnTo>
                  <a:pt x="69" y="71"/>
                </a:lnTo>
                <a:lnTo>
                  <a:pt x="66" y="74"/>
                </a:lnTo>
                <a:lnTo>
                  <a:pt x="59" y="78"/>
                </a:lnTo>
                <a:lnTo>
                  <a:pt x="54" y="81"/>
                </a:lnTo>
                <a:lnTo>
                  <a:pt x="48" y="81"/>
                </a:lnTo>
                <a:lnTo>
                  <a:pt x="44" y="75"/>
                </a:lnTo>
                <a:lnTo>
                  <a:pt x="48" y="74"/>
                </a:lnTo>
                <a:lnTo>
                  <a:pt x="55" y="71"/>
                </a:lnTo>
                <a:lnTo>
                  <a:pt x="62" y="67"/>
                </a:lnTo>
                <a:lnTo>
                  <a:pt x="67" y="59"/>
                </a:lnTo>
                <a:lnTo>
                  <a:pt x="67" y="58"/>
                </a:lnTo>
                <a:lnTo>
                  <a:pt x="66" y="58"/>
                </a:lnTo>
                <a:lnTo>
                  <a:pt x="63" y="62"/>
                </a:lnTo>
                <a:lnTo>
                  <a:pt x="59" y="66"/>
                </a:lnTo>
                <a:lnTo>
                  <a:pt x="52" y="70"/>
                </a:lnTo>
                <a:lnTo>
                  <a:pt x="47" y="73"/>
                </a:lnTo>
                <a:lnTo>
                  <a:pt x="41" y="73"/>
                </a:lnTo>
                <a:lnTo>
                  <a:pt x="40" y="70"/>
                </a:lnTo>
                <a:lnTo>
                  <a:pt x="40" y="68"/>
                </a:lnTo>
                <a:lnTo>
                  <a:pt x="39" y="67"/>
                </a:lnTo>
                <a:lnTo>
                  <a:pt x="43" y="66"/>
                </a:lnTo>
                <a:lnTo>
                  <a:pt x="48" y="63"/>
                </a:lnTo>
                <a:lnTo>
                  <a:pt x="55" y="59"/>
                </a:lnTo>
                <a:lnTo>
                  <a:pt x="60" y="53"/>
                </a:lnTo>
                <a:lnTo>
                  <a:pt x="62" y="52"/>
                </a:lnTo>
                <a:lnTo>
                  <a:pt x="60" y="49"/>
                </a:lnTo>
                <a:lnTo>
                  <a:pt x="59" y="49"/>
                </a:lnTo>
                <a:lnTo>
                  <a:pt x="58" y="49"/>
                </a:lnTo>
                <a:lnTo>
                  <a:pt x="48" y="58"/>
                </a:lnTo>
                <a:lnTo>
                  <a:pt x="41" y="60"/>
                </a:lnTo>
                <a:lnTo>
                  <a:pt x="36" y="62"/>
                </a:lnTo>
                <a:lnTo>
                  <a:pt x="33" y="62"/>
                </a:lnTo>
                <a:lnTo>
                  <a:pt x="30" y="62"/>
                </a:lnTo>
                <a:lnTo>
                  <a:pt x="29" y="62"/>
                </a:lnTo>
                <a:lnTo>
                  <a:pt x="26" y="62"/>
                </a:lnTo>
                <a:lnTo>
                  <a:pt x="22" y="60"/>
                </a:lnTo>
                <a:lnTo>
                  <a:pt x="18" y="58"/>
                </a:lnTo>
                <a:lnTo>
                  <a:pt x="13" y="53"/>
                </a:lnTo>
                <a:lnTo>
                  <a:pt x="11" y="52"/>
                </a:lnTo>
                <a:lnTo>
                  <a:pt x="14" y="43"/>
                </a:lnTo>
                <a:lnTo>
                  <a:pt x="18" y="37"/>
                </a:lnTo>
                <a:lnTo>
                  <a:pt x="24" y="32"/>
                </a:lnTo>
                <a:lnTo>
                  <a:pt x="30" y="26"/>
                </a:lnTo>
                <a:lnTo>
                  <a:pt x="40" y="21"/>
                </a:lnTo>
                <a:lnTo>
                  <a:pt x="51" y="18"/>
                </a:lnTo>
                <a:lnTo>
                  <a:pt x="65" y="17"/>
                </a:lnTo>
                <a:lnTo>
                  <a:pt x="66" y="22"/>
                </a:lnTo>
                <a:lnTo>
                  <a:pt x="67" y="26"/>
                </a:lnTo>
                <a:lnTo>
                  <a:pt x="66" y="33"/>
                </a:lnTo>
                <a:lnTo>
                  <a:pt x="65" y="40"/>
                </a:lnTo>
                <a:lnTo>
                  <a:pt x="65" y="43"/>
                </a:lnTo>
                <a:lnTo>
                  <a:pt x="76" y="60"/>
                </a:lnTo>
                <a:lnTo>
                  <a:pt x="77" y="62"/>
                </a:lnTo>
                <a:lnTo>
                  <a:pt x="77" y="67"/>
                </a:lnTo>
                <a:lnTo>
                  <a:pt x="76" y="74"/>
                </a:lnTo>
                <a:lnTo>
                  <a:pt x="74" y="78"/>
                </a:lnTo>
                <a:lnTo>
                  <a:pt x="71" y="8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1" name="Freeform 97"/>
          <p:cNvSpPr>
            <a:spLocks noEditPoints="1"/>
          </p:cNvSpPr>
          <p:nvPr/>
        </p:nvSpPr>
        <p:spPr bwMode="auto">
          <a:xfrm>
            <a:off x="4076700" y="622300"/>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0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4" h="254">
                <a:moveTo>
                  <a:pt x="192" y="69"/>
                </a:moveTo>
                <a:lnTo>
                  <a:pt x="131" y="3"/>
                </a:lnTo>
                <a:lnTo>
                  <a:pt x="128" y="0"/>
                </a:lnTo>
                <a:lnTo>
                  <a:pt x="125" y="0"/>
                </a:lnTo>
                <a:lnTo>
                  <a:pt x="24" y="0"/>
                </a:lnTo>
                <a:lnTo>
                  <a:pt x="20" y="0"/>
                </a:lnTo>
                <a:lnTo>
                  <a:pt x="15" y="2"/>
                </a:lnTo>
                <a:lnTo>
                  <a:pt x="11" y="5"/>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2"/>
                </a:lnTo>
                <a:lnTo>
                  <a:pt x="20" y="253"/>
                </a:lnTo>
                <a:lnTo>
                  <a:pt x="24" y="254"/>
                </a:lnTo>
                <a:lnTo>
                  <a:pt x="169" y="254"/>
                </a:lnTo>
                <a:lnTo>
                  <a:pt x="175" y="253"/>
                </a:lnTo>
                <a:lnTo>
                  <a:pt x="179" y="252"/>
                </a:lnTo>
                <a:lnTo>
                  <a:pt x="183" y="249"/>
                </a:lnTo>
                <a:lnTo>
                  <a:pt x="187" y="246"/>
                </a:lnTo>
                <a:lnTo>
                  <a:pt x="190" y="242"/>
                </a:lnTo>
                <a:lnTo>
                  <a:pt x="192" y="238"/>
                </a:lnTo>
                <a:lnTo>
                  <a:pt x="194" y="234"/>
                </a:lnTo>
                <a:lnTo>
                  <a:pt x="194" y="228"/>
                </a:lnTo>
                <a:lnTo>
                  <a:pt x="194" y="74"/>
                </a:lnTo>
                <a:lnTo>
                  <a:pt x="194" y="71"/>
                </a:lnTo>
                <a:lnTo>
                  <a:pt x="192" y="69"/>
                </a:lnTo>
                <a:close/>
                <a:moveTo>
                  <a:pt x="170" y="70"/>
                </a:moveTo>
                <a:lnTo>
                  <a:pt x="128" y="70"/>
                </a:lnTo>
                <a:lnTo>
                  <a:pt x="128" y="25"/>
                </a:lnTo>
                <a:lnTo>
                  <a:pt x="170" y="70"/>
                </a:lnTo>
                <a:close/>
                <a:moveTo>
                  <a:pt x="177" y="228"/>
                </a:moveTo>
                <a:lnTo>
                  <a:pt x="177" y="228"/>
                </a:lnTo>
                <a:lnTo>
                  <a:pt x="177" y="232"/>
                </a:lnTo>
                <a:lnTo>
                  <a:pt x="175" y="235"/>
                </a:lnTo>
                <a:lnTo>
                  <a:pt x="172" y="237"/>
                </a:lnTo>
                <a:lnTo>
                  <a:pt x="169" y="238"/>
                </a:lnTo>
                <a:lnTo>
                  <a:pt x="24" y="238"/>
                </a:lnTo>
                <a:lnTo>
                  <a:pt x="22" y="237"/>
                </a:lnTo>
                <a:lnTo>
                  <a:pt x="19" y="235"/>
                </a:lnTo>
                <a:lnTo>
                  <a:pt x="16" y="232"/>
                </a:lnTo>
                <a:lnTo>
                  <a:pt x="16" y="228"/>
                </a:lnTo>
                <a:lnTo>
                  <a:pt x="16" y="25"/>
                </a:lnTo>
                <a:lnTo>
                  <a:pt x="16" y="22"/>
                </a:lnTo>
                <a:lnTo>
                  <a:pt x="19" y="20"/>
                </a:lnTo>
                <a:lnTo>
                  <a:pt x="22" y="17"/>
                </a:lnTo>
                <a:lnTo>
                  <a:pt x="24" y="17"/>
                </a:lnTo>
                <a:lnTo>
                  <a:pt x="121" y="17"/>
                </a:lnTo>
                <a:lnTo>
                  <a:pt x="121" y="74"/>
                </a:lnTo>
                <a:lnTo>
                  <a:pt x="123" y="77"/>
                </a:lnTo>
                <a:lnTo>
                  <a:pt x="125" y="77"/>
                </a:lnTo>
                <a:lnTo>
                  <a:pt x="177" y="77"/>
                </a:lnTo>
                <a:lnTo>
                  <a:pt x="177" y="78"/>
                </a:lnTo>
                <a:lnTo>
                  <a:pt x="177"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2" name="Freeform 98"/>
          <p:cNvSpPr>
            <a:spLocks noEditPoints="1"/>
          </p:cNvSpPr>
          <p:nvPr/>
        </p:nvSpPr>
        <p:spPr bwMode="auto">
          <a:xfrm>
            <a:off x="4668838" y="622300"/>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0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4" h="254">
                <a:moveTo>
                  <a:pt x="193" y="69"/>
                </a:moveTo>
                <a:lnTo>
                  <a:pt x="132" y="3"/>
                </a:lnTo>
                <a:lnTo>
                  <a:pt x="129" y="0"/>
                </a:lnTo>
                <a:lnTo>
                  <a:pt x="125" y="0"/>
                </a:lnTo>
                <a:lnTo>
                  <a:pt x="25" y="0"/>
                </a:lnTo>
                <a:lnTo>
                  <a:pt x="20" y="0"/>
                </a:lnTo>
                <a:lnTo>
                  <a:pt x="15" y="2"/>
                </a:lnTo>
                <a:lnTo>
                  <a:pt x="11" y="5"/>
                </a:lnTo>
                <a:lnTo>
                  <a:pt x="7" y="7"/>
                </a:lnTo>
                <a:lnTo>
                  <a:pt x="5" y="11"/>
                </a:lnTo>
                <a:lnTo>
                  <a:pt x="2" y="15"/>
                </a:lnTo>
                <a:lnTo>
                  <a:pt x="0" y="21"/>
                </a:lnTo>
                <a:lnTo>
                  <a:pt x="0" y="25"/>
                </a:lnTo>
                <a:lnTo>
                  <a:pt x="0" y="228"/>
                </a:lnTo>
                <a:lnTo>
                  <a:pt x="0" y="234"/>
                </a:lnTo>
                <a:lnTo>
                  <a:pt x="2" y="238"/>
                </a:lnTo>
                <a:lnTo>
                  <a:pt x="5" y="242"/>
                </a:lnTo>
                <a:lnTo>
                  <a:pt x="7" y="246"/>
                </a:lnTo>
                <a:lnTo>
                  <a:pt x="11" y="249"/>
                </a:lnTo>
                <a:lnTo>
                  <a:pt x="15" y="252"/>
                </a:lnTo>
                <a:lnTo>
                  <a:pt x="20" y="253"/>
                </a:lnTo>
                <a:lnTo>
                  <a:pt x="25" y="254"/>
                </a:lnTo>
                <a:lnTo>
                  <a:pt x="170"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9" y="70"/>
                </a:lnTo>
                <a:lnTo>
                  <a:pt x="129" y="25"/>
                </a:lnTo>
                <a:lnTo>
                  <a:pt x="171" y="70"/>
                </a:lnTo>
                <a:close/>
                <a:moveTo>
                  <a:pt x="178" y="228"/>
                </a:moveTo>
                <a:lnTo>
                  <a:pt x="178" y="228"/>
                </a:lnTo>
                <a:lnTo>
                  <a:pt x="178" y="232"/>
                </a:lnTo>
                <a:lnTo>
                  <a:pt x="175" y="235"/>
                </a:lnTo>
                <a:lnTo>
                  <a:pt x="172" y="237"/>
                </a:lnTo>
                <a:lnTo>
                  <a:pt x="170" y="238"/>
                </a:lnTo>
                <a:lnTo>
                  <a:pt x="25" y="238"/>
                </a:lnTo>
                <a:lnTo>
                  <a:pt x="22" y="237"/>
                </a:lnTo>
                <a:lnTo>
                  <a:pt x="20" y="235"/>
                </a:lnTo>
                <a:lnTo>
                  <a:pt x="17" y="232"/>
                </a:lnTo>
                <a:lnTo>
                  <a:pt x="17" y="228"/>
                </a:lnTo>
                <a:lnTo>
                  <a:pt x="17" y="25"/>
                </a:lnTo>
                <a:lnTo>
                  <a:pt x="17" y="22"/>
                </a:lnTo>
                <a:lnTo>
                  <a:pt x="20" y="20"/>
                </a:lnTo>
                <a:lnTo>
                  <a:pt x="22" y="17"/>
                </a:lnTo>
                <a:lnTo>
                  <a:pt x="25" y="17"/>
                </a:lnTo>
                <a:lnTo>
                  <a:pt x="122" y="17"/>
                </a:lnTo>
                <a:lnTo>
                  <a:pt x="122" y="74"/>
                </a:lnTo>
                <a:lnTo>
                  <a:pt x="122" y="77"/>
                </a:lnTo>
                <a:lnTo>
                  <a:pt x="125"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3" name="Freeform 99"/>
          <p:cNvSpPr>
            <a:spLocks/>
          </p:cNvSpPr>
          <p:nvPr/>
        </p:nvSpPr>
        <p:spPr bwMode="auto">
          <a:xfrm>
            <a:off x="4694238" y="723900"/>
            <a:ext cx="53975" cy="1588"/>
          </a:xfrm>
          <a:custGeom>
            <a:avLst/>
            <a:gdLst>
              <a:gd name="T0" fmla="*/ 2147483647 w 101"/>
              <a:gd name="T1" fmla="*/ 0 h 6"/>
              <a:gd name="T2" fmla="*/ 2147483647 w 101"/>
              <a:gd name="T3" fmla="*/ 0 h 6"/>
              <a:gd name="T4" fmla="*/ 2147483647 w 101"/>
              <a:gd name="T5" fmla="*/ 2147483647 h 6"/>
              <a:gd name="T6" fmla="*/ 0 w 101"/>
              <a:gd name="T7" fmla="*/ 2147483647 h 6"/>
              <a:gd name="T8" fmla="*/ 2147483647 w 101"/>
              <a:gd name="T9" fmla="*/ 2147483647 h 6"/>
              <a:gd name="T10" fmla="*/ 2147483647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2147483647 h 6"/>
              <a:gd name="T20" fmla="*/ 2147483647 w 101"/>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1" h="6">
                <a:moveTo>
                  <a:pt x="98" y="0"/>
                </a:moveTo>
                <a:lnTo>
                  <a:pt x="3" y="0"/>
                </a:lnTo>
                <a:lnTo>
                  <a:pt x="1" y="1"/>
                </a:lnTo>
                <a:lnTo>
                  <a:pt x="0" y="3"/>
                </a:lnTo>
                <a:lnTo>
                  <a:pt x="1" y="6"/>
                </a:lnTo>
                <a:lnTo>
                  <a:pt x="3" y="6"/>
                </a:lnTo>
                <a:lnTo>
                  <a:pt x="98" y="6"/>
                </a:lnTo>
                <a:lnTo>
                  <a:pt x="100" y="6"/>
                </a:lnTo>
                <a:lnTo>
                  <a:pt x="101" y="3"/>
                </a:lnTo>
                <a:lnTo>
                  <a:pt x="100" y="1"/>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4" name="Freeform 100"/>
          <p:cNvSpPr>
            <a:spLocks/>
          </p:cNvSpPr>
          <p:nvPr/>
        </p:nvSpPr>
        <p:spPr bwMode="auto">
          <a:xfrm>
            <a:off x="4694238" y="700088"/>
            <a:ext cx="53975" cy="3175"/>
          </a:xfrm>
          <a:custGeom>
            <a:avLst/>
            <a:gdLst>
              <a:gd name="T0" fmla="*/ 2147483647 w 101"/>
              <a:gd name="T1" fmla="*/ 0 h 6"/>
              <a:gd name="T2" fmla="*/ 2147483647 w 101"/>
              <a:gd name="T3" fmla="*/ 0 h 6"/>
              <a:gd name="T4" fmla="*/ 2147483647 w 101"/>
              <a:gd name="T5" fmla="*/ 0 h 6"/>
              <a:gd name="T6" fmla="*/ 0 w 101"/>
              <a:gd name="T7" fmla="*/ 2147483647 h 6"/>
              <a:gd name="T8" fmla="*/ 2147483647 w 101"/>
              <a:gd name="T9" fmla="*/ 2147483647 h 6"/>
              <a:gd name="T10" fmla="*/ 2147483647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0 h 6"/>
              <a:gd name="T20" fmla="*/ 2147483647 w 101"/>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1" h="6">
                <a:moveTo>
                  <a:pt x="98" y="0"/>
                </a:moveTo>
                <a:lnTo>
                  <a:pt x="3" y="0"/>
                </a:lnTo>
                <a:lnTo>
                  <a:pt x="1" y="0"/>
                </a:lnTo>
                <a:lnTo>
                  <a:pt x="0" y="3"/>
                </a:lnTo>
                <a:lnTo>
                  <a:pt x="1" y="4"/>
                </a:lnTo>
                <a:lnTo>
                  <a:pt x="3" y="6"/>
                </a:lnTo>
                <a:lnTo>
                  <a:pt x="98" y="6"/>
                </a:lnTo>
                <a:lnTo>
                  <a:pt x="100" y="4"/>
                </a:lnTo>
                <a:lnTo>
                  <a:pt x="101" y="3"/>
                </a:lnTo>
                <a:lnTo>
                  <a:pt x="100" y="0"/>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5" name="Freeform 101"/>
          <p:cNvSpPr>
            <a:spLocks/>
          </p:cNvSpPr>
          <p:nvPr/>
        </p:nvSpPr>
        <p:spPr bwMode="auto">
          <a:xfrm>
            <a:off x="4694238" y="677863"/>
            <a:ext cx="53975" cy="3175"/>
          </a:xfrm>
          <a:custGeom>
            <a:avLst/>
            <a:gdLst>
              <a:gd name="T0" fmla="*/ 2147483647 w 101"/>
              <a:gd name="T1" fmla="*/ 0 h 5"/>
              <a:gd name="T2" fmla="*/ 2147483647 w 101"/>
              <a:gd name="T3" fmla="*/ 0 h 5"/>
              <a:gd name="T4" fmla="*/ 2147483647 w 101"/>
              <a:gd name="T5" fmla="*/ 0 h 5"/>
              <a:gd name="T6" fmla="*/ 0 w 101"/>
              <a:gd name="T7" fmla="*/ 2147483647 h 5"/>
              <a:gd name="T8" fmla="*/ 2147483647 w 101"/>
              <a:gd name="T9" fmla="*/ 2147483647 h 5"/>
              <a:gd name="T10" fmla="*/ 2147483647 w 101"/>
              <a:gd name="T11" fmla="*/ 2147483647 h 5"/>
              <a:gd name="T12" fmla="*/ 2147483647 w 101"/>
              <a:gd name="T13" fmla="*/ 2147483647 h 5"/>
              <a:gd name="T14" fmla="*/ 2147483647 w 101"/>
              <a:gd name="T15" fmla="*/ 2147483647 h 5"/>
              <a:gd name="T16" fmla="*/ 2147483647 w 101"/>
              <a:gd name="T17" fmla="*/ 2147483647 h 5"/>
              <a:gd name="T18" fmla="*/ 2147483647 w 101"/>
              <a:gd name="T19" fmla="*/ 0 h 5"/>
              <a:gd name="T20" fmla="*/ 2147483647 w 101"/>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1" h="5">
                <a:moveTo>
                  <a:pt x="98" y="0"/>
                </a:moveTo>
                <a:lnTo>
                  <a:pt x="3" y="0"/>
                </a:lnTo>
                <a:lnTo>
                  <a:pt x="1" y="0"/>
                </a:lnTo>
                <a:lnTo>
                  <a:pt x="0" y="3"/>
                </a:lnTo>
                <a:lnTo>
                  <a:pt x="1" y="4"/>
                </a:lnTo>
                <a:lnTo>
                  <a:pt x="3" y="5"/>
                </a:lnTo>
                <a:lnTo>
                  <a:pt x="98" y="5"/>
                </a:lnTo>
                <a:lnTo>
                  <a:pt x="100" y="4"/>
                </a:lnTo>
                <a:lnTo>
                  <a:pt x="101" y="3"/>
                </a:lnTo>
                <a:lnTo>
                  <a:pt x="100" y="0"/>
                </a:lnTo>
                <a:lnTo>
                  <a:pt x="9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6" name="Freeform 102"/>
          <p:cNvSpPr>
            <a:spLocks noEditPoints="1"/>
          </p:cNvSpPr>
          <p:nvPr/>
        </p:nvSpPr>
        <p:spPr bwMode="auto">
          <a:xfrm>
            <a:off x="4979988" y="915988"/>
            <a:ext cx="107950" cy="109537"/>
          </a:xfrm>
          <a:custGeom>
            <a:avLst/>
            <a:gdLst>
              <a:gd name="T0" fmla="*/ 2147483647 w 201"/>
              <a:gd name="T1" fmla="*/ 2147483647 h 203"/>
              <a:gd name="T2" fmla="*/ 2147483647 w 201"/>
              <a:gd name="T3" fmla="*/ 2147483647 h 203"/>
              <a:gd name="T4" fmla="*/ 2147483647 w 201"/>
              <a:gd name="T5" fmla="*/ 0 h 203"/>
              <a:gd name="T6" fmla="*/ 2147483647 w 201"/>
              <a:gd name="T7" fmla="*/ 2147483647 h 203"/>
              <a:gd name="T8" fmla="*/ 2147483647 w 201"/>
              <a:gd name="T9" fmla="*/ 2147483647 h 203"/>
              <a:gd name="T10" fmla="*/ 0 w 201"/>
              <a:gd name="T11" fmla="*/ 2147483647 h 203"/>
              <a:gd name="T12" fmla="*/ 0 w 201"/>
              <a:gd name="T13" fmla="*/ 2147483647 h 203"/>
              <a:gd name="T14" fmla="*/ 2147483647 w 201"/>
              <a:gd name="T15" fmla="*/ 2147483647 h 203"/>
              <a:gd name="T16" fmla="*/ 2147483647 w 201"/>
              <a:gd name="T17" fmla="*/ 2147483647 h 203"/>
              <a:gd name="T18" fmla="*/ 2147483647 w 201"/>
              <a:gd name="T19" fmla="*/ 2147483647 h 203"/>
              <a:gd name="T20" fmla="*/ 2147483647 w 201"/>
              <a:gd name="T21" fmla="*/ 2147483647 h 203"/>
              <a:gd name="T22" fmla="*/ 2147483647 w 201"/>
              <a:gd name="T23" fmla="*/ 2147483647 h 203"/>
              <a:gd name="T24" fmla="*/ 2147483647 w 201"/>
              <a:gd name="T25" fmla="*/ 2147483647 h 203"/>
              <a:gd name="T26" fmla="*/ 2147483647 w 201"/>
              <a:gd name="T27" fmla="*/ 2147483647 h 203"/>
              <a:gd name="T28" fmla="*/ 2147483647 w 201"/>
              <a:gd name="T29" fmla="*/ 2147483647 h 203"/>
              <a:gd name="T30" fmla="*/ 2147483647 w 201"/>
              <a:gd name="T31" fmla="*/ 2147483647 h 203"/>
              <a:gd name="T32" fmla="*/ 2147483647 w 201"/>
              <a:gd name="T33" fmla="*/ 2147483647 h 203"/>
              <a:gd name="T34" fmla="*/ 2147483647 w 201"/>
              <a:gd name="T35" fmla="*/ 2147483647 h 203"/>
              <a:gd name="T36" fmla="*/ 2147483647 w 201"/>
              <a:gd name="T37" fmla="*/ 2147483647 h 203"/>
              <a:gd name="T38" fmla="*/ 2147483647 w 201"/>
              <a:gd name="T39" fmla="*/ 2147483647 h 203"/>
              <a:gd name="T40" fmla="*/ 2147483647 w 201"/>
              <a:gd name="T41" fmla="*/ 2147483647 h 203"/>
              <a:gd name="T42" fmla="*/ 2147483647 w 201"/>
              <a:gd name="T43" fmla="*/ 2147483647 h 203"/>
              <a:gd name="T44" fmla="*/ 2147483647 w 201"/>
              <a:gd name="T45" fmla="*/ 2147483647 h 203"/>
              <a:gd name="T46" fmla="*/ 2147483647 w 201"/>
              <a:gd name="T47" fmla="*/ 2147483647 h 203"/>
              <a:gd name="T48" fmla="*/ 2147483647 w 201"/>
              <a:gd name="T49" fmla="*/ 2147483647 h 203"/>
              <a:gd name="T50" fmla="*/ 2147483647 w 201"/>
              <a:gd name="T51" fmla="*/ 2147483647 h 203"/>
              <a:gd name="T52" fmla="*/ 2147483647 w 201"/>
              <a:gd name="T53" fmla="*/ 2147483647 h 203"/>
              <a:gd name="T54" fmla="*/ 2147483647 w 201"/>
              <a:gd name="T55" fmla="*/ 2147483647 h 203"/>
              <a:gd name="T56" fmla="*/ 2147483647 w 201"/>
              <a:gd name="T57" fmla="*/ 2147483647 h 203"/>
              <a:gd name="T58" fmla="*/ 2147483647 w 201"/>
              <a:gd name="T59" fmla="*/ 2147483647 h 203"/>
              <a:gd name="T60" fmla="*/ 2147483647 w 201"/>
              <a:gd name="T61" fmla="*/ 2147483647 h 203"/>
              <a:gd name="T62" fmla="*/ 2147483647 w 201"/>
              <a:gd name="T63" fmla="*/ 2147483647 h 203"/>
              <a:gd name="T64" fmla="*/ 2147483647 w 201"/>
              <a:gd name="T65" fmla="*/ 2147483647 h 203"/>
              <a:gd name="T66" fmla="*/ 2147483647 w 201"/>
              <a:gd name="T67" fmla="*/ 2147483647 h 2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1" h="203">
                <a:moveTo>
                  <a:pt x="199" y="31"/>
                </a:moveTo>
                <a:lnTo>
                  <a:pt x="172" y="1"/>
                </a:lnTo>
                <a:lnTo>
                  <a:pt x="168" y="0"/>
                </a:lnTo>
                <a:lnTo>
                  <a:pt x="165" y="1"/>
                </a:lnTo>
                <a:lnTo>
                  <a:pt x="34" y="132"/>
                </a:lnTo>
                <a:lnTo>
                  <a:pt x="0" y="197"/>
                </a:lnTo>
                <a:lnTo>
                  <a:pt x="0" y="199"/>
                </a:lnTo>
                <a:lnTo>
                  <a:pt x="1" y="201"/>
                </a:lnTo>
                <a:lnTo>
                  <a:pt x="4" y="203"/>
                </a:lnTo>
                <a:lnTo>
                  <a:pt x="6" y="203"/>
                </a:lnTo>
                <a:lnTo>
                  <a:pt x="68" y="167"/>
                </a:lnTo>
                <a:lnTo>
                  <a:pt x="70" y="166"/>
                </a:lnTo>
                <a:lnTo>
                  <a:pt x="199" y="36"/>
                </a:lnTo>
                <a:lnTo>
                  <a:pt x="201" y="34"/>
                </a:lnTo>
                <a:lnTo>
                  <a:pt x="199" y="31"/>
                </a:lnTo>
                <a:close/>
                <a:moveTo>
                  <a:pt x="168" y="10"/>
                </a:moveTo>
                <a:lnTo>
                  <a:pt x="182" y="24"/>
                </a:lnTo>
                <a:lnTo>
                  <a:pt x="63" y="140"/>
                </a:lnTo>
                <a:lnTo>
                  <a:pt x="49" y="128"/>
                </a:lnTo>
                <a:lnTo>
                  <a:pt x="168" y="10"/>
                </a:lnTo>
                <a:close/>
                <a:moveTo>
                  <a:pt x="64" y="161"/>
                </a:moveTo>
                <a:lnTo>
                  <a:pt x="36" y="176"/>
                </a:lnTo>
                <a:lnTo>
                  <a:pt x="32" y="174"/>
                </a:lnTo>
                <a:lnTo>
                  <a:pt x="29" y="171"/>
                </a:lnTo>
                <a:lnTo>
                  <a:pt x="26" y="165"/>
                </a:lnTo>
                <a:lnTo>
                  <a:pt x="40" y="137"/>
                </a:lnTo>
                <a:lnTo>
                  <a:pt x="47" y="131"/>
                </a:lnTo>
                <a:lnTo>
                  <a:pt x="71" y="154"/>
                </a:lnTo>
                <a:lnTo>
                  <a:pt x="64" y="161"/>
                </a:lnTo>
                <a:close/>
                <a:moveTo>
                  <a:pt x="72" y="151"/>
                </a:moveTo>
                <a:lnTo>
                  <a:pt x="66" y="143"/>
                </a:lnTo>
                <a:lnTo>
                  <a:pt x="183" y="25"/>
                </a:lnTo>
                <a:lnTo>
                  <a:pt x="191" y="34"/>
                </a:lnTo>
                <a:lnTo>
                  <a:pt x="72"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7" name="Freeform 103"/>
          <p:cNvSpPr>
            <a:spLocks/>
          </p:cNvSpPr>
          <p:nvPr/>
        </p:nvSpPr>
        <p:spPr bwMode="auto">
          <a:xfrm>
            <a:off x="4960938" y="1022350"/>
            <a:ext cx="15875" cy="3175"/>
          </a:xfrm>
          <a:custGeom>
            <a:avLst/>
            <a:gdLst>
              <a:gd name="T0" fmla="*/ 2147483647 w 27"/>
              <a:gd name="T1" fmla="*/ 0 h 4"/>
              <a:gd name="T2" fmla="*/ 2147483647 w 27"/>
              <a:gd name="T3" fmla="*/ 0 h 4"/>
              <a:gd name="T4" fmla="*/ 2147483647 w 27"/>
              <a:gd name="T5" fmla="*/ 0 h 4"/>
              <a:gd name="T6" fmla="*/ 0 w 27"/>
              <a:gd name="T7" fmla="*/ 2147483647 h 4"/>
              <a:gd name="T8" fmla="*/ 2147483647 w 27"/>
              <a:gd name="T9" fmla="*/ 2147483647 h 4"/>
              <a:gd name="T10" fmla="*/ 2147483647 w 27"/>
              <a:gd name="T11" fmla="*/ 2147483647 h 4"/>
              <a:gd name="T12" fmla="*/ 2147483647 w 27"/>
              <a:gd name="T13" fmla="*/ 2147483647 h 4"/>
              <a:gd name="T14" fmla="*/ 2147483647 w 27"/>
              <a:gd name="T15" fmla="*/ 2147483647 h 4"/>
              <a:gd name="T16" fmla="*/ 2147483647 w 27"/>
              <a:gd name="T17" fmla="*/ 2147483647 h 4"/>
              <a:gd name="T18" fmla="*/ 2147483647 w 27"/>
              <a:gd name="T19" fmla="*/ 0 h 4"/>
              <a:gd name="T20" fmla="*/ 2147483647 w 27"/>
              <a:gd name="T21" fmla="*/ 0 h 4"/>
              <a:gd name="T22" fmla="*/ 2147483647 w 27"/>
              <a:gd name="T23" fmla="*/ 0 h 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 h="4">
                <a:moveTo>
                  <a:pt x="3" y="0"/>
                </a:moveTo>
                <a:lnTo>
                  <a:pt x="3" y="0"/>
                </a:lnTo>
                <a:lnTo>
                  <a:pt x="1" y="0"/>
                </a:lnTo>
                <a:lnTo>
                  <a:pt x="0" y="3"/>
                </a:lnTo>
                <a:lnTo>
                  <a:pt x="1" y="4"/>
                </a:lnTo>
                <a:lnTo>
                  <a:pt x="3" y="4"/>
                </a:lnTo>
                <a:lnTo>
                  <a:pt x="25" y="4"/>
                </a:lnTo>
                <a:lnTo>
                  <a:pt x="26" y="4"/>
                </a:lnTo>
                <a:lnTo>
                  <a:pt x="27" y="3"/>
                </a:lnTo>
                <a:lnTo>
                  <a:pt x="26" y="0"/>
                </a:lnTo>
                <a:lnTo>
                  <a:pt x="25" y="0"/>
                </a:lnTo>
                <a:lnTo>
                  <a:pt x="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8" name="Freeform 104"/>
          <p:cNvSpPr>
            <a:spLocks/>
          </p:cNvSpPr>
          <p:nvPr/>
        </p:nvSpPr>
        <p:spPr bwMode="auto">
          <a:xfrm>
            <a:off x="4960938" y="1003300"/>
            <a:ext cx="20637" cy="3175"/>
          </a:xfrm>
          <a:custGeom>
            <a:avLst/>
            <a:gdLst>
              <a:gd name="T0" fmla="*/ 2147483647 w 38"/>
              <a:gd name="T1" fmla="*/ 2147483647 h 4"/>
              <a:gd name="T2" fmla="*/ 2147483647 w 38"/>
              <a:gd name="T3" fmla="*/ 2147483647 h 4"/>
              <a:gd name="T4" fmla="*/ 2147483647 w 38"/>
              <a:gd name="T5" fmla="*/ 2147483647 h 4"/>
              <a:gd name="T6" fmla="*/ 2147483647 w 38"/>
              <a:gd name="T7" fmla="*/ 0 h 4"/>
              <a:gd name="T8" fmla="*/ 2147483647 w 38"/>
              <a:gd name="T9" fmla="*/ 0 h 4"/>
              <a:gd name="T10" fmla="*/ 2147483647 w 38"/>
              <a:gd name="T11" fmla="*/ 2147483647 h 4"/>
              <a:gd name="T12" fmla="*/ 0 w 38"/>
              <a:gd name="T13" fmla="*/ 2147483647 h 4"/>
              <a:gd name="T14" fmla="*/ 2147483647 w 38"/>
              <a:gd name="T15" fmla="*/ 2147483647 h 4"/>
              <a:gd name="T16" fmla="*/ 2147483647 w 38"/>
              <a:gd name="T17" fmla="*/ 2147483647 h 4"/>
              <a:gd name="T18" fmla="*/ 2147483647 w 38"/>
              <a:gd name="T19" fmla="*/ 2147483647 h 4"/>
              <a:gd name="T20" fmla="*/ 2147483647 w 38"/>
              <a:gd name="T21" fmla="*/ 2147483647 h 4"/>
              <a:gd name="T22" fmla="*/ 2147483647 w 38"/>
              <a:gd name="T23" fmla="*/ 2147483647 h 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4">
                <a:moveTo>
                  <a:pt x="38" y="3"/>
                </a:moveTo>
                <a:lnTo>
                  <a:pt x="38" y="3"/>
                </a:lnTo>
                <a:lnTo>
                  <a:pt x="37" y="1"/>
                </a:lnTo>
                <a:lnTo>
                  <a:pt x="35" y="0"/>
                </a:lnTo>
                <a:lnTo>
                  <a:pt x="3" y="0"/>
                </a:lnTo>
                <a:lnTo>
                  <a:pt x="1" y="1"/>
                </a:lnTo>
                <a:lnTo>
                  <a:pt x="0" y="3"/>
                </a:lnTo>
                <a:lnTo>
                  <a:pt x="1" y="4"/>
                </a:lnTo>
                <a:lnTo>
                  <a:pt x="3" y="4"/>
                </a:lnTo>
                <a:lnTo>
                  <a:pt x="35" y="4"/>
                </a:lnTo>
                <a:lnTo>
                  <a:pt x="37" y="4"/>
                </a:lnTo>
                <a:lnTo>
                  <a:pt x="38"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9" name="Freeform 105"/>
          <p:cNvSpPr>
            <a:spLocks/>
          </p:cNvSpPr>
          <p:nvPr/>
        </p:nvSpPr>
        <p:spPr bwMode="auto">
          <a:xfrm>
            <a:off x="4960938" y="985838"/>
            <a:ext cx="30162" cy="1587"/>
          </a:xfrm>
          <a:custGeom>
            <a:avLst/>
            <a:gdLst>
              <a:gd name="T0" fmla="*/ 2147483647 w 55"/>
              <a:gd name="T1" fmla="*/ 2147483647 h 4"/>
              <a:gd name="T2" fmla="*/ 2147483647 w 55"/>
              <a:gd name="T3" fmla="*/ 2147483647 h 4"/>
              <a:gd name="T4" fmla="*/ 2147483647 w 55"/>
              <a:gd name="T5" fmla="*/ 2147483647 h 4"/>
              <a:gd name="T6" fmla="*/ 2147483647 w 55"/>
              <a:gd name="T7" fmla="*/ 0 h 4"/>
              <a:gd name="T8" fmla="*/ 2147483647 w 55"/>
              <a:gd name="T9" fmla="*/ 0 h 4"/>
              <a:gd name="T10" fmla="*/ 2147483647 w 55"/>
              <a:gd name="T11" fmla="*/ 2147483647 h 4"/>
              <a:gd name="T12" fmla="*/ 0 w 55"/>
              <a:gd name="T13" fmla="*/ 2147483647 h 4"/>
              <a:gd name="T14" fmla="*/ 2147483647 w 55"/>
              <a:gd name="T15" fmla="*/ 2147483647 h 4"/>
              <a:gd name="T16" fmla="*/ 2147483647 w 55"/>
              <a:gd name="T17" fmla="*/ 2147483647 h 4"/>
              <a:gd name="T18" fmla="*/ 2147483647 w 55"/>
              <a:gd name="T19" fmla="*/ 2147483647 h 4"/>
              <a:gd name="T20" fmla="*/ 2147483647 w 55"/>
              <a:gd name="T21" fmla="*/ 2147483647 h 4"/>
              <a:gd name="T22" fmla="*/ 2147483647 w 55"/>
              <a:gd name="T23" fmla="*/ 2147483647 h 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4">
                <a:moveTo>
                  <a:pt x="55" y="3"/>
                </a:moveTo>
                <a:lnTo>
                  <a:pt x="55" y="3"/>
                </a:lnTo>
                <a:lnTo>
                  <a:pt x="55" y="1"/>
                </a:lnTo>
                <a:lnTo>
                  <a:pt x="52" y="0"/>
                </a:lnTo>
                <a:lnTo>
                  <a:pt x="3" y="0"/>
                </a:lnTo>
                <a:lnTo>
                  <a:pt x="1" y="1"/>
                </a:lnTo>
                <a:lnTo>
                  <a:pt x="0" y="3"/>
                </a:lnTo>
                <a:lnTo>
                  <a:pt x="1" y="4"/>
                </a:lnTo>
                <a:lnTo>
                  <a:pt x="3" y="4"/>
                </a:lnTo>
                <a:lnTo>
                  <a:pt x="52" y="4"/>
                </a:lnTo>
                <a:lnTo>
                  <a:pt x="55" y="4"/>
                </a:lnTo>
                <a:lnTo>
                  <a:pt x="55"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0" name="Freeform 106"/>
          <p:cNvSpPr>
            <a:spLocks/>
          </p:cNvSpPr>
          <p:nvPr/>
        </p:nvSpPr>
        <p:spPr bwMode="auto">
          <a:xfrm>
            <a:off x="4940300" y="941388"/>
            <a:ext cx="85725" cy="111125"/>
          </a:xfrm>
          <a:custGeom>
            <a:avLst/>
            <a:gdLst>
              <a:gd name="T0" fmla="*/ 2147483647 w 158"/>
              <a:gd name="T1" fmla="*/ 2147483647 h 206"/>
              <a:gd name="T2" fmla="*/ 2147483647 w 158"/>
              <a:gd name="T3" fmla="*/ 2147483647 h 206"/>
              <a:gd name="T4" fmla="*/ 2147483647 w 158"/>
              <a:gd name="T5" fmla="*/ 2147483647 h 206"/>
              <a:gd name="T6" fmla="*/ 2147483647 w 158"/>
              <a:gd name="T7" fmla="*/ 2147483647 h 206"/>
              <a:gd name="T8" fmla="*/ 2147483647 w 158"/>
              <a:gd name="T9" fmla="*/ 2147483647 h 206"/>
              <a:gd name="T10" fmla="*/ 2147483647 w 158"/>
              <a:gd name="T11" fmla="*/ 2147483647 h 206"/>
              <a:gd name="T12" fmla="*/ 2147483647 w 158"/>
              <a:gd name="T13" fmla="*/ 2147483647 h 206"/>
              <a:gd name="T14" fmla="*/ 2147483647 w 158"/>
              <a:gd name="T15" fmla="*/ 2147483647 h 206"/>
              <a:gd name="T16" fmla="*/ 2147483647 w 158"/>
              <a:gd name="T17" fmla="*/ 2147483647 h 206"/>
              <a:gd name="T18" fmla="*/ 2147483647 w 158"/>
              <a:gd name="T19" fmla="*/ 2147483647 h 206"/>
              <a:gd name="T20" fmla="*/ 2147483647 w 158"/>
              <a:gd name="T21" fmla="*/ 2147483647 h 206"/>
              <a:gd name="T22" fmla="*/ 2147483647 w 158"/>
              <a:gd name="T23" fmla="*/ 2147483647 h 206"/>
              <a:gd name="T24" fmla="*/ 2147483647 w 158"/>
              <a:gd name="T25" fmla="*/ 2147483647 h 206"/>
              <a:gd name="T26" fmla="*/ 2147483647 w 158"/>
              <a:gd name="T27" fmla="*/ 2147483647 h 206"/>
              <a:gd name="T28" fmla="*/ 2147483647 w 158"/>
              <a:gd name="T29" fmla="*/ 2147483647 h 206"/>
              <a:gd name="T30" fmla="*/ 2147483647 w 158"/>
              <a:gd name="T31" fmla="*/ 2147483647 h 206"/>
              <a:gd name="T32" fmla="*/ 2147483647 w 158"/>
              <a:gd name="T33" fmla="*/ 2147483647 h 206"/>
              <a:gd name="T34" fmla="*/ 2147483647 w 158"/>
              <a:gd name="T35" fmla="*/ 2147483647 h 206"/>
              <a:gd name="T36" fmla="*/ 2147483647 w 158"/>
              <a:gd name="T37" fmla="*/ 2147483647 h 206"/>
              <a:gd name="T38" fmla="*/ 2147483647 w 158"/>
              <a:gd name="T39" fmla="*/ 2147483647 h 206"/>
              <a:gd name="T40" fmla="*/ 2147483647 w 158"/>
              <a:gd name="T41" fmla="*/ 2147483647 h 206"/>
              <a:gd name="T42" fmla="*/ 2147483647 w 158"/>
              <a:gd name="T43" fmla="*/ 2147483647 h 206"/>
              <a:gd name="T44" fmla="*/ 2147483647 w 158"/>
              <a:gd name="T45" fmla="*/ 2147483647 h 206"/>
              <a:gd name="T46" fmla="*/ 2147483647 w 158"/>
              <a:gd name="T47" fmla="*/ 2147483647 h 206"/>
              <a:gd name="T48" fmla="*/ 2147483647 w 158"/>
              <a:gd name="T49" fmla="*/ 2147483647 h 206"/>
              <a:gd name="T50" fmla="*/ 2147483647 w 158"/>
              <a:gd name="T51" fmla="*/ 2147483647 h 206"/>
              <a:gd name="T52" fmla="*/ 2147483647 w 158"/>
              <a:gd name="T53" fmla="*/ 2147483647 h 206"/>
              <a:gd name="T54" fmla="*/ 2147483647 w 158"/>
              <a:gd name="T55" fmla="*/ 2147483647 h 206"/>
              <a:gd name="T56" fmla="*/ 2147483647 w 158"/>
              <a:gd name="T57" fmla="*/ 0 h 206"/>
              <a:gd name="T58" fmla="*/ 2147483647 w 158"/>
              <a:gd name="T59" fmla="*/ 0 h 206"/>
              <a:gd name="T60" fmla="*/ 2147483647 w 158"/>
              <a:gd name="T61" fmla="*/ 2147483647 h 206"/>
              <a:gd name="T62" fmla="*/ 2147483647 w 158"/>
              <a:gd name="T63" fmla="*/ 2147483647 h 206"/>
              <a:gd name="T64" fmla="*/ 2147483647 w 158"/>
              <a:gd name="T65" fmla="*/ 2147483647 h 206"/>
              <a:gd name="T66" fmla="*/ 2147483647 w 158"/>
              <a:gd name="T67" fmla="*/ 2147483647 h 206"/>
              <a:gd name="T68" fmla="*/ 2147483647 w 158"/>
              <a:gd name="T69" fmla="*/ 2147483647 h 206"/>
              <a:gd name="T70" fmla="*/ 0 w 158"/>
              <a:gd name="T71" fmla="*/ 2147483647 h 206"/>
              <a:gd name="T72" fmla="*/ 0 w 158"/>
              <a:gd name="T73" fmla="*/ 2147483647 h 206"/>
              <a:gd name="T74" fmla="*/ 2147483647 w 158"/>
              <a:gd name="T75" fmla="*/ 2147483647 h 206"/>
              <a:gd name="T76" fmla="*/ 2147483647 w 158"/>
              <a:gd name="T77" fmla="*/ 2147483647 h 206"/>
              <a:gd name="T78" fmla="*/ 2147483647 w 158"/>
              <a:gd name="T79" fmla="*/ 2147483647 h 206"/>
              <a:gd name="T80" fmla="*/ 2147483647 w 158"/>
              <a:gd name="T81" fmla="*/ 2147483647 h 206"/>
              <a:gd name="T82" fmla="*/ 2147483647 w 158"/>
              <a:gd name="T83" fmla="*/ 2147483647 h 206"/>
              <a:gd name="T84" fmla="*/ 2147483647 w 158"/>
              <a:gd name="T85" fmla="*/ 2147483647 h 206"/>
              <a:gd name="T86" fmla="*/ 2147483647 w 158"/>
              <a:gd name="T87" fmla="*/ 2147483647 h 206"/>
              <a:gd name="T88" fmla="*/ 2147483647 w 158"/>
              <a:gd name="T89" fmla="*/ 2147483647 h 206"/>
              <a:gd name="T90" fmla="*/ 2147483647 w 158"/>
              <a:gd name="T91" fmla="*/ 2147483647 h 206"/>
              <a:gd name="T92" fmla="*/ 2147483647 w 158"/>
              <a:gd name="T93" fmla="*/ 2147483647 h 206"/>
              <a:gd name="T94" fmla="*/ 2147483647 w 158"/>
              <a:gd name="T95" fmla="*/ 2147483647 h 206"/>
              <a:gd name="T96" fmla="*/ 2147483647 w 158"/>
              <a:gd name="T97" fmla="*/ 2147483647 h 206"/>
              <a:gd name="T98" fmla="*/ 2147483647 w 158"/>
              <a:gd name="T99" fmla="*/ 2147483647 h 206"/>
              <a:gd name="T100" fmla="*/ 2147483647 w 158"/>
              <a:gd name="T101" fmla="*/ 2147483647 h 206"/>
              <a:gd name="T102" fmla="*/ 2147483647 w 158"/>
              <a:gd name="T103" fmla="*/ 2147483647 h 206"/>
              <a:gd name="T104" fmla="*/ 2147483647 w 158"/>
              <a:gd name="T105" fmla="*/ 2147483647 h 2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8" h="206">
                <a:moveTo>
                  <a:pt x="144" y="185"/>
                </a:moveTo>
                <a:lnTo>
                  <a:pt x="144" y="185"/>
                </a:lnTo>
                <a:lnTo>
                  <a:pt x="144" y="188"/>
                </a:lnTo>
                <a:lnTo>
                  <a:pt x="143" y="191"/>
                </a:lnTo>
                <a:lnTo>
                  <a:pt x="140" y="192"/>
                </a:lnTo>
                <a:lnTo>
                  <a:pt x="138" y="192"/>
                </a:lnTo>
                <a:lnTo>
                  <a:pt x="20" y="192"/>
                </a:lnTo>
                <a:lnTo>
                  <a:pt x="18" y="192"/>
                </a:lnTo>
                <a:lnTo>
                  <a:pt x="16" y="191"/>
                </a:lnTo>
                <a:lnTo>
                  <a:pt x="15" y="188"/>
                </a:lnTo>
                <a:lnTo>
                  <a:pt x="13" y="185"/>
                </a:lnTo>
                <a:lnTo>
                  <a:pt x="13" y="20"/>
                </a:lnTo>
                <a:lnTo>
                  <a:pt x="15" y="17"/>
                </a:lnTo>
                <a:lnTo>
                  <a:pt x="16" y="16"/>
                </a:lnTo>
                <a:lnTo>
                  <a:pt x="18" y="15"/>
                </a:lnTo>
                <a:lnTo>
                  <a:pt x="20" y="13"/>
                </a:lnTo>
                <a:lnTo>
                  <a:pt x="99" y="13"/>
                </a:lnTo>
                <a:lnTo>
                  <a:pt x="99" y="60"/>
                </a:lnTo>
                <a:lnTo>
                  <a:pt x="99" y="62"/>
                </a:lnTo>
                <a:lnTo>
                  <a:pt x="102" y="62"/>
                </a:lnTo>
                <a:lnTo>
                  <a:pt x="109" y="62"/>
                </a:lnTo>
                <a:lnTo>
                  <a:pt x="114" y="57"/>
                </a:lnTo>
                <a:lnTo>
                  <a:pt x="105" y="57"/>
                </a:lnTo>
                <a:lnTo>
                  <a:pt x="105" y="20"/>
                </a:lnTo>
                <a:lnTo>
                  <a:pt x="127" y="43"/>
                </a:lnTo>
                <a:lnTo>
                  <a:pt x="136" y="35"/>
                </a:lnTo>
                <a:lnTo>
                  <a:pt x="106" y="2"/>
                </a:lnTo>
                <a:lnTo>
                  <a:pt x="105" y="1"/>
                </a:lnTo>
                <a:lnTo>
                  <a:pt x="102" y="0"/>
                </a:lnTo>
                <a:lnTo>
                  <a:pt x="20" y="0"/>
                </a:lnTo>
                <a:lnTo>
                  <a:pt x="16" y="1"/>
                </a:lnTo>
                <a:lnTo>
                  <a:pt x="13" y="2"/>
                </a:lnTo>
                <a:lnTo>
                  <a:pt x="7" y="6"/>
                </a:lnTo>
                <a:lnTo>
                  <a:pt x="2" y="13"/>
                </a:lnTo>
                <a:lnTo>
                  <a:pt x="1" y="16"/>
                </a:lnTo>
                <a:lnTo>
                  <a:pt x="0" y="20"/>
                </a:lnTo>
                <a:lnTo>
                  <a:pt x="0" y="185"/>
                </a:lnTo>
                <a:lnTo>
                  <a:pt x="1" y="189"/>
                </a:lnTo>
                <a:lnTo>
                  <a:pt x="2" y="193"/>
                </a:lnTo>
                <a:lnTo>
                  <a:pt x="7" y="200"/>
                </a:lnTo>
                <a:lnTo>
                  <a:pt x="13" y="204"/>
                </a:lnTo>
                <a:lnTo>
                  <a:pt x="16" y="206"/>
                </a:lnTo>
                <a:lnTo>
                  <a:pt x="20" y="206"/>
                </a:lnTo>
                <a:lnTo>
                  <a:pt x="138" y="206"/>
                </a:lnTo>
                <a:lnTo>
                  <a:pt x="142" y="206"/>
                </a:lnTo>
                <a:lnTo>
                  <a:pt x="146" y="204"/>
                </a:lnTo>
                <a:lnTo>
                  <a:pt x="153" y="200"/>
                </a:lnTo>
                <a:lnTo>
                  <a:pt x="157" y="193"/>
                </a:lnTo>
                <a:lnTo>
                  <a:pt x="158" y="189"/>
                </a:lnTo>
                <a:lnTo>
                  <a:pt x="158" y="185"/>
                </a:lnTo>
                <a:lnTo>
                  <a:pt x="158" y="122"/>
                </a:lnTo>
                <a:lnTo>
                  <a:pt x="144" y="135"/>
                </a:lnTo>
                <a:lnTo>
                  <a:pt x="144" y="18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1" name="Freeform 107"/>
          <p:cNvSpPr>
            <a:spLocks/>
          </p:cNvSpPr>
          <p:nvPr/>
        </p:nvSpPr>
        <p:spPr bwMode="auto">
          <a:xfrm>
            <a:off x="5002213" y="700088"/>
            <a:ext cx="11112" cy="9525"/>
          </a:xfrm>
          <a:custGeom>
            <a:avLst/>
            <a:gdLst>
              <a:gd name="T0" fmla="*/ 2147483647 w 20"/>
              <a:gd name="T1" fmla="*/ 2147483647 h 16"/>
              <a:gd name="T2" fmla="*/ 2147483647 w 20"/>
              <a:gd name="T3" fmla="*/ 2147483647 h 16"/>
              <a:gd name="T4" fmla="*/ 2147483647 w 20"/>
              <a:gd name="T5" fmla="*/ 2147483647 h 16"/>
              <a:gd name="T6" fmla="*/ 2147483647 w 20"/>
              <a:gd name="T7" fmla="*/ 0 h 16"/>
              <a:gd name="T8" fmla="*/ 0 w 20"/>
              <a:gd name="T9" fmla="*/ 0 h 16"/>
              <a:gd name="T10" fmla="*/ 0 w 20"/>
              <a:gd name="T11" fmla="*/ 2147483647 h 16"/>
              <a:gd name="T12" fmla="*/ 2147483647 w 20"/>
              <a:gd name="T13" fmla="*/ 2147483647 h 16"/>
              <a:gd name="T14" fmla="*/ 2147483647 w 20"/>
              <a:gd name="T15" fmla="*/ 2147483647 h 16"/>
              <a:gd name="T16" fmla="*/ 2147483647 w 20"/>
              <a:gd name="T17" fmla="*/ 2147483647 h 16"/>
              <a:gd name="T18" fmla="*/ 2147483647 w 20"/>
              <a:gd name="T19" fmla="*/ 2147483647 h 16"/>
              <a:gd name="T20" fmla="*/ 2147483647 w 20"/>
              <a:gd name="T21" fmla="*/ 2147483647 h 16"/>
              <a:gd name="T22" fmla="*/ 2147483647 w 20"/>
              <a:gd name="T23" fmla="*/ 2147483647 h 16"/>
              <a:gd name="T24" fmla="*/ 2147483647 w 20"/>
              <a:gd name="T25" fmla="*/ 214748364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16">
                <a:moveTo>
                  <a:pt x="17" y="1"/>
                </a:moveTo>
                <a:lnTo>
                  <a:pt x="17" y="1"/>
                </a:lnTo>
                <a:lnTo>
                  <a:pt x="13" y="1"/>
                </a:lnTo>
                <a:lnTo>
                  <a:pt x="10" y="0"/>
                </a:lnTo>
                <a:lnTo>
                  <a:pt x="0" y="0"/>
                </a:lnTo>
                <a:lnTo>
                  <a:pt x="0" y="16"/>
                </a:lnTo>
                <a:lnTo>
                  <a:pt x="10" y="16"/>
                </a:lnTo>
                <a:lnTo>
                  <a:pt x="13" y="15"/>
                </a:lnTo>
                <a:lnTo>
                  <a:pt x="17" y="15"/>
                </a:lnTo>
                <a:lnTo>
                  <a:pt x="18" y="12"/>
                </a:lnTo>
                <a:lnTo>
                  <a:pt x="20" y="8"/>
                </a:lnTo>
                <a:lnTo>
                  <a:pt x="18" y="4"/>
                </a:lnTo>
                <a:lnTo>
                  <a:pt x="17"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2" name="Freeform 108"/>
          <p:cNvSpPr>
            <a:spLocks/>
          </p:cNvSpPr>
          <p:nvPr/>
        </p:nvSpPr>
        <p:spPr bwMode="auto">
          <a:xfrm>
            <a:off x="5029200" y="701675"/>
            <a:ext cx="12700" cy="17463"/>
          </a:xfrm>
          <a:custGeom>
            <a:avLst/>
            <a:gdLst>
              <a:gd name="T0" fmla="*/ 2147483647 w 21"/>
              <a:gd name="T1" fmla="*/ 2147483647 h 33"/>
              <a:gd name="T2" fmla="*/ 2147483647 w 21"/>
              <a:gd name="T3" fmla="*/ 2147483647 h 33"/>
              <a:gd name="T4" fmla="*/ 2147483647 w 21"/>
              <a:gd name="T5" fmla="*/ 2147483647 h 33"/>
              <a:gd name="T6" fmla="*/ 2147483647 w 21"/>
              <a:gd name="T7" fmla="*/ 0 h 33"/>
              <a:gd name="T8" fmla="*/ 0 w 21"/>
              <a:gd name="T9" fmla="*/ 0 h 33"/>
              <a:gd name="T10" fmla="*/ 0 w 21"/>
              <a:gd name="T11" fmla="*/ 2147483647 h 33"/>
              <a:gd name="T12" fmla="*/ 2147483647 w 21"/>
              <a:gd name="T13" fmla="*/ 2147483647 h 33"/>
              <a:gd name="T14" fmla="*/ 2147483647 w 21"/>
              <a:gd name="T15" fmla="*/ 2147483647 h 33"/>
              <a:gd name="T16" fmla="*/ 2147483647 w 21"/>
              <a:gd name="T17" fmla="*/ 2147483647 h 33"/>
              <a:gd name="T18" fmla="*/ 2147483647 w 21"/>
              <a:gd name="T19" fmla="*/ 2147483647 h 33"/>
              <a:gd name="T20" fmla="*/ 2147483647 w 21"/>
              <a:gd name="T21" fmla="*/ 2147483647 h 33"/>
              <a:gd name="T22" fmla="*/ 2147483647 w 21"/>
              <a:gd name="T23" fmla="*/ 2147483647 h 33"/>
              <a:gd name="T24" fmla="*/ 2147483647 w 21"/>
              <a:gd name="T25" fmla="*/ 2147483647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33">
                <a:moveTo>
                  <a:pt x="19" y="5"/>
                </a:moveTo>
                <a:lnTo>
                  <a:pt x="19" y="5"/>
                </a:lnTo>
                <a:lnTo>
                  <a:pt x="15" y="2"/>
                </a:lnTo>
                <a:lnTo>
                  <a:pt x="6" y="0"/>
                </a:lnTo>
                <a:lnTo>
                  <a:pt x="0" y="0"/>
                </a:lnTo>
                <a:lnTo>
                  <a:pt x="0" y="33"/>
                </a:lnTo>
                <a:lnTo>
                  <a:pt x="9" y="33"/>
                </a:lnTo>
                <a:lnTo>
                  <a:pt x="13" y="32"/>
                </a:lnTo>
                <a:lnTo>
                  <a:pt x="17" y="29"/>
                </a:lnTo>
                <a:lnTo>
                  <a:pt x="21" y="25"/>
                </a:lnTo>
                <a:lnTo>
                  <a:pt x="21" y="17"/>
                </a:lnTo>
                <a:lnTo>
                  <a:pt x="21" y="10"/>
                </a:lnTo>
                <a:lnTo>
                  <a:pt x="19"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3" name="Freeform 109"/>
          <p:cNvSpPr>
            <a:spLocks noEditPoints="1"/>
          </p:cNvSpPr>
          <p:nvPr/>
        </p:nvSpPr>
        <p:spPr bwMode="auto">
          <a:xfrm>
            <a:off x="4983163" y="682625"/>
            <a:ext cx="103187" cy="53975"/>
          </a:xfrm>
          <a:custGeom>
            <a:avLst/>
            <a:gdLst>
              <a:gd name="T0" fmla="*/ 2147483647 w 191"/>
              <a:gd name="T1" fmla="*/ 0 h 99"/>
              <a:gd name="T2" fmla="*/ 2147483647 w 191"/>
              <a:gd name="T3" fmla="*/ 2147483647 h 99"/>
              <a:gd name="T4" fmla="*/ 0 w 191"/>
              <a:gd name="T5" fmla="*/ 2147483647 h 99"/>
              <a:gd name="T6" fmla="*/ 0 w 191"/>
              <a:gd name="T7" fmla="*/ 2147483647 h 99"/>
              <a:gd name="T8" fmla="*/ 2147483647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2147483647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5" y="47"/>
                </a:moveTo>
                <a:lnTo>
                  <a:pt x="65" y="47"/>
                </a:lnTo>
                <a:lnTo>
                  <a:pt x="62" y="52"/>
                </a:lnTo>
                <a:lnTo>
                  <a:pt x="57" y="56"/>
                </a:lnTo>
                <a:lnTo>
                  <a:pt x="49" y="58"/>
                </a:lnTo>
                <a:lnTo>
                  <a:pt x="36" y="58"/>
                </a:lnTo>
                <a:lnTo>
                  <a:pt x="36" y="77"/>
                </a:lnTo>
                <a:lnTo>
                  <a:pt x="26" y="77"/>
                </a:lnTo>
                <a:lnTo>
                  <a:pt x="26" y="25"/>
                </a:lnTo>
                <a:lnTo>
                  <a:pt x="49" y="25"/>
                </a:lnTo>
                <a:lnTo>
                  <a:pt x="57" y="26"/>
                </a:lnTo>
                <a:lnTo>
                  <a:pt x="62" y="30"/>
                </a:lnTo>
                <a:lnTo>
                  <a:pt x="65" y="34"/>
                </a:lnTo>
                <a:lnTo>
                  <a:pt x="66" y="41"/>
                </a:lnTo>
                <a:lnTo>
                  <a:pt x="65" y="47"/>
                </a:lnTo>
                <a:close/>
                <a:moveTo>
                  <a:pt x="118" y="60"/>
                </a:moveTo>
                <a:lnTo>
                  <a:pt x="118" y="60"/>
                </a:lnTo>
                <a:lnTo>
                  <a:pt x="116" y="65"/>
                </a:lnTo>
                <a:lnTo>
                  <a:pt x="113" y="69"/>
                </a:lnTo>
                <a:lnTo>
                  <a:pt x="110" y="71"/>
                </a:lnTo>
                <a:lnTo>
                  <a:pt x="106" y="74"/>
                </a:lnTo>
                <a:lnTo>
                  <a:pt x="102" y="75"/>
                </a:lnTo>
                <a:lnTo>
                  <a:pt x="95" y="77"/>
                </a:lnTo>
                <a:lnTo>
                  <a:pt x="73" y="77"/>
                </a:lnTo>
                <a:lnTo>
                  <a:pt x="73" y="25"/>
                </a:lnTo>
                <a:lnTo>
                  <a:pt x="95" y="25"/>
                </a:lnTo>
                <a:lnTo>
                  <a:pt x="101" y="25"/>
                </a:lnTo>
                <a:lnTo>
                  <a:pt x="105" y="26"/>
                </a:lnTo>
                <a:lnTo>
                  <a:pt x="109" y="28"/>
                </a:lnTo>
                <a:lnTo>
                  <a:pt x="113" y="32"/>
                </a:lnTo>
                <a:lnTo>
                  <a:pt x="116" y="34"/>
                </a:lnTo>
                <a:lnTo>
                  <a:pt x="117" y="39"/>
                </a:lnTo>
                <a:lnTo>
                  <a:pt x="118" y="44"/>
                </a:lnTo>
                <a:lnTo>
                  <a:pt x="120" y="51"/>
                </a:lnTo>
                <a:lnTo>
                  <a:pt x="118" y="60"/>
                </a:lnTo>
                <a:close/>
                <a:moveTo>
                  <a:pt x="163" y="34"/>
                </a:moveTo>
                <a:lnTo>
                  <a:pt x="139" y="34"/>
                </a:lnTo>
                <a:lnTo>
                  <a:pt x="139" y="47"/>
                </a:lnTo>
                <a:lnTo>
                  <a:pt x="159" y="47"/>
                </a:lnTo>
                <a:lnTo>
                  <a:pt x="159" y="55"/>
                </a:lnTo>
                <a:lnTo>
                  <a:pt x="139" y="55"/>
                </a:lnTo>
                <a:lnTo>
                  <a:pt x="139" y="77"/>
                </a:lnTo>
                <a:lnTo>
                  <a:pt x="127" y="77"/>
                </a:lnTo>
                <a:lnTo>
                  <a:pt x="127" y="25"/>
                </a:lnTo>
                <a:lnTo>
                  <a:pt x="163" y="25"/>
                </a:lnTo>
                <a:lnTo>
                  <a:pt x="163" y="3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4" name="Freeform 110"/>
          <p:cNvSpPr>
            <a:spLocks noEditPoints="1"/>
          </p:cNvSpPr>
          <p:nvPr/>
        </p:nvSpPr>
        <p:spPr bwMode="auto">
          <a:xfrm>
            <a:off x="4943475"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0 h 254"/>
              <a:gd name="T30" fmla="*/ 2147483647 w 195"/>
              <a:gd name="T31" fmla="*/ 0 h 254"/>
              <a:gd name="T32" fmla="*/ 2147483647 w 195"/>
              <a:gd name="T33" fmla="*/ 2147483647 h 254"/>
              <a:gd name="T34" fmla="*/ 2147483647 w 195"/>
              <a:gd name="T35" fmla="*/ 2147483647 h 254"/>
              <a:gd name="T36" fmla="*/ 2147483647 w 195"/>
              <a:gd name="T37" fmla="*/ 2147483647 h 254"/>
              <a:gd name="T38" fmla="*/ 0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5" h="254">
                <a:moveTo>
                  <a:pt x="178" y="228"/>
                </a:moveTo>
                <a:lnTo>
                  <a:pt x="178" y="228"/>
                </a:lnTo>
                <a:lnTo>
                  <a:pt x="177" y="232"/>
                </a:lnTo>
                <a:lnTo>
                  <a:pt x="176" y="235"/>
                </a:lnTo>
                <a:lnTo>
                  <a:pt x="173" y="237"/>
                </a:lnTo>
                <a:lnTo>
                  <a:pt x="169" y="238"/>
                </a:lnTo>
                <a:lnTo>
                  <a:pt x="26" y="238"/>
                </a:lnTo>
                <a:lnTo>
                  <a:pt x="21" y="237"/>
                </a:lnTo>
                <a:lnTo>
                  <a:pt x="19" y="235"/>
                </a:lnTo>
                <a:lnTo>
                  <a:pt x="17" y="232"/>
                </a:lnTo>
                <a:lnTo>
                  <a:pt x="16" y="228"/>
                </a:lnTo>
                <a:lnTo>
                  <a:pt x="16" y="25"/>
                </a:lnTo>
                <a:lnTo>
                  <a:pt x="17" y="22"/>
                </a:lnTo>
                <a:lnTo>
                  <a:pt x="19" y="20"/>
                </a:lnTo>
                <a:lnTo>
                  <a:pt x="21" y="17"/>
                </a:lnTo>
                <a:lnTo>
                  <a:pt x="26" y="17"/>
                </a:lnTo>
                <a:lnTo>
                  <a:pt x="121" y="17"/>
                </a:lnTo>
                <a:lnTo>
                  <a:pt x="122" y="18"/>
                </a:lnTo>
                <a:lnTo>
                  <a:pt x="122" y="74"/>
                </a:lnTo>
                <a:lnTo>
                  <a:pt x="124" y="77"/>
                </a:lnTo>
                <a:lnTo>
                  <a:pt x="127" y="77"/>
                </a:lnTo>
                <a:lnTo>
                  <a:pt x="178" y="77"/>
                </a:lnTo>
                <a:lnTo>
                  <a:pt x="178" y="78"/>
                </a:lnTo>
                <a:lnTo>
                  <a:pt x="178" y="107"/>
                </a:lnTo>
                <a:lnTo>
                  <a:pt x="195" y="107"/>
                </a:lnTo>
                <a:lnTo>
                  <a:pt x="195" y="74"/>
                </a:lnTo>
                <a:lnTo>
                  <a:pt x="195" y="71"/>
                </a:lnTo>
                <a:lnTo>
                  <a:pt x="192" y="69"/>
                </a:lnTo>
                <a:lnTo>
                  <a:pt x="132" y="3"/>
                </a:lnTo>
                <a:lnTo>
                  <a:pt x="129" y="0"/>
                </a:lnTo>
                <a:lnTo>
                  <a:pt x="125" y="0"/>
                </a:lnTo>
                <a:lnTo>
                  <a:pt x="26"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6"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31" y="26"/>
                </a:moveTo>
                <a:lnTo>
                  <a:pt x="170" y="70"/>
                </a:lnTo>
                <a:lnTo>
                  <a:pt x="131" y="70"/>
                </a:lnTo>
                <a:lnTo>
                  <a:pt x="131"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5" name="Freeform 111"/>
          <p:cNvSpPr>
            <a:spLocks/>
          </p:cNvSpPr>
          <p:nvPr/>
        </p:nvSpPr>
        <p:spPr bwMode="auto">
          <a:xfrm>
            <a:off x="5292725" y="701675"/>
            <a:ext cx="14288" cy="17463"/>
          </a:xfrm>
          <a:custGeom>
            <a:avLst/>
            <a:gdLst>
              <a:gd name="T0" fmla="*/ 2147483647 w 23"/>
              <a:gd name="T1" fmla="*/ 2147483647 h 33"/>
              <a:gd name="T2" fmla="*/ 2147483647 w 23"/>
              <a:gd name="T3" fmla="*/ 2147483647 h 33"/>
              <a:gd name="T4" fmla="*/ 2147483647 w 23"/>
              <a:gd name="T5" fmla="*/ 2147483647 h 33"/>
              <a:gd name="T6" fmla="*/ 2147483647 w 23"/>
              <a:gd name="T7" fmla="*/ 0 h 33"/>
              <a:gd name="T8" fmla="*/ 0 w 23"/>
              <a:gd name="T9" fmla="*/ 0 h 33"/>
              <a:gd name="T10" fmla="*/ 0 w 23"/>
              <a:gd name="T11" fmla="*/ 2147483647 h 33"/>
              <a:gd name="T12" fmla="*/ 2147483647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2147483647 w 23"/>
              <a:gd name="T25" fmla="*/ 2147483647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33">
                <a:moveTo>
                  <a:pt x="21" y="5"/>
                </a:moveTo>
                <a:lnTo>
                  <a:pt x="21" y="5"/>
                </a:lnTo>
                <a:lnTo>
                  <a:pt x="15" y="2"/>
                </a:lnTo>
                <a:lnTo>
                  <a:pt x="8" y="0"/>
                </a:lnTo>
                <a:lnTo>
                  <a:pt x="0" y="0"/>
                </a:lnTo>
                <a:lnTo>
                  <a:pt x="0" y="33"/>
                </a:lnTo>
                <a:lnTo>
                  <a:pt x="11" y="33"/>
                </a:lnTo>
                <a:lnTo>
                  <a:pt x="15" y="32"/>
                </a:lnTo>
                <a:lnTo>
                  <a:pt x="19" y="29"/>
                </a:lnTo>
                <a:lnTo>
                  <a:pt x="22" y="25"/>
                </a:lnTo>
                <a:lnTo>
                  <a:pt x="23" y="17"/>
                </a:lnTo>
                <a:lnTo>
                  <a:pt x="23" y="10"/>
                </a:lnTo>
                <a:lnTo>
                  <a:pt x="21"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6" name="Freeform 112"/>
          <p:cNvSpPr>
            <a:spLocks/>
          </p:cNvSpPr>
          <p:nvPr/>
        </p:nvSpPr>
        <p:spPr bwMode="auto">
          <a:xfrm>
            <a:off x="5321300" y="700088"/>
            <a:ext cx="15875" cy="20637"/>
          </a:xfrm>
          <a:custGeom>
            <a:avLst/>
            <a:gdLst>
              <a:gd name="T0" fmla="*/ 2147483647 w 27"/>
              <a:gd name="T1" fmla="*/ 2147483647 h 36"/>
              <a:gd name="T2" fmla="*/ 2147483647 w 27"/>
              <a:gd name="T3" fmla="*/ 2147483647 h 36"/>
              <a:gd name="T4" fmla="*/ 2147483647 w 27"/>
              <a:gd name="T5" fmla="*/ 2147483647 h 36"/>
              <a:gd name="T6" fmla="*/ 2147483647 w 27"/>
              <a:gd name="T7" fmla="*/ 0 h 36"/>
              <a:gd name="T8" fmla="*/ 2147483647 w 27"/>
              <a:gd name="T9" fmla="*/ 0 h 36"/>
              <a:gd name="T10" fmla="*/ 2147483647 w 27"/>
              <a:gd name="T11" fmla="*/ 0 h 36"/>
              <a:gd name="T12" fmla="*/ 2147483647 w 27"/>
              <a:gd name="T13" fmla="*/ 2147483647 h 36"/>
              <a:gd name="T14" fmla="*/ 2147483647 w 27"/>
              <a:gd name="T15" fmla="*/ 2147483647 h 36"/>
              <a:gd name="T16" fmla="*/ 0 w 27"/>
              <a:gd name="T17" fmla="*/ 2147483647 h 36"/>
              <a:gd name="T18" fmla="*/ 0 w 27"/>
              <a:gd name="T19" fmla="*/ 2147483647 h 36"/>
              <a:gd name="T20" fmla="*/ 0 w 27"/>
              <a:gd name="T21" fmla="*/ 2147483647 h 36"/>
              <a:gd name="T22" fmla="*/ 2147483647 w 27"/>
              <a:gd name="T23" fmla="*/ 2147483647 h 36"/>
              <a:gd name="T24" fmla="*/ 2147483647 w 27"/>
              <a:gd name="T25" fmla="*/ 2147483647 h 36"/>
              <a:gd name="T26" fmla="*/ 2147483647 w 27"/>
              <a:gd name="T27" fmla="*/ 2147483647 h 36"/>
              <a:gd name="T28" fmla="*/ 2147483647 w 27"/>
              <a:gd name="T29" fmla="*/ 2147483647 h 36"/>
              <a:gd name="T30" fmla="*/ 2147483647 w 27"/>
              <a:gd name="T31" fmla="*/ 2147483647 h 36"/>
              <a:gd name="T32" fmla="*/ 2147483647 w 27"/>
              <a:gd name="T33" fmla="*/ 2147483647 h 36"/>
              <a:gd name="T34" fmla="*/ 2147483647 w 27"/>
              <a:gd name="T35" fmla="*/ 2147483647 h 36"/>
              <a:gd name="T36" fmla="*/ 2147483647 w 27"/>
              <a:gd name="T37" fmla="*/ 2147483647 h 36"/>
              <a:gd name="T38" fmla="*/ 2147483647 w 27"/>
              <a:gd name="T39" fmla="*/ 2147483647 h 36"/>
              <a:gd name="T40" fmla="*/ 2147483647 w 27"/>
              <a:gd name="T41" fmla="*/ 2147483647 h 36"/>
              <a:gd name="T42" fmla="*/ 2147483647 w 27"/>
              <a:gd name="T43" fmla="*/ 2147483647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 h="36">
                <a:moveTo>
                  <a:pt x="25" y="6"/>
                </a:moveTo>
                <a:lnTo>
                  <a:pt x="25" y="6"/>
                </a:lnTo>
                <a:lnTo>
                  <a:pt x="21" y="1"/>
                </a:lnTo>
                <a:lnTo>
                  <a:pt x="18" y="0"/>
                </a:lnTo>
                <a:lnTo>
                  <a:pt x="14" y="0"/>
                </a:lnTo>
                <a:lnTo>
                  <a:pt x="11" y="0"/>
                </a:lnTo>
                <a:lnTo>
                  <a:pt x="7" y="1"/>
                </a:lnTo>
                <a:lnTo>
                  <a:pt x="3" y="6"/>
                </a:lnTo>
                <a:lnTo>
                  <a:pt x="0" y="11"/>
                </a:lnTo>
                <a:lnTo>
                  <a:pt x="0" y="18"/>
                </a:lnTo>
                <a:lnTo>
                  <a:pt x="0" y="23"/>
                </a:lnTo>
                <a:lnTo>
                  <a:pt x="3" y="30"/>
                </a:lnTo>
                <a:lnTo>
                  <a:pt x="7" y="33"/>
                </a:lnTo>
                <a:lnTo>
                  <a:pt x="11" y="34"/>
                </a:lnTo>
                <a:lnTo>
                  <a:pt x="14" y="36"/>
                </a:lnTo>
                <a:lnTo>
                  <a:pt x="18" y="34"/>
                </a:lnTo>
                <a:lnTo>
                  <a:pt x="21" y="33"/>
                </a:lnTo>
                <a:lnTo>
                  <a:pt x="25" y="30"/>
                </a:lnTo>
                <a:lnTo>
                  <a:pt x="27" y="23"/>
                </a:lnTo>
                <a:lnTo>
                  <a:pt x="27" y="18"/>
                </a:lnTo>
                <a:lnTo>
                  <a:pt x="27" y="11"/>
                </a:lnTo>
                <a:lnTo>
                  <a:pt x="25"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7" name="Freeform 113"/>
          <p:cNvSpPr>
            <a:spLocks noEditPoints="1"/>
          </p:cNvSpPr>
          <p:nvPr/>
        </p:nvSpPr>
        <p:spPr bwMode="auto">
          <a:xfrm>
            <a:off x="5278438" y="682625"/>
            <a:ext cx="103187" cy="53975"/>
          </a:xfrm>
          <a:custGeom>
            <a:avLst/>
            <a:gdLst>
              <a:gd name="T0" fmla="*/ 2147483647 w 191"/>
              <a:gd name="T1" fmla="*/ 0 h 99"/>
              <a:gd name="T2" fmla="*/ 2147483647 w 191"/>
              <a:gd name="T3" fmla="*/ 2147483647 h 99"/>
              <a:gd name="T4" fmla="*/ 0 w 191"/>
              <a:gd name="T5" fmla="*/ 2147483647 h 99"/>
              <a:gd name="T6" fmla="*/ 0 w 191"/>
              <a:gd name="T7" fmla="*/ 2147483647 h 99"/>
              <a:gd name="T8" fmla="*/ 2147483647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2147483647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2147483647 w 191"/>
              <a:gd name="T67" fmla="*/ 2147483647 h 99"/>
              <a:gd name="T68" fmla="*/ 2147483647 w 191"/>
              <a:gd name="T69" fmla="*/ 2147483647 h 99"/>
              <a:gd name="T70" fmla="*/ 2147483647 w 191"/>
              <a:gd name="T71" fmla="*/ 2147483647 h 99"/>
              <a:gd name="T72" fmla="*/ 2147483647 w 191"/>
              <a:gd name="T73" fmla="*/ 2147483647 h 99"/>
              <a:gd name="T74" fmla="*/ 2147483647 w 191"/>
              <a:gd name="T75" fmla="*/ 2147483647 h 99"/>
              <a:gd name="T76" fmla="*/ 2147483647 w 191"/>
              <a:gd name="T77" fmla="*/ 2147483647 h 99"/>
              <a:gd name="T78" fmla="*/ 2147483647 w 191"/>
              <a:gd name="T79" fmla="*/ 2147483647 h 99"/>
              <a:gd name="T80" fmla="*/ 2147483647 w 191"/>
              <a:gd name="T81" fmla="*/ 2147483647 h 99"/>
              <a:gd name="T82" fmla="*/ 2147483647 w 191"/>
              <a:gd name="T83" fmla="*/ 2147483647 h 99"/>
              <a:gd name="T84" fmla="*/ 2147483647 w 191"/>
              <a:gd name="T85" fmla="*/ 2147483647 h 99"/>
              <a:gd name="T86" fmla="*/ 2147483647 w 191"/>
              <a:gd name="T87" fmla="*/ 2147483647 h 99"/>
              <a:gd name="T88" fmla="*/ 2147483647 w 191"/>
              <a:gd name="T89" fmla="*/ 2147483647 h 99"/>
              <a:gd name="T90" fmla="*/ 2147483647 w 191"/>
              <a:gd name="T91" fmla="*/ 2147483647 h 99"/>
              <a:gd name="T92" fmla="*/ 2147483647 w 191"/>
              <a:gd name="T93" fmla="*/ 2147483647 h 99"/>
              <a:gd name="T94" fmla="*/ 2147483647 w 191"/>
              <a:gd name="T95" fmla="*/ 2147483647 h 99"/>
              <a:gd name="T96" fmla="*/ 2147483647 w 191"/>
              <a:gd name="T97" fmla="*/ 2147483647 h 99"/>
              <a:gd name="T98" fmla="*/ 2147483647 w 191"/>
              <a:gd name="T99" fmla="*/ 2147483647 h 99"/>
              <a:gd name="T100" fmla="*/ 2147483647 w 191"/>
              <a:gd name="T101" fmla="*/ 2147483647 h 99"/>
              <a:gd name="T102" fmla="*/ 2147483647 w 191"/>
              <a:gd name="T103" fmla="*/ 2147483647 h 99"/>
              <a:gd name="T104" fmla="*/ 2147483647 w 191"/>
              <a:gd name="T105" fmla="*/ 2147483647 h 99"/>
              <a:gd name="T106" fmla="*/ 2147483647 w 191"/>
              <a:gd name="T107" fmla="*/ 2147483647 h 99"/>
              <a:gd name="T108" fmla="*/ 2147483647 w 191"/>
              <a:gd name="T109" fmla="*/ 2147483647 h 99"/>
              <a:gd name="T110" fmla="*/ 2147483647 w 191"/>
              <a:gd name="T111" fmla="*/ 2147483647 h 99"/>
              <a:gd name="T112" fmla="*/ 2147483647 w 191"/>
              <a:gd name="T113" fmla="*/ 2147483647 h 99"/>
              <a:gd name="T114" fmla="*/ 2147483647 w 191"/>
              <a:gd name="T115" fmla="*/ 2147483647 h 99"/>
              <a:gd name="T116" fmla="*/ 2147483647 w 191"/>
              <a:gd name="T117" fmla="*/ 2147483647 h 99"/>
              <a:gd name="T118" fmla="*/ 2147483647 w 191"/>
              <a:gd name="T119" fmla="*/ 2147483647 h 99"/>
              <a:gd name="T120" fmla="*/ 2147483647 w 191"/>
              <a:gd name="T121" fmla="*/ 2147483647 h 9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1" y="60"/>
                </a:moveTo>
                <a:lnTo>
                  <a:pt x="61" y="60"/>
                </a:lnTo>
                <a:lnTo>
                  <a:pt x="60" y="65"/>
                </a:lnTo>
                <a:lnTo>
                  <a:pt x="57" y="69"/>
                </a:lnTo>
                <a:lnTo>
                  <a:pt x="54" y="71"/>
                </a:lnTo>
                <a:lnTo>
                  <a:pt x="50" y="74"/>
                </a:lnTo>
                <a:lnTo>
                  <a:pt x="45" y="75"/>
                </a:lnTo>
                <a:lnTo>
                  <a:pt x="39" y="77"/>
                </a:lnTo>
                <a:lnTo>
                  <a:pt x="17" y="77"/>
                </a:lnTo>
                <a:lnTo>
                  <a:pt x="17" y="25"/>
                </a:lnTo>
                <a:lnTo>
                  <a:pt x="39" y="25"/>
                </a:lnTo>
                <a:lnTo>
                  <a:pt x="45" y="25"/>
                </a:lnTo>
                <a:lnTo>
                  <a:pt x="49" y="26"/>
                </a:lnTo>
                <a:lnTo>
                  <a:pt x="53" y="28"/>
                </a:lnTo>
                <a:lnTo>
                  <a:pt x="57" y="32"/>
                </a:lnTo>
                <a:lnTo>
                  <a:pt x="60" y="34"/>
                </a:lnTo>
                <a:lnTo>
                  <a:pt x="61" y="39"/>
                </a:lnTo>
                <a:lnTo>
                  <a:pt x="62" y="44"/>
                </a:lnTo>
                <a:lnTo>
                  <a:pt x="62" y="51"/>
                </a:lnTo>
                <a:lnTo>
                  <a:pt x="61" y="60"/>
                </a:lnTo>
                <a:close/>
                <a:moveTo>
                  <a:pt x="117" y="62"/>
                </a:moveTo>
                <a:lnTo>
                  <a:pt x="117" y="62"/>
                </a:lnTo>
                <a:lnTo>
                  <a:pt x="116" y="66"/>
                </a:lnTo>
                <a:lnTo>
                  <a:pt x="113" y="70"/>
                </a:lnTo>
                <a:lnTo>
                  <a:pt x="109" y="73"/>
                </a:lnTo>
                <a:lnTo>
                  <a:pt x="105" y="75"/>
                </a:lnTo>
                <a:lnTo>
                  <a:pt x="99" y="77"/>
                </a:lnTo>
                <a:lnTo>
                  <a:pt x="94" y="77"/>
                </a:lnTo>
                <a:lnTo>
                  <a:pt x="88" y="77"/>
                </a:lnTo>
                <a:lnTo>
                  <a:pt x="83" y="75"/>
                </a:lnTo>
                <a:lnTo>
                  <a:pt x="79" y="73"/>
                </a:lnTo>
                <a:lnTo>
                  <a:pt x="76" y="70"/>
                </a:lnTo>
                <a:lnTo>
                  <a:pt x="72" y="66"/>
                </a:lnTo>
                <a:lnTo>
                  <a:pt x="71" y="62"/>
                </a:lnTo>
                <a:lnTo>
                  <a:pt x="69" y="56"/>
                </a:lnTo>
                <a:lnTo>
                  <a:pt x="69" y="51"/>
                </a:lnTo>
                <a:lnTo>
                  <a:pt x="69" y="45"/>
                </a:lnTo>
                <a:lnTo>
                  <a:pt x="71" y="40"/>
                </a:lnTo>
                <a:lnTo>
                  <a:pt x="72" y="36"/>
                </a:lnTo>
                <a:lnTo>
                  <a:pt x="76" y="32"/>
                </a:lnTo>
                <a:lnTo>
                  <a:pt x="79" y="28"/>
                </a:lnTo>
                <a:lnTo>
                  <a:pt x="83" y="26"/>
                </a:lnTo>
                <a:lnTo>
                  <a:pt x="88" y="24"/>
                </a:lnTo>
                <a:lnTo>
                  <a:pt x="94" y="24"/>
                </a:lnTo>
                <a:lnTo>
                  <a:pt x="99" y="24"/>
                </a:lnTo>
                <a:lnTo>
                  <a:pt x="105" y="26"/>
                </a:lnTo>
                <a:lnTo>
                  <a:pt x="109" y="28"/>
                </a:lnTo>
                <a:lnTo>
                  <a:pt x="113" y="32"/>
                </a:lnTo>
                <a:lnTo>
                  <a:pt x="116" y="36"/>
                </a:lnTo>
                <a:lnTo>
                  <a:pt x="117" y="40"/>
                </a:lnTo>
                <a:lnTo>
                  <a:pt x="118" y="45"/>
                </a:lnTo>
                <a:lnTo>
                  <a:pt x="120" y="51"/>
                </a:lnTo>
                <a:lnTo>
                  <a:pt x="118" y="56"/>
                </a:lnTo>
                <a:lnTo>
                  <a:pt x="117" y="62"/>
                </a:lnTo>
                <a:close/>
                <a:moveTo>
                  <a:pt x="170" y="65"/>
                </a:moveTo>
                <a:lnTo>
                  <a:pt x="170" y="65"/>
                </a:lnTo>
                <a:lnTo>
                  <a:pt x="166" y="71"/>
                </a:lnTo>
                <a:lnTo>
                  <a:pt x="159" y="75"/>
                </a:lnTo>
                <a:lnTo>
                  <a:pt x="150" y="77"/>
                </a:lnTo>
                <a:lnTo>
                  <a:pt x="144" y="77"/>
                </a:lnTo>
                <a:lnTo>
                  <a:pt x="139" y="75"/>
                </a:lnTo>
                <a:lnTo>
                  <a:pt x="135" y="73"/>
                </a:lnTo>
                <a:lnTo>
                  <a:pt x="132" y="70"/>
                </a:lnTo>
                <a:lnTo>
                  <a:pt x="129" y="66"/>
                </a:lnTo>
                <a:lnTo>
                  <a:pt x="126" y="62"/>
                </a:lnTo>
                <a:lnTo>
                  <a:pt x="125" y="56"/>
                </a:lnTo>
                <a:lnTo>
                  <a:pt x="125" y="51"/>
                </a:lnTo>
                <a:lnTo>
                  <a:pt x="125" y="45"/>
                </a:lnTo>
                <a:lnTo>
                  <a:pt x="126" y="40"/>
                </a:lnTo>
                <a:lnTo>
                  <a:pt x="129" y="36"/>
                </a:lnTo>
                <a:lnTo>
                  <a:pt x="132" y="32"/>
                </a:lnTo>
                <a:lnTo>
                  <a:pt x="135" y="28"/>
                </a:lnTo>
                <a:lnTo>
                  <a:pt x="139" y="26"/>
                </a:lnTo>
                <a:lnTo>
                  <a:pt x="144" y="24"/>
                </a:lnTo>
                <a:lnTo>
                  <a:pt x="150" y="24"/>
                </a:lnTo>
                <a:lnTo>
                  <a:pt x="158" y="25"/>
                </a:lnTo>
                <a:lnTo>
                  <a:pt x="165" y="28"/>
                </a:lnTo>
                <a:lnTo>
                  <a:pt x="170" y="34"/>
                </a:lnTo>
                <a:lnTo>
                  <a:pt x="172" y="37"/>
                </a:lnTo>
                <a:lnTo>
                  <a:pt x="172" y="43"/>
                </a:lnTo>
                <a:lnTo>
                  <a:pt x="161" y="43"/>
                </a:lnTo>
                <a:lnTo>
                  <a:pt x="161" y="39"/>
                </a:lnTo>
                <a:lnTo>
                  <a:pt x="158" y="36"/>
                </a:lnTo>
                <a:lnTo>
                  <a:pt x="154" y="33"/>
                </a:lnTo>
                <a:lnTo>
                  <a:pt x="150" y="33"/>
                </a:lnTo>
                <a:lnTo>
                  <a:pt x="147" y="33"/>
                </a:lnTo>
                <a:lnTo>
                  <a:pt x="143" y="34"/>
                </a:lnTo>
                <a:lnTo>
                  <a:pt x="139" y="39"/>
                </a:lnTo>
                <a:lnTo>
                  <a:pt x="137" y="44"/>
                </a:lnTo>
                <a:lnTo>
                  <a:pt x="136" y="51"/>
                </a:lnTo>
                <a:lnTo>
                  <a:pt x="137" y="56"/>
                </a:lnTo>
                <a:lnTo>
                  <a:pt x="139" y="63"/>
                </a:lnTo>
                <a:lnTo>
                  <a:pt x="143" y="66"/>
                </a:lnTo>
                <a:lnTo>
                  <a:pt x="147" y="67"/>
                </a:lnTo>
                <a:lnTo>
                  <a:pt x="150" y="69"/>
                </a:lnTo>
                <a:lnTo>
                  <a:pt x="155" y="67"/>
                </a:lnTo>
                <a:lnTo>
                  <a:pt x="158" y="65"/>
                </a:lnTo>
                <a:lnTo>
                  <a:pt x="161" y="60"/>
                </a:lnTo>
                <a:lnTo>
                  <a:pt x="162" y="56"/>
                </a:lnTo>
                <a:lnTo>
                  <a:pt x="173" y="56"/>
                </a:lnTo>
                <a:lnTo>
                  <a:pt x="170" y="6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8" name="Freeform 114"/>
          <p:cNvSpPr>
            <a:spLocks noEditPoints="1"/>
          </p:cNvSpPr>
          <p:nvPr/>
        </p:nvSpPr>
        <p:spPr bwMode="auto">
          <a:xfrm>
            <a:off x="5238750"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0 h 254"/>
              <a:gd name="T30" fmla="*/ 2147483647 w 195"/>
              <a:gd name="T31" fmla="*/ 0 h 254"/>
              <a:gd name="T32" fmla="*/ 2147483647 w 195"/>
              <a:gd name="T33" fmla="*/ 2147483647 h 254"/>
              <a:gd name="T34" fmla="*/ 2147483647 w 195"/>
              <a:gd name="T35" fmla="*/ 2147483647 h 254"/>
              <a:gd name="T36" fmla="*/ 2147483647 w 195"/>
              <a:gd name="T37" fmla="*/ 2147483647 h 254"/>
              <a:gd name="T38" fmla="*/ 0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5" h="254">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20" y="17"/>
                </a:lnTo>
                <a:lnTo>
                  <a:pt x="120" y="74"/>
                </a:lnTo>
                <a:lnTo>
                  <a:pt x="121" y="77"/>
                </a:lnTo>
                <a:lnTo>
                  <a:pt x="124" y="77"/>
                </a:lnTo>
                <a:lnTo>
                  <a:pt x="178" y="77"/>
                </a:lnTo>
                <a:lnTo>
                  <a:pt x="178" y="78"/>
                </a:lnTo>
                <a:lnTo>
                  <a:pt x="178" y="107"/>
                </a:lnTo>
                <a:lnTo>
                  <a:pt x="195" y="107"/>
                </a:lnTo>
                <a:lnTo>
                  <a:pt x="195" y="74"/>
                </a:lnTo>
                <a:lnTo>
                  <a:pt x="195" y="71"/>
                </a:lnTo>
                <a:lnTo>
                  <a:pt x="192" y="69"/>
                </a:lnTo>
                <a:lnTo>
                  <a:pt x="132" y="3"/>
                </a:lnTo>
                <a:lnTo>
                  <a:pt x="129" y="0"/>
                </a:lnTo>
                <a:lnTo>
                  <a:pt x="125" y="0"/>
                </a:lnTo>
                <a:lnTo>
                  <a:pt x="25"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5"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28" y="24"/>
                </a:moveTo>
                <a:lnTo>
                  <a:pt x="170" y="70"/>
                </a:lnTo>
                <a:lnTo>
                  <a:pt x="128" y="70"/>
                </a:lnTo>
                <a:lnTo>
                  <a:pt x="128" y="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9" name="Freeform 115"/>
          <p:cNvSpPr>
            <a:spLocks/>
          </p:cNvSpPr>
          <p:nvPr/>
        </p:nvSpPr>
        <p:spPr bwMode="auto">
          <a:xfrm>
            <a:off x="3582988" y="995363"/>
            <a:ext cx="9525" cy="9525"/>
          </a:xfrm>
          <a:custGeom>
            <a:avLst/>
            <a:gdLst>
              <a:gd name="T0" fmla="*/ 2147483647 w 19"/>
              <a:gd name="T1" fmla="*/ 2147483647 h 16"/>
              <a:gd name="T2" fmla="*/ 2147483647 w 19"/>
              <a:gd name="T3" fmla="*/ 2147483647 h 16"/>
              <a:gd name="T4" fmla="*/ 2147483647 w 19"/>
              <a:gd name="T5" fmla="*/ 2147483647 h 16"/>
              <a:gd name="T6" fmla="*/ 2147483647 w 19"/>
              <a:gd name="T7" fmla="*/ 0 h 16"/>
              <a:gd name="T8" fmla="*/ 0 w 19"/>
              <a:gd name="T9" fmla="*/ 0 h 16"/>
              <a:gd name="T10" fmla="*/ 0 w 19"/>
              <a:gd name="T11" fmla="*/ 2147483647 h 16"/>
              <a:gd name="T12" fmla="*/ 2147483647 w 19"/>
              <a:gd name="T13" fmla="*/ 2147483647 h 16"/>
              <a:gd name="T14" fmla="*/ 2147483647 w 19"/>
              <a:gd name="T15" fmla="*/ 2147483647 h 16"/>
              <a:gd name="T16" fmla="*/ 2147483647 w 19"/>
              <a:gd name="T17" fmla="*/ 2147483647 h 16"/>
              <a:gd name="T18" fmla="*/ 2147483647 w 19"/>
              <a:gd name="T19" fmla="*/ 2147483647 h 16"/>
              <a:gd name="T20" fmla="*/ 2147483647 w 19"/>
              <a:gd name="T21" fmla="*/ 2147483647 h 16"/>
              <a:gd name="T22" fmla="*/ 2147483647 w 19"/>
              <a:gd name="T23" fmla="*/ 2147483647 h 16"/>
              <a:gd name="T24" fmla="*/ 2147483647 w 19"/>
              <a:gd name="T25" fmla="*/ 214748364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6">
                <a:moveTo>
                  <a:pt x="15" y="1"/>
                </a:moveTo>
                <a:lnTo>
                  <a:pt x="15" y="1"/>
                </a:lnTo>
                <a:lnTo>
                  <a:pt x="13" y="1"/>
                </a:lnTo>
                <a:lnTo>
                  <a:pt x="9" y="0"/>
                </a:lnTo>
                <a:lnTo>
                  <a:pt x="0" y="0"/>
                </a:lnTo>
                <a:lnTo>
                  <a:pt x="0" y="16"/>
                </a:lnTo>
                <a:lnTo>
                  <a:pt x="9" y="16"/>
                </a:lnTo>
                <a:lnTo>
                  <a:pt x="13" y="15"/>
                </a:lnTo>
                <a:lnTo>
                  <a:pt x="15" y="15"/>
                </a:lnTo>
                <a:lnTo>
                  <a:pt x="18" y="12"/>
                </a:lnTo>
                <a:lnTo>
                  <a:pt x="19" y="8"/>
                </a:lnTo>
                <a:lnTo>
                  <a:pt x="18" y="4"/>
                </a:lnTo>
                <a:lnTo>
                  <a:pt x="15"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0" name="Freeform 116"/>
          <p:cNvSpPr>
            <a:spLocks noEditPoints="1"/>
          </p:cNvSpPr>
          <p:nvPr/>
        </p:nvSpPr>
        <p:spPr bwMode="auto">
          <a:xfrm>
            <a:off x="3525838" y="977900"/>
            <a:ext cx="84137" cy="53975"/>
          </a:xfrm>
          <a:custGeom>
            <a:avLst/>
            <a:gdLst>
              <a:gd name="T0" fmla="*/ 2147483647 w 152"/>
              <a:gd name="T1" fmla="*/ 0 h 98"/>
              <a:gd name="T2" fmla="*/ 2147483647 w 152"/>
              <a:gd name="T3" fmla="*/ 0 h 98"/>
              <a:gd name="T4" fmla="*/ 2147483647 w 152"/>
              <a:gd name="T5" fmla="*/ 2147483647 h 98"/>
              <a:gd name="T6" fmla="*/ 2147483647 w 152"/>
              <a:gd name="T7" fmla="*/ 2147483647 h 98"/>
              <a:gd name="T8" fmla="*/ 2147483647 w 152"/>
              <a:gd name="T9" fmla="*/ 2147483647 h 98"/>
              <a:gd name="T10" fmla="*/ 0 w 152"/>
              <a:gd name="T11" fmla="*/ 2147483647 h 98"/>
              <a:gd name="T12" fmla="*/ 0 w 152"/>
              <a:gd name="T13" fmla="*/ 2147483647 h 98"/>
              <a:gd name="T14" fmla="*/ 2147483647 w 152"/>
              <a:gd name="T15" fmla="*/ 2147483647 h 98"/>
              <a:gd name="T16" fmla="*/ 2147483647 w 152"/>
              <a:gd name="T17" fmla="*/ 2147483647 h 98"/>
              <a:gd name="T18" fmla="*/ 2147483647 w 152"/>
              <a:gd name="T19" fmla="*/ 2147483647 h 98"/>
              <a:gd name="T20" fmla="*/ 2147483647 w 152"/>
              <a:gd name="T21" fmla="*/ 2147483647 h 98"/>
              <a:gd name="T22" fmla="*/ 2147483647 w 152"/>
              <a:gd name="T23" fmla="*/ 2147483647 h 98"/>
              <a:gd name="T24" fmla="*/ 2147483647 w 152"/>
              <a:gd name="T25" fmla="*/ 2147483647 h 98"/>
              <a:gd name="T26" fmla="*/ 2147483647 w 152"/>
              <a:gd name="T27" fmla="*/ 2147483647 h 98"/>
              <a:gd name="T28" fmla="*/ 2147483647 w 152"/>
              <a:gd name="T29" fmla="*/ 2147483647 h 98"/>
              <a:gd name="T30" fmla="*/ 2147483647 w 152"/>
              <a:gd name="T31" fmla="*/ 2147483647 h 98"/>
              <a:gd name="T32" fmla="*/ 2147483647 w 152"/>
              <a:gd name="T33" fmla="*/ 2147483647 h 98"/>
              <a:gd name="T34" fmla="*/ 2147483647 w 152"/>
              <a:gd name="T35" fmla="*/ 2147483647 h 98"/>
              <a:gd name="T36" fmla="*/ 2147483647 w 152"/>
              <a:gd name="T37" fmla="*/ 2147483647 h 98"/>
              <a:gd name="T38" fmla="*/ 2147483647 w 152"/>
              <a:gd name="T39" fmla="*/ 2147483647 h 98"/>
              <a:gd name="T40" fmla="*/ 2147483647 w 152"/>
              <a:gd name="T41" fmla="*/ 0 h 98"/>
              <a:gd name="T42" fmla="*/ 2147483647 w 152"/>
              <a:gd name="T43" fmla="*/ 2147483647 h 98"/>
              <a:gd name="T44" fmla="*/ 2147483647 w 152"/>
              <a:gd name="T45" fmla="*/ 2147483647 h 98"/>
              <a:gd name="T46" fmla="*/ 2147483647 w 152"/>
              <a:gd name="T47" fmla="*/ 2147483647 h 98"/>
              <a:gd name="T48" fmla="*/ 2147483647 w 152"/>
              <a:gd name="T49" fmla="*/ 2147483647 h 98"/>
              <a:gd name="T50" fmla="*/ 2147483647 w 152"/>
              <a:gd name="T51" fmla="*/ 2147483647 h 98"/>
              <a:gd name="T52" fmla="*/ 2147483647 w 152"/>
              <a:gd name="T53" fmla="*/ 2147483647 h 98"/>
              <a:gd name="T54" fmla="*/ 2147483647 w 152"/>
              <a:gd name="T55" fmla="*/ 2147483647 h 98"/>
              <a:gd name="T56" fmla="*/ 2147483647 w 152"/>
              <a:gd name="T57" fmla="*/ 2147483647 h 98"/>
              <a:gd name="T58" fmla="*/ 2147483647 w 152"/>
              <a:gd name="T59" fmla="*/ 2147483647 h 98"/>
              <a:gd name="T60" fmla="*/ 2147483647 w 152"/>
              <a:gd name="T61" fmla="*/ 2147483647 h 98"/>
              <a:gd name="T62" fmla="*/ 2147483647 w 152"/>
              <a:gd name="T63" fmla="*/ 2147483647 h 98"/>
              <a:gd name="T64" fmla="*/ 2147483647 w 152"/>
              <a:gd name="T65" fmla="*/ 2147483647 h 98"/>
              <a:gd name="T66" fmla="*/ 2147483647 w 152"/>
              <a:gd name="T67" fmla="*/ 2147483647 h 98"/>
              <a:gd name="T68" fmla="*/ 2147483647 w 152"/>
              <a:gd name="T69" fmla="*/ 2147483647 h 98"/>
              <a:gd name="T70" fmla="*/ 2147483647 w 152"/>
              <a:gd name="T71" fmla="*/ 2147483647 h 98"/>
              <a:gd name="T72" fmla="*/ 2147483647 w 152"/>
              <a:gd name="T73" fmla="*/ 2147483647 h 98"/>
              <a:gd name="T74" fmla="*/ 2147483647 w 152"/>
              <a:gd name="T75" fmla="*/ 2147483647 h 98"/>
              <a:gd name="T76" fmla="*/ 2147483647 w 152"/>
              <a:gd name="T77" fmla="*/ 2147483647 h 98"/>
              <a:gd name="T78" fmla="*/ 2147483647 w 152"/>
              <a:gd name="T79" fmla="*/ 2147483647 h 98"/>
              <a:gd name="T80" fmla="*/ 2147483647 w 152"/>
              <a:gd name="T81" fmla="*/ 2147483647 h 98"/>
              <a:gd name="T82" fmla="*/ 2147483647 w 152"/>
              <a:gd name="T83" fmla="*/ 2147483647 h 98"/>
              <a:gd name="T84" fmla="*/ 2147483647 w 152"/>
              <a:gd name="T85" fmla="*/ 2147483647 h 98"/>
              <a:gd name="T86" fmla="*/ 2147483647 w 152"/>
              <a:gd name="T87" fmla="*/ 2147483647 h 98"/>
              <a:gd name="T88" fmla="*/ 2147483647 w 152"/>
              <a:gd name="T89" fmla="*/ 2147483647 h 98"/>
              <a:gd name="T90" fmla="*/ 2147483647 w 152"/>
              <a:gd name="T91" fmla="*/ 2147483647 h 98"/>
              <a:gd name="T92" fmla="*/ 2147483647 w 152"/>
              <a:gd name="T93" fmla="*/ 2147483647 h 98"/>
              <a:gd name="T94" fmla="*/ 2147483647 w 152"/>
              <a:gd name="T95" fmla="*/ 2147483647 h 98"/>
              <a:gd name="T96" fmla="*/ 2147483647 w 152"/>
              <a:gd name="T97" fmla="*/ 2147483647 h 98"/>
              <a:gd name="T98" fmla="*/ 2147483647 w 152"/>
              <a:gd name="T99" fmla="*/ 2147483647 h 98"/>
              <a:gd name="T100" fmla="*/ 2147483647 w 152"/>
              <a:gd name="T101" fmla="*/ 2147483647 h 98"/>
              <a:gd name="T102" fmla="*/ 2147483647 w 152"/>
              <a:gd name="T103" fmla="*/ 2147483647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2" h="98">
                <a:moveTo>
                  <a:pt x="142" y="0"/>
                </a:moveTo>
                <a:lnTo>
                  <a:pt x="12" y="0"/>
                </a:lnTo>
                <a:lnTo>
                  <a:pt x="6" y="2"/>
                </a:lnTo>
                <a:lnTo>
                  <a:pt x="4" y="4"/>
                </a:lnTo>
                <a:lnTo>
                  <a:pt x="1" y="7"/>
                </a:lnTo>
                <a:lnTo>
                  <a:pt x="0" y="12"/>
                </a:lnTo>
                <a:lnTo>
                  <a:pt x="0" y="87"/>
                </a:lnTo>
                <a:lnTo>
                  <a:pt x="1" y="92"/>
                </a:lnTo>
                <a:lnTo>
                  <a:pt x="4" y="96"/>
                </a:lnTo>
                <a:lnTo>
                  <a:pt x="6" y="98"/>
                </a:lnTo>
                <a:lnTo>
                  <a:pt x="12" y="98"/>
                </a:lnTo>
                <a:lnTo>
                  <a:pt x="142" y="98"/>
                </a:lnTo>
                <a:lnTo>
                  <a:pt x="146" y="98"/>
                </a:lnTo>
                <a:lnTo>
                  <a:pt x="150" y="96"/>
                </a:lnTo>
                <a:lnTo>
                  <a:pt x="152" y="92"/>
                </a:lnTo>
                <a:lnTo>
                  <a:pt x="152" y="87"/>
                </a:lnTo>
                <a:lnTo>
                  <a:pt x="152" y="12"/>
                </a:lnTo>
                <a:lnTo>
                  <a:pt x="152" y="7"/>
                </a:lnTo>
                <a:lnTo>
                  <a:pt x="150" y="4"/>
                </a:lnTo>
                <a:lnTo>
                  <a:pt x="146" y="2"/>
                </a:lnTo>
                <a:lnTo>
                  <a:pt x="142" y="0"/>
                </a:lnTo>
                <a:close/>
                <a:moveTo>
                  <a:pt x="64" y="77"/>
                </a:moveTo>
                <a:lnTo>
                  <a:pt x="20" y="77"/>
                </a:lnTo>
                <a:lnTo>
                  <a:pt x="20" y="67"/>
                </a:lnTo>
                <a:lnTo>
                  <a:pt x="49" y="34"/>
                </a:lnTo>
                <a:lnTo>
                  <a:pt x="23" y="34"/>
                </a:lnTo>
                <a:lnTo>
                  <a:pt x="23" y="25"/>
                </a:lnTo>
                <a:lnTo>
                  <a:pt x="64" y="25"/>
                </a:lnTo>
                <a:lnTo>
                  <a:pt x="64" y="33"/>
                </a:lnTo>
                <a:lnTo>
                  <a:pt x="35" y="67"/>
                </a:lnTo>
                <a:lnTo>
                  <a:pt x="64" y="67"/>
                </a:lnTo>
                <a:lnTo>
                  <a:pt x="64" y="77"/>
                </a:lnTo>
                <a:close/>
                <a:moveTo>
                  <a:pt x="82" y="77"/>
                </a:moveTo>
                <a:lnTo>
                  <a:pt x="71" y="77"/>
                </a:lnTo>
                <a:lnTo>
                  <a:pt x="71" y="25"/>
                </a:lnTo>
                <a:lnTo>
                  <a:pt x="82" y="25"/>
                </a:lnTo>
                <a:lnTo>
                  <a:pt x="82" y="77"/>
                </a:lnTo>
                <a:close/>
                <a:moveTo>
                  <a:pt x="132" y="47"/>
                </a:moveTo>
                <a:lnTo>
                  <a:pt x="132" y="47"/>
                </a:lnTo>
                <a:lnTo>
                  <a:pt x="129" y="52"/>
                </a:lnTo>
                <a:lnTo>
                  <a:pt x="124" y="56"/>
                </a:lnTo>
                <a:lnTo>
                  <a:pt x="116" y="57"/>
                </a:lnTo>
                <a:lnTo>
                  <a:pt x="103" y="57"/>
                </a:lnTo>
                <a:lnTo>
                  <a:pt x="103" y="77"/>
                </a:lnTo>
                <a:lnTo>
                  <a:pt x="92" y="77"/>
                </a:lnTo>
                <a:lnTo>
                  <a:pt x="92" y="25"/>
                </a:lnTo>
                <a:lnTo>
                  <a:pt x="116" y="25"/>
                </a:lnTo>
                <a:lnTo>
                  <a:pt x="124" y="26"/>
                </a:lnTo>
                <a:lnTo>
                  <a:pt x="129" y="30"/>
                </a:lnTo>
                <a:lnTo>
                  <a:pt x="132" y="34"/>
                </a:lnTo>
                <a:lnTo>
                  <a:pt x="133" y="41"/>
                </a:lnTo>
                <a:lnTo>
                  <a:pt x="132" y="4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1" name="Freeform 117"/>
          <p:cNvSpPr>
            <a:spLocks noEditPoints="1"/>
          </p:cNvSpPr>
          <p:nvPr/>
        </p:nvSpPr>
        <p:spPr bwMode="auto">
          <a:xfrm>
            <a:off x="3467100" y="917575"/>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0 h 254"/>
              <a:gd name="T88" fmla="*/ 2147483647 w 195"/>
              <a:gd name="T89" fmla="*/ 0 h 254"/>
              <a:gd name="T90" fmla="*/ 2147483647 w 195"/>
              <a:gd name="T91" fmla="*/ 2147483647 h 254"/>
              <a:gd name="T92" fmla="*/ 2147483647 w 195"/>
              <a:gd name="T93" fmla="*/ 2147483647 h 254"/>
              <a:gd name="T94" fmla="*/ 2147483647 w 195"/>
              <a:gd name="T95" fmla="*/ 2147483647 h 254"/>
              <a:gd name="T96" fmla="*/ 0 w 195"/>
              <a:gd name="T97" fmla="*/ 2147483647 h 254"/>
              <a:gd name="T98" fmla="*/ 0 w 195"/>
              <a:gd name="T99" fmla="*/ 2147483647 h 254"/>
              <a:gd name="T100" fmla="*/ 2147483647 w 195"/>
              <a:gd name="T101" fmla="*/ 2147483647 h 254"/>
              <a:gd name="T102" fmla="*/ 2147483647 w 195"/>
              <a:gd name="T103" fmla="*/ 2147483647 h 254"/>
              <a:gd name="T104" fmla="*/ 2147483647 w 195"/>
              <a:gd name="T105" fmla="*/ 2147483647 h 254"/>
              <a:gd name="T106" fmla="*/ 2147483647 w 195"/>
              <a:gd name="T107" fmla="*/ 2147483647 h 254"/>
              <a:gd name="T108" fmla="*/ 2147483647 w 195"/>
              <a:gd name="T109" fmla="*/ 2147483647 h 254"/>
              <a:gd name="T110" fmla="*/ 2147483647 w 195"/>
              <a:gd name="T111" fmla="*/ 2147483647 h 254"/>
              <a:gd name="T112" fmla="*/ 2147483647 w 195"/>
              <a:gd name="T113" fmla="*/ 2147483647 h 254"/>
              <a:gd name="T114" fmla="*/ 2147483647 w 195"/>
              <a:gd name="T115" fmla="*/ 2147483647 h 254"/>
              <a:gd name="T116" fmla="*/ 2147483647 w 195"/>
              <a:gd name="T117" fmla="*/ 2147483647 h 254"/>
              <a:gd name="T118" fmla="*/ 2147483647 w 195"/>
              <a:gd name="T119" fmla="*/ 2147483647 h 254"/>
              <a:gd name="T120" fmla="*/ 2147483647 w 195"/>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5" h="254">
                <a:moveTo>
                  <a:pt x="179" y="228"/>
                </a:moveTo>
                <a:lnTo>
                  <a:pt x="179" y="228"/>
                </a:lnTo>
                <a:lnTo>
                  <a:pt x="177" y="232"/>
                </a:lnTo>
                <a:lnTo>
                  <a:pt x="176" y="235"/>
                </a:lnTo>
                <a:lnTo>
                  <a:pt x="173" y="236"/>
                </a:lnTo>
                <a:lnTo>
                  <a:pt x="169" y="238"/>
                </a:lnTo>
                <a:lnTo>
                  <a:pt x="24" y="238"/>
                </a:lnTo>
                <a:lnTo>
                  <a:pt x="22" y="236"/>
                </a:lnTo>
                <a:lnTo>
                  <a:pt x="19" y="235"/>
                </a:lnTo>
                <a:lnTo>
                  <a:pt x="18" y="232"/>
                </a:lnTo>
                <a:lnTo>
                  <a:pt x="16" y="228"/>
                </a:lnTo>
                <a:lnTo>
                  <a:pt x="16" y="25"/>
                </a:lnTo>
                <a:lnTo>
                  <a:pt x="18" y="22"/>
                </a:lnTo>
                <a:lnTo>
                  <a:pt x="19" y="19"/>
                </a:lnTo>
                <a:lnTo>
                  <a:pt x="22" y="17"/>
                </a:lnTo>
                <a:lnTo>
                  <a:pt x="24" y="17"/>
                </a:lnTo>
                <a:lnTo>
                  <a:pt x="52" y="17"/>
                </a:lnTo>
                <a:lnTo>
                  <a:pt x="54" y="37"/>
                </a:lnTo>
                <a:lnTo>
                  <a:pt x="37" y="37"/>
                </a:lnTo>
                <a:lnTo>
                  <a:pt x="35" y="38"/>
                </a:lnTo>
                <a:lnTo>
                  <a:pt x="34" y="40"/>
                </a:lnTo>
                <a:lnTo>
                  <a:pt x="35" y="43"/>
                </a:lnTo>
                <a:lnTo>
                  <a:pt x="37" y="43"/>
                </a:lnTo>
                <a:lnTo>
                  <a:pt x="54" y="43"/>
                </a:lnTo>
                <a:lnTo>
                  <a:pt x="57" y="59"/>
                </a:lnTo>
                <a:lnTo>
                  <a:pt x="42" y="59"/>
                </a:lnTo>
                <a:lnTo>
                  <a:pt x="39" y="60"/>
                </a:lnTo>
                <a:lnTo>
                  <a:pt x="39" y="62"/>
                </a:lnTo>
                <a:lnTo>
                  <a:pt x="39" y="64"/>
                </a:lnTo>
                <a:lnTo>
                  <a:pt x="42" y="64"/>
                </a:lnTo>
                <a:lnTo>
                  <a:pt x="57" y="64"/>
                </a:lnTo>
                <a:lnTo>
                  <a:pt x="58" y="81"/>
                </a:lnTo>
                <a:lnTo>
                  <a:pt x="46" y="81"/>
                </a:lnTo>
                <a:lnTo>
                  <a:pt x="45" y="81"/>
                </a:lnTo>
                <a:lnTo>
                  <a:pt x="43" y="84"/>
                </a:lnTo>
                <a:lnTo>
                  <a:pt x="45" y="85"/>
                </a:lnTo>
                <a:lnTo>
                  <a:pt x="46" y="86"/>
                </a:lnTo>
                <a:lnTo>
                  <a:pt x="60" y="86"/>
                </a:lnTo>
                <a:lnTo>
                  <a:pt x="61" y="103"/>
                </a:lnTo>
                <a:lnTo>
                  <a:pt x="52" y="103"/>
                </a:lnTo>
                <a:lnTo>
                  <a:pt x="49" y="103"/>
                </a:lnTo>
                <a:lnTo>
                  <a:pt x="49" y="105"/>
                </a:lnTo>
                <a:lnTo>
                  <a:pt x="49" y="107"/>
                </a:lnTo>
                <a:lnTo>
                  <a:pt x="52" y="108"/>
                </a:lnTo>
                <a:lnTo>
                  <a:pt x="63" y="108"/>
                </a:lnTo>
                <a:lnTo>
                  <a:pt x="67" y="148"/>
                </a:lnTo>
                <a:lnTo>
                  <a:pt x="71" y="108"/>
                </a:lnTo>
                <a:lnTo>
                  <a:pt x="83" y="108"/>
                </a:lnTo>
                <a:lnTo>
                  <a:pt x="84" y="107"/>
                </a:lnTo>
                <a:lnTo>
                  <a:pt x="86" y="105"/>
                </a:lnTo>
                <a:lnTo>
                  <a:pt x="84" y="103"/>
                </a:lnTo>
                <a:lnTo>
                  <a:pt x="83" y="103"/>
                </a:lnTo>
                <a:lnTo>
                  <a:pt x="72" y="103"/>
                </a:lnTo>
                <a:lnTo>
                  <a:pt x="73" y="86"/>
                </a:lnTo>
                <a:lnTo>
                  <a:pt x="87" y="86"/>
                </a:lnTo>
                <a:lnTo>
                  <a:pt x="90" y="85"/>
                </a:lnTo>
                <a:lnTo>
                  <a:pt x="90" y="84"/>
                </a:lnTo>
                <a:lnTo>
                  <a:pt x="90" y="81"/>
                </a:lnTo>
                <a:lnTo>
                  <a:pt x="87" y="81"/>
                </a:lnTo>
                <a:lnTo>
                  <a:pt x="75" y="81"/>
                </a:lnTo>
                <a:lnTo>
                  <a:pt x="76" y="64"/>
                </a:lnTo>
                <a:lnTo>
                  <a:pt x="93" y="64"/>
                </a:lnTo>
                <a:lnTo>
                  <a:pt x="95" y="64"/>
                </a:lnTo>
                <a:lnTo>
                  <a:pt x="95" y="62"/>
                </a:lnTo>
                <a:lnTo>
                  <a:pt x="95" y="60"/>
                </a:lnTo>
                <a:lnTo>
                  <a:pt x="93" y="59"/>
                </a:lnTo>
                <a:lnTo>
                  <a:pt x="76" y="59"/>
                </a:lnTo>
                <a:lnTo>
                  <a:pt x="79" y="43"/>
                </a:lnTo>
                <a:lnTo>
                  <a:pt x="97" y="43"/>
                </a:lnTo>
                <a:lnTo>
                  <a:pt x="99" y="43"/>
                </a:lnTo>
                <a:lnTo>
                  <a:pt x="99" y="40"/>
                </a:lnTo>
                <a:lnTo>
                  <a:pt x="99" y="38"/>
                </a:lnTo>
                <a:lnTo>
                  <a:pt x="97" y="37"/>
                </a:lnTo>
                <a:lnTo>
                  <a:pt x="79" y="37"/>
                </a:lnTo>
                <a:lnTo>
                  <a:pt x="82" y="17"/>
                </a:lnTo>
                <a:lnTo>
                  <a:pt x="120" y="17"/>
                </a:lnTo>
                <a:lnTo>
                  <a:pt x="120" y="74"/>
                </a:lnTo>
                <a:lnTo>
                  <a:pt x="121" y="77"/>
                </a:lnTo>
                <a:lnTo>
                  <a:pt x="124" y="77"/>
                </a:lnTo>
                <a:lnTo>
                  <a:pt x="177" y="77"/>
                </a:lnTo>
                <a:lnTo>
                  <a:pt x="179" y="78"/>
                </a:lnTo>
                <a:lnTo>
                  <a:pt x="179" y="107"/>
                </a:lnTo>
                <a:lnTo>
                  <a:pt x="195" y="107"/>
                </a:lnTo>
                <a:lnTo>
                  <a:pt x="195" y="74"/>
                </a:lnTo>
                <a:lnTo>
                  <a:pt x="194" y="71"/>
                </a:lnTo>
                <a:lnTo>
                  <a:pt x="192" y="69"/>
                </a:lnTo>
                <a:lnTo>
                  <a:pt x="131" y="3"/>
                </a:lnTo>
                <a:lnTo>
                  <a:pt x="128" y="0"/>
                </a:lnTo>
                <a:lnTo>
                  <a:pt x="125" y="0"/>
                </a:lnTo>
                <a:lnTo>
                  <a:pt x="24" y="0"/>
                </a:lnTo>
                <a:lnTo>
                  <a:pt x="20" y="0"/>
                </a:lnTo>
                <a:lnTo>
                  <a:pt x="15" y="2"/>
                </a:lnTo>
                <a:lnTo>
                  <a:pt x="11" y="4"/>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1"/>
                </a:lnTo>
                <a:lnTo>
                  <a:pt x="20" y="253"/>
                </a:lnTo>
                <a:lnTo>
                  <a:pt x="24" y="254"/>
                </a:lnTo>
                <a:lnTo>
                  <a:pt x="169" y="254"/>
                </a:lnTo>
                <a:lnTo>
                  <a:pt x="174" y="253"/>
                </a:lnTo>
                <a:lnTo>
                  <a:pt x="179" y="251"/>
                </a:lnTo>
                <a:lnTo>
                  <a:pt x="183" y="249"/>
                </a:lnTo>
                <a:lnTo>
                  <a:pt x="187" y="246"/>
                </a:lnTo>
                <a:lnTo>
                  <a:pt x="190" y="242"/>
                </a:lnTo>
                <a:lnTo>
                  <a:pt x="192" y="238"/>
                </a:lnTo>
                <a:lnTo>
                  <a:pt x="194" y="234"/>
                </a:lnTo>
                <a:lnTo>
                  <a:pt x="195" y="228"/>
                </a:lnTo>
                <a:lnTo>
                  <a:pt x="195" y="216"/>
                </a:lnTo>
                <a:lnTo>
                  <a:pt x="179" y="216"/>
                </a:lnTo>
                <a:lnTo>
                  <a:pt x="179" y="228"/>
                </a:lnTo>
                <a:close/>
                <a:moveTo>
                  <a:pt x="127" y="23"/>
                </a:moveTo>
                <a:lnTo>
                  <a:pt x="170" y="70"/>
                </a:lnTo>
                <a:lnTo>
                  <a:pt x="127" y="70"/>
                </a:lnTo>
                <a:lnTo>
                  <a:pt x="127"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2" name="Freeform 118"/>
          <p:cNvSpPr>
            <a:spLocks/>
          </p:cNvSpPr>
          <p:nvPr/>
        </p:nvSpPr>
        <p:spPr bwMode="auto">
          <a:xfrm>
            <a:off x="5581650" y="685800"/>
            <a:ext cx="7938" cy="7938"/>
          </a:xfrm>
          <a:custGeom>
            <a:avLst/>
            <a:gdLst>
              <a:gd name="T0" fmla="*/ 2147483647 w 15"/>
              <a:gd name="T1" fmla="*/ 0 h 14"/>
              <a:gd name="T2" fmla="*/ 2147483647 w 15"/>
              <a:gd name="T3" fmla="*/ 0 h 14"/>
              <a:gd name="T4" fmla="*/ 2147483647 w 15"/>
              <a:gd name="T5" fmla="*/ 0 h 14"/>
              <a:gd name="T6" fmla="*/ 2147483647 w 15"/>
              <a:gd name="T7" fmla="*/ 2147483647 h 14"/>
              <a:gd name="T8" fmla="*/ 2147483647 w 15"/>
              <a:gd name="T9" fmla="*/ 2147483647 h 14"/>
              <a:gd name="T10" fmla="*/ 0 w 15"/>
              <a:gd name="T11" fmla="*/ 2147483647 h 14"/>
              <a:gd name="T12" fmla="*/ 2147483647 w 15"/>
              <a:gd name="T13" fmla="*/ 2147483647 h 14"/>
              <a:gd name="T14" fmla="*/ 2147483647 w 15"/>
              <a:gd name="T15" fmla="*/ 2147483647 h 14"/>
              <a:gd name="T16" fmla="*/ 2147483647 w 15"/>
              <a:gd name="T17" fmla="*/ 2147483647 h 14"/>
              <a:gd name="T18" fmla="*/ 2147483647 w 15"/>
              <a:gd name="T19" fmla="*/ 2147483647 h 14"/>
              <a:gd name="T20" fmla="*/ 2147483647 w 15"/>
              <a:gd name="T21" fmla="*/ 2147483647 h 14"/>
              <a:gd name="T22" fmla="*/ 2147483647 w 15"/>
              <a:gd name="T23" fmla="*/ 2147483647 h 14"/>
              <a:gd name="T24" fmla="*/ 2147483647 w 15"/>
              <a:gd name="T25" fmla="*/ 2147483647 h 14"/>
              <a:gd name="T26" fmla="*/ 2147483647 w 15"/>
              <a:gd name="T27" fmla="*/ 2147483647 h 14"/>
              <a:gd name="T28" fmla="*/ 2147483647 w 15"/>
              <a:gd name="T29" fmla="*/ 2147483647 h 14"/>
              <a:gd name="T30" fmla="*/ 2147483647 w 15"/>
              <a:gd name="T31" fmla="*/ 2147483647 h 14"/>
              <a:gd name="T32" fmla="*/ 2147483647 w 15"/>
              <a:gd name="T33" fmla="*/ 0 h 14"/>
              <a:gd name="T34" fmla="*/ 2147483647 w 15"/>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14">
                <a:moveTo>
                  <a:pt x="7" y="0"/>
                </a:moveTo>
                <a:lnTo>
                  <a:pt x="7" y="0"/>
                </a:lnTo>
                <a:lnTo>
                  <a:pt x="4" y="0"/>
                </a:lnTo>
                <a:lnTo>
                  <a:pt x="3" y="2"/>
                </a:lnTo>
                <a:lnTo>
                  <a:pt x="1" y="4"/>
                </a:lnTo>
                <a:lnTo>
                  <a:pt x="0" y="7"/>
                </a:lnTo>
                <a:lnTo>
                  <a:pt x="1" y="10"/>
                </a:lnTo>
                <a:lnTo>
                  <a:pt x="3" y="12"/>
                </a:lnTo>
                <a:lnTo>
                  <a:pt x="4" y="14"/>
                </a:lnTo>
                <a:lnTo>
                  <a:pt x="7" y="14"/>
                </a:lnTo>
                <a:lnTo>
                  <a:pt x="9" y="14"/>
                </a:lnTo>
                <a:lnTo>
                  <a:pt x="12" y="12"/>
                </a:lnTo>
                <a:lnTo>
                  <a:pt x="14" y="10"/>
                </a:lnTo>
                <a:lnTo>
                  <a:pt x="15" y="7"/>
                </a:lnTo>
                <a:lnTo>
                  <a:pt x="14" y="4"/>
                </a:lnTo>
                <a:lnTo>
                  <a:pt x="12" y="2"/>
                </a:lnTo>
                <a:lnTo>
                  <a:pt x="9"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3" name="Freeform 119"/>
          <p:cNvSpPr>
            <a:spLocks/>
          </p:cNvSpPr>
          <p:nvPr/>
        </p:nvSpPr>
        <p:spPr bwMode="auto">
          <a:xfrm>
            <a:off x="5605463" y="685800"/>
            <a:ext cx="7937" cy="7938"/>
          </a:xfrm>
          <a:custGeom>
            <a:avLst/>
            <a:gdLst>
              <a:gd name="T0" fmla="*/ 2147483647 w 14"/>
              <a:gd name="T1" fmla="*/ 0 h 14"/>
              <a:gd name="T2" fmla="*/ 2147483647 w 14"/>
              <a:gd name="T3" fmla="*/ 0 h 14"/>
              <a:gd name="T4" fmla="*/ 2147483647 w 14"/>
              <a:gd name="T5" fmla="*/ 0 h 14"/>
              <a:gd name="T6" fmla="*/ 2147483647 w 14"/>
              <a:gd name="T7" fmla="*/ 2147483647 h 14"/>
              <a:gd name="T8" fmla="*/ 0 w 14"/>
              <a:gd name="T9" fmla="*/ 2147483647 h 14"/>
              <a:gd name="T10" fmla="*/ 0 w 14"/>
              <a:gd name="T11" fmla="*/ 2147483647 h 14"/>
              <a:gd name="T12" fmla="*/ 0 w 14"/>
              <a:gd name="T13" fmla="*/ 2147483647 h 14"/>
              <a:gd name="T14" fmla="*/ 2147483647 w 14"/>
              <a:gd name="T15" fmla="*/ 2147483647 h 14"/>
              <a:gd name="T16" fmla="*/ 2147483647 w 14"/>
              <a:gd name="T17" fmla="*/ 2147483647 h 14"/>
              <a:gd name="T18" fmla="*/ 2147483647 w 14"/>
              <a:gd name="T19" fmla="*/ 2147483647 h 14"/>
              <a:gd name="T20" fmla="*/ 2147483647 w 14"/>
              <a:gd name="T21" fmla="*/ 2147483647 h 14"/>
              <a:gd name="T22" fmla="*/ 2147483647 w 14"/>
              <a:gd name="T23" fmla="*/ 2147483647 h 14"/>
              <a:gd name="T24" fmla="*/ 2147483647 w 14"/>
              <a:gd name="T25" fmla="*/ 2147483647 h 14"/>
              <a:gd name="T26" fmla="*/ 2147483647 w 14"/>
              <a:gd name="T27" fmla="*/ 2147483647 h 14"/>
              <a:gd name="T28" fmla="*/ 2147483647 w 14"/>
              <a:gd name="T29" fmla="*/ 2147483647 h 14"/>
              <a:gd name="T30" fmla="*/ 2147483647 w 14"/>
              <a:gd name="T31" fmla="*/ 2147483647 h 14"/>
              <a:gd name="T32" fmla="*/ 2147483647 w 14"/>
              <a:gd name="T33" fmla="*/ 0 h 14"/>
              <a:gd name="T34" fmla="*/ 2147483647 w 14"/>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 h="14">
                <a:moveTo>
                  <a:pt x="7" y="0"/>
                </a:moveTo>
                <a:lnTo>
                  <a:pt x="7" y="0"/>
                </a:lnTo>
                <a:lnTo>
                  <a:pt x="4" y="0"/>
                </a:lnTo>
                <a:lnTo>
                  <a:pt x="1" y="2"/>
                </a:lnTo>
                <a:lnTo>
                  <a:pt x="0" y="4"/>
                </a:lnTo>
                <a:lnTo>
                  <a:pt x="0" y="7"/>
                </a:lnTo>
                <a:lnTo>
                  <a:pt x="0" y="10"/>
                </a:lnTo>
                <a:lnTo>
                  <a:pt x="1" y="12"/>
                </a:lnTo>
                <a:lnTo>
                  <a:pt x="4" y="14"/>
                </a:lnTo>
                <a:lnTo>
                  <a:pt x="7" y="14"/>
                </a:lnTo>
                <a:lnTo>
                  <a:pt x="9" y="14"/>
                </a:lnTo>
                <a:lnTo>
                  <a:pt x="12" y="12"/>
                </a:lnTo>
                <a:lnTo>
                  <a:pt x="14" y="10"/>
                </a:lnTo>
                <a:lnTo>
                  <a:pt x="14" y="7"/>
                </a:lnTo>
                <a:lnTo>
                  <a:pt x="14" y="4"/>
                </a:lnTo>
                <a:lnTo>
                  <a:pt x="12" y="2"/>
                </a:lnTo>
                <a:lnTo>
                  <a:pt x="9"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4" name="Freeform 120"/>
          <p:cNvSpPr>
            <a:spLocks noEditPoints="1"/>
          </p:cNvSpPr>
          <p:nvPr/>
        </p:nvSpPr>
        <p:spPr bwMode="auto">
          <a:xfrm>
            <a:off x="5573713" y="677863"/>
            <a:ext cx="58737" cy="49212"/>
          </a:xfrm>
          <a:custGeom>
            <a:avLst/>
            <a:gdLst>
              <a:gd name="T0" fmla="*/ 2147483647 w 109"/>
              <a:gd name="T1" fmla="*/ 2147483647 h 93"/>
              <a:gd name="T2" fmla="*/ 2147483647 w 109"/>
              <a:gd name="T3" fmla="*/ 2147483647 h 93"/>
              <a:gd name="T4" fmla="*/ 2147483647 w 109"/>
              <a:gd name="T5" fmla="*/ 2147483647 h 93"/>
              <a:gd name="T6" fmla="*/ 2147483647 w 109"/>
              <a:gd name="T7" fmla="*/ 2147483647 h 93"/>
              <a:gd name="T8" fmla="*/ 2147483647 w 109"/>
              <a:gd name="T9" fmla="*/ 2147483647 h 93"/>
              <a:gd name="T10" fmla="*/ 2147483647 w 109"/>
              <a:gd name="T11" fmla="*/ 2147483647 h 93"/>
              <a:gd name="T12" fmla="*/ 2147483647 w 109"/>
              <a:gd name="T13" fmla="*/ 2147483647 h 93"/>
              <a:gd name="T14" fmla="*/ 2147483647 w 109"/>
              <a:gd name="T15" fmla="*/ 0 h 93"/>
              <a:gd name="T16" fmla="*/ 2147483647 w 109"/>
              <a:gd name="T17" fmla="*/ 2147483647 h 93"/>
              <a:gd name="T18" fmla="*/ 2147483647 w 109"/>
              <a:gd name="T19" fmla="*/ 2147483647 h 93"/>
              <a:gd name="T20" fmla="*/ 2147483647 w 109"/>
              <a:gd name="T21" fmla="*/ 2147483647 h 93"/>
              <a:gd name="T22" fmla="*/ 2147483647 w 109"/>
              <a:gd name="T23" fmla="*/ 2147483647 h 93"/>
              <a:gd name="T24" fmla="*/ 2147483647 w 109"/>
              <a:gd name="T25" fmla="*/ 2147483647 h 93"/>
              <a:gd name="T26" fmla="*/ 2147483647 w 109"/>
              <a:gd name="T27" fmla="*/ 0 h 93"/>
              <a:gd name="T28" fmla="*/ 2147483647 w 109"/>
              <a:gd name="T29" fmla="*/ 2147483647 h 93"/>
              <a:gd name="T30" fmla="*/ 2147483647 w 109"/>
              <a:gd name="T31" fmla="*/ 2147483647 h 93"/>
              <a:gd name="T32" fmla="*/ 2147483647 w 109"/>
              <a:gd name="T33" fmla="*/ 2147483647 h 93"/>
              <a:gd name="T34" fmla="*/ 0 w 109"/>
              <a:gd name="T35" fmla="*/ 2147483647 h 93"/>
              <a:gd name="T36" fmla="*/ 2147483647 w 109"/>
              <a:gd name="T37" fmla="*/ 2147483647 h 93"/>
              <a:gd name="T38" fmla="*/ 2147483647 w 109"/>
              <a:gd name="T39" fmla="*/ 2147483647 h 93"/>
              <a:gd name="T40" fmla="*/ 2147483647 w 109"/>
              <a:gd name="T41" fmla="*/ 2147483647 h 93"/>
              <a:gd name="T42" fmla="*/ 2147483647 w 109"/>
              <a:gd name="T43" fmla="*/ 2147483647 h 93"/>
              <a:gd name="T44" fmla="*/ 2147483647 w 109"/>
              <a:gd name="T45" fmla="*/ 2147483647 h 93"/>
              <a:gd name="T46" fmla="*/ 2147483647 w 109"/>
              <a:gd name="T47" fmla="*/ 2147483647 h 93"/>
              <a:gd name="T48" fmla="*/ 2147483647 w 109"/>
              <a:gd name="T49" fmla="*/ 2147483647 h 93"/>
              <a:gd name="T50" fmla="*/ 2147483647 w 109"/>
              <a:gd name="T51" fmla="*/ 2147483647 h 93"/>
              <a:gd name="T52" fmla="*/ 2147483647 w 109"/>
              <a:gd name="T53" fmla="*/ 2147483647 h 93"/>
              <a:gd name="T54" fmla="*/ 2147483647 w 109"/>
              <a:gd name="T55" fmla="*/ 2147483647 h 93"/>
              <a:gd name="T56" fmla="*/ 2147483647 w 109"/>
              <a:gd name="T57" fmla="*/ 2147483647 h 93"/>
              <a:gd name="T58" fmla="*/ 2147483647 w 109"/>
              <a:gd name="T59" fmla="*/ 2147483647 h 93"/>
              <a:gd name="T60" fmla="*/ 2147483647 w 109"/>
              <a:gd name="T61" fmla="*/ 2147483647 h 93"/>
              <a:gd name="T62" fmla="*/ 2147483647 w 109"/>
              <a:gd name="T63" fmla="*/ 2147483647 h 93"/>
              <a:gd name="T64" fmla="*/ 2147483647 w 109"/>
              <a:gd name="T65" fmla="*/ 2147483647 h 93"/>
              <a:gd name="T66" fmla="*/ 2147483647 w 109"/>
              <a:gd name="T67" fmla="*/ 2147483647 h 93"/>
              <a:gd name="T68" fmla="*/ 2147483647 w 109"/>
              <a:gd name="T69" fmla="*/ 2147483647 h 93"/>
              <a:gd name="T70" fmla="*/ 2147483647 w 109"/>
              <a:gd name="T71" fmla="*/ 2147483647 h 93"/>
              <a:gd name="T72" fmla="*/ 2147483647 w 109"/>
              <a:gd name="T73" fmla="*/ 2147483647 h 93"/>
              <a:gd name="T74" fmla="*/ 2147483647 w 109"/>
              <a:gd name="T75" fmla="*/ 2147483647 h 93"/>
              <a:gd name="T76" fmla="*/ 2147483647 w 109"/>
              <a:gd name="T77" fmla="*/ 2147483647 h 93"/>
              <a:gd name="T78" fmla="*/ 2147483647 w 109"/>
              <a:gd name="T79" fmla="*/ 2147483647 h 93"/>
              <a:gd name="T80" fmla="*/ 2147483647 w 109"/>
              <a:gd name="T81" fmla="*/ 2147483647 h 93"/>
              <a:gd name="T82" fmla="*/ 2147483647 w 109"/>
              <a:gd name="T83" fmla="*/ 2147483647 h 93"/>
              <a:gd name="T84" fmla="*/ 2147483647 w 109"/>
              <a:gd name="T85" fmla="*/ 2147483647 h 93"/>
              <a:gd name="T86" fmla="*/ 2147483647 w 109"/>
              <a:gd name="T87" fmla="*/ 2147483647 h 93"/>
              <a:gd name="T88" fmla="*/ 2147483647 w 109"/>
              <a:gd name="T89" fmla="*/ 2147483647 h 93"/>
              <a:gd name="T90" fmla="*/ 2147483647 w 109"/>
              <a:gd name="T91" fmla="*/ 2147483647 h 93"/>
              <a:gd name="T92" fmla="*/ 2147483647 w 109"/>
              <a:gd name="T93" fmla="*/ 2147483647 h 93"/>
              <a:gd name="T94" fmla="*/ 2147483647 w 109"/>
              <a:gd name="T95" fmla="*/ 2147483647 h 93"/>
              <a:gd name="T96" fmla="*/ 2147483647 w 109"/>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9" h="93">
                <a:moveTo>
                  <a:pt x="89" y="50"/>
                </a:moveTo>
                <a:lnTo>
                  <a:pt x="78" y="50"/>
                </a:lnTo>
                <a:lnTo>
                  <a:pt x="78" y="43"/>
                </a:lnTo>
                <a:lnTo>
                  <a:pt x="74" y="43"/>
                </a:lnTo>
                <a:lnTo>
                  <a:pt x="79" y="41"/>
                </a:lnTo>
                <a:lnTo>
                  <a:pt x="84" y="37"/>
                </a:lnTo>
                <a:lnTo>
                  <a:pt x="87" y="30"/>
                </a:lnTo>
                <a:lnTo>
                  <a:pt x="89" y="23"/>
                </a:lnTo>
                <a:lnTo>
                  <a:pt x="89" y="19"/>
                </a:lnTo>
                <a:lnTo>
                  <a:pt x="87" y="13"/>
                </a:lnTo>
                <a:lnTo>
                  <a:pt x="84" y="11"/>
                </a:lnTo>
                <a:lnTo>
                  <a:pt x="82" y="7"/>
                </a:lnTo>
                <a:lnTo>
                  <a:pt x="79" y="4"/>
                </a:lnTo>
                <a:lnTo>
                  <a:pt x="75" y="3"/>
                </a:lnTo>
                <a:lnTo>
                  <a:pt x="71" y="1"/>
                </a:lnTo>
                <a:lnTo>
                  <a:pt x="67" y="0"/>
                </a:lnTo>
                <a:lnTo>
                  <a:pt x="63" y="1"/>
                </a:lnTo>
                <a:lnTo>
                  <a:pt x="59" y="3"/>
                </a:lnTo>
                <a:lnTo>
                  <a:pt x="50" y="7"/>
                </a:lnTo>
                <a:lnTo>
                  <a:pt x="46" y="13"/>
                </a:lnTo>
                <a:lnTo>
                  <a:pt x="45" y="18"/>
                </a:lnTo>
                <a:lnTo>
                  <a:pt x="44" y="22"/>
                </a:lnTo>
                <a:lnTo>
                  <a:pt x="44" y="18"/>
                </a:lnTo>
                <a:lnTo>
                  <a:pt x="42" y="13"/>
                </a:lnTo>
                <a:lnTo>
                  <a:pt x="37" y="7"/>
                </a:lnTo>
                <a:lnTo>
                  <a:pt x="30" y="3"/>
                </a:lnTo>
                <a:lnTo>
                  <a:pt x="26" y="1"/>
                </a:lnTo>
                <a:lnTo>
                  <a:pt x="22" y="0"/>
                </a:lnTo>
                <a:lnTo>
                  <a:pt x="18" y="1"/>
                </a:lnTo>
                <a:lnTo>
                  <a:pt x="14" y="3"/>
                </a:lnTo>
                <a:lnTo>
                  <a:pt x="9" y="4"/>
                </a:lnTo>
                <a:lnTo>
                  <a:pt x="5" y="7"/>
                </a:lnTo>
                <a:lnTo>
                  <a:pt x="3" y="11"/>
                </a:lnTo>
                <a:lnTo>
                  <a:pt x="1" y="13"/>
                </a:lnTo>
                <a:lnTo>
                  <a:pt x="0" y="19"/>
                </a:lnTo>
                <a:lnTo>
                  <a:pt x="0" y="23"/>
                </a:lnTo>
                <a:lnTo>
                  <a:pt x="0" y="30"/>
                </a:lnTo>
                <a:lnTo>
                  <a:pt x="3" y="35"/>
                </a:lnTo>
                <a:lnTo>
                  <a:pt x="8" y="41"/>
                </a:lnTo>
                <a:lnTo>
                  <a:pt x="14" y="43"/>
                </a:lnTo>
                <a:lnTo>
                  <a:pt x="4" y="43"/>
                </a:lnTo>
                <a:lnTo>
                  <a:pt x="4" y="63"/>
                </a:lnTo>
                <a:lnTo>
                  <a:pt x="4" y="91"/>
                </a:lnTo>
                <a:lnTo>
                  <a:pt x="15" y="91"/>
                </a:lnTo>
                <a:lnTo>
                  <a:pt x="76" y="91"/>
                </a:lnTo>
                <a:lnTo>
                  <a:pt x="76" y="80"/>
                </a:lnTo>
                <a:lnTo>
                  <a:pt x="89" y="80"/>
                </a:lnTo>
                <a:lnTo>
                  <a:pt x="104" y="93"/>
                </a:lnTo>
                <a:lnTo>
                  <a:pt x="109" y="93"/>
                </a:lnTo>
                <a:lnTo>
                  <a:pt x="109" y="37"/>
                </a:lnTo>
                <a:lnTo>
                  <a:pt x="102" y="37"/>
                </a:lnTo>
                <a:lnTo>
                  <a:pt x="89" y="50"/>
                </a:lnTo>
                <a:close/>
                <a:moveTo>
                  <a:pt x="9" y="23"/>
                </a:moveTo>
                <a:lnTo>
                  <a:pt x="9" y="23"/>
                </a:lnTo>
                <a:lnTo>
                  <a:pt x="11" y="18"/>
                </a:lnTo>
                <a:lnTo>
                  <a:pt x="14" y="13"/>
                </a:lnTo>
                <a:lnTo>
                  <a:pt x="18" y="11"/>
                </a:lnTo>
                <a:lnTo>
                  <a:pt x="22" y="9"/>
                </a:lnTo>
                <a:lnTo>
                  <a:pt x="27" y="11"/>
                </a:lnTo>
                <a:lnTo>
                  <a:pt x="31" y="13"/>
                </a:lnTo>
                <a:lnTo>
                  <a:pt x="34" y="18"/>
                </a:lnTo>
                <a:lnTo>
                  <a:pt x="35" y="23"/>
                </a:lnTo>
                <a:lnTo>
                  <a:pt x="34" y="28"/>
                </a:lnTo>
                <a:lnTo>
                  <a:pt x="31" y="33"/>
                </a:lnTo>
                <a:lnTo>
                  <a:pt x="27" y="35"/>
                </a:lnTo>
                <a:lnTo>
                  <a:pt x="22" y="37"/>
                </a:lnTo>
                <a:lnTo>
                  <a:pt x="18" y="35"/>
                </a:lnTo>
                <a:lnTo>
                  <a:pt x="14" y="33"/>
                </a:lnTo>
                <a:lnTo>
                  <a:pt x="11" y="28"/>
                </a:lnTo>
                <a:lnTo>
                  <a:pt x="9" y="23"/>
                </a:lnTo>
                <a:close/>
                <a:moveTo>
                  <a:pt x="53" y="43"/>
                </a:moveTo>
                <a:lnTo>
                  <a:pt x="30" y="43"/>
                </a:lnTo>
                <a:lnTo>
                  <a:pt x="35" y="41"/>
                </a:lnTo>
                <a:lnTo>
                  <a:pt x="39" y="37"/>
                </a:lnTo>
                <a:lnTo>
                  <a:pt x="42" y="31"/>
                </a:lnTo>
                <a:lnTo>
                  <a:pt x="44" y="24"/>
                </a:lnTo>
                <a:lnTo>
                  <a:pt x="45" y="31"/>
                </a:lnTo>
                <a:lnTo>
                  <a:pt x="49" y="37"/>
                </a:lnTo>
                <a:lnTo>
                  <a:pt x="53" y="41"/>
                </a:lnTo>
                <a:lnTo>
                  <a:pt x="60" y="43"/>
                </a:lnTo>
                <a:lnTo>
                  <a:pt x="53" y="43"/>
                </a:lnTo>
                <a:close/>
                <a:moveTo>
                  <a:pt x="53" y="23"/>
                </a:moveTo>
                <a:lnTo>
                  <a:pt x="53" y="23"/>
                </a:lnTo>
                <a:lnTo>
                  <a:pt x="54" y="18"/>
                </a:lnTo>
                <a:lnTo>
                  <a:pt x="57" y="13"/>
                </a:lnTo>
                <a:lnTo>
                  <a:pt x="61" y="11"/>
                </a:lnTo>
                <a:lnTo>
                  <a:pt x="67" y="9"/>
                </a:lnTo>
                <a:lnTo>
                  <a:pt x="72" y="11"/>
                </a:lnTo>
                <a:lnTo>
                  <a:pt x="76" y="13"/>
                </a:lnTo>
                <a:lnTo>
                  <a:pt x="79" y="18"/>
                </a:lnTo>
                <a:lnTo>
                  <a:pt x="80" y="23"/>
                </a:lnTo>
                <a:lnTo>
                  <a:pt x="79" y="28"/>
                </a:lnTo>
                <a:lnTo>
                  <a:pt x="76" y="33"/>
                </a:lnTo>
                <a:lnTo>
                  <a:pt x="72" y="35"/>
                </a:lnTo>
                <a:lnTo>
                  <a:pt x="67" y="37"/>
                </a:lnTo>
                <a:lnTo>
                  <a:pt x="61" y="35"/>
                </a:lnTo>
                <a:lnTo>
                  <a:pt x="57" y="33"/>
                </a:lnTo>
                <a:lnTo>
                  <a:pt x="54" y="28"/>
                </a:lnTo>
                <a:lnTo>
                  <a:pt x="53"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5" name="Freeform 121"/>
          <p:cNvSpPr>
            <a:spLocks noEditPoints="1"/>
          </p:cNvSpPr>
          <p:nvPr/>
        </p:nvSpPr>
        <p:spPr bwMode="auto">
          <a:xfrm>
            <a:off x="5551488" y="622300"/>
            <a:ext cx="104775" cy="138113"/>
          </a:xfrm>
          <a:custGeom>
            <a:avLst/>
            <a:gdLst>
              <a:gd name="T0" fmla="*/ 2147483647 w 195"/>
              <a:gd name="T1" fmla="*/ 2147483647 h 254"/>
              <a:gd name="T2" fmla="*/ 2147483647 w 195"/>
              <a:gd name="T3" fmla="*/ 2147483647 h 254"/>
              <a:gd name="T4" fmla="*/ 2147483647 w 195"/>
              <a:gd name="T5" fmla="*/ 0 h 254"/>
              <a:gd name="T6" fmla="*/ 2147483647 w 195"/>
              <a:gd name="T7" fmla="*/ 0 h 254"/>
              <a:gd name="T8" fmla="*/ 2147483647 w 195"/>
              <a:gd name="T9" fmla="*/ 0 h 254"/>
              <a:gd name="T10" fmla="*/ 2147483647 w 195"/>
              <a:gd name="T11" fmla="*/ 0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0 w 195"/>
              <a:gd name="T25" fmla="*/ 2147483647 h 254"/>
              <a:gd name="T26" fmla="*/ 0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2147483647 w 195"/>
              <a:gd name="T91" fmla="*/ 2147483647 h 254"/>
              <a:gd name="T92" fmla="*/ 2147483647 w 195"/>
              <a:gd name="T93" fmla="*/ 2147483647 h 254"/>
              <a:gd name="T94" fmla="*/ 2147483647 w 195"/>
              <a:gd name="T95" fmla="*/ 2147483647 h 254"/>
              <a:gd name="T96" fmla="*/ 2147483647 w 195"/>
              <a:gd name="T97" fmla="*/ 2147483647 h 254"/>
              <a:gd name="T98" fmla="*/ 2147483647 w 195"/>
              <a:gd name="T99" fmla="*/ 2147483647 h 254"/>
              <a:gd name="T100" fmla="*/ 2147483647 w 195"/>
              <a:gd name="T101" fmla="*/ 2147483647 h 254"/>
              <a:gd name="T102" fmla="*/ 2147483647 w 195"/>
              <a:gd name="T103" fmla="*/ 2147483647 h 254"/>
              <a:gd name="T104" fmla="*/ 2147483647 w 195"/>
              <a:gd name="T105" fmla="*/ 2147483647 h 254"/>
              <a:gd name="T106" fmla="*/ 2147483647 w 195"/>
              <a:gd name="T107" fmla="*/ 2147483647 h 254"/>
              <a:gd name="T108" fmla="*/ 2147483647 w 195"/>
              <a:gd name="T109" fmla="*/ 2147483647 h 254"/>
              <a:gd name="T110" fmla="*/ 2147483647 w 195"/>
              <a:gd name="T111" fmla="*/ 2147483647 h 254"/>
              <a:gd name="T112" fmla="*/ 2147483647 w 195"/>
              <a:gd name="T113" fmla="*/ 2147483647 h 254"/>
              <a:gd name="T114" fmla="*/ 2147483647 w 195"/>
              <a:gd name="T115" fmla="*/ 2147483647 h 254"/>
              <a:gd name="T116" fmla="*/ 2147483647 w 195"/>
              <a:gd name="T117" fmla="*/ 2147483647 h 254"/>
              <a:gd name="T118" fmla="*/ 2147483647 w 195"/>
              <a:gd name="T119" fmla="*/ 2147483647 h 254"/>
              <a:gd name="T120" fmla="*/ 2147483647 w 195"/>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5" h="254">
                <a:moveTo>
                  <a:pt x="192" y="69"/>
                </a:moveTo>
                <a:lnTo>
                  <a:pt x="131" y="3"/>
                </a:lnTo>
                <a:lnTo>
                  <a:pt x="128" y="0"/>
                </a:lnTo>
                <a:lnTo>
                  <a:pt x="125" y="0"/>
                </a:lnTo>
                <a:lnTo>
                  <a:pt x="25" y="0"/>
                </a:lnTo>
                <a:lnTo>
                  <a:pt x="20" y="0"/>
                </a:lnTo>
                <a:lnTo>
                  <a:pt x="16" y="2"/>
                </a:lnTo>
                <a:lnTo>
                  <a:pt x="10" y="5"/>
                </a:lnTo>
                <a:lnTo>
                  <a:pt x="8" y="7"/>
                </a:lnTo>
                <a:lnTo>
                  <a:pt x="5" y="11"/>
                </a:lnTo>
                <a:lnTo>
                  <a:pt x="2" y="15"/>
                </a:lnTo>
                <a:lnTo>
                  <a:pt x="1" y="21"/>
                </a:lnTo>
                <a:lnTo>
                  <a:pt x="0" y="25"/>
                </a:lnTo>
                <a:lnTo>
                  <a:pt x="0" y="228"/>
                </a:lnTo>
                <a:lnTo>
                  <a:pt x="1" y="234"/>
                </a:lnTo>
                <a:lnTo>
                  <a:pt x="2" y="238"/>
                </a:lnTo>
                <a:lnTo>
                  <a:pt x="5" y="242"/>
                </a:lnTo>
                <a:lnTo>
                  <a:pt x="8" y="246"/>
                </a:lnTo>
                <a:lnTo>
                  <a:pt x="10" y="249"/>
                </a:lnTo>
                <a:lnTo>
                  <a:pt x="16" y="252"/>
                </a:lnTo>
                <a:lnTo>
                  <a:pt x="20" y="253"/>
                </a:lnTo>
                <a:lnTo>
                  <a:pt x="25" y="254"/>
                </a:lnTo>
                <a:lnTo>
                  <a:pt x="169" y="254"/>
                </a:lnTo>
                <a:lnTo>
                  <a:pt x="174" y="253"/>
                </a:lnTo>
                <a:lnTo>
                  <a:pt x="180" y="252"/>
                </a:lnTo>
                <a:lnTo>
                  <a:pt x="184" y="249"/>
                </a:lnTo>
                <a:lnTo>
                  <a:pt x="187" y="246"/>
                </a:lnTo>
                <a:lnTo>
                  <a:pt x="191" y="242"/>
                </a:lnTo>
                <a:lnTo>
                  <a:pt x="192" y="238"/>
                </a:lnTo>
                <a:lnTo>
                  <a:pt x="193" y="234"/>
                </a:lnTo>
                <a:lnTo>
                  <a:pt x="195" y="228"/>
                </a:lnTo>
                <a:lnTo>
                  <a:pt x="195" y="74"/>
                </a:lnTo>
                <a:lnTo>
                  <a:pt x="193" y="71"/>
                </a:lnTo>
                <a:lnTo>
                  <a:pt x="192" y="69"/>
                </a:lnTo>
                <a:close/>
                <a:moveTo>
                  <a:pt x="125" y="20"/>
                </a:moveTo>
                <a:lnTo>
                  <a:pt x="170" y="70"/>
                </a:lnTo>
                <a:lnTo>
                  <a:pt x="125" y="70"/>
                </a:lnTo>
                <a:lnTo>
                  <a:pt x="125" y="20"/>
                </a:lnTo>
                <a:close/>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17" y="17"/>
                </a:lnTo>
                <a:lnTo>
                  <a:pt x="117" y="74"/>
                </a:lnTo>
                <a:lnTo>
                  <a:pt x="118" y="77"/>
                </a:lnTo>
                <a:lnTo>
                  <a:pt x="121"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6" name="Freeform 122"/>
          <p:cNvSpPr>
            <a:spLocks noEditPoints="1"/>
          </p:cNvSpPr>
          <p:nvPr/>
        </p:nvSpPr>
        <p:spPr bwMode="auto">
          <a:xfrm>
            <a:off x="4391025" y="615950"/>
            <a:ext cx="93663" cy="122238"/>
          </a:xfrm>
          <a:custGeom>
            <a:avLst/>
            <a:gdLst>
              <a:gd name="T0" fmla="*/ 2147483647 w 174"/>
              <a:gd name="T1" fmla="*/ 2147483647 h 225"/>
              <a:gd name="T2" fmla="*/ 2147483647 w 174"/>
              <a:gd name="T3" fmla="*/ 2147483647 h 225"/>
              <a:gd name="T4" fmla="*/ 2147483647 w 174"/>
              <a:gd name="T5" fmla="*/ 0 h 225"/>
              <a:gd name="T6" fmla="*/ 2147483647 w 174"/>
              <a:gd name="T7" fmla="*/ 0 h 225"/>
              <a:gd name="T8" fmla="*/ 2147483647 w 174"/>
              <a:gd name="T9" fmla="*/ 0 h 225"/>
              <a:gd name="T10" fmla="*/ 2147483647 w 174"/>
              <a:gd name="T11" fmla="*/ 0 h 225"/>
              <a:gd name="T12" fmla="*/ 2147483647 w 174"/>
              <a:gd name="T13" fmla="*/ 2147483647 h 225"/>
              <a:gd name="T14" fmla="*/ 2147483647 w 174"/>
              <a:gd name="T15" fmla="*/ 2147483647 h 225"/>
              <a:gd name="T16" fmla="*/ 2147483647 w 174"/>
              <a:gd name="T17" fmla="*/ 2147483647 h 225"/>
              <a:gd name="T18" fmla="*/ 2147483647 w 174"/>
              <a:gd name="T19" fmla="*/ 2147483647 h 225"/>
              <a:gd name="T20" fmla="*/ 2147483647 w 174"/>
              <a:gd name="T21" fmla="*/ 2147483647 h 225"/>
              <a:gd name="T22" fmla="*/ 0 w 174"/>
              <a:gd name="T23" fmla="*/ 2147483647 h 225"/>
              <a:gd name="T24" fmla="*/ 0 w 174"/>
              <a:gd name="T25" fmla="*/ 2147483647 h 225"/>
              <a:gd name="T26" fmla="*/ 0 w 174"/>
              <a:gd name="T27" fmla="*/ 2147483647 h 225"/>
              <a:gd name="T28" fmla="*/ 2147483647 w 174"/>
              <a:gd name="T29" fmla="*/ 2147483647 h 225"/>
              <a:gd name="T30" fmla="*/ 2147483647 w 174"/>
              <a:gd name="T31" fmla="*/ 2147483647 h 225"/>
              <a:gd name="T32" fmla="*/ 2147483647 w 174"/>
              <a:gd name="T33" fmla="*/ 2147483647 h 225"/>
              <a:gd name="T34" fmla="*/ 2147483647 w 174"/>
              <a:gd name="T35" fmla="*/ 2147483647 h 225"/>
              <a:gd name="T36" fmla="*/ 2147483647 w 174"/>
              <a:gd name="T37" fmla="*/ 2147483647 h 225"/>
              <a:gd name="T38" fmla="*/ 2147483647 w 174"/>
              <a:gd name="T39" fmla="*/ 2147483647 h 225"/>
              <a:gd name="T40" fmla="*/ 2147483647 w 174"/>
              <a:gd name="T41" fmla="*/ 2147483647 h 225"/>
              <a:gd name="T42" fmla="*/ 2147483647 w 174"/>
              <a:gd name="T43" fmla="*/ 2147483647 h 225"/>
              <a:gd name="T44" fmla="*/ 2147483647 w 174"/>
              <a:gd name="T45" fmla="*/ 2147483647 h 225"/>
              <a:gd name="T46" fmla="*/ 2147483647 w 174"/>
              <a:gd name="T47" fmla="*/ 2147483647 h 225"/>
              <a:gd name="T48" fmla="*/ 2147483647 w 174"/>
              <a:gd name="T49" fmla="*/ 2147483647 h 225"/>
              <a:gd name="T50" fmla="*/ 2147483647 w 174"/>
              <a:gd name="T51" fmla="*/ 2147483647 h 225"/>
              <a:gd name="T52" fmla="*/ 2147483647 w 174"/>
              <a:gd name="T53" fmla="*/ 2147483647 h 225"/>
              <a:gd name="T54" fmla="*/ 2147483647 w 174"/>
              <a:gd name="T55" fmla="*/ 2147483647 h 225"/>
              <a:gd name="T56" fmla="*/ 2147483647 w 174"/>
              <a:gd name="T57" fmla="*/ 2147483647 h 225"/>
              <a:gd name="T58" fmla="*/ 2147483647 w 174"/>
              <a:gd name="T59" fmla="*/ 2147483647 h 225"/>
              <a:gd name="T60" fmla="*/ 2147483647 w 174"/>
              <a:gd name="T61" fmla="*/ 2147483647 h 225"/>
              <a:gd name="T62" fmla="*/ 2147483647 w 174"/>
              <a:gd name="T63" fmla="*/ 2147483647 h 225"/>
              <a:gd name="T64" fmla="*/ 2147483647 w 174"/>
              <a:gd name="T65" fmla="*/ 2147483647 h 225"/>
              <a:gd name="T66" fmla="*/ 2147483647 w 174"/>
              <a:gd name="T67" fmla="*/ 2147483647 h 225"/>
              <a:gd name="T68" fmla="*/ 2147483647 w 174"/>
              <a:gd name="T69" fmla="*/ 2147483647 h 225"/>
              <a:gd name="T70" fmla="*/ 2147483647 w 174"/>
              <a:gd name="T71" fmla="*/ 2147483647 h 225"/>
              <a:gd name="T72" fmla="*/ 2147483647 w 174"/>
              <a:gd name="T73" fmla="*/ 2147483647 h 225"/>
              <a:gd name="T74" fmla="*/ 2147483647 w 174"/>
              <a:gd name="T75" fmla="*/ 2147483647 h 225"/>
              <a:gd name="T76" fmla="*/ 2147483647 w 174"/>
              <a:gd name="T77" fmla="*/ 2147483647 h 225"/>
              <a:gd name="T78" fmla="*/ 2147483647 w 174"/>
              <a:gd name="T79" fmla="*/ 2147483647 h 225"/>
              <a:gd name="T80" fmla="*/ 2147483647 w 174"/>
              <a:gd name="T81" fmla="*/ 2147483647 h 225"/>
              <a:gd name="T82" fmla="*/ 2147483647 w 174"/>
              <a:gd name="T83" fmla="*/ 2147483647 h 225"/>
              <a:gd name="T84" fmla="*/ 2147483647 w 174"/>
              <a:gd name="T85" fmla="*/ 2147483647 h 225"/>
              <a:gd name="T86" fmla="*/ 2147483647 w 174"/>
              <a:gd name="T87" fmla="*/ 2147483647 h 225"/>
              <a:gd name="T88" fmla="*/ 2147483647 w 174"/>
              <a:gd name="T89" fmla="*/ 2147483647 h 225"/>
              <a:gd name="T90" fmla="*/ 2147483647 w 174"/>
              <a:gd name="T91" fmla="*/ 2147483647 h 225"/>
              <a:gd name="T92" fmla="*/ 2147483647 w 174"/>
              <a:gd name="T93" fmla="*/ 2147483647 h 225"/>
              <a:gd name="T94" fmla="*/ 2147483647 w 174"/>
              <a:gd name="T95" fmla="*/ 2147483647 h 22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4" h="225">
                <a:moveTo>
                  <a:pt x="171" y="60"/>
                </a:moveTo>
                <a:lnTo>
                  <a:pt x="118" y="2"/>
                </a:lnTo>
                <a:lnTo>
                  <a:pt x="115" y="0"/>
                </a:lnTo>
                <a:lnTo>
                  <a:pt x="111" y="0"/>
                </a:lnTo>
                <a:lnTo>
                  <a:pt x="23" y="0"/>
                </a:lnTo>
                <a:lnTo>
                  <a:pt x="18" y="0"/>
                </a:lnTo>
                <a:lnTo>
                  <a:pt x="14" y="1"/>
                </a:lnTo>
                <a:lnTo>
                  <a:pt x="10" y="4"/>
                </a:lnTo>
                <a:lnTo>
                  <a:pt x="7" y="6"/>
                </a:lnTo>
                <a:lnTo>
                  <a:pt x="4" y="9"/>
                </a:lnTo>
                <a:lnTo>
                  <a:pt x="2" y="13"/>
                </a:lnTo>
                <a:lnTo>
                  <a:pt x="0" y="17"/>
                </a:lnTo>
                <a:lnTo>
                  <a:pt x="0" y="23"/>
                </a:lnTo>
                <a:lnTo>
                  <a:pt x="0" y="34"/>
                </a:lnTo>
                <a:lnTo>
                  <a:pt x="17" y="34"/>
                </a:lnTo>
                <a:lnTo>
                  <a:pt x="17" y="23"/>
                </a:lnTo>
                <a:lnTo>
                  <a:pt x="17" y="20"/>
                </a:lnTo>
                <a:lnTo>
                  <a:pt x="18" y="17"/>
                </a:lnTo>
                <a:lnTo>
                  <a:pt x="21" y="16"/>
                </a:lnTo>
                <a:lnTo>
                  <a:pt x="23" y="16"/>
                </a:lnTo>
                <a:lnTo>
                  <a:pt x="104" y="16"/>
                </a:lnTo>
                <a:lnTo>
                  <a:pt x="104" y="72"/>
                </a:lnTo>
                <a:lnTo>
                  <a:pt x="105" y="75"/>
                </a:lnTo>
                <a:lnTo>
                  <a:pt x="108" y="76"/>
                </a:lnTo>
                <a:lnTo>
                  <a:pt x="157" y="76"/>
                </a:lnTo>
                <a:lnTo>
                  <a:pt x="157" y="202"/>
                </a:lnTo>
                <a:lnTo>
                  <a:pt x="156" y="204"/>
                </a:lnTo>
                <a:lnTo>
                  <a:pt x="155" y="206"/>
                </a:lnTo>
                <a:lnTo>
                  <a:pt x="153" y="207"/>
                </a:lnTo>
                <a:lnTo>
                  <a:pt x="150" y="208"/>
                </a:lnTo>
                <a:lnTo>
                  <a:pt x="130" y="208"/>
                </a:lnTo>
                <a:lnTo>
                  <a:pt x="130" y="225"/>
                </a:lnTo>
                <a:lnTo>
                  <a:pt x="150" y="225"/>
                </a:lnTo>
                <a:lnTo>
                  <a:pt x="155" y="225"/>
                </a:lnTo>
                <a:lnTo>
                  <a:pt x="159" y="223"/>
                </a:lnTo>
                <a:lnTo>
                  <a:pt x="163" y="221"/>
                </a:lnTo>
                <a:lnTo>
                  <a:pt x="167" y="218"/>
                </a:lnTo>
                <a:lnTo>
                  <a:pt x="170" y="214"/>
                </a:lnTo>
                <a:lnTo>
                  <a:pt x="171" y="211"/>
                </a:lnTo>
                <a:lnTo>
                  <a:pt x="172" y="206"/>
                </a:lnTo>
                <a:lnTo>
                  <a:pt x="174" y="202"/>
                </a:lnTo>
                <a:lnTo>
                  <a:pt x="174" y="66"/>
                </a:lnTo>
                <a:lnTo>
                  <a:pt x="172" y="62"/>
                </a:lnTo>
                <a:lnTo>
                  <a:pt x="171" y="60"/>
                </a:lnTo>
                <a:close/>
                <a:moveTo>
                  <a:pt x="112" y="20"/>
                </a:moveTo>
                <a:lnTo>
                  <a:pt x="156" y="68"/>
                </a:lnTo>
                <a:lnTo>
                  <a:pt x="112" y="68"/>
                </a:lnTo>
                <a:lnTo>
                  <a:pt x="112"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7" name="Freeform 123"/>
          <p:cNvSpPr>
            <a:spLocks noEditPoints="1"/>
          </p:cNvSpPr>
          <p:nvPr/>
        </p:nvSpPr>
        <p:spPr bwMode="auto">
          <a:xfrm>
            <a:off x="4362450" y="638175"/>
            <a:ext cx="95250" cy="122238"/>
          </a:xfrm>
          <a:custGeom>
            <a:avLst/>
            <a:gdLst>
              <a:gd name="T0" fmla="*/ 2147483647 w 175"/>
              <a:gd name="T1" fmla="*/ 2147483647 h 225"/>
              <a:gd name="T2" fmla="*/ 2147483647 w 175"/>
              <a:gd name="T3" fmla="*/ 2147483647 h 225"/>
              <a:gd name="T4" fmla="*/ 2147483647 w 175"/>
              <a:gd name="T5" fmla="*/ 2147483647 h 225"/>
              <a:gd name="T6" fmla="*/ 2147483647 w 175"/>
              <a:gd name="T7" fmla="*/ 0 h 225"/>
              <a:gd name="T8" fmla="*/ 2147483647 w 175"/>
              <a:gd name="T9" fmla="*/ 0 h 225"/>
              <a:gd name="T10" fmla="*/ 2147483647 w 175"/>
              <a:gd name="T11" fmla="*/ 0 h 225"/>
              <a:gd name="T12" fmla="*/ 2147483647 w 175"/>
              <a:gd name="T13" fmla="*/ 2147483647 h 225"/>
              <a:gd name="T14" fmla="*/ 2147483647 w 175"/>
              <a:gd name="T15" fmla="*/ 2147483647 h 225"/>
              <a:gd name="T16" fmla="*/ 2147483647 w 175"/>
              <a:gd name="T17" fmla="*/ 2147483647 h 225"/>
              <a:gd name="T18" fmla="*/ 2147483647 w 175"/>
              <a:gd name="T19" fmla="*/ 2147483647 h 225"/>
              <a:gd name="T20" fmla="*/ 2147483647 w 175"/>
              <a:gd name="T21" fmla="*/ 2147483647 h 225"/>
              <a:gd name="T22" fmla="*/ 2147483647 w 175"/>
              <a:gd name="T23" fmla="*/ 2147483647 h 225"/>
              <a:gd name="T24" fmla="*/ 0 w 175"/>
              <a:gd name="T25" fmla="*/ 2147483647 h 225"/>
              <a:gd name="T26" fmla="*/ 0 w 175"/>
              <a:gd name="T27" fmla="*/ 2147483647 h 225"/>
              <a:gd name="T28" fmla="*/ 2147483647 w 175"/>
              <a:gd name="T29" fmla="*/ 2147483647 h 225"/>
              <a:gd name="T30" fmla="*/ 2147483647 w 175"/>
              <a:gd name="T31" fmla="*/ 2147483647 h 225"/>
              <a:gd name="T32" fmla="*/ 2147483647 w 175"/>
              <a:gd name="T33" fmla="*/ 2147483647 h 225"/>
              <a:gd name="T34" fmla="*/ 2147483647 w 175"/>
              <a:gd name="T35" fmla="*/ 2147483647 h 225"/>
              <a:gd name="T36" fmla="*/ 2147483647 w 175"/>
              <a:gd name="T37" fmla="*/ 2147483647 h 225"/>
              <a:gd name="T38" fmla="*/ 2147483647 w 175"/>
              <a:gd name="T39" fmla="*/ 2147483647 h 225"/>
              <a:gd name="T40" fmla="*/ 2147483647 w 175"/>
              <a:gd name="T41" fmla="*/ 2147483647 h 225"/>
              <a:gd name="T42" fmla="*/ 2147483647 w 175"/>
              <a:gd name="T43" fmla="*/ 2147483647 h 225"/>
              <a:gd name="T44" fmla="*/ 2147483647 w 175"/>
              <a:gd name="T45" fmla="*/ 2147483647 h 225"/>
              <a:gd name="T46" fmla="*/ 2147483647 w 175"/>
              <a:gd name="T47" fmla="*/ 2147483647 h 225"/>
              <a:gd name="T48" fmla="*/ 2147483647 w 175"/>
              <a:gd name="T49" fmla="*/ 2147483647 h 225"/>
              <a:gd name="T50" fmla="*/ 2147483647 w 175"/>
              <a:gd name="T51" fmla="*/ 2147483647 h 225"/>
              <a:gd name="T52" fmla="*/ 2147483647 w 175"/>
              <a:gd name="T53" fmla="*/ 2147483647 h 225"/>
              <a:gd name="T54" fmla="*/ 2147483647 w 175"/>
              <a:gd name="T55" fmla="*/ 2147483647 h 225"/>
              <a:gd name="T56" fmla="*/ 2147483647 w 175"/>
              <a:gd name="T57" fmla="*/ 2147483647 h 225"/>
              <a:gd name="T58" fmla="*/ 2147483647 w 175"/>
              <a:gd name="T59" fmla="*/ 2147483647 h 225"/>
              <a:gd name="T60" fmla="*/ 2147483647 w 175"/>
              <a:gd name="T61" fmla="*/ 2147483647 h 225"/>
              <a:gd name="T62" fmla="*/ 2147483647 w 175"/>
              <a:gd name="T63" fmla="*/ 2147483647 h 225"/>
              <a:gd name="T64" fmla="*/ 2147483647 w 175"/>
              <a:gd name="T65" fmla="*/ 2147483647 h 225"/>
              <a:gd name="T66" fmla="*/ 2147483647 w 175"/>
              <a:gd name="T67" fmla="*/ 2147483647 h 225"/>
              <a:gd name="T68" fmla="*/ 2147483647 w 175"/>
              <a:gd name="T69" fmla="*/ 2147483647 h 225"/>
              <a:gd name="T70" fmla="*/ 2147483647 w 175"/>
              <a:gd name="T71" fmla="*/ 2147483647 h 225"/>
              <a:gd name="T72" fmla="*/ 2147483647 w 175"/>
              <a:gd name="T73" fmla="*/ 2147483647 h 225"/>
              <a:gd name="T74" fmla="*/ 2147483647 w 175"/>
              <a:gd name="T75" fmla="*/ 2147483647 h 225"/>
              <a:gd name="T76" fmla="*/ 2147483647 w 175"/>
              <a:gd name="T77" fmla="*/ 2147483647 h 225"/>
              <a:gd name="T78" fmla="*/ 2147483647 w 175"/>
              <a:gd name="T79" fmla="*/ 2147483647 h 225"/>
              <a:gd name="T80" fmla="*/ 2147483647 w 175"/>
              <a:gd name="T81" fmla="*/ 2147483647 h 225"/>
              <a:gd name="T82" fmla="*/ 2147483647 w 175"/>
              <a:gd name="T83" fmla="*/ 2147483647 h 225"/>
              <a:gd name="T84" fmla="*/ 2147483647 w 175"/>
              <a:gd name="T85" fmla="*/ 2147483647 h 225"/>
              <a:gd name="T86" fmla="*/ 2147483647 w 175"/>
              <a:gd name="T87" fmla="*/ 2147483647 h 225"/>
              <a:gd name="T88" fmla="*/ 2147483647 w 175"/>
              <a:gd name="T89" fmla="*/ 2147483647 h 225"/>
              <a:gd name="T90" fmla="*/ 2147483647 w 175"/>
              <a:gd name="T91" fmla="*/ 2147483647 h 225"/>
              <a:gd name="T92" fmla="*/ 2147483647 w 175"/>
              <a:gd name="T93" fmla="*/ 2147483647 h 225"/>
              <a:gd name="T94" fmla="*/ 2147483647 w 175"/>
              <a:gd name="T95" fmla="*/ 2147483647 h 225"/>
              <a:gd name="T96" fmla="*/ 2147483647 w 175"/>
              <a:gd name="T97" fmla="*/ 2147483647 h 225"/>
              <a:gd name="T98" fmla="*/ 2147483647 w 175"/>
              <a:gd name="T99" fmla="*/ 2147483647 h 225"/>
              <a:gd name="T100" fmla="*/ 2147483647 w 175"/>
              <a:gd name="T101" fmla="*/ 2147483647 h 225"/>
              <a:gd name="T102" fmla="*/ 2147483647 w 175"/>
              <a:gd name="T103" fmla="*/ 2147483647 h 225"/>
              <a:gd name="T104" fmla="*/ 2147483647 w 175"/>
              <a:gd name="T105" fmla="*/ 2147483647 h 225"/>
              <a:gd name="T106" fmla="*/ 2147483647 w 175"/>
              <a:gd name="T107" fmla="*/ 2147483647 h 225"/>
              <a:gd name="T108" fmla="*/ 2147483647 w 175"/>
              <a:gd name="T109" fmla="*/ 2147483647 h 225"/>
              <a:gd name="T110" fmla="*/ 2147483647 w 175"/>
              <a:gd name="T111" fmla="*/ 2147483647 h 225"/>
              <a:gd name="T112" fmla="*/ 2147483647 w 175"/>
              <a:gd name="T113" fmla="*/ 2147483647 h 225"/>
              <a:gd name="T114" fmla="*/ 2147483647 w 175"/>
              <a:gd name="T115" fmla="*/ 2147483647 h 225"/>
              <a:gd name="T116" fmla="*/ 2147483647 w 175"/>
              <a:gd name="T117" fmla="*/ 2147483647 h 225"/>
              <a:gd name="T118" fmla="*/ 2147483647 w 175"/>
              <a:gd name="T119" fmla="*/ 2147483647 h 225"/>
              <a:gd name="T120" fmla="*/ 2147483647 w 175"/>
              <a:gd name="T121" fmla="*/ 2147483647 h 2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5" h="225">
                <a:moveTo>
                  <a:pt x="117" y="3"/>
                </a:moveTo>
                <a:lnTo>
                  <a:pt x="117" y="3"/>
                </a:lnTo>
                <a:lnTo>
                  <a:pt x="115" y="1"/>
                </a:lnTo>
                <a:lnTo>
                  <a:pt x="112" y="0"/>
                </a:lnTo>
                <a:lnTo>
                  <a:pt x="23" y="0"/>
                </a:lnTo>
                <a:lnTo>
                  <a:pt x="19" y="0"/>
                </a:lnTo>
                <a:lnTo>
                  <a:pt x="15" y="1"/>
                </a:lnTo>
                <a:lnTo>
                  <a:pt x="11" y="4"/>
                </a:lnTo>
                <a:lnTo>
                  <a:pt x="7" y="7"/>
                </a:lnTo>
                <a:lnTo>
                  <a:pt x="4" y="11"/>
                </a:lnTo>
                <a:lnTo>
                  <a:pt x="3" y="14"/>
                </a:lnTo>
                <a:lnTo>
                  <a:pt x="1" y="19"/>
                </a:lnTo>
                <a:lnTo>
                  <a:pt x="0" y="23"/>
                </a:lnTo>
                <a:lnTo>
                  <a:pt x="0" y="202"/>
                </a:lnTo>
                <a:lnTo>
                  <a:pt x="1" y="207"/>
                </a:lnTo>
                <a:lnTo>
                  <a:pt x="3" y="211"/>
                </a:lnTo>
                <a:lnTo>
                  <a:pt x="4" y="215"/>
                </a:lnTo>
                <a:lnTo>
                  <a:pt x="7" y="218"/>
                </a:lnTo>
                <a:lnTo>
                  <a:pt x="11" y="221"/>
                </a:lnTo>
                <a:lnTo>
                  <a:pt x="15" y="224"/>
                </a:lnTo>
                <a:lnTo>
                  <a:pt x="19" y="225"/>
                </a:lnTo>
                <a:lnTo>
                  <a:pt x="23" y="225"/>
                </a:lnTo>
                <a:lnTo>
                  <a:pt x="150" y="225"/>
                </a:lnTo>
                <a:lnTo>
                  <a:pt x="156" y="225"/>
                </a:lnTo>
                <a:lnTo>
                  <a:pt x="160" y="224"/>
                </a:lnTo>
                <a:lnTo>
                  <a:pt x="164" y="221"/>
                </a:lnTo>
                <a:lnTo>
                  <a:pt x="168" y="218"/>
                </a:lnTo>
                <a:lnTo>
                  <a:pt x="171" y="215"/>
                </a:lnTo>
                <a:lnTo>
                  <a:pt x="172" y="211"/>
                </a:lnTo>
                <a:lnTo>
                  <a:pt x="173" y="207"/>
                </a:lnTo>
                <a:lnTo>
                  <a:pt x="175" y="202"/>
                </a:lnTo>
                <a:lnTo>
                  <a:pt x="175" y="67"/>
                </a:lnTo>
                <a:lnTo>
                  <a:pt x="173" y="64"/>
                </a:lnTo>
                <a:lnTo>
                  <a:pt x="172" y="61"/>
                </a:lnTo>
                <a:lnTo>
                  <a:pt x="117" y="3"/>
                </a:lnTo>
                <a:close/>
                <a:moveTo>
                  <a:pt x="154" y="67"/>
                </a:moveTo>
                <a:lnTo>
                  <a:pt x="117" y="67"/>
                </a:lnTo>
                <a:lnTo>
                  <a:pt x="117" y="26"/>
                </a:lnTo>
                <a:lnTo>
                  <a:pt x="154" y="67"/>
                </a:lnTo>
                <a:close/>
                <a:moveTo>
                  <a:pt x="150" y="209"/>
                </a:moveTo>
                <a:lnTo>
                  <a:pt x="23" y="209"/>
                </a:lnTo>
                <a:lnTo>
                  <a:pt x="22" y="209"/>
                </a:lnTo>
                <a:lnTo>
                  <a:pt x="19" y="207"/>
                </a:lnTo>
                <a:lnTo>
                  <a:pt x="18" y="205"/>
                </a:lnTo>
                <a:lnTo>
                  <a:pt x="18" y="202"/>
                </a:lnTo>
                <a:lnTo>
                  <a:pt x="18" y="23"/>
                </a:lnTo>
                <a:lnTo>
                  <a:pt x="18" y="20"/>
                </a:lnTo>
                <a:lnTo>
                  <a:pt x="19" y="19"/>
                </a:lnTo>
                <a:lnTo>
                  <a:pt x="22" y="18"/>
                </a:lnTo>
                <a:lnTo>
                  <a:pt x="23" y="16"/>
                </a:lnTo>
                <a:lnTo>
                  <a:pt x="108" y="16"/>
                </a:lnTo>
                <a:lnTo>
                  <a:pt x="109" y="18"/>
                </a:lnTo>
                <a:lnTo>
                  <a:pt x="109" y="69"/>
                </a:lnTo>
                <a:lnTo>
                  <a:pt x="111" y="72"/>
                </a:lnTo>
                <a:lnTo>
                  <a:pt x="113" y="74"/>
                </a:lnTo>
                <a:lnTo>
                  <a:pt x="157" y="74"/>
                </a:lnTo>
                <a:lnTo>
                  <a:pt x="157" y="202"/>
                </a:lnTo>
                <a:lnTo>
                  <a:pt x="157" y="205"/>
                </a:lnTo>
                <a:lnTo>
                  <a:pt x="156" y="207"/>
                </a:lnTo>
                <a:lnTo>
                  <a:pt x="153" y="209"/>
                </a:lnTo>
                <a:lnTo>
                  <a:pt x="150" y="2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8" name="Freeform 124"/>
          <p:cNvSpPr>
            <a:spLocks noEditPoints="1"/>
          </p:cNvSpPr>
          <p:nvPr/>
        </p:nvSpPr>
        <p:spPr bwMode="auto">
          <a:xfrm>
            <a:off x="3802063" y="917575"/>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0 w 194"/>
              <a:gd name="T75" fmla="*/ 2147483647 h 254"/>
              <a:gd name="T76" fmla="*/ 0 w 194"/>
              <a:gd name="T77" fmla="*/ 2147483647 h 254"/>
              <a:gd name="T78" fmla="*/ 0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2147483647 w 194"/>
              <a:gd name="T123" fmla="*/ 2147483647 h 254"/>
              <a:gd name="T124" fmla="*/ 2147483647 w 194"/>
              <a:gd name="T125" fmla="*/ 2147483647 h 2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4" h="254">
                <a:moveTo>
                  <a:pt x="192" y="69"/>
                </a:moveTo>
                <a:lnTo>
                  <a:pt x="131" y="3"/>
                </a:lnTo>
                <a:lnTo>
                  <a:pt x="128" y="0"/>
                </a:lnTo>
                <a:lnTo>
                  <a:pt x="124" y="0"/>
                </a:lnTo>
                <a:lnTo>
                  <a:pt x="24" y="0"/>
                </a:lnTo>
                <a:lnTo>
                  <a:pt x="19" y="0"/>
                </a:lnTo>
                <a:lnTo>
                  <a:pt x="15" y="2"/>
                </a:lnTo>
                <a:lnTo>
                  <a:pt x="11" y="4"/>
                </a:lnTo>
                <a:lnTo>
                  <a:pt x="7" y="7"/>
                </a:lnTo>
                <a:lnTo>
                  <a:pt x="4" y="11"/>
                </a:lnTo>
                <a:lnTo>
                  <a:pt x="1" y="15"/>
                </a:lnTo>
                <a:lnTo>
                  <a:pt x="0" y="21"/>
                </a:lnTo>
                <a:lnTo>
                  <a:pt x="0" y="25"/>
                </a:lnTo>
                <a:lnTo>
                  <a:pt x="0" y="66"/>
                </a:lnTo>
                <a:lnTo>
                  <a:pt x="16" y="79"/>
                </a:lnTo>
                <a:lnTo>
                  <a:pt x="16" y="25"/>
                </a:lnTo>
                <a:lnTo>
                  <a:pt x="16" y="22"/>
                </a:lnTo>
                <a:lnTo>
                  <a:pt x="19" y="19"/>
                </a:lnTo>
                <a:lnTo>
                  <a:pt x="22" y="17"/>
                </a:lnTo>
                <a:lnTo>
                  <a:pt x="24" y="17"/>
                </a:lnTo>
                <a:lnTo>
                  <a:pt x="121" y="17"/>
                </a:lnTo>
                <a:lnTo>
                  <a:pt x="121" y="74"/>
                </a:lnTo>
                <a:lnTo>
                  <a:pt x="121" y="77"/>
                </a:lnTo>
                <a:lnTo>
                  <a:pt x="124" y="77"/>
                </a:lnTo>
                <a:lnTo>
                  <a:pt x="177" y="77"/>
                </a:lnTo>
                <a:lnTo>
                  <a:pt x="177" y="78"/>
                </a:lnTo>
                <a:lnTo>
                  <a:pt x="177" y="228"/>
                </a:lnTo>
                <a:lnTo>
                  <a:pt x="177" y="232"/>
                </a:lnTo>
                <a:lnTo>
                  <a:pt x="174" y="235"/>
                </a:lnTo>
                <a:lnTo>
                  <a:pt x="172" y="236"/>
                </a:lnTo>
                <a:lnTo>
                  <a:pt x="169" y="238"/>
                </a:lnTo>
                <a:lnTo>
                  <a:pt x="24" y="238"/>
                </a:lnTo>
                <a:lnTo>
                  <a:pt x="22" y="236"/>
                </a:lnTo>
                <a:lnTo>
                  <a:pt x="19" y="235"/>
                </a:lnTo>
                <a:lnTo>
                  <a:pt x="16" y="232"/>
                </a:lnTo>
                <a:lnTo>
                  <a:pt x="16" y="228"/>
                </a:lnTo>
                <a:lnTo>
                  <a:pt x="16" y="186"/>
                </a:lnTo>
                <a:lnTo>
                  <a:pt x="0" y="198"/>
                </a:lnTo>
                <a:lnTo>
                  <a:pt x="0" y="228"/>
                </a:lnTo>
                <a:lnTo>
                  <a:pt x="0" y="234"/>
                </a:lnTo>
                <a:lnTo>
                  <a:pt x="1" y="238"/>
                </a:lnTo>
                <a:lnTo>
                  <a:pt x="4" y="242"/>
                </a:lnTo>
                <a:lnTo>
                  <a:pt x="7" y="246"/>
                </a:lnTo>
                <a:lnTo>
                  <a:pt x="11" y="249"/>
                </a:lnTo>
                <a:lnTo>
                  <a:pt x="15" y="251"/>
                </a:lnTo>
                <a:lnTo>
                  <a:pt x="19" y="253"/>
                </a:lnTo>
                <a:lnTo>
                  <a:pt x="24" y="254"/>
                </a:lnTo>
                <a:lnTo>
                  <a:pt x="169" y="254"/>
                </a:lnTo>
                <a:lnTo>
                  <a:pt x="174" y="253"/>
                </a:lnTo>
                <a:lnTo>
                  <a:pt x="179" y="251"/>
                </a:lnTo>
                <a:lnTo>
                  <a:pt x="183" y="249"/>
                </a:lnTo>
                <a:lnTo>
                  <a:pt x="187" y="246"/>
                </a:lnTo>
                <a:lnTo>
                  <a:pt x="189" y="242"/>
                </a:lnTo>
                <a:lnTo>
                  <a:pt x="192" y="238"/>
                </a:lnTo>
                <a:lnTo>
                  <a:pt x="194" y="234"/>
                </a:lnTo>
                <a:lnTo>
                  <a:pt x="194" y="228"/>
                </a:lnTo>
                <a:lnTo>
                  <a:pt x="194" y="74"/>
                </a:lnTo>
                <a:lnTo>
                  <a:pt x="194" y="71"/>
                </a:lnTo>
                <a:lnTo>
                  <a:pt x="192" y="69"/>
                </a:lnTo>
                <a:close/>
                <a:moveTo>
                  <a:pt x="128" y="70"/>
                </a:moveTo>
                <a:lnTo>
                  <a:pt x="128" y="25"/>
                </a:lnTo>
                <a:lnTo>
                  <a:pt x="170" y="70"/>
                </a:lnTo>
                <a:lnTo>
                  <a:pt x="128"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19" name="Freeform 125"/>
          <p:cNvSpPr>
            <a:spLocks noEditPoints="1"/>
          </p:cNvSpPr>
          <p:nvPr/>
        </p:nvSpPr>
        <p:spPr bwMode="auto">
          <a:xfrm>
            <a:off x="3759200" y="950913"/>
            <a:ext cx="74613" cy="76200"/>
          </a:xfrm>
          <a:custGeom>
            <a:avLst/>
            <a:gdLst>
              <a:gd name="T0" fmla="*/ 2147483647 w 138"/>
              <a:gd name="T1" fmla="*/ 2147483647 h 139"/>
              <a:gd name="T2" fmla="*/ 2147483647 w 138"/>
              <a:gd name="T3" fmla="*/ 2147483647 h 139"/>
              <a:gd name="T4" fmla="*/ 2147483647 w 138"/>
              <a:gd name="T5" fmla="*/ 2147483647 h 139"/>
              <a:gd name="T6" fmla="*/ 2147483647 w 138"/>
              <a:gd name="T7" fmla="*/ 2147483647 h 139"/>
              <a:gd name="T8" fmla="*/ 2147483647 w 138"/>
              <a:gd name="T9" fmla="*/ 2147483647 h 139"/>
              <a:gd name="T10" fmla="*/ 2147483647 w 138"/>
              <a:gd name="T11" fmla="*/ 2147483647 h 139"/>
              <a:gd name="T12" fmla="*/ 2147483647 w 138"/>
              <a:gd name="T13" fmla="*/ 0 h 139"/>
              <a:gd name="T14" fmla="*/ 2147483647 w 138"/>
              <a:gd name="T15" fmla="*/ 0 h 139"/>
              <a:gd name="T16" fmla="*/ 2147483647 w 138"/>
              <a:gd name="T17" fmla="*/ 2147483647 h 139"/>
              <a:gd name="T18" fmla="*/ 2147483647 w 138"/>
              <a:gd name="T19" fmla="*/ 2147483647 h 139"/>
              <a:gd name="T20" fmla="*/ 2147483647 w 138"/>
              <a:gd name="T21" fmla="*/ 2147483647 h 139"/>
              <a:gd name="T22" fmla="*/ 2147483647 w 138"/>
              <a:gd name="T23" fmla="*/ 2147483647 h 139"/>
              <a:gd name="T24" fmla="*/ 2147483647 w 138"/>
              <a:gd name="T25" fmla="*/ 2147483647 h 139"/>
              <a:gd name="T26" fmla="*/ 2147483647 w 138"/>
              <a:gd name="T27" fmla="*/ 2147483647 h 139"/>
              <a:gd name="T28" fmla="*/ 2147483647 w 138"/>
              <a:gd name="T29" fmla="*/ 2147483647 h 139"/>
              <a:gd name="T30" fmla="*/ 2147483647 w 138"/>
              <a:gd name="T31" fmla="*/ 2147483647 h 139"/>
              <a:gd name="T32" fmla="*/ 0 w 138"/>
              <a:gd name="T33" fmla="*/ 2147483647 h 139"/>
              <a:gd name="T34" fmla="*/ 0 w 138"/>
              <a:gd name="T35" fmla="*/ 2147483647 h 139"/>
              <a:gd name="T36" fmla="*/ 0 w 138"/>
              <a:gd name="T37" fmla="*/ 2147483647 h 139"/>
              <a:gd name="T38" fmla="*/ 0 w 138"/>
              <a:gd name="T39" fmla="*/ 2147483647 h 139"/>
              <a:gd name="T40" fmla="*/ 2147483647 w 138"/>
              <a:gd name="T41" fmla="*/ 2147483647 h 139"/>
              <a:gd name="T42" fmla="*/ 2147483647 w 138"/>
              <a:gd name="T43" fmla="*/ 2147483647 h 139"/>
              <a:gd name="T44" fmla="*/ 2147483647 w 138"/>
              <a:gd name="T45" fmla="*/ 2147483647 h 139"/>
              <a:gd name="T46" fmla="*/ 2147483647 w 138"/>
              <a:gd name="T47" fmla="*/ 2147483647 h 139"/>
              <a:gd name="T48" fmla="*/ 2147483647 w 138"/>
              <a:gd name="T49" fmla="*/ 2147483647 h 139"/>
              <a:gd name="T50" fmla="*/ 2147483647 w 138"/>
              <a:gd name="T51" fmla="*/ 2147483647 h 139"/>
              <a:gd name="T52" fmla="*/ 2147483647 w 138"/>
              <a:gd name="T53" fmla="*/ 2147483647 h 139"/>
              <a:gd name="T54" fmla="*/ 2147483647 w 138"/>
              <a:gd name="T55" fmla="*/ 2147483647 h 139"/>
              <a:gd name="T56" fmla="*/ 2147483647 w 138"/>
              <a:gd name="T57" fmla="*/ 2147483647 h 139"/>
              <a:gd name="T58" fmla="*/ 2147483647 w 138"/>
              <a:gd name="T59" fmla="*/ 2147483647 h 139"/>
              <a:gd name="T60" fmla="*/ 2147483647 w 138"/>
              <a:gd name="T61" fmla="*/ 2147483647 h 139"/>
              <a:gd name="T62" fmla="*/ 2147483647 w 138"/>
              <a:gd name="T63" fmla="*/ 2147483647 h 139"/>
              <a:gd name="T64" fmla="*/ 2147483647 w 138"/>
              <a:gd name="T65" fmla="*/ 2147483647 h 139"/>
              <a:gd name="T66" fmla="*/ 2147483647 w 138"/>
              <a:gd name="T67" fmla="*/ 2147483647 h 139"/>
              <a:gd name="T68" fmla="*/ 2147483647 w 138"/>
              <a:gd name="T69" fmla="*/ 2147483647 h 139"/>
              <a:gd name="T70" fmla="*/ 2147483647 w 138"/>
              <a:gd name="T71" fmla="*/ 2147483647 h 139"/>
              <a:gd name="T72" fmla="*/ 2147483647 w 138"/>
              <a:gd name="T73" fmla="*/ 2147483647 h 139"/>
              <a:gd name="T74" fmla="*/ 2147483647 w 138"/>
              <a:gd name="T75" fmla="*/ 2147483647 h 139"/>
              <a:gd name="T76" fmla="*/ 2147483647 w 138"/>
              <a:gd name="T77" fmla="*/ 2147483647 h 139"/>
              <a:gd name="T78" fmla="*/ 2147483647 w 138"/>
              <a:gd name="T79" fmla="*/ 2147483647 h 139"/>
              <a:gd name="T80" fmla="*/ 2147483647 w 138"/>
              <a:gd name="T81" fmla="*/ 2147483647 h 139"/>
              <a:gd name="T82" fmla="*/ 2147483647 w 138"/>
              <a:gd name="T83" fmla="*/ 2147483647 h 139"/>
              <a:gd name="T84" fmla="*/ 2147483647 w 138"/>
              <a:gd name="T85" fmla="*/ 2147483647 h 139"/>
              <a:gd name="T86" fmla="*/ 2147483647 w 138"/>
              <a:gd name="T87" fmla="*/ 2147483647 h 139"/>
              <a:gd name="T88" fmla="*/ 2147483647 w 138"/>
              <a:gd name="T89" fmla="*/ 2147483647 h 139"/>
              <a:gd name="T90" fmla="*/ 2147483647 w 138"/>
              <a:gd name="T91" fmla="*/ 2147483647 h 139"/>
              <a:gd name="T92" fmla="*/ 2147483647 w 138"/>
              <a:gd name="T93" fmla="*/ 2147483647 h 139"/>
              <a:gd name="T94" fmla="*/ 2147483647 w 138"/>
              <a:gd name="T95" fmla="*/ 2147483647 h 139"/>
              <a:gd name="T96" fmla="*/ 2147483647 w 138"/>
              <a:gd name="T97" fmla="*/ 2147483647 h 139"/>
              <a:gd name="T98" fmla="*/ 2147483647 w 138"/>
              <a:gd name="T99" fmla="*/ 2147483647 h 139"/>
              <a:gd name="T100" fmla="*/ 2147483647 w 138"/>
              <a:gd name="T101" fmla="*/ 2147483647 h 1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8" h="139">
                <a:moveTo>
                  <a:pt x="138" y="70"/>
                </a:moveTo>
                <a:lnTo>
                  <a:pt x="138" y="70"/>
                </a:lnTo>
                <a:lnTo>
                  <a:pt x="138" y="67"/>
                </a:lnTo>
                <a:lnTo>
                  <a:pt x="135" y="63"/>
                </a:lnTo>
                <a:lnTo>
                  <a:pt x="134" y="63"/>
                </a:lnTo>
                <a:lnTo>
                  <a:pt x="57" y="1"/>
                </a:lnTo>
                <a:lnTo>
                  <a:pt x="55" y="0"/>
                </a:lnTo>
                <a:lnTo>
                  <a:pt x="52" y="0"/>
                </a:lnTo>
                <a:lnTo>
                  <a:pt x="48" y="1"/>
                </a:lnTo>
                <a:lnTo>
                  <a:pt x="46" y="3"/>
                </a:lnTo>
                <a:lnTo>
                  <a:pt x="45" y="6"/>
                </a:lnTo>
                <a:lnTo>
                  <a:pt x="45" y="10"/>
                </a:lnTo>
                <a:lnTo>
                  <a:pt x="45" y="45"/>
                </a:lnTo>
                <a:lnTo>
                  <a:pt x="9" y="45"/>
                </a:lnTo>
                <a:lnTo>
                  <a:pt x="4" y="46"/>
                </a:lnTo>
                <a:lnTo>
                  <a:pt x="1" y="49"/>
                </a:lnTo>
                <a:lnTo>
                  <a:pt x="0" y="53"/>
                </a:lnTo>
                <a:lnTo>
                  <a:pt x="0" y="56"/>
                </a:lnTo>
                <a:lnTo>
                  <a:pt x="0" y="82"/>
                </a:lnTo>
                <a:lnTo>
                  <a:pt x="0" y="87"/>
                </a:lnTo>
                <a:lnTo>
                  <a:pt x="3" y="90"/>
                </a:lnTo>
                <a:lnTo>
                  <a:pt x="4" y="93"/>
                </a:lnTo>
                <a:lnTo>
                  <a:pt x="7" y="93"/>
                </a:lnTo>
                <a:lnTo>
                  <a:pt x="8" y="94"/>
                </a:lnTo>
                <a:lnTo>
                  <a:pt x="45" y="93"/>
                </a:lnTo>
                <a:lnTo>
                  <a:pt x="45" y="134"/>
                </a:lnTo>
                <a:lnTo>
                  <a:pt x="45" y="136"/>
                </a:lnTo>
                <a:lnTo>
                  <a:pt x="48" y="138"/>
                </a:lnTo>
                <a:lnTo>
                  <a:pt x="52" y="139"/>
                </a:lnTo>
                <a:lnTo>
                  <a:pt x="56" y="138"/>
                </a:lnTo>
                <a:lnTo>
                  <a:pt x="59" y="135"/>
                </a:lnTo>
                <a:lnTo>
                  <a:pt x="135" y="76"/>
                </a:lnTo>
                <a:lnTo>
                  <a:pt x="136" y="75"/>
                </a:lnTo>
                <a:lnTo>
                  <a:pt x="138" y="70"/>
                </a:lnTo>
                <a:close/>
                <a:moveTo>
                  <a:pt x="56" y="124"/>
                </a:moveTo>
                <a:lnTo>
                  <a:pt x="56" y="87"/>
                </a:lnTo>
                <a:lnTo>
                  <a:pt x="55" y="86"/>
                </a:lnTo>
                <a:lnTo>
                  <a:pt x="53" y="83"/>
                </a:lnTo>
                <a:lnTo>
                  <a:pt x="52" y="83"/>
                </a:lnTo>
                <a:lnTo>
                  <a:pt x="50" y="82"/>
                </a:lnTo>
                <a:lnTo>
                  <a:pt x="9" y="83"/>
                </a:lnTo>
                <a:lnTo>
                  <a:pt x="11" y="82"/>
                </a:lnTo>
                <a:lnTo>
                  <a:pt x="11" y="56"/>
                </a:lnTo>
                <a:lnTo>
                  <a:pt x="50" y="56"/>
                </a:lnTo>
                <a:lnTo>
                  <a:pt x="53" y="56"/>
                </a:lnTo>
                <a:lnTo>
                  <a:pt x="55" y="55"/>
                </a:lnTo>
                <a:lnTo>
                  <a:pt x="56" y="52"/>
                </a:lnTo>
                <a:lnTo>
                  <a:pt x="56" y="51"/>
                </a:lnTo>
                <a:lnTo>
                  <a:pt x="56" y="15"/>
                </a:lnTo>
                <a:lnTo>
                  <a:pt x="125" y="70"/>
                </a:lnTo>
                <a:lnTo>
                  <a:pt x="56" y="1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0" name="Freeform 126"/>
          <p:cNvSpPr>
            <a:spLocks noEditPoints="1"/>
          </p:cNvSpPr>
          <p:nvPr/>
        </p:nvSpPr>
        <p:spPr bwMode="auto">
          <a:xfrm>
            <a:off x="4391025" y="917575"/>
            <a:ext cx="106363" cy="138113"/>
          </a:xfrm>
          <a:custGeom>
            <a:avLst/>
            <a:gdLst>
              <a:gd name="T0" fmla="*/ 2147483647 w 195"/>
              <a:gd name="T1" fmla="*/ 2147483647 h 254"/>
              <a:gd name="T2" fmla="*/ 2147483647 w 195"/>
              <a:gd name="T3" fmla="*/ 0 h 254"/>
              <a:gd name="T4" fmla="*/ 2147483647 w 195"/>
              <a:gd name="T5" fmla="*/ 0 h 254"/>
              <a:gd name="T6" fmla="*/ 2147483647 w 195"/>
              <a:gd name="T7" fmla="*/ 2147483647 h 254"/>
              <a:gd name="T8" fmla="*/ 2147483647 w 195"/>
              <a:gd name="T9" fmla="*/ 2147483647 h 254"/>
              <a:gd name="T10" fmla="*/ 2147483647 w 195"/>
              <a:gd name="T11" fmla="*/ 2147483647 h 254"/>
              <a:gd name="T12" fmla="*/ 0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0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 h="254">
                <a:moveTo>
                  <a:pt x="193" y="69"/>
                </a:moveTo>
                <a:lnTo>
                  <a:pt x="131" y="3"/>
                </a:lnTo>
                <a:lnTo>
                  <a:pt x="129" y="0"/>
                </a:lnTo>
                <a:lnTo>
                  <a:pt x="126" y="0"/>
                </a:lnTo>
                <a:lnTo>
                  <a:pt x="26" y="0"/>
                </a:lnTo>
                <a:lnTo>
                  <a:pt x="21" y="0"/>
                </a:lnTo>
                <a:lnTo>
                  <a:pt x="17" y="2"/>
                </a:lnTo>
                <a:lnTo>
                  <a:pt x="11" y="4"/>
                </a:lnTo>
                <a:lnTo>
                  <a:pt x="8" y="7"/>
                </a:lnTo>
                <a:lnTo>
                  <a:pt x="4" y="11"/>
                </a:lnTo>
                <a:lnTo>
                  <a:pt x="3" y="15"/>
                </a:lnTo>
                <a:lnTo>
                  <a:pt x="2" y="21"/>
                </a:lnTo>
                <a:lnTo>
                  <a:pt x="0" y="25"/>
                </a:lnTo>
                <a:lnTo>
                  <a:pt x="0" y="53"/>
                </a:lnTo>
                <a:lnTo>
                  <a:pt x="7" y="56"/>
                </a:lnTo>
                <a:lnTo>
                  <a:pt x="10" y="59"/>
                </a:lnTo>
                <a:lnTo>
                  <a:pt x="11" y="59"/>
                </a:lnTo>
                <a:lnTo>
                  <a:pt x="11" y="60"/>
                </a:lnTo>
                <a:lnTo>
                  <a:pt x="17" y="69"/>
                </a:lnTo>
                <a:lnTo>
                  <a:pt x="17" y="25"/>
                </a:lnTo>
                <a:lnTo>
                  <a:pt x="18" y="22"/>
                </a:lnTo>
                <a:lnTo>
                  <a:pt x="19" y="19"/>
                </a:lnTo>
                <a:lnTo>
                  <a:pt x="22" y="17"/>
                </a:lnTo>
                <a:lnTo>
                  <a:pt x="26" y="17"/>
                </a:lnTo>
                <a:lnTo>
                  <a:pt x="122" y="17"/>
                </a:lnTo>
                <a:lnTo>
                  <a:pt x="122" y="74"/>
                </a:lnTo>
                <a:lnTo>
                  <a:pt x="123" y="77"/>
                </a:lnTo>
                <a:lnTo>
                  <a:pt x="126" y="77"/>
                </a:lnTo>
                <a:lnTo>
                  <a:pt x="178" y="77"/>
                </a:lnTo>
                <a:lnTo>
                  <a:pt x="179" y="78"/>
                </a:lnTo>
                <a:lnTo>
                  <a:pt x="179" y="228"/>
                </a:lnTo>
                <a:lnTo>
                  <a:pt x="178" y="232"/>
                </a:lnTo>
                <a:lnTo>
                  <a:pt x="176" y="235"/>
                </a:lnTo>
                <a:lnTo>
                  <a:pt x="174" y="236"/>
                </a:lnTo>
                <a:lnTo>
                  <a:pt x="170" y="238"/>
                </a:lnTo>
                <a:lnTo>
                  <a:pt x="26" y="238"/>
                </a:lnTo>
                <a:lnTo>
                  <a:pt x="22" y="236"/>
                </a:lnTo>
                <a:lnTo>
                  <a:pt x="19" y="235"/>
                </a:lnTo>
                <a:lnTo>
                  <a:pt x="18" y="232"/>
                </a:lnTo>
                <a:lnTo>
                  <a:pt x="17" y="228"/>
                </a:lnTo>
                <a:lnTo>
                  <a:pt x="17" y="210"/>
                </a:lnTo>
                <a:lnTo>
                  <a:pt x="13" y="212"/>
                </a:lnTo>
                <a:lnTo>
                  <a:pt x="7" y="213"/>
                </a:lnTo>
                <a:lnTo>
                  <a:pt x="0" y="213"/>
                </a:lnTo>
                <a:lnTo>
                  <a:pt x="0" y="228"/>
                </a:lnTo>
                <a:lnTo>
                  <a:pt x="2" y="234"/>
                </a:lnTo>
                <a:lnTo>
                  <a:pt x="3" y="238"/>
                </a:lnTo>
                <a:lnTo>
                  <a:pt x="4" y="242"/>
                </a:lnTo>
                <a:lnTo>
                  <a:pt x="8" y="246"/>
                </a:lnTo>
                <a:lnTo>
                  <a:pt x="11" y="249"/>
                </a:lnTo>
                <a:lnTo>
                  <a:pt x="17" y="251"/>
                </a:lnTo>
                <a:lnTo>
                  <a:pt x="21" y="253"/>
                </a:lnTo>
                <a:lnTo>
                  <a:pt x="26" y="254"/>
                </a:lnTo>
                <a:lnTo>
                  <a:pt x="170" y="254"/>
                </a:lnTo>
                <a:lnTo>
                  <a:pt x="175" y="253"/>
                </a:lnTo>
                <a:lnTo>
                  <a:pt x="180" y="251"/>
                </a:lnTo>
                <a:lnTo>
                  <a:pt x="185"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1" name="Freeform 127"/>
          <p:cNvSpPr>
            <a:spLocks noEditPoints="1"/>
          </p:cNvSpPr>
          <p:nvPr/>
        </p:nvSpPr>
        <p:spPr bwMode="auto">
          <a:xfrm>
            <a:off x="4351338" y="950913"/>
            <a:ext cx="74612"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2147483647 h 139"/>
              <a:gd name="T32" fmla="*/ 2147483647 w 139"/>
              <a:gd name="T33" fmla="*/ 2147483647 h 139"/>
              <a:gd name="T34" fmla="*/ 2147483647 w 139"/>
              <a:gd name="T35" fmla="*/ 2147483647 h 139"/>
              <a:gd name="T36" fmla="*/ 2147483647 w 139"/>
              <a:gd name="T37" fmla="*/ 2147483647 h 139"/>
              <a:gd name="T38" fmla="*/ 2147483647 w 139"/>
              <a:gd name="T39" fmla="*/ 0 h 139"/>
              <a:gd name="T40" fmla="*/ 2147483647 w 139"/>
              <a:gd name="T41" fmla="*/ 2147483647 h 139"/>
              <a:gd name="T42" fmla="*/ 2147483647 w 139"/>
              <a:gd name="T43" fmla="*/ 2147483647 h 139"/>
              <a:gd name="T44" fmla="*/ 2147483647 w 139"/>
              <a:gd name="T45" fmla="*/ 2147483647 h 139"/>
              <a:gd name="T46" fmla="*/ 2147483647 w 139"/>
              <a:gd name="T47" fmla="*/ 2147483647 h 139"/>
              <a:gd name="T48" fmla="*/ 0 w 139"/>
              <a:gd name="T49" fmla="*/ 2147483647 h 139"/>
              <a:gd name="T50" fmla="*/ 0 w 139"/>
              <a:gd name="T51" fmla="*/ 2147483647 h 139"/>
              <a:gd name="T52" fmla="*/ 2147483647 w 139"/>
              <a:gd name="T53" fmla="*/ 2147483647 h 139"/>
              <a:gd name="T54" fmla="*/ 2147483647 w 139"/>
              <a:gd name="T55" fmla="*/ 2147483647 h 139"/>
              <a:gd name="T56" fmla="*/ 2147483647 w 139"/>
              <a:gd name="T57" fmla="*/ 2147483647 h 139"/>
              <a:gd name="T58" fmla="*/ 2147483647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2147483647 w 139"/>
              <a:gd name="T79" fmla="*/ 2147483647 h 139"/>
              <a:gd name="T80" fmla="*/ 2147483647 w 139"/>
              <a:gd name="T81" fmla="*/ 2147483647 h 139"/>
              <a:gd name="T82" fmla="*/ 2147483647 w 139"/>
              <a:gd name="T83" fmla="*/ 2147483647 h 139"/>
              <a:gd name="T84" fmla="*/ 2147483647 w 139"/>
              <a:gd name="T85" fmla="*/ 2147483647 h 139"/>
              <a:gd name="T86" fmla="*/ 2147483647 w 139"/>
              <a:gd name="T87" fmla="*/ 2147483647 h 139"/>
              <a:gd name="T88" fmla="*/ 2147483647 w 139"/>
              <a:gd name="T89" fmla="*/ 2147483647 h 139"/>
              <a:gd name="T90" fmla="*/ 2147483647 w 139"/>
              <a:gd name="T91" fmla="*/ 2147483647 h 139"/>
              <a:gd name="T92" fmla="*/ 2147483647 w 139"/>
              <a:gd name="T93" fmla="*/ 2147483647 h 139"/>
              <a:gd name="T94" fmla="*/ 2147483647 w 139"/>
              <a:gd name="T95" fmla="*/ 2147483647 h 139"/>
              <a:gd name="T96" fmla="*/ 2147483647 w 139"/>
              <a:gd name="T97" fmla="*/ 2147483647 h 139"/>
              <a:gd name="T98" fmla="*/ 2147483647 w 139"/>
              <a:gd name="T99" fmla="*/ 2147483647 h 139"/>
              <a:gd name="T100" fmla="*/ 2147483647 w 139"/>
              <a:gd name="T101" fmla="*/ 2147483647 h 139"/>
              <a:gd name="T102" fmla="*/ 2147483647 w 139"/>
              <a:gd name="T103" fmla="*/ 2147483647 h 139"/>
              <a:gd name="T104" fmla="*/ 2147483647 w 139"/>
              <a:gd name="T105" fmla="*/ 2147483647 h 139"/>
              <a:gd name="T106" fmla="*/ 2147483647 w 139"/>
              <a:gd name="T107" fmla="*/ 2147483647 h 13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9" h="139">
                <a:moveTo>
                  <a:pt x="82" y="139"/>
                </a:moveTo>
                <a:lnTo>
                  <a:pt x="82" y="139"/>
                </a:lnTo>
                <a:lnTo>
                  <a:pt x="85" y="138"/>
                </a:lnTo>
                <a:lnTo>
                  <a:pt x="86" y="138"/>
                </a:lnTo>
                <a:lnTo>
                  <a:pt x="88" y="138"/>
                </a:lnTo>
                <a:lnTo>
                  <a:pt x="89" y="138"/>
                </a:lnTo>
                <a:lnTo>
                  <a:pt x="92" y="134"/>
                </a:lnTo>
                <a:lnTo>
                  <a:pt x="93" y="131"/>
                </a:lnTo>
                <a:lnTo>
                  <a:pt x="94" y="130"/>
                </a:lnTo>
                <a:lnTo>
                  <a:pt x="93" y="94"/>
                </a:lnTo>
                <a:lnTo>
                  <a:pt x="134" y="94"/>
                </a:lnTo>
                <a:lnTo>
                  <a:pt x="137" y="93"/>
                </a:lnTo>
                <a:lnTo>
                  <a:pt x="138" y="90"/>
                </a:lnTo>
                <a:lnTo>
                  <a:pt x="139" y="86"/>
                </a:lnTo>
                <a:lnTo>
                  <a:pt x="139" y="83"/>
                </a:lnTo>
                <a:lnTo>
                  <a:pt x="135" y="79"/>
                </a:lnTo>
                <a:lnTo>
                  <a:pt x="79" y="6"/>
                </a:lnTo>
                <a:lnTo>
                  <a:pt x="77" y="3"/>
                </a:lnTo>
                <a:lnTo>
                  <a:pt x="75" y="1"/>
                </a:lnTo>
                <a:lnTo>
                  <a:pt x="70" y="0"/>
                </a:lnTo>
                <a:lnTo>
                  <a:pt x="67" y="1"/>
                </a:lnTo>
                <a:lnTo>
                  <a:pt x="63" y="3"/>
                </a:lnTo>
                <a:lnTo>
                  <a:pt x="63" y="4"/>
                </a:lnTo>
                <a:lnTo>
                  <a:pt x="2" y="81"/>
                </a:lnTo>
                <a:lnTo>
                  <a:pt x="0" y="83"/>
                </a:lnTo>
                <a:lnTo>
                  <a:pt x="0" y="86"/>
                </a:lnTo>
                <a:lnTo>
                  <a:pt x="2" y="90"/>
                </a:lnTo>
                <a:lnTo>
                  <a:pt x="3" y="91"/>
                </a:lnTo>
                <a:lnTo>
                  <a:pt x="7" y="93"/>
                </a:lnTo>
                <a:lnTo>
                  <a:pt x="10" y="93"/>
                </a:lnTo>
                <a:lnTo>
                  <a:pt x="45" y="93"/>
                </a:lnTo>
                <a:lnTo>
                  <a:pt x="45" y="128"/>
                </a:lnTo>
                <a:lnTo>
                  <a:pt x="47" y="134"/>
                </a:lnTo>
                <a:lnTo>
                  <a:pt x="49" y="136"/>
                </a:lnTo>
                <a:lnTo>
                  <a:pt x="53" y="139"/>
                </a:lnTo>
                <a:lnTo>
                  <a:pt x="56" y="139"/>
                </a:lnTo>
                <a:lnTo>
                  <a:pt x="75" y="139"/>
                </a:lnTo>
                <a:lnTo>
                  <a:pt x="82" y="139"/>
                </a:lnTo>
                <a:close/>
                <a:moveTo>
                  <a:pt x="56" y="128"/>
                </a:moveTo>
                <a:lnTo>
                  <a:pt x="56" y="87"/>
                </a:lnTo>
                <a:lnTo>
                  <a:pt x="56" y="86"/>
                </a:lnTo>
                <a:lnTo>
                  <a:pt x="55" y="83"/>
                </a:lnTo>
                <a:lnTo>
                  <a:pt x="53" y="82"/>
                </a:lnTo>
                <a:lnTo>
                  <a:pt x="51" y="82"/>
                </a:lnTo>
                <a:lnTo>
                  <a:pt x="15" y="82"/>
                </a:lnTo>
                <a:lnTo>
                  <a:pt x="70" y="12"/>
                </a:lnTo>
                <a:lnTo>
                  <a:pt x="124" y="83"/>
                </a:lnTo>
                <a:lnTo>
                  <a:pt x="88" y="83"/>
                </a:lnTo>
                <a:lnTo>
                  <a:pt x="86" y="83"/>
                </a:lnTo>
                <a:lnTo>
                  <a:pt x="83" y="85"/>
                </a:lnTo>
                <a:lnTo>
                  <a:pt x="82" y="89"/>
                </a:lnTo>
                <a:lnTo>
                  <a:pt x="83" y="128"/>
                </a:lnTo>
                <a:lnTo>
                  <a:pt x="82" y="128"/>
                </a:lnTo>
                <a:lnTo>
                  <a:pt x="56" y="1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2" name="Freeform 128"/>
          <p:cNvSpPr>
            <a:spLocks noEditPoints="1"/>
          </p:cNvSpPr>
          <p:nvPr/>
        </p:nvSpPr>
        <p:spPr bwMode="auto">
          <a:xfrm>
            <a:off x="4645025" y="950913"/>
            <a:ext cx="76200" cy="76200"/>
          </a:xfrm>
          <a:custGeom>
            <a:avLst/>
            <a:gdLst>
              <a:gd name="T0" fmla="*/ 2147483647 w 140"/>
              <a:gd name="T1" fmla="*/ 2147483647 h 139"/>
              <a:gd name="T2" fmla="*/ 2147483647 w 140"/>
              <a:gd name="T3" fmla="*/ 2147483647 h 139"/>
              <a:gd name="T4" fmla="*/ 2147483647 w 140"/>
              <a:gd name="T5" fmla="*/ 2147483647 h 139"/>
              <a:gd name="T6" fmla="*/ 2147483647 w 140"/>
              <a:gd name="T7" fmla="*/ 2147483647 h 139"/>
              <a:gd name="T8" fmla="*/ 2147483647 w 140"/>
              <a:gd name="T9" fmla="*/ 2147483647 h 139"/>
              <a:gd name="T10" fmla="*/ 2147483647 w 140"/>
              <a:gd name="T11" fmla="*/ 2147483647 h 139"/>
              <a:gd name="T12" fmla="*/ 2147483647 w 140"/>
              <a:gd name="T13" fmla="*/ 2147483647 h 139"/>
              <a:gd name="T14" fmla="*/ 2147483647 w 140"/>
              <a:gd name="T15" fmla="*/ 2147483647 h 139"/>
              <a:gd name="T16" fmla="*/ 2147483647 w 140"/>
              <a:gd name="T17" fmla="*/ 2147483647 h 139"/>
              <a:gd name="T18" fmla="*/ 2147483647 w 140"/>
              <a:gd name="T19" fmla="*/ 2147483647 h 139"/>
              <a:gd name="T20" fmla="*/ 2147483647 w 140"/>
              <a:gd name="T21" fmla="*/ 2147483647 h 139"/>
              <a:gd name="T22" fmla="*/ 2147483647 w 140"/>
              <a:gd name="T23" fmla="*/ 2147483647 h 139"/>
              <a:gd name="T24" fmla="*/ 2147483647 w 140"/>
              <a:gd name="T25" fmla="*/ 2147483647 h 139"/>
              <a:gd name="T26" fmla="*/ 2147483647 w 140"/>
              <a:gd name="T27" fmla="*/ 2147483647 h 139"/>
              <a:gd name="T28" fmla="*/ 2147483647 w 140"/>
              <a:gd name="T29" fmla="*/ 2147483647 h 139"/>
              <a:gd name="T30" fmla="*/ 2147483647 w 140"/>
              <a:gd name="T31" fmla="*/ 2147483647 h 139"/>
              <a:gd name="T32" fmla="*/ 2147483647 w 140"/>
              <a:gd name="T33" fmla="*/ 0 h 139"/>
              <a:gd name="T34" fmla="*/ 2147483647 w 140"/>
              <a:gd name="T35" fmla="*/ 0 h 139"/>
              <a:gd name="T36" fmla="*/ 2147483647 w 140"/>
              <a:gd name="T37" fmla="*/ 0 h 139"/>
              <a:gd name="T38" fmla="*/ 2147483647 w 140"/>
              <a:gd name="T39" fmla="*/ 0 h 139"/>
              <a:gd name="T40" fmla="*/ 2147483647 w 140"/>
              <a:gd name="T41" fmla="*/ 0 h 139"/>
              <a:gd name="T42" fmla="*/ 2147483647 w 140"/>
              <a:gd name="T43" fmla="*/ 2147483647 h 139"/>
              <a:gd name="T44" fmla="*/ 2147483647 w 140"/>
              <a:gd name="T45" fmla="*/ 2147483647 h 139"/>
              <a:gd name="T46" fmla="*/ 2147483647 w 140"/>
              <a:gd name="T47" fmla="*/ 2147483647 h 139"/>
              <a:gd name="T48" fmla="*/ 2147483647 w 140"/>
              <a:gd name="T49" fmla="*/ 2147483647 h 139"/>
              <a:gd name="T50" fmla="*/ 2147483647 w 140"/>
              <a:gd name="T51" fmla="*/ 2147483647 h 139"/>
              <a:gd name="T52" fmla="*/ 2147483647 w 140"/>
              <a:gd name="T53" fmla="*/ 2147483647 h 139"/>
              <a:gd name="T54" fmla="*/ 2147483647 w 140"/>
              <a:gd name="T55" fmla="*/ 2147483647 h 139"/>
              <a:gd name="T56" fmla="*/ 2147483647 w 140"/>
              <a:gd name="T57" fmla="*/ 2147483647 h 139"/>
              <a:gd name="T58" fmla="*/ 2147483647 w 140"/>
              <a:gd name="T59" fmla="*/ 2147483647 h 139"/>
              <a:gd name="T60" fmla="*/ 0 w 140"/>
              <a:gd name="T61" fmla="*/ 2147483647 h 139"/>
              <a:gd name="T62" fmla="*/ 2147483647 w 140"/>
              <a:gd name="T63" fmla="*/ 2147483647 h 139"/>
              <a:gd name="T64" fmla="*/ 2147483647 w 140"/>
              <a:gd name="T65" fmla="*/ 2147483647 h 139"/>
              <a:gd name="T66" fmla="*/ 2147483647 w 140"/>
              <a:gd name="T67" fmla="*/ 2147483647 h 139"/>
              <a:gd name="T68" fmla="*/ 2147483647 w 140"/>
              <a:gd name="T69" fmla="*/ 2147483647 h 139"/>
              <a:gd name="T70" fmla="*/ 2147483647 w 140"/>
              <a:gd name="T71" fmla="*/ 2147483647 h 139"/>
              <a:gd name="T72" fmla="*/ 2147483647 w 140"/>
              <a:gd name="T73" fmla="*/ 2147483647 h 139"/>
              <a:gd name="T74" fmla="*/ 2147483647 w 140"/>
              <a:gd name="T75" fmla="*/ 2147483647 h 139"/>
              <a:gd name="T76" fmla="*/ 2147483647 w 140"/>
              <a:gd name="T77" fmla="*/ 2147483647 h 139"/>
              <a:gd name="T78" fmla="*/ 2147483647 w 140"/>
              <a:gd name="T79" fmla="*/ 2147483647 h 139"/>
              <a:gd name="T80" fmla="*/ 2147483647 w 140"/>
              <a:gd name="T81" fmla="*/ 2147483647 h 139"/>
              <a:gd name="T82" fmla="*/ 2147483647 w 140"/>
              <a:gd name="T83" fmla="*/ 2147483647 h 139"/>
              <a:gd name="T84" fmla="*/ 2147483647 w 140"/>
              <a:gd name="T85" fmla="*/ 2147483647 h 139"/>
              <a:gd name="T86" fmla="*/ 2147483647 w 140"/>
              <a:gd name="T87" fmla="*/ 2147483647 h 139"/>
              <a:gd name="T88" fmla="*/ 2147483647 w 140"/>
              <a:gd name="T89" fmla="*/ 2147483647 h 139"/>
              <a:gd name="T90" fmla="*/ 2147483647 w 140"/>
              <a:gd name="T91" fmla="*/ 2147483647 h 139"/>
              <a:gd name="T92" fmla="*/ 2147483647 w 140"/>
              <a:gd name="T93" fmla="*/ 2147483647 h 139"/>
              <a:gd name="T94" fmla="*/ 2147483647 w 140"/>
              <a:gd name="T95" fmla="*/ 2147483647 h 139"/>
              <a:gd name="T96" fmla="*/ 2147483647 w 140"/>
              <a:gd name="T97" fmla="*/ 2147483647 h 139"/>
              <a:gd name="T98" fmla="*/ 2147483647 w 140"/>
              <a:gd name="T99" fmla="*/ 2147483647 h 139"/>
              <a:gd name="T100" fmla="*/ 2147483647 w 140"/>
              <a:gd name="T101" fmla="*/ 2147483647 h 139"/>
              <a:gd name="T102" fmla="*/ 2147483647 w 140"/>
              <a:gd name="T103" fmla="*/ 2147483647 h 139"/>
              <a:gd name="T104" fmla="*/ 2147483647 w 140"/>
              <a:gd name="T105" fmla="*/ 2147483647 h 139"/>
              <a:gd name="T106" fmla="*/ 2147483647 w 140"/>
              <a:gd name="T107" fmla="*/ 2147483647 h 13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0" h="139">
                <a:moveTo>
                  <a:pt x="76" y="136"/>
                </a:moveTo>
                <a:lnTo>
                  <a:pt x="76" y="136"/>
                </a:lnTo>
                <a:lnTo>
                  <a:pt x="78" y="135"/>
                </a:lnTo>
                <a:lnTo>
                  <a:pt x="138" y="59"/>
                </a:lnTo>
                <a:lnTo>
                  <a:pt x="139" y="56"/>
                </a:lnTo>
                <a:lnTo>
                  <a:pt x="140" y="53"/>
                </a:lnTo>
                <a:lnTo>
                  <a:pt x="139" y="49"/>
                </a:lnTo>
                <a:lnTo>
                  <a:pt x="136" y="48"/>
                </a:lnTo>
                <a:lnTo>
                  <a:pt x="134" y="46"/>
                </a:lnTo>
                <a:lnTo>
                  <a:pt x="131" y="46"/>
                </a:lnTo>
                <a:lnTo>
                  <a:pt x="95" y="46"/>
                </a:lnTo>
                <a:lnTo>
                  <a:pt x="95" y="11"/>
                </a:lnTo>
                <a:lnTo>
                  <a:pt x="94" y="6"/>
                </a:lnTo>
                <a:lnTo>
                  <a:pt x="91" y="3"/>
                </a:lnTo>
                <a:lnTo>
                  <a:pt x="90" y="1"/>
                </a:lnTo>
                <a:lnTo>
                  <a:pt x="89" y="1"/>
                </a:lnTo>
                <a:lnTo>
                  <a:pt x="87" y="0"/>
                </a:lnTo>
                <a:lnTo>
                  <a:pt x="86" y="0"/>
                </a:lnTo>
                <a:lnTo>
                  <a:pt x="84" y="0"/>
                </a:lnTo>
                <a:lnTo>
                  <a:pt x="76" y="0"/>
                </a:lnTo>
                <a:lnTo>
                  <a:pt x="57" y="0"/>
                </a:lnTo>
                <a:lnTo>
                  <a:pt x="53" y="1"/>
                </a:lnTo>
                <a:lnTo>
                  <a:pt x="50" y="3"/>
                </a:lnTo>
                <a:lnTo>
                  <a:pt x="48" y="6"/>
                </a:lnTo>
                <a:lnTo>
                  <a:pt x="46" y="8"/>
                </a:lnTo>
                <a:lnTo>
                  <a:pt x="46" y="10"/>
                </a:lnTo>
                <a:lnTo>
                  <a:pt x="46" y="45"/>
                </a:lnTo>
                <a:lnTo>
                  <a:pt x="7" y="45"/>
                </a:lnTo>
                <a:lnTo>
                  <a:pt x="4" y="46"/>
                </a:lnTo>
                <a:lnTo>
                  <a:pt x="1" y="49"/>
                </a:lnTo>
                <a:lnTo>
                  <a:pt x="0" y="52"/>
                </a:lnTo>
                <a:lnTo>
                  <a:pt x="1" y="56"/>
                </a:lnTo>
                <a:lnTo>
                  <a:pt x="4" y="60"/>
                </a:lnTo>
                <a:lnTo>
                  <a:pt x="63" y="135"/>
                </a:lnTo>
                <a:lnTo>
                  <a:pt x="65" y="138"/>
                </a:lnTo>
                <a:lnTo>
                  <a:pt x="69" y="139"/>
                </a:lnTo>
                <a:lnTo>
                  <a:pt x="72" y="138"/>
                </a:lnTo>
                <a:lnTo>
                  <a:pt x="76" y="136"/>
                </a:lnTo>
                <a:close/>
                <a:moveTo>
                  <a:pt x="69" y="127"/>
                </a:moveTo>
                <a:lnTo>
                  <a:pt x="69" y="127"/>
                </a:lnTo>
                <a:lnTo>
                  <a:pt x="15" y="56"/>
                </a:lnTo>
                <a:lnTo>
                  <a:pt x="52" y="56"/>
                </a:lnTo>
                <a:lnTo>
                  <a:pt x="54" y="56"/>
                </a:lnTo>
                <a:lnTo>
                  <a:pt x="56" y="55"/>
                </a:lnTo>
                <a:lnTo>
                  <a:pt x="57" y="51"/>
                </a:lnTo>
                <a:lnTo>
                  <a:pt x="57" y="11"/>
                </a:lnTo>
                <a:lnTo>
                  <a:pt x="84" y="11"/>
                </a:lnTo>
                <a:lnTo>
                  <a:pt x="84" y="52"/>
                </a:lnTo>
                <a:lnTo>
                  <a:pt x="84" y="53"/>
                </a:lnTo>
                <a:lnTo>
                  <a:pt x="86" y="56"/>
                </a:lnTo>
                <a:lnTo>
                  <a:pt x="87" y="56"/>
                </a:lnTo>
                <a:lnTo>
                  <a:pt x="90" y="57"/>
                </a:lnTo>
                <a:lnTo>
                  <a:pt x="125" y="57"/>
                </a:lnTo>
                <a:lnTo>
                  <a:pt x="69"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3" name="Freeform 129"/>
          <p:cNvSpPr>
            <a:spLocks noEditPoints="1"/>
          </p:cNvSpPr>
          <p:nvPr/>
        </p:nvSpPr>
        <p:spPr bwMode="auto">
          <a:xfrm>
            <a:off x="4686300" y="917575"/>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2147483647 h 254"/>
              <a:gd name="T8" fmla="*/ 2147483647 w 194"/>
              <a:gd name="T9" fmla="*/ 2147483647 h 254"/>
              <a:gd name="T10" fmla="*/ 0 w 194"/>
              <a:gd name="T11" fmla="*/ 2147483647 h 254"/>
              <a:gd name="T12" fmla="*/ 0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0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4" h="254">
                <a:moveTo>
                  <a:pt x="193" y="69"/>
                </a:moveTo>
                <a:lnTo>
                  <a:pt x="131" y="3"/>
                </a:lnTo>
                <a:lnTo>
                  <a:pt x="129" y="0"/>
                </a:lnTo>
                <a:lnTo>
                  <a:pt x="126" y="0"/>
                </a:lnTo>
                <a:lnTo>
                  <a:pt x="25" y="0"/>
                </a:lnTo>
                <a:lnTo>
                  <a:pt x="21" y="0"/>
                </a:lnTo>
                <a:lnTo>
                  <a:pt x="15" y="2"/>
                </a:lnTo>
                <a:lnTo>
                  <a:pt x="11" y="4"/>
                </a:lnTo>
                <a:lnTo>
                  <a:pt x="7" y="7"/>
                </a:lnTo>
                <a:lnTo>
                  <a:pt x="4" y="11"/>
                </a:lnTo>
                <a:lnTo>
                  <a:pt x="2" y="15"/>
                </a:lnTo>
                <a:lnTo>
                  <a:pt x="0" y="21"/>
                </a:lnTo>
                <a:lnTo>
                  <a:pt x="0" y="25"/>
                </a:lnTo>
                <a:lnTo>
                  <a:pt x="0" y="52"/>
                </a:lnTo>
                <a:lnTo>
                  <a:pt x="7" y="52"/>
                </a:lnTo>
                <a:lnTo>
                  <a:pt x="10" y="52"/>
                </a:lnTo>
                <a:lnTo>
                  <a:pt x="17" y="53"/>
                </a:lnTo>
                <a:lnTo>
                  <a:pt x="17" y="25"/>
                </a:lnTo>
                <a:lnTo>
                  <a:pt x="17" y="22"/>
                </a:lnTo>
                <a:lnTo>
                  <a:pt x="19" y="19"/>
                </a:lnTo>
                <a:lnTo>
                  <a:pt x="22" y="17"/>
                </a:lnTo>
                <a:lnTo>
                  <a:pt x="25" y="17"/>
                </a:lnTo>
                <a:lnTo>
                  <a:pt x="122" y="17"/>
                </a:lnTo>
                <a:lnTo>
                  <a:pt x="122" y="74"/>
                </a:lnTo>
                <a:lnTo>
                  <a:pt x="123" y="77"/>
                </a:lnTo>
                <a:lnTo>
                  <a:pt x="126" y="77"/>
                </a:lnTo>
                <a:lnTo>
                  <a:pt x="178" y="77"/>
                </a:lnTo>
                <a:lnTo>
                  <a:pt x="178" y="78"/>
                </a:lnTo>
                <a:lnTo>
                  <a:pt x="178" y="228"/>
                </a:lnTo>
                <a:lnTo>
                  <a:pt x="178" y="232"/>
                </a:lnTo>
                <a:lnTo>
                  <a:pt x="176" y="235"/>
                </a:lnTo>
                <a:lnTo>
                  <a:pt x="174" y="236"/>
                </a:lnTo>
                <a:lnTo>
                  <a:pt x="169" y="238"/>
                </a:lnTo>
                <a:lnTo>
                  <a:pt x="25" y="238"/>
                </a:lnTo>
                <a:lnTo>
                  <a:pt x="22" y="236"/>
                </a:lnTo>
                <a:lnTo>
                  <a:pt x="19" y="235"/>
                </a:lnTo>
                <a:lnTo>
                  <a:pt x="17" y="232"/>
                </a:lnTo>
                <a:lnTo>
                  <a:pt x="17" y="228"/>
                </a:lnTo>
                <a:lnTo>
                  <a:pt x="17" y="197"/>
                </a:lnTo>
                <a:lnTo>
                  <a:pt x="10" y="205"/>
                </a:lnTo>
                <a:lnTo>
                  <a:pt x="8" y="206"/>
                </a:lnTo>
                <a:lnTo>
                  <a:pt x="4" y="209"/>
                </a:lnTo>
                <a:lnTo>
                  <a:pt x="0" y="212"/>
                </a:lnTo>
                <a:lnTo>
                  <a:pt x="0" y="228"/>
                </a:lnTo>
                <a:lnTo>
                  <a:pt x="0" y="234"/>
                </a:lnTo>
                <a:lnTo>
                  <a:pt x="2" y="238"/>
                </a:lnTo>
                <a:lnTo>
                  <a:pt x="4" y="242"/>
                </a:lnTo>
                <a:lnTo>
                  <a:pt x="7" y="246"/>
                </a:lnTo>
                <a:lnTo>
                  <a:pt x="11" y="249"/>
                </a:lnTo>
                <a:lnTo>
                  <a:pt x="15" y="251"/>
                </a:lnTo>
                <a:lnTo>
                  <a:pt x="21" y="253"/>
                </a:lnTo>
                <a:lnTo>
                  <a:pt x="25" y="254"/>
                </a:lnTo>
                <a:lnTo>
                  <a:pt x="169" y="254"/>
                </a:lnTo>
                <a:lnTo>
                  <a:pt x="175" y="253"/>
                </a:lnTo>
                <a:lnTo>
                  <a:pt x="179" y="251"/>
                </a:lnTo>
                <a:lnTo>
                  <a:pt x="183" y="249"/>
                </a:lnTo>
                <a:lnTo>
                  <a:pt x="187" y="246"/>
                </a:lnTo>
                <a:lnTo>
                  <a:pt x="190" y="242"/>
                </a:lnTo>
                <a:lnTo>
                  <a:pt x="193" y="238"/>
                </a:lnTo>
                <a:lnTo>
                  <a:pt x="194" y="234"/>
                </a:lnTo>
                <a:lnTo>
                  <a:pt x="194" y="228"/>
                </a:lnTo>
                <a:lnTo>
                  <a:pt x="194"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4" name="Freeform 130"/>
          <p:cNvSpPr>
            <a:spLocks noEditPoints="1"/>
          </p:cNvSpPr>
          <p:nvPr/>
        </p:nvSpPr>
        <p:spPr bwMode="auto">
          <a:xfrm>
            <a:off x="4098925" y="917575"/>
            <a:ext cx="104775" cy="138113"/>
          </a:xfrm>
          <a:custGeom>
            <a:avLst/>
            <a:gdLst>
              <a:gd name="T0" fmla="*/ 2147483647 w 195"/>
              <a:gd name="T1" fmla="*/ 2147483647 h 254"/>
              <a:gd name="T2" fmla="*/ 2147483647 w 195"/>
              <a:gd name="T3" fmla="*/ 0 h 254"/>
              <a:gd name="T4" fmla="*/ 2147483647 w 195"/>
              <a:gd name="T5" fmla="*/ 0 h 254"/>
              <a:gd name="T6" fmla="*/ 2147483647 w 195"/>
              <a:gd name="T7" fmla="*/ 2147483647 h 254"/>
              <a:gd name="T8" fmla="*/ 2147483647 w 195"/>
              <a:gd name="T9" fmla="*/ 2147483647 h 254"/>
              <a:gd name="T10" fmla="*/ 2147483647 w 195"/>
              <a:gd name="T11" fmla="*/ 2147483647 h 254"/>
              <a:gd name="T12" fmla="*/ 0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0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 h="254">
                <a:moveTo>
                  <a:pt x="193" y="69"/>
                </a:moveTo>
                <a:lnTo>
                  <a:pt x="131" y="3"/>
                </a:lnTo>
                <a:lnTo>
                  <a:pt x="128" y="0"/>
                </a:lnTo>
                <a:lnTo>
                  <a:pt x="126" y="0"/>
                </a:lnTo>
                <a:lnTo>
                  <a:pt x="26" y="0"/>
                </a:lnTo>
                <a:lnTo>
                  <a:pt x="21" y="0"/>
                </a:lnTo>
                <a:lnTo>
                  <a:pt x="15" y="2"/>
                </a:lnTo>
                <a:lnTo>
                  <a:pt x="11" y="4"/>
                </a:lnTo>
                <a:lnTo>
                  <a:pt x="8" y="7"/>
                </a:lnTo>
                <a:lnTo>
                  <a:pt x="4" y="11"/>
                </a:lnTo>
                <a:lnTo>
                  <a:pt x="3" y="15"/>
                </a:lnTo>
                <a:lnTo>
                  <a:pt x="1" y="21"/>
                </a:lnTo>
                <a:lnTo>
                  <a:pt x="0" y="25"/>
                </a:lnTo>
                <a:lnTo>
                  <a:pt x="0" y="53"/>
                </a:lnTo>
                <a:lnTo>
                  <a:pt x="4" y="52"/>
                </a:lnTo>
                <a:lnTo>
                  <a:pt x="7" y="52"/>
                </a:lnTo>
                <a:lnTo>
                  <a:pt x="12" y="53"/>
                </a:lnTo>
                <a:lnTo>
                  <a:pt x="16" y="56"/>
                </a:lnTo>
                <a:lnTo>
                  <a:pt x="16" y="25"/>
                </a:lnTo>
                <a:lnTo>
                  <a:pt x="18" y="22"/>
                </a:lnTo>
                <a:lnTo>
                  <a:pt x="19" y="19"/>
                </a:lnTo>
                <a:lnTo>
                  <a:pt x="22" y="17"/>
                </a:lnTo>
                <a:lnTo>
                  <a:pt x="26" y="17"/>
                </a:lnTo>
                <a:lnTo>
                  <a:pt x="122" y="17"/>
                </a:lnTo>
                <a:lnTo>
                  <a:pt x="122" y="74"/>
                </a:lnTo>
                <a:lnTo>
                  <a:pt x="123" y="77"/>
                </a:lnTo>
                <a:lnTo>
                  <a:pt x="126" y="77"/>
                </a:lnTo>
                <a:lnTo>
                  <a:pt x="177" y="77"/>
                </a:lnTo>
                <a:lnTo>
                  <a:pt x="179" y="78"/>
                </a:lnTo>
                <a:lnTo>
                  <a:pt x="179" y="228"/>
                </a:lnTo>
                <a:lnTo>
                  <a:pt x="177" y="232"/>
                </a:lnTo>
                <a:lnTo>
                  <a:pt x="176" y="235"/>
                </a:lnTo>
                <a:lnTo>
                  <a:pt x="173" y="236"/>
                </a:lnTo>
                <a:lnTo>
                  <a:pt x="169" y="238"/>
                </a:lnTo>
                <a:lnTo>
                  <a:pt x="26" y="238"/>
                </a:lnTo>
                <a:lnTo>
                  <a:pt x="22" y="236"/>
                </a:lnTo>
                <a:lnTo>
                  <a:pt x="19" y="235"/>
                </a:lnTo>
                <a:lnTo>
                  <a:pt x="18" y="232"/>
                </a:lnTo>
                <a:lnTo>
                  <a:pt x="16" y="228"/>
                </a:lnTo>
                <a:lnTo>
                  <a:pt x="16" y="210"/>
                </a:lnTo>
                <a:lnTo>
                  <a:pt x="12" y="212"/>
                </a:lnTo>
                <a:lnTo>
                  <a:pt x="8" y="213"/>
                </a:lnTo>
                <a:lnTo>
                  <a:pt x="4" y="213"/>
                </a:lnTo>
                <a:lnTo>
                  <a:pt x="0" y="210"/>
                </a:lnTo>
                <a:lnTo>
                  <a:pt x="0" y="228"/>
                </a:lnTo>
                <a:lnTo>
                  <a:pt x="1" y="234"/>
                </a:lnTo>
                <a:lnTo>
                  <a:pt x="3" y="238"/>
                </a:lnTo>
                <a:lnTo>
                  <a:pt x="4" y="242"/>
                </a:lnTo>
                <a:lnTo>
                  <a:pt x="8" y="246"/>
                </a:lnTo>
                <a:lnTo>
                  <a:pt x="11" y="249"/>
                </a:lnTo>
                <a:lnTo>
                  <a:pt x="15" y="251"/>
                </a:lnTo>
                <a:lnTo>
                  <a:pt x="21" y="253"/>
                </a:lnTo>
                <a:lnTo>
                  <a:pt x="26" y="254"/>
                </a:lnTo>
                <a:lnTo>
                  <a:pt x="169" y="254"/>
                </a:lnTo>
                <a:lnTo>
                  <a:pt x="175" y="253"/>
                </a:lnTo>
                <a:lnTo>
                  <a:pt x="179" y="251"/>
                </a:lnTo>
                <a:lnTo>
                  <a:pt x="184"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5" name="Freeform 131"/>
          <p:cNvSpPr>
            <a:spLocks noEditPoints="1"/>
          </p:cNvSpPr>
          <p:nvPr/>
        </p:nvSpPr>
        <p:spPr bwMode="auto">
          <a:xfrm>
            <a:off x="4054475" y="950913"/>
            <a:ext cx="76200"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2147483647 h 139"/>
              <a:gd name="T32" fmla="*/ 2147483647 w 139"/>
              <a:gd name="T33" fmla="*/ 2147483647 h 139"/>
              <a:gd name="T34" fmla="*/ 2147483647 w 139"/>
              <a:gd name="T35" fmla="*/ 2147483647 h 139"/>
              <a:gd name="T36" fmla="*/ 2147483647 w 139"/>
              <a:gd name="T37" fmla="*/ 2147483647 h 139"/>
              <a:gd name="T38" fmla="*/ 2147483647 w 139"/>
              <a:gd name="T39" fmla="*/ 2147483647 h 139"/>
              <a:gd name="T40" fmla="*/ 2147483647 w 139"/>
              <a:gd name="T41" fmla="*/ 2147483647 h 139"/>
              <a:gd name="T42" fmla="*/ 2147483647 w 139"/>
              <a:gd name="T43" fmla="*/ 2147483647 h 139"/>
              <a:gd name="T44" fmla="*/ 2147483647 w 139"/>
              <a:gd name="T45" fmla="*/ 2147483647 h 139"/>
              <a:gd name="T46" fmla="*/ 2147483647 w 139"/>
              <a:gd name="T47" fmla="*/ 0 h 139"/>
              <a:gd name="T48" fmla="*/ 2147483647 w 139"/>
              <a:gd name="T49" fmla="*/ 0 h 139"/>
              <a:gd name="T50" fmla="*/ 2147483647 w 139"/>
              <a:gd name="T51" fmla="*/ 2147483647 h 139"/>
              <a:gd name="T52" fmla="*/ 2147483647 w 139"/>
              <a:gd name="T53" fmla="*/ 2147483647 h 139"/>
              <a:gd name="T54" fmla="*/ 2147483647 w 139"/>
              <a:gd name="T55" fmla="*/ 2147483647 h 139"/>
              <a:gd name="T56" fmla="*/ 2147483647 w 139"/>
              <a:gd name="T57" fmla="*/ 2147483647 h 139"/>
              <a:gd name="T58" fmla="*/ 0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2147483647 w 139"/>
              <a:gd name="T79" fmla="*/ 2147483647 h 139"/>
              <a:gd name="T80" fmla="*/ 2147483647 w 139"/>
              <a:gd name="T81" fmla="*/ 2147483647 h 139"/>
              <a:gd name="T82" fmla="*/ 2147483647 w 139"/>
              <a:gd name="T83" fmla="*/ 2147483647 h 139"/>
              <a:gd name="T84" fmla="*/ 2147483647 w 139"/>
              <a:gd name="T85" fmla="*/ 2147483647 h 139"/>
              <a:gd name="T86" fmla="*/ 2147483647 w 139"/>
              <a:gd name="T87" fmla="*/ 2147483647 h 139"/>
              <a:gd name="T88" fmla="*/ 2147483647 w 139"/>
              <a:gd name="T89" fmla="*/ 2147483647 h 139"/>
              <a:gd name="T90" fmla="*/ 2147483647 w 139"/>
              <a:gd name="T91" fmla="*/ 2147483647 h 139"/>
              <a:gd name="T92" fmla="*/ 2147483647 w 139"/>
              <a:gd name="T93" fmla="*/ 2147483647 h 139"/>
              <a:gd name="T94" fmla="*/ 2147483647 w 139"/>
              <a:gd name="T95" fmla="*/ 2147483647 h 139"/>
              <a:gd name="T96" fmla="*/ 2147483647 w 139"/>
              <a:gd name="T97" fmla="*/ 2147483647 h 139"/>
              <a:gd name="T98" fmla="*/ 2147483647 w 139"/>
              <a:gd name="T99" fmla="*/ 2147483647 h 139"/>
              <a:gd name="T100" fmla="*/ 2147483647 w 139"/>
              <a:gd name="T101" fmla="*/ 2147483647 h 139"/>
              <a:gd name="T102" fmla="*/ 2147483647 w 139"/>
              <a:gd name="T103" fmla="*/ 2147483647 h 139"/>
              <a:gd name="T104" fmla="*/ 2147483647 w 139"/>
              <a:gd name="T105" fmla="*/ 2147483647 h 139"/>
              <a:gd name="T106" fmla="*/ 2147483647 w 139"/>
              <a:gd name="T107" fmla="*/ 2147483647 h 139"/>
              <a:gd name="T108" fmla="*/ 2147483647 w 139"/>
              <a:gd name="T109" fmla="*/ 2147483647 h 139"/>
              <a:gd name="T110" fmla="*/ 2147483647 w 139"/>
              <a:gd name="T111" fmla="*/ 2147483647 h 139"/>
              <a:gd name="T112" fmla="*/ 2147483647 w 139"/>
              <a:gd name="T113" fmla="*/ 2147483647 h 139"/>
              <a:gd name="T114" fmla="*/ 2147483647 w 139"/>
              <a:gd name="T115" fmla="*/ 2147483647 h 1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9" h="139">
                <a:moveTo>
                  <a:pt x="87" y="139"/>
                </a:moveTo>
                <a:lnTo>
                  <a:pt x="87" y="139"/>
                </a:lnTo>
                <a:lnTo>
                  <a:pt x="91" y="138"/>
                </a:lnTo>
                <a:lnTo>
                  <a:pt x="93" y="136"/>
                </a:lnTo>
                <a:lnTo>
                  <a:pt x="94" y="134"/>
                </a:lnTo>
                <a:lnTo>
                  <a:pt x="94" y="93"/>
                </a:lnTo>
                <a:lnTo>
                  <a:pt x="130" y="94"/>
                </a:lnTo>
                <a:lnTo>
                  <a:pt x="132" y="93"/>
                </a:lnTo>
                <a:lnTo>
                  <a:pt x="134" y="93"/>
                </a:lnTo>
                <a:lnTo>
                  <a:pt x="136" y="90"/>
                </a:lnTo>
                <a:lnTo>
                  <a:pt x="138" y="87"/>
                </a:lnTo>
                <a:lnTo>
                  <a:pt x="139" y="82"/>
                </a:lnTo>
                <a:lnTo>
                  <a:pt x="139" y="56"/>
                </a:lnTo>
                <a:lnTo>
                  <a:pt x="139" y="53"/>
                </a:lnTo>
                <a:lnTo>
                  <a:pt x="138" y="49"/>
                </a:lnTo>
                <a:lnTo>
                  <a:pt x="134" y="46"/>
                </a:lnTo>
                <a:lnTo>
                  <a:pt x="128" y="45"/>
                </a:lnTo>
                <a:lnTo>
                  <a:pt x="95" y="45"/>
                </a:lnTo>
                <a:lnTo>
                  <a:pt x="93" y="45"/>
                </a:lnTo>
                <a:lnTo>
                  <a:pt x="93" y="10"/>
                </a:lnTo>
                <a:lnTo>
                  <a:pt x="93" y="6"/>
                </a:lnTo>
                <a:lnTo>
                  <a:pt x="91" y="3"/>
                </a:lnTo>
                <a:lnTo>
                  <a:pt x="90" y="1"/>
                </a:lnTo>
                <a:lnTo>
                  <a:pt x="86" y="0"/>
                </a:lnTo>
                <a:lnTo>
                  <a:pt x="83" y="0"/>
                </a:lnTo>
                <a:lnTo>
                  <a:pt x="80" y="1"/>
                </a:lnTo>
                <a:lnTo>
                  <a:pt x="79" y="3"/>
                </a:lnTo>
                <a:lnTo>
                  <a:pt x="4" y="63"/>
                </a:lnTo>
                <a:lnTo>
                  <a:pt x="1" y="67"/>
                </a:lnTo>
                <a:lnTo>
                  <a:pt x="0" y="70"/>
                </a:lnTo>
                <a:lnTo>
                  <a:pt x="1" y="75"/>
                </a:lnTo>
                <a:lnTo>
                  <a:pt x="4" y="76"/>
                </a:lnTo>
                <a:lnTo>
                  <a:pt x="79" y="135"/>
                </a:lnTo>
                <a:lnTo>
                  <a:pt x="82" y="138"/>
                </a:lnTo>
                <a:lnTo>
                  <a:pt x="85" y="139"/>
                </a:lnTo>
                <a:lnTo>
                  <a:pt x="87" y="139"/>
                </a:lnTo>
                <a:close/>
                <a:moveTo>
                  <a:pt x="12" y="70"/>
                </a:moveTo>
                <a:lnTo>
                  <a:pt x="79" y="18"/>
                </a:lnTo>
                <a:lnTo>
                  <a:pt x="82" y="15"/>
                </a:lnTo>
                <a:lnTo>
                  <a:pt x="82" y="51"/>
                </a:lnTo>
                <a:lnTo>
                  <a:pt x="83" y="52"/>
                </a:lnTo>
                <a:lnTo>
                  <a:pt x="85" y="55"/>
                </a:lnTo>
                <a:lnTo>
                  <a:pt x="86" y="56"/>
                </a:lnTo>
                <a:lnTo>
                  <a:pt x="87" y="56"/>
                </a:lnTo>
                <a:lnTo>
                  <a:pt x="95" y="56"/>
                </a:lnTo>
                <a:lnTo>
                  <a:pt x="128" y="56"/>
                </a:lnTo>
                <a:lnTo>
                  <a:pt x="128" y="82"/>
                </a:lnTo>
                <a:lnTo>
                  <a:pt x="128" y="83"/>
                </a:lnTo>
                <a:lnTo>
                  <a:pt x="95" y="82"/>
                </a:lnTo>
                <a:lnTo>
                  <a:pt x="89" y="82"/>
                </a:lnTo>
                <a:lnTo>
                  <a:pt x="86" y="83"/>
                </a:lnTo>
                <a:lnTo>
                  <a:pt x="85" y="83"/>
                </a:lnTo>
                <a:lnTo>
                  <a:pt x="83" y="86"/>
                </a:lnTo>
                <a:lnTo>
                  <a:pt x="83" y="87"/>
                </a:lnTo>
                <a:lnTo>
                  <a:pt x="83" y="124"/>
                </a:lnTo>
                <a:lnTo>
                  <a:pt x="80" y="123"/>
                </a:lnTo>
                <a:lnTo>
                  <a:pt x="79" y="121"/>
                </a:lnTo>
                <a:lnTo>
                  <a:pt x="12" y="7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6" name="Freeform 132"/>
          <p:cNvSpPr>
            <a:spLocks/>
          </p:cNvSpPr>
          <p:nvPr/>
        </p:nvSpPr>
        <p:spPr bwMode="auto">
          <a:xfrm>
            <a:off x="3817938" y="1558925"/>
            <a:ext cx="31750" cy="11113"/>
          </a:xfrm>
          <a:custGeom>
            <a:avLst/>
            <a:gdLst>
              <a:gd name="T0" fmla="*/ 2147483647 w 57"/>
              <a:gd name="T1" fmla="*/ 2147483647 h 20"/>
              <a:gd name="T2" fmla="*/ 2147483647 w 57"/>
              <a:gd name="T3" fmla="*/ 2147483647 h 20"/>
              <a:gd name="T4" fmla="*/ 2147483647 w 57"/>
              <a:gd name="T5" fmla="*/ 2147483647 h 20"/>
              <a:gd name="T6" fmla="*/ 2147483647 w 57"/>
              <a:gd name="T7" fmla="*/ 2147483647 h 20"/>
              <a:gd name="T8" fmla="*/ 2147483647 w 57"/>
              <a:gd name="T9" fmla="*/ 2147483647 h 20"/>
              <a:gd name="T10" fmla="*/ 2147483647 w 57"/>
              <a:gd name="T11" fmla="*/ 2147483647 h 20"/>
              <a:gd name="T12" fmla="*/ 2147483647 w 57"/>
              <a:gd name="T13" fmla="*/ 2147483647 h 20"/>
              <a:gd name="T14" fmla="*/ 2147483647 w 57"/>
              <a:gd name="T15" fmla="*/ 0 h 20"/>
              <a:gd name="T16" fmla="*/ 2147483647 w 57"/>
              <a:gd name="T17" fmla="*/ 2147483647 h 20"/>
              <a:gd name="T18" fmla="*/ 2147483647 w 57"/>
              <a:gd name="T19" fmla="*/ 2147483647 h 20"/>
              <a:gd name="T20" fmla="*/ 2147483647 w 57"/>
              <a:gd name="T21" fmla="*/ 2147483647 h 20"/>
              <a:gd name="T22" fmla="*/ 2147483647 w 57"/>
              <a:gd name="T23" fmla="*/ 2147483647 h 20"/>
              <a:gd name="T24" fmla="*/ 0 w 57"/>
              <a:gd name="T25" fmla="*/ 2147483647 h 20"/>
              <a:gd name="T26" fmla="*/ 2147483647 w 57"/>
              <a:gd name="T27" fmla="*/ 2147483647 h 20"/>
              <a:gd name="T28" fmla="*/ 2147483647 w 57"/>
              <a:gd name="T29" fmla="*/ 2147483647 h 20"/>
              <a:gd name="T30" fmla="*/ 2147483647 w 57"/>
              <a:gd name="T31" fmla="*/ 2147483647 h 20"/>
              <a:gd name="T32" fmla="*/ 2147483647 w 57"/>
              <a:gd name="T33" fmla="*/ 2147483647 h 20"/>
              <a:gd name="T34" fmla="*/ 2147483647 w 57"/>
              <a:gd name="T35" fmla="*/ 2147483647 h 20"/>
              <a:gd name="T36" fmla="*/ 2147483647 w 57"/>
              <a:gd name="T37" fmla="*/ 2147483647 h 20"/>
              <a:gd name="T38" fmla="*/ 2147483647 w 57"/>
              <a:gd name="T39" fmla="*/ 2147483647 h 20"/>
              <a:gd name="T40" fmla="*/ 2147483647 w 57"/>
              <a:gd name="T41" fmla="*/ 2147483647 h 20"/>
              <a:gd name="T42" fmla="*/ 2147483647 w 57"/>
              <a:gd name="T43" fmla="*/ 2147483647 h 20"/>
              <a:gd name="T44" fmla="*/ 2147483647 w 57"/>
              <a:gd name="T45" fmla="*/ 2147483647 h 20"/>
              <a:gd name="T46" fmla="*/ 2147483647 w 57"/>
              <a:gd name="T47" fmla="*/ 2147483647 h 20"/>
              <a:gd name="T48" fmla="*/ 2147483647 w 57"/>
              <a:gd name="T49" fmla="*/ 2147483647 h 20"/>
              <a:gd name="T50" fmla="*/ 2147483647 w 57"/>
              <a:gd name="T51" fmla="*/ 2147483647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 h="20">
                <a:moveTo>
                  <a:pt x="57" y="14"/>
                </a:moveTo>
                <a:lnTo>
                  <a:pt x="57" y="14"/>
                </a:lnTo>
                <a:lnTo>
                  <a:pt x="57" y="12"/>
                </a:lnTo>
                <a:lnTo>
                  <a:pt x="56" y="7"/>
                </a:lnTo>
                <a:lnTo>
                  <a:pt x="54" y="5"/>
                </a:lnTo>
                <a:lnTo>
                  <a:pt x="53" y="4"/>
                </a:lnTo>
                <a:lnTo>
                  <a:pt x="41" y="1"/>
                </a:lnTo>
                <a:lnTo>
                  <a:pt x="28" y="0"/>
                </a:lnTo>
                <a:lnTo>
                  <a:pt x="16" y="1"/>
                </a:lnTo>
                <a:lnTo>
                  <a:pt x="5" y="4"/>
                </a:lnTo>
                <a:lnTo>
                  <a:pt x="2" y="5"/>
                </a:lnTo>
                <a:lnTo>
                  <a:pt x="1" y="8"/>
                </a:lnTo>
                <a:lnTo>
                  <a:pt x="0" y="11"/>
                </a:lnTo>
                <a:lnTo>
                  <a:pt x="1" y="14"/>
                </a:lnTo>
                <a:lnTo>
                  <a:pt x="1" y="18"/>
                </a:lnTo>
                <a:lnTo>
                  <a:pt x="2" y="19"/>
                </a:lnTo>
                <a:lnTo>
                  <a:pt x="5" y="20"/>
                </a:lnTo>
                <a:lnTo>
                  <a:pt x="8" y="20"/>
                </a:lnTo>
                <a:lnTo>
                  <a:pt x="17" y="18"/>
                </a:lnTo>
                <a:lnTo>
                  <a:pt x="28" y="16"/>
                </a:lnTo>
                <a:lnTo>
                  <a:pt x="39" y="18"/>
                </a:lnTo>
                <a:lnTo>
                  <a:pt x="50" y="20"/>
                </a:lnTo>
                <a:lnTo>
                  <a:pt x="53" y="20"/>
                </a:lnTo>
                <a:lnTo>
                  <a:pt x="54" y="19"/>
                </a:lnTo>
                <a:lnTo>
                  <a:pt x="56" y="18"/>
                </a:lnTo>
                <a:lnTo>
                  <a:pt x="57"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7" name="Freeform 133"/>
          <p:cNvSpPr>
            <a:spLocks/>
          </p:cNvSpPr>
          <p:nvPr/>
        </p:nvSpPr>
        <p:spPr bwMode="auto">
          <a:xfrm>
            <a:off x="3789363" y="1508125"/>
            <a:ext cx="87312" cy="23813"/>
          </a:xfrm>
          <a:custGeom>
            <a:avLst/>
            <a:gdLst>
              <a:gd name="T0" fmla="*/ 2147483647 w 161"/>
              <a:gd name="T1" fmla="*/ 2147483647 h 42"/>
              <a:gd name="T2" fmla="*/ 2147483647 w 161"/>
              <a:gd name="T3" fmla="*/ 2147483647 h 42"/>
              <a:gd name="T4" fmla="*/ 2147483647 w 161"/>
              <a:gd name="T5" fmla="*/ 2147483647 h 42"/>
              <a:gd name="T6" fmla="*/ 2147483647 w 161"/>
              <a:gd name="T7" fmla="*/ 2147483647 h 42"/>
              <a:gd name="T8" fmla="*/ 2147483647 w 161"/>
              <a:gd name="T9" fmla="*/ 2147483647 h 42"/>
              <a:gd name="T10" fmla="*/ 2147483647 w 161"/>
              <a:gd name="T11" fmla="*/ 2147483647 h 42"/>
              <a:gd name="T12" fmla="*/ 2147483647 w 161"/>
              <a:gd name="T13" fmla="*/ 2147483647 h 42"/>
              <a:gd name="T14" fmla="*/ 2147483647 w 161"/>
              <a:gd name="T15" fmla="*/ 2147483647 h 42"/>
              <a:gd name="T16" fmla="*/ 2147483647 w 161"/>
              <a:gd name="T17" fmla="*/ 2147483647 h 42"/>
              <a:gd name="T18" fmla="*/ 2147483647 w 161"/>
              <a:gd name="T19" fmla="*/ 2147483647 h 42"/>
              <a:gd name="T20" fmla="*/ 2147483647 w 161"/>
              <a:gd name="T21" fmla="*/ 2147483647 h 42"/>
              <a:gd name="T22" fmla="*/ 2147483647 w 161"/>
              <a:gd name="T23" fmla="*/ 2147483647 h 42"/>
              <a:gd name="T24" fmla="*/ 2147483647 w 161"/>
              <a:gd name="T25" fmla="*/ 2147483647 h 42"/>
              <a:gd name="T26" fmla="*/ 2147483647 w 161"/>
              <a:gd name="T27" fmla="*/ 2147483647 h 42"/>
              <a:gd name="T28" fmla="*/ 2147483647 w 161"/>
              <a:gd name="T29" fmla="*/ 2147483647 h 42"/>
              <a:gd name="T30" fmla="*/ 2147483647 w 161"/>
              <a:gd name="T31" fmla="*/ 2147483647 h 42"/>
              <a:gd name="T32" fmla="*/ 2147483647 w 161"/>
              <a:gd name="T33" fmla="*/ 2147483647 h 42"/>
              <a:gd name="T34" fmla="*/ 2147483647 w 161"/>
              <a:gd name="T35" fmla="*/ 2147483647 h 42"/>
              <a:gd name="T36" fmla="*/ 2147483647 w 161"/>
              <a:gd name="T37" fmla="*/ 2147483647 h 42"/>
              <a:gd name="T38" fmla="*/ 2147483647 w 161"/>
              <a:gd name="T39" fmla="*/ 2147483647 h 42"/>
              <a:gd name="T40" fmla="*/ 2147483647 w 161"/>
              <a:gd name="T41" fmla="*/ 0 h 42"/>
              <a:gd name="T42" fmla="*/ 2147483647 w 161"/>
              <a:gd name="T43" fmla="*/ 2147483647 h 42"/>
              <a:gd name="T44" fmla="*/ 2147483647 w 161"/>
              <a:gd name="T45" fmla="*/ 2147483647 h 42"/>
              <a:gd name="T46" fmla="*/ 2147483647 w 161"/>
              <a:gd name="T47" fmla="*/ 2147483647 h 42"/>
              <a:gd name="T48" fmla="*/ 2147483647 w 161"/>
              <a:gd name="T49" fmla="*/ 2147483647 h 42"/>
              <a:gd name="T50" fmla="*/ 2147483647 w 161"/>
              <a:gd name="T51" fmla="*/ 2147483647 h 42"/>
              <a:gd name="T52" fmla="*/ 2147483647 w 161"/>
              <a:gd name="T53" fmla="*/ 2147483647 h 42"/>
              <a:gd name="T54" fmla="*/ 0 w 161"/>
              <a:gd name="T55" fmla="*/ 2147483647 h 42"/>
              <a:gd name="T56" fmla="*/ 2147483647 w 161"/>
              <a:gd name="T57" fmla="*/ 2147483647 h 42"/>
              <a:gd name="T58" fmla="*/ 2147483647 w 161"/>
              <a:gd name="T59" fmla="*/ 2147483647 h 42"/>
              <a:gd name="T60" fmla="*/ 2147483647 w 161"/>
              <a:gd name="T61" fmla="*/ 2147483647 h 42"/>
              <a:gd name="T62" fmla="*/ 2147483647 w 161"/>
              <a:gd name="T63" fmla="*/ 2147483647 h 42"/>
              <a:gd name="T64" fmla="*/ 2147483647 w 161"/>
              <a:gd name="T65" fmla="*/ 2147483647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1" h="42">
                <a:moveTo>
                  <a:pt x="8" y="41"/>
                </a:moveTo>
                <a:lnTo>
                  <a:pt x="8" y="41"/>
                </a:lnTo>
                <a:lnTo>
                  <a:pt x="26" y="30"/>
                </a:lnTo>
                <a:lnTo>
                  <a:pt x="44" y="23"/>
                </a:lnTo>
                <a:lnTo>
                  <a:pt x="63" y="19"/>
                </a:lnTo>
                <a:lnTo>
                  <a:pt x="80" y="18"/>
                </a:lnTo>
                <a:lnTo>
                  <a:pt x="100" y="19"/>
                </a:lnTo>
                <a:lnTo>
                  <a:pt x="117" y="23"/>
                </a:lnTo>
                <a:lnTo>
                  <a:pt x="135" y="30"/>
                </a:lnTo>
                <a:lnTo>
                  <a:pt x="153" y="41"/>
                </a:lnTo>
                <a:lnTo>
                  <a:pt x="155" y="42"/>
                </a:lnTo>
                <a:lnTo>
                  <a:pt x="157" y="41"/>
                </a:lnTo>
                <a:lnTo>
                  <a:pt x="160" y="39"/>
                </a:lnTo>
                <a:lnTo>
                  <a:pt x="161" y="37"/>
                </a:lnTo>
                <a:lnTo>
                  <a:pt x="161" y="34"/>
                </a:lnTo>
                <a:lnTo>
                  <a:pt x="161" y="29"/>
                </a:lnTo>
                <a:lnTo>
                  <a:pt x="158" y="26"/>
                </a:lnTo>
                <a:lnTo>
                  <a:pt x="139" y="15"/>
                </a:lnTo>
                <a:lnTo>
                  <a:pt x="120" y="7"/>
                </a:lnTo>
                <a:lnTo>
                  <a:pt x="101" y="1"/>
                </a:lnTo>
                <a:lnTo>
                  <a:pt x="80" y="0"/>
                </a:lnTo>
                <a:lnTo>
                  <a:pt x="61" y="1"/>
                </a:lnTo>
                <a:lnTo>
                  <a:pt x="42" y="7"/>
                </a:lnTo>
                <a:lnTo>
                  <a:pt x="23" y="15"/>
                </a:lnTo>
                <a:lnTo>
                  <a:pt x="4" y="26"/>
                </a:lnTo>
                <a:lnTo>
                  <a:pt x="3" y="27"/>
                </a:lnTo>
                <a:lnTo>
                  <a:pt x="1" y="30"/>
                </a:lnTo>
                <a:lnTo>
                  <a:pt x="0" y="34"/>
                </a:lnTo>
                <a:lnTo>
                  <a:pt x="1" y="37"/>
                </a:lnTo>
                <a:lnTo>
                  <a:pt x="3" y="39"/>
                </a:lnTo>
                <a:lnTo>
                  <a:pt x="4" y="41"/>
                </a:lnTo>
                <a:lnTo>
                  <a:pt x="7" y="42"/>
                </a:lnTo>
                <a:lnTo>
                  <a:pt x="8"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8" name="Freeform 134"/>
          <p:cNvSpPr>
            <a:spLocks/>
          </p:cNvSpPr>
          <p:nvPr/>
        </p:nvSpPr>
        <p:spPr bwMode="auto">
          <a:xfrm>
            <a:off x="3806825" y="1533525"/>
            <a:ext cx="53975" cy="15875"/>
          </a:xfrm>
          <a:custGeom>
            <a:avLst/>
            <a:gdLst>
              <a:gd name="T0" fmla="*/ 2147483647 w 100"/>
              <a:gd name="T1" fmla="*/ 2147483647 h 27"/>
              <a:gd name="T2" fmla="*/ 2147483647 w 100"/>
              <a:gd name="T3" fmla="*/ 2147483647 h 27"/>
              <a:gd name="T4" fmla="*/ 2147483647 w 100"/>
              <a:gd name="T5" fmla="*/ 2147483647 h 27"/>
              <a:gd name="T6" fmla="*/ 2147483647 w 100"/>
              <a:gd name="T7" fmla="*/ 2147483647 h 27"/>
              <a:gd name="T8" fmla="*/ 2147483647 w 100"/>
              <a:gd name="T9" fmla="*/ 0 h 27"/>
              <a:gd name="T10" fmla="*/ 2147483647 w 100"/>
              <a:gd name="T11" fmla="*/ 0 h 27"/>
              <a:gd name="T12" fmla="*/ 2147483647 w 100"/>
              <a:gd name="T13" fmla="*/ 0 h 27"/>
              <a:gd name="T14" fmla="*/ 2147483647 w 100"/>
              <a:gd name="T15" fmla="*/ 2147483647 h 27"/>
              <a:gd name="T16" fmla="*/ 2147483647 w 100"/>
              <a:gd name="T17" fmla="*/ 2147483647 h 27"/>
              <a:gd name="T18" fmla="*/ 2147483647 w 100"/>
              <a:gd name="T19" fmla="*/ 2147483647 h 27"/>
              <a:gd name="T20" fmla="*/ 2147483647 w 100"/>
              <a:gd name="T21" fmla="*/ 2147483647 h 27"/>
              <a:gd name="T22" fmla="*/ 0 w 100"/>
              <a:gd name="T23" fmla="*/ 2147483647 h 27"/>
              <a:gd name="T24" fmla="*/ 0 w 100"/>
              <a:gd name="T25" fmla="*/ 2147483647 h 27"/>
              <a:gd name="T26" fmla="*/ 0 w 100"/>
              <a:gd name="T27" fmla="*/ 2147483647 h 27"/>
              <a:gd name="T28" fmla="*/ 2147483647 w 100"/>
              <a:gd name="T29" fmla="*/ 2147483647 h 27"/>
              <a:gd name="T30" fmla="*/ 2147483647 w 100"/>
              <a:gd name="T31" fmla="*/ 2147483647 h 27"/>
              <a:gd name="T32" fmla="*/ 2147483647 w 100"/>
              <a:gd name="T33" fmla="*/ 2147483647 h 27"/>
              <a:gd name="T34" fmla="*/ 2147483647 w 100"/>
              <a:gd name="T35" fmla="*/ 2147483647 h 27"/>
              <a:gd name="T36" fmla="*/ 2147483647 w 100"/>
              <a:gd name="T37" fmla="*/ 2147483647 h 27"/>
              <a:gd name="T38" fmla="*/ 2147483647 w 100"/>
              <a:gd name="T39" fmla="*/ 2147483647 h 27"/>
              <a:gd name="T40" fmla="*/ 2147483647 w 100"/>
              <a:gd name="T41" fmla="*/ 2147483647 h 27"/>
              <a:gd name="T42" fmla="*/ 2147483647 w 100"/>
              <a:gd name="T43" fmla="*/ 2147483647 h 27"/>
              <a:gd name="T44" fmla="*/ 2147483647 w 100"/>
              <a:gd name="T45" fmla="*/ 2147483647 h 27"/>
              <a:gd name="T46" fmla="*/ 2147483647 w 100"/>
              <a:gd name="T47" fmla="*/ 2147483647 h 27"/>
              <a:gd name="T48" fmla="*/ 2147483647 w 100"/>
              <a:gd name="T49" fmla="*/ 2147483647 h 27"/>
              <a:gd name="T50" fmla="*/ 2147483647 w 100"/>
              <a:gd name="T51" fmla="*/ 2147483647 h 27"/>
              <a:gd name="T52" fmla="*/ 2147483647 w 100"/>
              <a:gd name="T53" fmla="*/ 2147483647 h 27"/>
              <a:gd name="T54" fmla="*/ 2147483647 w 100"/>
              <a:gd name="T55" fmla="*/ 2147483647 h 27"/>
              <a:gd name="T56" fmla="*/ 2147483647 w 100"/>
              <a:gd name="T57" fmla="*/ 2147483647 h 27"/>
              <a:gd name="T58" fmla="*/ 2147483647 w 100"/>
              <a:gd name="T59" fmla="*/ 2147483647 h 27"/>
              <a:gd name="T60" fmla="*/ 2147483647 w 100"/>
              <a:gd name="T61" fmla="*/ 2147483647 h 27"/>
              <a:gd name="T62" fmla="*/ 2147483647 w 100"/>
              <a:gd name="T63" fmla="*/ 2147483647 h 27"/>
              <a:gd name="T64" fmla="*/ 2147483647 w 100"/>
              <a:gd name="T65" fmla="*/ 2147483647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0" h="27">
                <a:moveTo>
                  <a:pt x="96" y="11"/>
                </a:moveTo>
                <a:lnTo>
                  <a:pt x="96" y="11"/>
                </a:lnTo>
                <a:lnTo>
                  <a:pt x="85" y="6"/>
                </a:lnTo>
                <a:lnTo>
                  <a:pt x="73" y="2"/>
                </a:lnTo>
                <a:lnTo>
                  <a:pt x="62" y="0"/>
                </a:lnTo>
                <a:lnTo>
                  <a:pt x="49" y="0"/>
                </a:lnTo>
                <a:lnTo>
                  <a:pt x="38" y="0"/>
                </a:lnTo>
                <a:lnTo>
                  <a:pt x="26" y="2"/>
                </a:lnTo>
                <a:lnTo>
                  <a:pt x="15" y="6"/>
                </a:lnTo>
                <a:lnTo>
                  <a:pt x="4" y="11"/>
                </a:lnTo>
                <a:lnTo>
                  <a:pt x="2" y="12"/>
                </a:lnTo>
                <a:lnTo>
                  <a:pt x="0" y="15"/>
                </a:lnTo>
                <a:lnTo>
                  <a:pt x="0" y="19"/>
                </a:lnTo>
                <a:lnTo>
                  <a:pt x="0" y="21"/>
                </a:lnTo>
                <a:lnTo>
                  <a:pt x="2" y="24"/>
                </a:lnTo>
                <a:lnTo>
                  <a:pt x="3" y="27"/>
                </a:lnTo>
                <a:lnTo>
                  <a:pt x="6" y="27"/>
                </a:lnTo>
                <a:lnTo>
                  <a:pt x="7" y="27"/>
                </a:lnTo>
                <a:lnTo>
                  <a:pt x="18" y="23"/>
                </a:lnTo>
                <a:lnTo>
                  <a:pt x="29" y="19"/>
                </a:lnTo>
                <a:lnTo>
                  <a:pt x="38" y="17"/>
                </a:lnTo>
                <a:lnTo>
                  <a:pt x="49" y="16"/>
                </a:lnTo>
                <a:lnTo>
                  <a:pt x="60" y="17"/>
                </a:lnTo>
                <a:lnTo>
                  <a:pt x="71" y="19"/>
                </a:lnTo>
                <a:lnTo>
                  <a:pt x="82" y="23"/>
                </a:lnTo>
                <a:lnTo>
                  <a:pt x="92" y="27"/>
                </a:lnTo>
                <a:lnTo>
                  <a:pt x="94" y="27"/>
                </a:lnTo>
                <a:lnTo>
                  <a:pt x="97" y="27"/>
                </a:lnTo>
                <a:lnTo>
                  <a:pt x="99" y="24"/>
                </a:lnTo>
                <a:lnTo>
                  <a:pt x="100" y="21"/>
                </a:lnTo>
                <a:lnTo>
                  <a:pt x="100" y="19"/>
                </a:lnTo>
                <a:lnTo>
                  <a:pt x="99" y="15"/>
                </a:lnTo>
                <a:lnTo>
                  <a:pt x="96"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29" name="Freeform 135"/>
          <p:cNvSpPr>
            <a:spLocks/>
          </p:cNvSpPr>
          <p:nvPr/>
        </p:nvSpPr>
        <p:spPr bwMode="auto">
          <a:xfrm>
            <a:off x="3759200" y="1592263"/>
            <a:ext cx="57150" cy="44450"/>
          </a:xfrm>
          <a:custGeom>
            <a:avLst/>
            <a:gdLst>
              <a:gd name="T0" fmla="*/ 2147483647 w 107"/>
              <a:gd name="T1" fmla="*/ 2147483647 h 83"/>
              <a:gd name="T2" fmla="*/ 2147483647 w 107"/>
              <a:gd name="T3" fmla="*/ 2147483647 h 83"/>
              <a:gd name="T4" fmla="*/ 2147483647 w 107"/>
              <a:gd name="T5" fmla="*/ 0 h 83"/>
              <a:gd name="T6" fmla="*/ 2147483647 w 107"/>
              <a:gd name="T7" fmla="*/ 0 h 83"/>
              <a:gd name="T8" fmla="*/ 2147483647 w 107"/>
              <a:gd name="T9" fmla="*/ 2147483647 h 83"/>
              <a:gd name="T10" fmla="*/ 2147483647 w 107"/>
              <a:gd name="T11" fmla="*/ 0 h 83"/>
              <a:gd name="T12" fmla="*/ 0 w 107"/>
              <a:gd name="T13" fmla="*/ 0 h 83"/>
              <a:gd name="T14" fmla="*/ 2147483647 w 107"/>
              <a:gd name="T15" fmla="*/ 2147483647 h 83"/>
              <a:gd name="T16" fmla="*/ 2147483647 w 107"/>
              <a:gd name="T17" fmla="*/ 2147483647 h 83"/>
              <a:gd name="T18" fmla="*/ 2147483647 w 107"/>
              <a:gd name="T19" fmla="*/ 2147483647 h 83"/>
              <a:gd name="T20" fmla="*/ 2147483647 w 107"/>
              <a:gd name="T21" fmla="*/ 2147483647 h 83"/>
              <a:gd name="T22" fmla="*/ 2147483647 w 107"/>
              <a:gd name="T23" fmla="*/ 2147483647 h 83"/>
              <a:gd name="T24" fmla="*/ 2147483647 w 107"/>
              <a:gd name="T25" fmla="*/ 0 h 83"/>
              <a:gd name="T26" fmla="*/ 2147483647 w 107"/>
              <a:gd name="T27" fmla="*/ 0 h 83"/>
              <a:gd name="T28" fmla="*/ 2147483647 w 107"/>
              <a:gd name="T29" fmla="*/ 2147483647 h 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7" h="83">
                <a:moveTo>
                  <a:pt x="76" y="57"/>
                </a:moveTo>
                <a:lnTo>
                  <a:pt x="76" y="57"/>
                </a:lnTo>
                <a:lnTo>
                  <a:pt x="62" y="0"/>
                </a:lnTo>
                <a:lnTo>
                  <a:pt x="45" y="0"/>
                </a:lnTo>
                <a:lnTo>
                  <a:pt x="31" y="56"/>
                </a:lnTo>
                <a:lnTo>
                  <a:pt x="17" y="0"/>
                </a:lnTo>
                <a:lnTo>
                  <a:pt x="0" y="0"/>
                </a:lnTo>
                <a:lnTo>
                  <a:pt x="21" y="83"/>
                </a:lnTo>
                <a:lnTo>
                  <a:pt x="39" y="83"/>
                </a:lnTo>
                <a:lnTo>
                  <a:pt x="53" y="27"/>
                </a:lnTo>
                <a:lnTo>
                  <a:pt x="68" y="83"/>
                </a:lnTo>
                <a:lnTo>
                  <a:pt x="86" y="83"/>
                </a:lnTo>
                <a:lnTo>
                  <a:pt x="107" y="0"/>
                </a:lnTo>
                <a:lnTo>
                  <a:pt x="90" y="0"/>
                </a:lnTo>
                <a:lnTo>
                  <a:pt x="76" y="5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0" name="Rectangle 136"/>
          <p:cNvSpPr>
            <a:spLocks noChangeArrowheads="1"/>
          </p:cNvSpPr>
          <p:nvPr/>
        </p:nvSpPr>
        <p:spPr bwMode="auto">
          <a:xfrm>
            <a:off x="3819525" y="1592263"/>
            <a:ext cx="11113" cy="444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1" name="Rectangle 137"/>
          <p:cNvSpPr>
            <a:spLocks noChangeArrowheads="1"/>
          </p:cNvSpPr>
          <p:nvPr/>
        </p:nvSpPr>
        <p:spPr bwMode="auto">
          <a:xfrm>
            <a:off x="3835400" y="1614488"/>
            <a:ext cx="19050" cy="9525"/>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2" name="Freeform 138"/>
          <p:cNvSpPr>
            <a:spLocks/>
          </p:cNvSpPr>
          <p:nvPr/>
        </p:nvSpPr>
        <p:spPr bwMode="auto">
          <a:xfrm>
            <a:off x="3860800" y="1592263"/>
            <a:ext cx="30163" cy="44450"/>
          </a:xfrm>
          <a:custGeom>
            <a:avLst/>
            <a:gdLst>
              <a:gd name="T0" fmla="*/ 0 w 57"/>
              <a:gd name="T1" fmla="*/ 2147483647 h 83"/>
              <a:gd name="T2" fmla="*/ 2147483647 w 57"/>
              <a:gd name="T3" fmla="*/ 2147483647 h 83"/>
              <a:gd name="T4" fmla="*/ 2147483647 w 57"/>
              <a:gd name="T5" fmla="*/ 2147483647 h 83"/>
              <a:gd name="T6" fmla="*/ 2147483647 w 57"/>
              <a:gd name="T7" fmla="*/ 2147483647 h 83"/>
              <a:gd name="T8" fmla="*/ 2147483647 w 57"/>
              <a:gd name="T9" fmla="*/ 2147483647 h 83"/>
              <a:gd name="T10" fmla="*/ 2147483647 w 57"/>
              <a:gd name="T11" fmla="*/ 2147483647 h 83"/>
              <a:gd name="T12" fmla="*/ 2147483647 w 57"/>
              <a:gd name="T13" fmla="*/ 2147483647 h 83"/>
              <a:gd name="T14" fmla="*/ 2147483647 w 57"/>
              <a:gd name="T15" fmla="*/ 2147483647 h 83"/>
              <a:gd name="T16" fmla="*/ 2147483647 w 57"/>
              <a:gd name="T17" fmla="*/ 0 h 83"/>
              <a:gd name="T18" fmla="*/ 0 w 57"/>
              <a:gd name="T19" fmla="*/ 0 h 83"/>
              <a:gd name="T20" fmla="*/ 0 w 57"/>
              <a:gd name="T21" fmla="*/ 2147483647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3" name="Rectangle 139"/>
          <p:cNvSpPr>
            <a:spLocks noChangeArrowheads="1"/>
          </p:cNvSpPr>
          <p:nvPr/>
        </p:nvSpPr>
        <p:spPr bwMode="auto">
          <a:xfrm>
            <a:off x="3895725" y="1592263"/>
            <a:ext cx="9525" cy="444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4" name="Freeform 140"/>
          <p:cNvSpPr>
            <a:spLocks/>
          </p:cNvSpPr>
          <p:nvPr/>
        </p:nvSpPr>
        <p:spPr bwMode="auto">
          <a:xfrm>
            <a:off x="3275013" y="2768600"/>
            <a:ext cx="41275" cy="3175"/>
          </a:xfrm>
          <a:custGeom>
            <a:avLst/>
            <a:gdLst>
              <a:gd name="T0" fmla="*/ 2147483647 w 75"/>
              <a:gd name="T1" fmla="*/ 2147483647 h 8"/>
              <a:gd name="T2" fmla="*/ 2147483647 w 75"/>
              <a:gd name="T3" fmla="*/ 2147483647 h 8"/>
              <a:gd name="T4" fmla="*/ 2147483647 w 75"/>
              <a:gd name="T5" fmla="*/ 0 h 8"/>
              <a:gd name="T6" fmla="*/ 0 w 75"/>
              <a:gd name="T7" fmla="*/ 0 h 8"/>
              <a:gd name="T8" fmla="*/ 2147483647 w 75"/>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8">
                <a:moveTo>
                  <a:pt x="9" y="8"/>
                </a:moveTo>
                <a:lnTo>
                  <a:pt x="75" y="8"/>
                </a:lnTo>
                <a:lnTo>
                  <a:pt x="75" y="0"/>
                </a:lnTo>
                <a:lnTo>
                  <a:pt x="0" y="0"/>
                </a:lnTo>
                <a:lnTo>
                  <a:pt x="9"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5" name="Freeform 141"/>
          <p:cNvSpPr>
            <a:spLocks/>
          </p:cNvSpPr>
          <p:nvPr/>
        </p:nvSpPr>
        <p:spPr bwMode="auto">
          <a:xfrm>
            <a:off x="3168650" y="2709863"/>
            <a:ext cx="147638" cy="63500"/>
          </a:xfrm>
          <a:custGeom>
            <a:avLst/>
            <a:gdLst>
              <a:gd name="T0" fmla="*/ 2147483647 w 273"/>
              <a:gd name="T1" fmla="*/ 0 h 116"/>
              <a:gd name="T2" fmla="*/ 2147483647 w 273"/>
              <a:gd name="T3" fmla="*/ 0 h 116"/>
              <a:gd name="T4" fmla="*/ 2147483647 w 273"/>
              <a:gd name="T5" fmla="*/ 2147483647 h 116"/>
              <a:gd name="T6" fmla="*/ 0 w 273"/>
              <a:gd name="T7" fmla="*/ 2147483647 h 116"/>
              <a:gd name="T8" fmla="*/ 0 w 273"/>
              <a:gd name="T9" fmla="*/ 2147483647 h 116"/>
              <a:gd name="T10" fmla="*/ 2147483647 w 273"/>
              <a:gd name="T11" fmla="*/ 2147483647 h 116"/>
              <a:gd name="T12" fmla="*/ 2147483647 w 273"/>
              <a:gd name="T13" fmla="*/ 2147483647 h 116"/>
              <a:gd name="T14" fmla="*/ 2147483647 w 273"/>
              <a:gd name="T15" fmla="*/ 2147483647 h 116"/>
              <a:gd name="T16" fmla="*/ 2147483647 w 273"/>
              <a:gd name="T17" fmla="*/ 2147483647 h 116"/>
              <a:gd name="T18" fmla="*/ 2147483647 w 273"/>
              <a:gd name="T19" fmla="*/ 2147483647 h 116"/>
              <a:gd name="T20" fmla="*/ 2147483647 w 273"/>
              <a:gd name="T21" fmla="*/ 2147483647 h 116"/>
              <a:gd name="T22" fmla="*/ 2147483647 w 273"/>
              <a:gd name="T23" fmla="*/ 2147483647 h 116"/>
              <a:gd name="T24" fmla="*/ 2147483647 w 273"/>
              <a:gd name="T25" fmla="*/ 2147483647 h 116"/>
              <a:gd name="T26" fmla="*/ 2147483647 w 273"/>
              <a:gd name="T27" fmla="*/ 2147483647 h 116"/>
              <a:gd name="T28" fmla="*/ 2147483647 w 273"/>
              <a:gd name="T29" fmla="*/ 2147483647 h 116"/>
              <a:gd name="T30" fmla="*/ 2147483647 w 273"/>
              <a:gd name="T31" fmla="*/ 2147483647 h 116"/>
              <a:gd name="T32" fmla="*/ 2147483647 w 273"/>
              <a:gd name="T33" fmla="*/ 2147483647 h 116"/>
              <a:gd name="T34" fmla="*/ 2147483647 w 273"/>
              <a:gd name="T35" fmla="*/ 2147483647 h 116"/>
              <a:gd name="T36" fmla="*/ 2147483647 w 273"/>
              <a:gd name="T37" fmla="*/ 2147483647 h 116"/>
              <a:gd name="T38" fmla="*/ 2147483647 w 273"/>
              <a:gd name="T39" fmla="*/ 2147483647 h 116"/>
              <a:gd name="T40" fmla="*/ 2147483647 w 273"/>
              <a:gd name="T41" fmla="*/ 0 h 1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73" h="116">
                <a:moveTo>
                  <a:pt x="270" y="0"/>
                </a:moveTo>
                <a:lnTo>
                  <a:pt x="3" y="0"/>
                </a:lnTo>
                <a:lnTo>
                  <a:pt x="1" y="1"/>
                </a:lnTo>
                <a:lnTo>
                  <a:pt x="0" y="2"/>
                </a:lnTo>
                <a:lnTo>
                  <a:pt x="0" y="113"/>
                </a:lnTo>
                <a:lnTo>
                  <a:pt x="1" y="114"/>
                </a:lnTo>
                <a:lnTo>
                  <a:pt x="3" y="116"/>
                </a:lnTo>
                <a:lnTo>
                  <a:pt x="162" y="116"/>
                </a:lnTo>
                <a:lnTo>
                  <a:pt x="164" y="114"/>
                </a:lnTo>
                <a:lnTo>
                  <a:pt x="165" y="113"/>
                </a:lnTo>
                <a:lnTo>
                  <a:pt x="164" y="107"/>
                </a:lnTo>
                <a:lnTo>
                  <a:pt x="162" y="105"/>
                </a:lnTo>
                <a:lnTo>
                  <a:pt x="161" y="105"/>
                </a:lnTo>
                <a:lnTo>
                  <a:pt x="11" y="105"/>
                </a:lnTo>
                <a:lnTo>
                  <a:pt x="11" y="11"/>
                </a:lnTo>
                <a:lnTo>
                  <a:pt x="270" y="11"/>
                </a:lnTo>
                <a:lnTo>
                  <a:pt x="273" y="9"/>
                </a:lnTo>
                <a:lnTo>
                  <a:pt x="273" y="8"/>
                </a:lnTo>
                <a:lnTo>
                  <a:pt x="273" y="2"/>
                </a:lnTo>
                <a:lnTo>
                  <a:pt x="273" y="1"/>
                </a:lnTo>
                <a:lnTo>
                  <a:pt x="27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6" name="Rectangle 142"/>
          <p:cNvSpPr>
            <a:spLocks noChangeArrowheads="1"/>
          </p:cNvSpPr>
          <p:nvPr/>
        </p:nvSpPr>
        <p:spPr bwMode="auto">
          <a:xfrm>
            <a:off x="3300413" y="2720975"/>
            <a:ext cx="1587" cy="39688"/>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7" name="Freeform 143"/>
          <p:cNvSpPr>
            <a:spLocks/>
          </p:cNvSpPr>
          <p:nvPr/>
        </p:nvSpPr>
        <p:spPr bwMode="auto">
          <a:xfrm>
            <a:off x="3260725" y="2760663"/>
            <a:ext cx="33338" cy="49212"/>
          </a:xfrm>
          <a:custGeom>
            <a:avLst/>
            <a:gdLst>
              <a:gd name="T0" fmla="*/ 0 w 58"/>
              <a:gd name="T1" fmla="*/ 0 h 92"/>
              <a:gd name="T2" fmla="*/ 2147483647 w 58"/>
              <a:gd name="T3" fmla="*/ 2147483647 h 92"/>
              <a:gd name="T4" fmla="*/ 2147483647 w 58"/>
              <a:gd name="T5" fmla="*/ 2147483647 h 92"/>
              <a:gd name="T6" fmla="*/ 2147483647 w 58"/>
              <a:gd name="T7" fmla="*/ 2147483647 h 92"/>
              <a:gd name="T8" fmla="*/ 2147483647 w 58"/>
              <a:gd name="T9" fmla="*/ 2147483647 h 92"/>
              <a:gd name="T10" fmla="*/ 2147483647 w 58"/>
              <a:gd name="T11" fmla="*/ 2147483647 h 92"/>
              <a:gd name="T12" fmla="*/ 2147483647 w 58"/>
              <a:gd name="T13" fmla="*/ 2147483647 h 92"/>
              <a:gd name="T14" fmla="*/ 0 w 58"/>
              <a:gd name="T15" fmla="*/ 0 h 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 h="92">
                <a:moveTo>
                  <a:pt x="0" y="0"/>
                </a:moveTo>
                <a:lnTo>
                  <a:pt x="13" y="78"/>
                </a:lnTo>
                <a:lnTo>
                  <a:pt x="27" y="63"/>
                </a:lnTo>
                <a:lnTo>
                  <a:pt x="43" y="92"/>
                </a:lnTo>
                <a:lnTo>
                  <a:pt x="58" y="82"/>
                </a:lnTo>
                <a:lnTo>
                  <a:pt x="39" y="58"/>
                </a:lnTo>
                <a:lnTo>
                  <a:pt x="58" y="54"/>
                </a:lnTo>
                <a:lnTo>
                  <a:pt x="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8" name="Freeform 144"/>
          <p:cNvSpPr>
            <a:spLocks/>
          </p:cNvSpPr>
          <p:nvPr/>
        </p:nvSpPr>
        <p:spPr bwMode="auto">
          <a:xfrm>
            <a:off x="3184525" y="2733675"/>
            <a:ext cx="104775" cy="22225"/>
          </a:xfrm>
          <a:custGeom>
            <a:avLst/>
            <a:gdLst>
              <a:gd name="T0" fmla="*/ 2147483647 w 194"/>
              <a:gd name="T1" fmla="*/ 2147483647 h 42"/>
              <a:gd name="T2" fmla="*/ 2147483647 w 194"/>
              <a:gd name="T3" fmla="*/ 2147483647 h 42"/>
              <a:gd name="T4" fmla="*/ 2147483647 w 194"/>
              <a:gd name="T5" fmla="*/ 0 h 42"/>
              <a:gd name="T6" fmla="*/ 2147483647 w 194"/>
              <a:gd name="T7" fmla="*/ 0 h 42"/>
              <a:gd name="T8" fmla="*/ 2147483647 w 194"/>
              <a:gd name="T9" fmla="*/ 2147483647 h 42"/>
              <a:gd name="T10" fmla="*/ 2147483647 w 194"/>
              <a:gd name="T11" fmla="*/ 2147483647 h 42"/>
              <a:gd name="T12" fmla="*/ 2147483647 w 194"/>
              <a:gd name="T13" fmla="*/ 0 h 42"/>
              <a:gd name="T14" fmla="*/ 2147483647 w 194"/>
              <a:gd name="T15" fmla="*/ 0 h 42"/>
              <a:gd name="T16" fmla="*/ 2147483647 w 194"/>
              <a:gd name="T17" fmla="*/ 0 h 42"/>
              <a:gd name="T18" fmla="*/ 2147483647 w 194"/>
              <a:gd name="T19" fmla="*/ 0 h 42"/>
              <a:gd name="T20" fmla="*/ 2147483647 w 194"/>
              <a:gd name="T21" fmla="*/ 2147483647 h 42"/>
              <a:gd name="T22" fmla="*/ 2147483647 w 194"/>
              <a:gd name="T23" fmla="*/ 0 h 42"/>
              <a:gd name="T24" fmla="*/ 2147483647 w 194"/>
              <a:gd name="T25" fmla="*/ 0 h 42"/>
              <a:gd name="T26" fmla="*/ 2147483647 w 194"/>
              <a:gd name="T27" fmla="*/ 2147483647 h 42"/>
              <a:gd name="T28" fmla="*/ 2147483647 w 194"/>
              <a:gd name="T29" fmla="*/ 0 h 42"/>
              <a:gd name="T30" fmla="*/ 2147483647 w 194"/>
              <a:gd name="T31" fmla="*/ 0 h 42"/>
              <a:gd name="T32" fmla="*/ 2147483647 w 194"/>
              <a:gd name="T33" fmla="*/ 0 h 42"/>
              <a:gd name="T34" fmla="*/ 2147483647 w 194"/>
              <a:gd name="T35" fmla="*/ 0 h 42"/>
              <a:gd name="T36" fmla="*/ 2147483647 w 194"/>
              <a:gd name="T37" fmla="*/ 2147483647 h 42"/>
              <a:gd name="T38" fmla="*/ 2147483647 w 194"/>
              <a:gd name="T39" fmla="*/ 2147483647 h 42"/>
              <a:gd name="T40" fmla="*/ 2147483647 w 194"/>
              <a:gd name="T41" fmla="*/ 0 h 42"/>
              <a:gd name="T42" fmla="*/ 2147483647 w 194"/>
              <a:gd name="T43" fmla="*/ 0 h 42"/>
              <a:gd name="T44" fmla="*/ 2147483647 w 194"/>
              <a:gd name="T45" fmla="*/ 2147483647 h 42"/>
              <a:gd name="T46" fmla="*/ 2147483647 w 194"/>
              <a:gd name="T47" fmla="*/ 0 h 42"/>
              <a:gd name="T48" fmla="*/ 0 w 194"/>
              <a:gd name="T49" fmla="*/ 0 h 42"/>
              <a:gd name="T50" fmla="*/ 2147483647 w 194"/>
              <a:gd name="T51" fmla="*/ 2147483647 h 42"/>
              <a:gd name="T52" fmla="*/ 2147483647 w 194"/>
              <a:gd name="T53" fmla="*/ 2147483647 h 42"/>
              <a:gd name="T54" fmla="*/ 2147483647 w 194"/>
              <a:gd name="T55" fmla="*/ 2147483647 h 42"/>
              <a:gd name="T56" fmla="*/ 2147483647 w 194"/>
              <a:gd name="T57" fmla="*/ 2147483647 h 42"/>
              <a:gd name="T58" fmla="*/ 2147483647 w 194"/>
              <a:gd name="T59" fmla="*/ 2147483647 h 42"/>
              <a:gd name="T60" fmla="*/ 2147483647 w 194"/>
              <a:gd name="T61" fmla="*/ 2147483647 h 42"/>
              <a:gd name="T62" fmla="*/ 2147483647 w 194"/>
              <a:gd name="T63" fmla="*/ 2147483647 h 42"/>
              <a:gd name="T64" fmla="*/ 2147483647 w 194"/>
              <a:gd name="T65" fmla="*/ 2147483647 h 42"/>
              <a:gd name="T66" fmla="*/ 2147483647 w 194"/>
              <a:gd name="T67" fmla="*/ 2147483647 h 42"/>
              <a:gd name="T68" fmla="*/ 2147483647 w 194"/>
              <a:gd name="T69" fmla="*/ 2147483647 h 42"/>
              <a:gd name="T70" fmla="*/ 2147483647 w 194"/>
              <a:gd name="T71" fmla="*/ 2147483647 h 42"/>
              <a:gd name="T72" fmla="*/ 2147483647 w 194"/>
              <a:gd name="T73" fmla="*/ 2147483647 h 42"/>
              <a:gd name="T74" fmla="*/ 2147483647 w 194"/>
              <a:gd name="T75" fmla="*/ 2147483647 h 42"/>
              <a:gd name="T76" fmla="*/ 2147483647 w 194"/>
              <a:gd name="T77" fmla="*/ 2147483647 h 42"/>
              <a:gd name="T78" fmla="*/ 2147483647 w 194"/>
              <a:gd name="T79" fmla="*/ 2147483647 h 42"/>
              <a:gd name="T80" fmla="*/ 2147483647 w 194"/>
              <a:gd name="T81" fmla="*/ 2147483647 h 42"/>
              <a:gd name="T82" fmla="*/ 2147483647 w 194"/>
              <a:gd name="T83" fmla="*/ 2147483647 h 42"/>
              <a:gd name="T84" fmla="*/ 2147483647 w 194"/>
              <a:gd name="T85" fmla="*/ 0 h 42"/>
              <a:gd name="T86" fmla="*/ 2147483647 w 194"/>
              <a:gd name="T87" fmla="*/ 0 h 42"/>
              <a:gd name="T88" fmla="*/ 2147483647 w 194"/>
              <a:gd name="T89" fmla="*/ 2147483647 h 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4" h="42">
                <a:moveTo>
                  <a:pt x="174" y="29"/>
                </a:moveTo>
                <a:lnTo>
                  <a:pt x="174" y="29"/>
                </a:lnTo>
                <a:lnTo>
                  <a:pt x="167" y="0"/>
                </a:lnTo>
                <a:lnTo>
                  <a:pt x="156" y="0"/>
                </a:lnTo>
                <a:lnTo>
                  <a:pt x="149" y="29"/>
                </a:lnTo>
                <a:lnTo>
                  <a:pt x="148" y="29"/>
                </a:lnTo>
                <a:lnTo>
                  <a:pt x="141" y="0"/>
                </a:lnTo>
                <a:lnTo>
                  <a:pt x="130" y="0"/>
                </a:lnTo>
                <a:lnTo>
                  <a:pt x="129" y="0"/>
                </a:lnTo>
                <a:lnTo>
                  <a:pt x="118" y="0"/>
                </a:lnTo>
                <a:lnTo>
                  <a:pt x="109" y="29"/>
                </a:lnTo>
                <a:lnTo>
                  <a:pt x="103" y="0"/>
                </a:lnTo>
                <a:lnTo>
                  <a:pt x="92" y="0"/>
                </a:lnTo>
                <a:lnTo>
                  <a:pt x="85" y="29"/>
                </a:lnTo>
                <a:lnTo>
                  <a:pt x="77" y="0"/>
                </a:lnTo>
                <a:lnTo>
                  <a:pt x="66" y="0"/>
                </a:lnTo>
                <a:lnTo>
                  <a:pt x="64" y="0"/>
                </a:lnTo>
                <a:lnTo>
                  <a:pt x="54" y="0"/>
                </a:lnTo>
                <a:lnTo>
                  <a:pt x="47" y="29"/>
                </a:lnTo>
                <a:lnTo>
                  <a:pt x="45" y="29"/>
                </a:lnTo>
                <a:lnTo>
                  <a:pt x="39" y="0"/>
                </a:lnTo>
                <a:lnTo>
                  <a:pt x="28" y="0"/>
                </a:lnTo>
                <a:lnTo>
                  <a:pt x="21" y="29"/>
                </a:lnTo>
                <a:lnTo>
                  <a:pt x="13" y="0"/>
                </a:lnTo>
                <a:lnTo>
                  <a:pt x="0" y="0"/>
                </a:lnTo>
                <a:lnTo>
                  <a:pt x="14" y="42"/>
                </a:lnTo>
                <a:lnTo>
                  <a:pt x="26" y="42"/>
                </a:lnTo>
                <a:lnTo>
                  <a:pt x="33" y="14"/>
                </a:lnTo>
                <a:lnTo>
                  <a:pt x="40" y="42"/>
                </a:lnTo>
                <a:lnTo>
                  <a:pt x="52" y="42"/>
                </a:lnTo>
                <a:lnTo>
                  <a:pt x="64" y="1"/>
                </a:lnTo>
                <a:lnTo>
                  <a:pt x="78" y="42"/>
                </a:lnTo>
                <a:lnTo>
                  <a:pt x="90" y="42"/>
                </a:lnTo>
                <a:lnTo>
                  <a:pt x="97" y="14"/>
                </a:lnTo>
                <a:lnTo>
                  <a:pt x="104" y="42"/>
                </a:lnTo>
                <a:lnTo>
                  <a:pt x="116" y="42"/>
                </a:lnTo>
                <a:lnTo>
                  <a:pt x="129" y="1"/>
                </a:lnTo>
                <a:lnTo>
                  <a:pt x="142" y="42"/>
                </a:lnTo>
                <a:lnTo>
                  <a:pt x="153" y="42"/>
                </a:lnTo>
                <a:lnTo>
                  <a:pt x="161" y="14"/>
                </a:lnTo>
                <a:lnTo>
                  <a:pt x="168" y="42"/>
                </a:lnTo>
                <a:lnTo>
                  <a:pt x="180" y="42"/>
                </a:lnTo>
                <a:lnTo>
                  <a:pt x="194" y="0"/>
                </a:lnTo>
                <a:lnTo>
                  <a:pt x="182" y="0"/>
                </a:lnTo>
                <a:lnTo>
                  <a:pt x="174" y="2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39" name="Rectangle 145"/>
          <p:cNvSpPr>
            <a:spLocks noChangeArrowheads="1"/>
          </p:cNvSpPr>
          <p:nvPr/>
        </p:nvSpPr>
        <p:spPr bwMode="auto">
          <a:xfrm>
            <a:off x="3287713" y="2749550"/>
            <a:ext cx="6350" cy="6350"/>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0" name="Freeform 146"/>
          <p:cNvSpPr>
            <a:spLocks noEditPoints="1"/>
          </p:cNvSpPr>
          <p:nvPr/>
        </p:nvSpPr>
        <p:spPr bwMode="auto">
          <a:xfrm>
            <a:off x="31686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5" y="42"/>
                </a:moveTo>
                <a:lnTo>
                  <a:pt x="253" y="42"/>
                </a:lnTo>
                <a:lnTo>
                  <a:pt x="253"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3" y="136"/>
                </a:lnTo>
                <a:lnTo>
                  <a:pt x="253" y="105"/>
                </a:lnTo>
                <a:lnTo>
                  <a:pt x="265" y="105"/>
                </a:lnTo>
                <a:lnTo>
                  <a:pt x="268" y="105"/>
                </a:lnTo>
                <a:lnTo>
                  <a:pt x="270" y="102"/>
                </a:lnTo>
                <a:lnTo>
                  <a:pt x="273" y="100"/>
                </a:lnTo>
                <a:lnTo>
                  <a:pt x="273" y="97"/>
                </a:lnTo>
                <a:lnTo>
                  <a:pt x="273" y="52"/>
                </a:lnTo>
                <a:lnTo>
                  <a:pt x="273" y="48"/>
                </a:lnTo>
                <a:lnTo>
                  <a:pt x="270" y="45"/>
                </a:lnTo>
                <a:lnTo>
                  <a:pt x="268"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1" name="Rectangle 147"/>
          <p:cNvSpPr>
            <a:spLocks noChangeArrowheads="1"/>
          </p:cNvSpPr>
          <p:nvPr/>
        </p:nvSpPr>
        <p:spPr bwMode="auto">
          <a:xfrm>
            <a:off x="348297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2" name="Freeform 148"/>
          <p:cNvSpPr>
            <a:spLocks noEditPoints="1"/>
          </p:cNvSpPr>
          <p:nvPr/>
        </p:nvSpPr>
        <p:spPr bwMode="auto">
          <a:xfrm>
            <a:off x="346392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5" y="42"/>
                </a:moveTo>
                <a:lnTo>
                  <a:pt x="252" y="42"/>
                </a:lnTo>
                <a:lnTo>
                  <a:pt x="252"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3" name="Rectangle 149"/>
          <p:cNvSpPr>
            <a:spLocks noChangeArrowheads="1"/>
          </p:cNvSpPr>
          <p:nvPr/>
        </p:nvSpPr>
        <p:spPr bwMode="auto">
          <a:xfrm>
            <a:off x="377983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4" name="Rectangle 150"/>
          <p:cNvSpPr>
            <a:spLocks noChangeArrowheads="1"/>
          </p:cNvSpPr>
          <p:nvPr/>
        </p:nvSpPr>
        <p:spPr bwMode="auto">
          <a:xfrm>
            <a:off x="380523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5" name="Freeform 151"/>
          <p:cNvSpPr>
            <a:spLocks noEditPoints="1"/>
          </p:cNvSpPr>
          <p:nvPr/>
        </p:nvSpPr>
        <p:spPr bwMode="auto">
          <a:xfrm>
            <a:off x="3760788" y="2428875"/>
            <a:ext cx="147637"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4" y="42"/>
                </a:moveTo>
                <a:lnTo>
                  <a:pt x="253" y="42"/>
                </a:lnTo>
                <a:lnTo>
                  <a:pt x="253" y="11"/>
                </a:lnTo>
                <a:lnTo>
                  <a:pt x="251" y="7"/>
                </a:lnTo>
                <a:lnTo>
                  <a:pt x="249" y="4"/>
                </a:lnTo>
                <a:lnTo>
                  <a:pt x="246" y="1"/>
                </a:lnTo>
                <a:lnTo>
                  <a:pt x="242" y="0"/>
                </a:lnTo>
                <a:lnTo>
                  <a:pt x="11" y="0"/>
                </a:lnTo>
                <a:lnTo>
                  <a:pt x="7" y="1"/>
                </a:lnTo>
                <a:lnTo>
                  <a:pt x="3" y="4"/>
                </a:lnTo>
                <a:lnTo>
                  <a:pt x="2" y="7"/>
                </a:lnTo>
                <a:lnTo>
                  <a:pt x="0" y="11"/>
                </a:lnTo>
                <a:lnTo>
                  <a:pt x="0" y="136"/>
                </a:lnTo>
                <a:lnTo>
                  <a:pt x="2" y="141"/>
                </a:lnTo>
                <a:lnTo>
                  <a:pt x="3" y="145"/>
                </a:lnTo>
                <a:lnTo>
                  <a:pt x="7" y="147"/>
                </a:lnTo>
                <a:lnTo>
                  <a:pt x="11" y="147"/>
                </a:lnTo>
                <a:lnTo>
                  <a:pt x="242" y="147"/>
                </a:lnTo>
                <a:lnTo>
                  <a:pt x="246" y="147"/>
                </a:lnTo>
                <a:lnTo>
                  <a:pt x="249" y="145"/>
                </a:lnTo>
                <a:lnTo>
                  <a:pt x="251" y="141"/>
                </a:lnTo>
                <a:lnTo>
                  <a:pt x="253" y="136"/>
                </a:lnTo>
                <a:lnTo>
                  <a:pt x="253" y="105"/>
                </a:lnTo>
                <a:lnTo>
                  <a:pt x="264" y="105"/>
                </a:lnTo>
                <a:lnTo>
                  <a:pt x="268" y="105"/>
                </a:lnTo>
                <a:lnTo>
                  <a:pt x="271" y="102"/>
                </a:lnTo>
                <a:lnTo>
                  <a:pt x="272" y="100"/>
                </a:lnTo>
                <a:lnTo>
                  <a:pt x="273" y="97"/>
                </a:lnTo>
                <a:lnTo>
                  <a:pt x="273" y="52"/>
                </a:lnTo>
                <a:lnTo>
                  <a:pt x="272" y="48"/>
                </a:lnTo>
                <a:lnTo>
                  <a:pt x="271" y="45"/>
                </a:lnTo>
                <a:lnTo>
                  <a:pt x="268" y="44"/>
                </a:lnTo>
                <a:lnTo>
                  <a:pt x="264" y="42"/>
                </a:lnTo>
                <a:close/>
                <a:moveTo>
                  <a:pt x="231" y="127"/>
                </a:moveTo>
                <a:lnTo>
                  <a:pt x="21" y="127"/>
                </a:lnTo>
                <a:lnTo>
                  <a:pt x="21"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46" name="Rectangle 152"/>
          <p:cNvSpPr>
            <a:spLocks noChangeArrowheads="1"/>
          </p:cNvSpPr>
          <p:nvPr/>
        </p:nvSpPr>
        <p:spPr bwMode="auto">
          <a:xfrm>
            <a:off x="407352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7" name="Rectangle 153"/>
          <p:cNvSpPr>
            <a:spLocks noChangeArrowheads="1"/>
          </p:cNvSpPr>
          <p:nvPr/>
        </p:nvSpPr>
        <p:spPr bwMode="auto">
          <a:xfrm>
            <a:off x="4100513"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8" name="Rectangle 154"/>
          <p:cNvSpPr>
            <a:spLocks noChangeArrowheads="1"/>
          </p:cNvSpPr>
          <p:nvPr/>
        </p:nvSpPr>
        <p:spPr bwMode="auto">
          <a:xfrm>
            <a:off x="4125913" y="2449513"/>
            <a:ext cx="20637"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9" name="Freeform 155"/>
          <p:cNvSpPr>
            <a:spLocks noEditPoints="1"/>
          </p:cNvSpPr>
          <p:nvPr/>
        </p:nvSpPr>
        <p:spPr bwMode="auto">
          <a:xfrm>
            <a:off x="405447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2147483647 w 273"/>
              <a:gd name="T21" fmla="*/ 2147483647 h 147"/>
              <a:gd name="T22" fmla="*/ 0 w 273"/>
              <a:gd name="T23" fmla="*/ 2147483647 h 147"/>
              <a:gd name="T24" fmla="*/ 0 w 273"/>
              <a:gd name="T25" fmla="*/ 2147483647 h 147"/>
              <a:gd name="T26" fmla="*/ 2147483647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5" y="42"/>
                </a:moveTo>
                <a:lnTo>
                  <a:pt x="252" y="42"/>
                </a:lnTo>
                <a:lnTo>
                  <a:pt x="252" y="11"/>
                </a:lnTo>
                <a:lnTo>
                  <a:pt x="251" y="7"/>
                </a:lnTo>
                <a:lnTo>
                  <a:pt x="250" y="4"/>
                </a:lnTo>
                <a:lnTo>
                  <a:pt x="246" y="1"/>
                </a:lnTo>
                <a:lnTo>
                  <a:pt x="241" y="0"/>
                </a:lnTo>
                <a:lnTo>
                  <a:pt x="11" y="0"/>
                </a:lnTo>
                <a:lnTo>
                  <a:pt x="7" y="1"/>
                </a:lnTo>
                <a:lnTo>
                  <a:pt x="4" y="4"/>
                </a:lnTo>
                <a:lnTo>
                  <a:pt x="1" y="7"/>
                </a:lnTo>
                <a:lnTo>
                  <a:pt x="0" y="11"/>
                </a:lnTo>
                <a:lnTo>
                  <a:pt x="0" y="136"/>
                </a:lnTo>
                <a:lnTo>
                  <a:pt x="1" y="141"/>
                </a:lnTo>
                <a:lnTo>
                  <a:pt x="4" y="145"/>
                </a:lnTo>
                <a:lnTo>
                  <a:pt x="7" y="147"/>
                </a:lnTo>
                <a:lnTo>
                  <a:pt x="11" y="147"/>
                </a:lnTo>
                <a:lnTo>
                  <a:pt x="241"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0" name="Rectangle 156"/>
          <p:cNvSpPr>
            <a:spLocks noChangeArrowheads="1"/>
          </p:cNvSpPr>
          <p:nvPr/>
        </p:nvSpPr>
        <p:spPr bwMode="auto">
          <a:xfrm>
            <a:off x="4368800"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1" name="Rectangle 157"/>
          <p:cNvSpPr>
            <a:spLocks noChangeArrowheads="1"/>
          </p:cNvSpPr>
          <p:nvPr/>
        </p:nvSpPr>
        <p:spPr bwMode="auto">
          <a:xfrm>
            <a:off x="4395788"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2" name="Rectangle 158"/>
          <p:cNvSpPr>
            <a:spLocks noChangeArrowheads="1"/>
          </p:cNvSpPr>
          <p:nvPr/>
        </p:nvSpPr>
        <p:spPr bwMode="auto">
          <a:xfrm>
            <a:off x="4421188" y="2449513"/>
            <a:ext cx="20637"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3" name="Rectangle 159"/>
          <p:cNvSpPr>
            <a:spLocks noChangeArrowheads="1"/>
          </p:cNvSpPr>
          <p:nvPr/>
        </p:nvSpPr>
        <p:spPr bwMode="auto">
          <a:xfrm>
            <a:off x="4448175" y="2449513"/>
            <a:ext cx="19050" cy="36512"/>
          </a:xfrm>
          <a:prstGeom prst="rect">
            <a:avLst/>
          </a:prstGeom>
          <a:solidFill>
            <a:srgbClr val="EF8B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4" name="Freeform 160"/>
          <p:cNvSpPr>
            <a:spLocks noEditPoints="1"/>
          </p:cNvSpPr>
          <p:nvPr/>
        </p:nvSpPr>
        <p:spPr bwMode="auto">
          <a:xfrm>
            <a:off x="43497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0 h 147"/>
              <a:gd name="T14" fmla="*/ 2147483647 w 273"/>
              <a:gd name="T15" fmla="*/ 0 h 147"/>
              <a:gd name="T16" fmla="*/ 2147483647 w 273"/>
              <a:gd name="T17" fmla="*/ 2147483647 h 147"/>
              <a:gd name="T18" fmla="*/ 2147483647 w 273"/>
              <a:gd name="T19" fmla="*/ 2147483647 h 147"/>
              <a:gd name="T20" fmla="*/ 0 w 273"/>
              <a:gd name="T21" fmla="*/ 2147483647 h 147"/>
              <a:gd name="T22" fmla="*/ 0 w 273"/>
              <a:gd name="T23" fmla="*/ 2147483647 h 147"/>
              <a:gd name="T24" fmla="*/ 0 w 273"/>
              <a:gd name="T25" fmla="*/ 2147483647 h 147"/>
              <a:gd name="T26" fmla="*/ 0 w 273"/>
              <a:gd name="T27" fmla="*/ 2147483647 h 147"/>
              <a:gd name="T28" fmla="*/ 2147483647 w 273"/>
              <a:gd name="T29" fmla="*/ 2147483647 h 147"/>
              <a:gd name="T30" fmla="*/ 2147483647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3" h="147">
                <a:moveTo>
                  <a:pt x="263" y="42"/>
                </a:moveTo>
                <a:lnTo>
                  <a:pt x="251" y="42"/>
                </a:lnTo>
                <a:lnTo>
                  <a:pt x="251" y="11"/>
                </a:lnTo>
                <a:lnTo>
                  <a:pt x="251" y="7"/>
                </a:lnTo>
                <a:lnTo>
                  <a:pt x="248" y="4"/>
                </a:lnTo>
                <a:lnTo>
                  <a:pt x="246" y="1"/>
                </a:lnTo>
                <a:lnTo>
                  <a:pt x="241" y="0"/>
                </a:lnTo>
                <a:lnTo>
                  <a:pt x="9" y="0"/>
                </a:lnTo>
                <a:lnTo>
                  <a:pt x="5" y="1"/>
                </a:lnTo>
                <a:lnTo>
                  <a:pt x="3" y="4"/>
                </a:lnTo>
                <a:lnTo>
                  <a:pt x="0" y="7"/>
                </a:lnTo>
                <a:lnTo>
                  <a:pt x="0" y="11"/>
                </a:lnTo>
                <a:lnTo>
                  <a:pt x="0" y="136"/>
                </a:lnTo>
                <a:lnTo>
                  <a:pt x="0" y="141"/>
                </a:lnTo>
                <a:lnTo>
                  <a:pt x="3" y="145"/>
                </a:lnTo>
                <a:lnTo>
                  <a:pt x="5" y="147"/>
                </a:lnTo>
                <a:lnTo>
                  <a:pt x="9" y="147"/>
                </a:lnTo>
                <a:lnTo>
                  <a:pt x="241" y="147"/>
                </a:lnTo>
                <a:lnTo>
                  <a:pt x="246" y="147"/>
                </a:lnTo>
                <a:lnTo>
                  <a:pt x="248" y="145"/>
                </a:lnTo>
                <a:lnTo>
                  <a:pt x="251" y="141"/>
                </a:lnTo>
                <a:lnTo>
                  <a:pt x="251" y="136"/>
                </a:lnTo>
                <a:lnTo>
                  <a:pt x="251" y="105"/>
                </a:lnTo>
                <a:lnTo>
                  <a:pt x="263" y="105"/>
                </a:lnTo>
                <a:lnTo>
                  <a:pt x="267" y="105"/>
                </a:lnTo>
                <a:lnTo>
                  <a:pt x="270" y="102"/>
                </a:lnTo>
                <a:lnTo>
                  <a:pt x="271" y="100"/>
                </a:lnTo>
                <a:lnTo>
                  <a:pt x="273" y="97"/>
                </a:lnTo>
                <a:lnTo>
                  <a:pt x="273" y="52"/>
                </a:lnTo>
                <a:lnTo>
                  <a:pt x="271" y="48"/>
                </a:lnTo>
                <a:lnTo>
                  <a:pt x="270" y="45"/>
                </a:lnTo>
                <a:lnTo>
                  <a:pt x="267" y="44"/>
                </a:lnTo>
                <a:lnTo>
                  <a:pt x="263" y="42"/>
                </a:lnTo>
                <a:close/>
                <a:moveTo>
                  <a:pt x="231" y="127"/>
                </a:moveTo>
                <a:lnTo>
                  <a:pt x="20" y="127"/>
                </a:lnTo>
                <a:lnTo>
                  <a:pt x="20" y="22"/>
                </a:lnTo>
                <a:lnTo>
                  <a:pt x="231" y="22"/>
                </a:lnTo>
                <a:lnTo>
                  <a:pt x="231" y="12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5" name="Freeform 161"/>
          <p:cNvSpPr>
            <a:spLocks/>
          </p:cNvSpPr>
          <p:nvPr/>
        </p:nvSpPr>
        <p:spPr bwMode="auto">
          <a:xfrm>
            <a:off x="4686300" y="2400300"/>
            <a:ext cx="60325" cy="123825"/>
          </a:xfrm>
          <a:custGeom>
            <a:avLst/>
            <a:gdLst>
              <a:gd name="T0" fmla="*/ 2147483647 w 113"/>
              <a:gd name="T1" fmla="*/ 2147483647 h 228"/>
              <a:gd name="T2" fmla="*/ 2147483647 w 113"/>
              <a:gd name="T3" fmla="*/ 2147483647 h 228"/>
              <a:gd name="T4" fmla="*/ 2147483647 w 113"/>
              <a:gd name="T5" fmla="*/ 2147483647 h 228"/>
              <a:gd name="T6" fmla="*/ 2147483647 w 113"/>
              <a:gd name="T7" fmla="*/ 2147483647 h 228"/>
              <a:gd name="T8" fmla="*/ 2147483647 w 113"/>
              <a:gd name="T9" fmla="*/ 0 h 228"/>
              <a:gd name="T10" fmla="*/ 2147483647 w 113"/>
              <a:gd name="T11" fmla="*/ 0 h 228"/>
              <a:gd name="T12" fmla="*/ 0 w 113"/>
              <a:gd name="T13" fmla="*/ 2147483647 h 228"/>
              <a:gd name="T14" fmla="*/ 2147483647 w 113"/>
              <a:gd name="T15" fmla="*/ 2147483647 h 228"/>
              <a:gd name="T16" fmla="*/ 0 w 113"/>
              <a:gd name="T17" fmla="*/ 2147483647 h 228"/>
              <a:gd name="T18" fmla="*/ 2147483647 w 113"/>
              <a:gd name="T19" fmla="*/ 2147483647 h 228"/>
              <a:gd name="T20" fmla="*/ 2147483647 w 113"/>
              <a:gd name="T21" fmla="*/ 2147483647 h 228"/>
              <a:gd name="T22" fmla="*/ 2147483647 w 113"/>
              <a:gd name="T23" fmla="*/ 2147483647 h 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 h="228">
                <a:moveTo>
                  <a:pt x="90" y="137"/>
                </a:moveTo>
                <a:lnTo>
                  <a:pt x="57" y="137"/>
                </a:lnTo>
                <a:lnTo>
                  <a:pt x="113" y="55"/>
                </a:lnTo>
                <a:lnTo>
                  <a:pt x="81" y="55"/>
                </a:lnTo>
                <a:lnTo>
                  <a:pt x="103" y="0"/>
                </a:lnTo>
                <a:lnTo>
                  <a:pt x="34" y="0"/>
                </a:lnTo>
                <a:lnTo>
                  <a:pt x="0" y="83"/>
                </a:lnTo>
                <a:lnTo>
                  <a:pt x="31" y="83"/>
                </a:lnTo>
                <a:lnTo>
                  <a:pt x="0" y="165"/>
                </a:lnTo>
                <a:lnTo>
                  <a:pt x="34" y="165"/>
                </a:lnTo>
                <a:lnTo>
                  <a:pt x="34" y="228"/>
                </a:lnTo>
                <a:lnTo>
                  <a:pt x="90" y="13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6" name="Freeform 162"/>
          <p:cNvSpPr>
            <a:spLocks/>
          </p:cNvSpPr>
          <p:nvPr/>
        </p:nvSpPr>
        <p:spPr bwMode="auto">
          <a:xfrm>
            <a:off x="4646613" y="2428875"/>
            <a:ext cx="49212" cy="77788"/>
          </a:xfrm>
          <a:custGeom>
            <a:avLst/>
            <a:gdLst>
              <a:gd name="T0" fmla="*/ 2147483647 w 90"/>
              <a:gd name="T1" fmla="*/ 2147483647 h 147"/>
              <a:gd name="T2" fmla="*/ 2147483647 w 90"/>
              <a:gd name="T3" fmla="*/ 2147483647 h 147"/>
              <a:gd name="T4" fmla="*/ 2147483647 w 90"/>
              <a:gd name="T5" fmla="*/ 0 h 147"/>
              <a:gd name="T6" fmla="*/ 2147483647 w 90"/>
              <a:gd name="T7" fmla="*/ 0 h 147"/>
              <a:gd name="T8" fmla="*/ 2147483647 w 90"/>
              <a:gd name="T9" fmla="*/ 2147483647 h 147"/>
              <a:gd name="T10" fmla="*/ 2147483647 w 90"/>
              <a:gd name="T11" fmla="*/ 2147483647 h 147"/>
              <a:gd name="T12" fmla="*/ 2147483647 w 90"/>
              <a:gd name="T13" fmla="*/ 2147483647 h 147"/>
              <a:gd name="T14" fmla="*/ 0 w 90"/>
              <a:gd name="T15" fmla="*/ 2147483647 h 147"/>
              <a:gd name="T16" fmla="*/ 0 w 90"/>
              <a:gd name="T17" fmla="*/ 2147483647 h 147"/>
              <a:gd name="T18" fmla="*/ 2147483647 w 90"/>
              <a:gd name="T19" fmla="*/ 2147483647 h 147"/>
              <a:gd name="T20" fmla="*/ 2147483647 w 90"/>
              <a:gd name="T21" fmla="*/ 2147483647 h 147"/>
              <a:gd name="T22" fmla="*/ 2147483647 w 90"/>
              <a:gd name="T23" fmla="*/ 2147483647 h 147"/>
              <a:gd name="T24" fmla="*/ 2147483647 w 90"/>
              <a:gd name="T25" fmla="*/ 2147483647 h 147"/>
              <a:gd name="T26" fmla="*/ 2147483647 w 90"/>
              <a:gd name="T27" fmla="*/ 2147483647 h 147"/>
              <a:gd name="T28" fmla="*/ 2147483647 w 90"/>
              <a:gd name="T29" fmla="*/ 2147483647 h 147"/>
              <a:gd name="T30" fmla="*/ 2147483647 w 90"/>
              <a:gd name="T31" fmla="*/ 2147483647 h 147"/>
              <a:gd name="T32" fmla="*/ 2147483647 w 90"/>
              <a:gd name="T33" fmla="*/ 2147483647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0" h="147">
                <a:moveTo>
                  <a:pt x="21" y="22"/>
                </a:moveTo>
                <a:lnTo>
                  <a:pt x="60" y="22"/>
                </a:lnTo>
                <a:lnTo>
                  <a:pt x="68" y="0"/>
                </a:lnTo>
                <a:lnTo>
                  <a:pt x="11" y="0"/>
                </a:lnTo>
                <a:lnTo>
                  <a:pt x="7" y="1"/>
                </a:lnTo>
                <a:lnTo>
                  <a:pt x="3" y="4"/>
                </a:lnTo>
                <a:lnTo>
                  <a:pt x="2" y="7"/>
                </a:lnTo>
                <a:lnTo>
                  <a:pt x="0" y="11"/>
                </a:lnTo>
                <a:lnTo>
                  <a:pt x="0" y="136"/>
                </a:lnTo>
                <a:lnTo>
                  <a:pt x="2" y="141"/>
                </a:lnTo>
                <a:lnTo>
                  <a:pt x="3" y="145"/>
                </a:lnTo>
                <a:lnTo>
                  <a:pt x="7" y="147"/>
                </a:lnTo>
                <a:lnTo>
                  <a:pt x="11" y="147"/>
                </a:lnTo>
                <a:lnTo>
                  <a:pt x="90" y="147"/>
                </a:lnTo>
                <a:lnTo>
                  <a:pt x="90" y="127"/>
                </a:lnTo>
                <a:lnTo>
                  <a:pt x="21" y="127"/>
                </a:lnTo>
                <a:lnTo>
                  <a:pt x="21"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7" name="Freeform 163"/>
          <p:cNvSpPr>
            <a:spLocks/>
          </p:cNvSpPr>
          <p:nvPr/>
        </p:nvSpPr>
        <p:spPr bwMode="auto">
          <a:xfrm>
            <a:off x="4722813" y="2428875"/>
            <a:ext cx="71437" cy="77788"/>
          </a:xfrm>
          <a:custGeom>
            <a:avLst/>
            <a:gdLst>
              <a:gd name="T0" fmla="*/ 2147483647 w 131"/>
              <a:gd name="T1" fmla="*/ 2147483647 h 147"/>
              <a:gd name="T2" fmla="*/ 2147483647 w 131"/>
              <a:gd name="T3" fmla="*/ 2147483647 h 147"/>
              <a:gd name="T4" fmla="*/ 2147483647 w 131"/>
              <a:gd name="T5" fmla="*/ 2147483647 h 147"/>
              <a:gd name="T6" fmla="*/ 2147483647 w 131"/>
              <a:gd name="T7" fmla="*/ 2147483647 h 147"/>
              <a:gd name="T8" fmla="*/ 2147483647 w 131"/>
              <a:gd name="T9" fmla="*/ 2147483647 h 147"/>
              <a:gd name="T10" fmla="*/ 2147483647 w 131"/>
              <a:gd name="T11" fmla="*/ 2147483647 h 147"/>
              <a:gd name="T12" fmla="*/ 2147483647 w 131"/>
              <a:gd name="T13" fmla="*/ 0 h 147"/>
              <a:gd name="T14" fmla="*/ 2147483647 w 131"/>
              <a:gd name="T15" fmla="*/ 0 h 147"/>
              <a:gd name="T16" fmla="*/ 2147483647 w 131"/>
              <a:gd name="T17" fmla="*/ 2147483647 h 147"/>
              <a:gd name="T18" fmla="*/ 2147483647 w 131"/>
              <a:gd name="T19" fmla="*/ 2147483647 h 147"/>
              <a:gd name="T20" fmla="*/ 2147483647 w 131"/>
              <a:gd name="T21" fmla="*/ 2147483647 h 147"/>
              <a:gd name="T22" fmla="*/ 2147483647 w 131"/>
              <a:gd name="T23" fmla="*/ 2147483647 h 147"/>
              <a:gd name="T24" fmla="*/ 2147483647 w 131"/>
              <a:gd name="T25" fmla="*/ 2147483647 h 147"/>
              <a:gd name="T26" fmla="*/ 0 w 131"/>
              <a:gd name="T27" fmla="*/ 2147483647 h 147"/>
              <a:gd name="T28" fmla="*/ 2147483647 w 131"/>
              <a:gd name="T29" fmla="*/ 2147483647 h 147"/>
              <a:gd name="T30" fmla="*/ 2147483647 w 131"/>
              <a:gd name="T31" fmla="*/ 2147483647 h 147"/>
              <a:gd name="T32" fmla="*/ 2147483647 w 131"/>
              <a:gd name="T33" fmla="*/ 2147483647 h 147"/>
              <a:gd name="T34" fmla="*/ 2147483647 w 131"/>
              <a:gd name="T35" fmla="*/ 2147483647 h 147"/>
              <a:gd name="T36" fmla="*/ 2147483647 w 131"/>
              <a:gd name="T37" fmla="*/ 2147483647 h 147"/>
              <a:gd name="T38" fmla="*/ 2147483647 w 131"/>
              <a:gd name="T39" fmla="*/ 2147483647 h 147"/>
              <a:gd name="T40" fmla="*/ 2147483647 w 131"/>
              <a:gd name="T41" fmla="*/ 2147483647 h 147"/>
              <a:gd name="T42" fmla="*/ 2147483647 w 131"/>
              <a:gd name="T43" fmla="*/ 2147483647 h 147"/>
              <a:gd name="T44" fmla="*/ 2147483647 w 131"/>
              <a:gd name="T45" fmla="*/ 2147483647 h 147"/>
              <a:gd name="T46" fmla="*/ 2147483647 w 131"/>
              <a:gd name="T47" fmla="*/ 2147483647 h 147"/>
              <a:gd name="T48" fmla="*/ 2147483647 w 131"/>
              <a:gd name="T49" fmla="*/ 2147483647 h 147"/>
              <a:gd name="T50" fmla="*/ 2147483647 w 131"/>
              <a:gd name="T51" fmla="*/ 2147483647 h 147"/>
              <a:gd name="T52" fmla="*/ 2147483647 w 131"/>
              <a:gd name="T53" fmla="*/ 2147483647 h 147"/>
              <a:gd name="T54" fmla="*/ 2147483647 w 131"/>
              <a:gd name="T55" fmla="*/ 2147483647 h 147"/>
              <a:gd name="T56" fmla="*/ 2147483647 w 131"/>
              <a:gd name="T57" fmla="*/ 2147483647 h 147"/>
              <a:gd name="T58" fmla="*/ 2147483647 w 131"/>
              <a:gd name="T59" fmla="*/ 2147483647 h 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1" h="147">
                <a:moveTo>
                  <a:pt x="122" y="42"/>
                </a:moveTo>
                <a:lnTo>
                  <a:pt x="109" y="42"/>
                </a:lnTo>
                <a:lnTo>
                  <a:pt x="109" y="11"/>
                </a:lnTo>
                <a:lnTo>
                  <a:pt x="109" y="7"/>
                </a:lnTo>
                <a:lnTo>
                  <a:pt x="107" y="4"/>
                </a:lnTo>
                <a:lnTo>
                  <a:pt x="104" y="1"/>
                </a:lnTo>
                <a:lnTo>
                  <a:pt x="100" y="0"/>
                </a:lnTo>
                <a:lnTo>
                  <a:pt x="64" y="0"/>
                </a:lnTo>
                <a:lnTo>
                  <a:pt x="59" y="10"/>
                </a:lnTo>
                <a:lnTo>
                  <a:pt x="51" y="22"/>
                </a:lnTo>
                <a:lnTo>
                  <a:pt x="89" y="22"/>
                </a:lnTo>
                <a:lnTo>
                  <a:pt x="89" y="127"/>
                </a:lnTo>
                <a:lnTo>
                  <a:pt x="14" y="127"/>
                </a:lnTo>
                <a:lnTo>
                  <a:pt x="0" y="147"/>
                </a:lnTo>
                <a:lnTo>
                  <a:pt x="100" y="147"/>
                </a:lnTo>
                <a:lnTo>
                  <a:pt x="104" y="147"/>
                </a:lnTo>
                <a:lnTo>
                  <a:pt x="107" y="145"/>
                </a:lnTo>
                <a:lnTo>
                  <a:pt x="109" y="141"/>
                </a:lnTo>
                <a:lnTo>
                  <a:pt x="109" y="136"/>
                </a:lnTo>
                <a:lnTo>
                  <a:pt x="109" y="105"/>
                </a:lnTo>
                <a:lnTo>
                  <a:pt x="122" y="105"/>
                </a:lnTo>
                <a:lnTo>
                  <a:pt x="126" y="105"/>
                </a:lnTo>
                <a:lnTo>
                  <a:pt x="128" y="102"/>
                </a:lnTo>
                <a:lnTo>
                  <a:pt x="130" y="100"/>
                </a:lnTo>
                <a:lnTo>
                  <a:pt x="131" y="97"/>
                </a:lnTo>
                <a:lnTo>
                  <a:pt x="131" y="52"/>
                </a:lnTo>
                <a:lnTo>
                  <a:pt x="130" y="48"/>
                </a:lnTo>
                <a:lnTo>
                  <a:pt x="128" y="45"/>
                </a:lnTo>
                <a:lnTo>
                  <a:pt x="126" y="44"/>
                </a:lnTo>
                <a:lnTo>
                  <a:pt x="122"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8" name="Freeform 164"/>
          <p:cNvSpPr>
            <a:spLocks noEditPoints="1"/>
          </p:cNvSpPr>
          <p:nvPr/>
        </p:nvSpPr>
        <p:spPr bwMode="auto">
          <a:xfrm>
            <a:off x="4056063" y="1501775"/>
            <a:ext cx="146050" cy="146050"/>
          </a:xfrm>
          <a:custGeom>
            <a:avLst/>
            <a:gdLst>
              <a:gd name="T0" fmla="*/ 2147483647 w 272"/>
              <a:gd name="T1" fmla="*/ 2147483647 h 272"/>
              <a:gd name="T2" fmla="*/ 2147483647 w 272"/>
              <a:gd name="T3" fmla="*/ 2147483647 h 272"/>
              <a:gd name="T4" fmla="*/ 2147483647 w 272"/>
              <a:gd name="T5" fmla="*/ 2147483647 h 272"/>
              <a:gd name="T6" fmla="*/ 2147483647 w 272"/>
              <a:gd name="T7" fmla="*/ 2147483647 h 272"/>
              <a:gd name="T8" fmla="*/ 2147483647 w 272"/>
              <a:gd name="T9" fmla="*/ 2147483647 h 272"/>
              <a:gd name="T10" fmla="*/ 2147483647 w 272"/>
              <a:gd name="T11" fmla="*/ 0 h 272"/>
              <a:gd name="T12" fmla="*/ 2147483647 w 272"/>
              <a:gd name="T13" fmla="*/ 2147483647 h 272"/>
              <a:gd name="T14" fmla="*/ 2147483647 w 272"/>
              <a:gd name="T15" fmla="*/ 2147483647 h 272"/>
              <a:gd name="T16" fmla="*/ 2147483647 w 272"/>
              <a:gd name="T17" fmla="*/ 2147483647 h 272"/>
              <a:gd name="T18" fmla="*/ 2147483647 w 272"/>
              <a:gd name="T19" fmla="*/ 2147483647 h 272"/>
              <a:gd name="T20" fmla="*/ 2147483647 w 272"/>
              <a:gd name="T21" fmla="*/ 2147483647 h 272"/>
              <a:gd name="T22" fmla="*/ 2147483647 w 272"/>
              <a:gd name="T23" fmla="*/ 2147483647 h 272"/>
              <a:gd name="T24" fmla="*/ 2147483647 w 272"/>
              <a:gd name="T25" fmla="*/ 2147483647 h 272"/>
              <a:gd name="T26" fmla="*/ 2147483647 w 272"/>
              <a:gd name="T27" fmla="*/ 2147483647 h 272"/>
              <a:gd name="T28" fmla="*/ 2147483647 w 272"/>
              <a:gd name="T29" fmla="*/ 2147483647 h 272"/>
              <a:gd name="T30" fmla="*/ 2147483647 w 272"/>
              <a:gd name="T31" fmla="*/ 2147483647 h 272"/>
              <a:gd name="T32" fmla="*/ 2147483647 w 272"/>
              <a:gd name="T33" fmla="*/ 2147483647 h 272"/>
              <a:gd name="T34" fmla="*/ 2147483647 w 272"/>
              <a:gd name="T35" fmla="*/ 2147483647 h 272"/>
              <a:gd name="T36" fmla="*/ 2147483647 w 272"/>
              <a:gd name="T37" fmla="*/ 2147483647 h 272"/>
              <a:gd name="T38" fmla="*/ 2147483647 w 272"/>
              <a:gd name="T39" fmla="*/ 2147483647 h 272"/>
              <a:gd name="T40" fmla="*/ 2147483647 w 272"/>
              <a:gd name="T41" fmla="*/ 2147483647 h 272"/>
              <a:gd name="T42" fmla="*/ 0 w 272"/>
              <a:gd name="T43" fmla="*/ 2147483647 h 272"/>
              <a:gd name="T44" fmla="*/ 0 w 272"/>
              <a:gd name="T45" fmla="*/ 2147483647 h 272"/>
              <a:gd name="T46" fmla="*/ 2147483647 w 272"/>
              <a:gd name="T47" fmla="*/ 2147483647 h 272"/>
              <a:gd name="T48" fmla="*/ 2147483647 w 272"/>
              <a:gd name="T49" fmla="*/ 2147483647 h 272"/>
              <a:gd name="T50" fmla="*/ 2147483647 w 272"/>
              <a:gd name="T51" fmla="*/ 2147483647 h 272"/>
              <a:gd name="T52" fmla="*/ 2147483647 w 272"/>
              <a:gd name="T53" fmla="*/ 2147483647 h 272"/>
              <a:gd name="T54" fmla="*/ 2147483647 w 272"/>
              <a:gd name="T55" fmla="*/ 2147483647 h 272"/>
              <a:gd name="T56" fmla="*/ 2147483647 w 272"/>
              <a:gd name="T57" fmla="*/ 2147483647 h 272"/>
              <a:gd name="T58" fmla="*/ 2147483647 w 272"/>
              <a:gd name="T59" fmla="*/ 2147483647 h 272"/>
              <a:gd name="T60" fmla="*/ 2147483647 w 272"/>
              <a:gd name="T61" fmla="*/ 2147483647 h 272"/>
              <a:gd name="T62" fmla="*/ 2147483647 w 272"/>
              <a:gd name="T63" fmla="*/ 2147483647 h 272"/>
              <a:gd name="T64" fmla="*/ 2147483647 w 272"/>
              <a:gd name="T65" fmla="*/ 2147483647 h 272"/>
              <a:gd name="T66" fmla="*/ 2147483647 w 272"/>
              <a:gd name="T67" fmla="*/ 2147483647 h 272"/>
              <a:gd name="T68" fmla="*/ 2147483647 w 272"/>
              <a:gd name="T69" fmla="*/ 2147483647 h 272"/>
              <a:gd name="T70" fmla="*/ 2147483647 w 272"/>
              <a:gd name="T71" fmla="*/ 2147483647 h 272"/>
              <a:gd name="T72" fmla="*/ 2147483647 w 272"/>
              <a:gd name="T73" fmla="*/ 2147483647 h 272"/>
              <a:gd name="T74" fmla="*/ 2147483647 w 272"/>
              <a:gd name="T75" fmla="*/ 2147483647 h 272"/>
              <a:gd name="T76" fmla="*/ 2147483647 w 272"/>
              <a:gd name="T77" fmla="*/ 2147483647 h 272"/>
              <a:gd name="T78" fmla="*/ 2147483647 w 272"/>
              <a:gd name="T79" fmla="*/ 2147483647 h 272"/>
              <a:gd name="T80" fmla="*/ 2147483647 w 272"/>
              <a:gd name="T81" fmla="*/ 2147483647 h 272"/>
              <a:gd name="T82" fmla="*/ 2147483647 w 272"/>
              <a:gd name="T83" fmla="*/ 2147483647 h 272"/>
              <a:gd name="T84" fmla="*/ 2147483647 w 272"/>
              <a:gd name="T85" fmla="*/ 2147483647 h 272"/>
              <a:gd name="T86" fmla="*/ 2147483647 w 272"/>
              <a:gd name="T87" fmla="*/ 2147483647 h 272"/>
              <a:gd name="T88" fmla="*/ 2147483647 w 272"/>
              <a:gd name="T89" fmla="*/ 2147483647 h 272"/>
              <a:gd name="T90" fmla="*/ 2147483647 w 272"/>
              <a:gd name="T91" fmla="*/ 2147483647 h 272"/>
              <a:gd name="T92" fmla="*/ 2147483647 w 272"/>
              <a:gd name="T93" fmla="*/ 2147483647 h 272"/>
              <a:gd name="T94" fmla="*/ 2147483647 w 272"/>
              <a:gd name="T95" fmla="*/ 2147483647 h 272"/>
              <a:gd name="T96" fmla="*/ 2147483647 w 272"/>
              <a:gd name="T97" fmla="*/ 2147483647 h 272"/>
              <a:gd name="T98" fmla="*/ 2147483647 w 272"/>
              <a:gd name="T99" fmla="*/ 2147483647 h 272"/>
              <a:gd name="T100" fmla="*/ 2147483647 w 272"/>
              <a:gd name="T101" fmla="*/ 2147483647 h 272"/>
              <a:gd name="T102" fmla="*/ 2147483647 w 272"/>
              <a:gd name="T103" fmla="*/ 2147483647 h 272"/>
              <a:gd name="T104" fmla="*/ 2147483647 w 272"/>
              <a:gd name="T105" fmla="*/ 2147483647 h 272"/>
              <a:gd name="T106" fmla="*/ 2147483647 w 272"/>
              <a:gd name="T107" fmla="*/ 2147483647 h 272"/>
              <a:gd name="T108" fmla="*/ 2147483647 w 272"/>
              <a:gd name="T109" fmla="*/ 2147483647 h 272"/>
              <a:gd name="T110" fmla="*/ 2147483647 w 272"/>
              <a:gd name="T111" fmla="*/ 2147483647 h 272"/>
              <a:gd name="T112" fmla="*/ 2147483647 w 272"/>
              <a:gd name="T113" fmla="*/ 2147483647 h 272"/>
              <a:gd name="T114" fmla="*/ 2147483647 w 272"/>
              <a:gd name="T115" fmla="*/ 2147483647 h 272"/>
              <a:gd name="T116" fmla="*/ 2147483647 w 272"/>
              <a:gd name="T117" fmla="*/ 2147483647 h 272"/>
              <a:gd name="T118" fmla="*/ 2147483647 w 272"/>
              <a:gd name="T119" fmla="*/ 2147483647 h 272"/>
              <a:gd name="T120" fmla="*/ 2147483647 w 272"/>
              <a:gd name="T121" fmla="*/ 2147483647 h 272"/>
              <a:gd name="T122" fmla="*/ 2147483647 w 272"/>
              <a:gd name="T123" fmla="*/ 2147483647 h 272"/>
              <a:gd name="T124" fmla="*/ 2147483647 w 272"/>
              <a:gd name="T125" fmla="*/ 2147483647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2" h="272">
                <a:moveTo>
                  <a:pt x="249" y="68"/>
                </a:moveTo>
                <a:lnTo>
                  <a:pt x="153" y="68"/>
                </a:lnTo>
                <a:lnTo>
                  <a:pt x="190" y="23"/>
                </a:lnTo>
                <a:lnTo>
                  <a:pt x="193" y="23"/>
                </a:lnTo>
                <a:lnTo>
                  <a:pt x="197" y="22"/>
                </a:lnTo>
                <a:lnTo>
                  <a:pt x="201" y="21"/>
                </a:lnTo>
                <a:lnTo>
                  <a:pt x="202" y="17"/>
                </a:lnTo>
                <a:lnTo>
                  <a:pt x="204" y="13"/>
                </a:lnTo>
                <a:lnTo>
                  <a:pt x="202" y="8"/>
                </a:lnTo>
                <a:lnTo>
                  <a:pt x="201" y="4"/>
                </a:lnTo>
                <a:lnTo>
                  <a:pt x="197" y="2"/>
                </a:lnTo>
                <a:lnTo>
                  <a:pt x="193" y="0"/>
                </a:lnTo>
                <a:lnTo>
                  <a:pt x="187" y="2"/>
                </a:lnTo>
                <a:lnTo>
                  <a:pt x="185" y="4"/>
                </a:lnTo>
                <a:lnTo>
                  <a:pt x="182" y="8"/>
                </a:lnTo>
                <a:lnTo>
                  <a:pt x="180" y="13"/>
                </a:lnTo>
                <a:lnTo>
                  <a:pt x="182" y="17"/>
                </a:lnTo>
                <a:lnTo>
                  <a:pt x="138" y="68"/>
                </a:lnTo>
                <a:lnTo>
                  <a:pt x="134" y="68"/>
                </a:lnTo>
                <a:lnTo>
                  <a:pt x="90" y="17"/>
                </a:lnTo>
                <a:lnTo>
                  <a:pt x="90" y="13"/>
                </a:lnTo>
                <a:lnTo>
                  <a:pt x="90" y="8"/>
                </a:lnTo>
                <a:lnTo>
                  <a:pt x="88" y="4"/>
                </a:lnTo>
                <a:lnTo>
                  <a:pt x="84" y="2"/>
                </a:lnTo>
                <a:lnTo>
                  <a:pt x="79" y="0"/>
                </a:lnTo>
                <a:lnTo>
                  <a:pt x="75" y="2"/>
                </a:lnTo>
                <a:lnTo>
                  <a:pt x="71" y="4"/>
                </a:lnTo>
                <a:lnTo>
                  <a:pt x="68" y="8"/>
                </a:lnTo>
                <a:lnTo>
                  <a:pt x="68" y="13"/>
                </a:lnTo>
                <a:lnTo>
                  <a:pt x="68" y="17"/>
                </a:lnTo>
                <a:lnTo>
                  <a:pt x="71" y="21"/>
                </a:lnTo>
                <a:lnTo>
                  <a:pt x="75" y="22"/>
                </a:lnTo>
                <a:lnTo>
                  <a:pt x="79" y="23"/>
                </a:lnTo>
                <a:lnTo>
                  <a:pt x="81" y="23"/>
                </a:lnTo>
                <a:lnTo>
                  <a:pt x="119" y="68"/>
                </a:lnTo>
                <a:lnTo>
                  <a:pt x="22" y="68"/>
                </a:lnTo>
                <a:lnTo>
                  <a:pt x="18" y="68"/>
                </a:lnTo>
                <a:lnTo>
                  <a:pt x="14" y="70"/>
                </a:lnTo>
                <a:lnTo>
                  <a:pt x="10" y="73"/>
                </a:lnTo>
                <a:lnTo>
                  <a:pt x="7" y="75"/>
                </a:lnTo>
                <a:lnTo>
                  <a:pt x="4" y="78"/>
                </a:lnTo>
                <a:lnTo>
                  <a:pt x="2" y="82"/>
                </a:lnTo>
                <a:lnTo>
                  <a:pt x="0" y="86"/>
                </a:lnTo>
                <a:lnTo>
                  <a:pt x="0" y="92"/>
                </a:lnTo>
                <a:lnTo>
                  <a:pt x="0" y="250"/>
                </a:lnTo>
                <a:lnTo>
                  <a:pt x="0" y="254"/>
                </a:lnTo>
                <a:lnTo>
                  <a:pt x="2" y="258"/>
                </a:lnTo>
                <a:lnTo>
                  <a:pt x="4" y="262"/>
                </a:lnTo>
                <a:lnTo>
                  <a:pt x="7" y="265"/>
                </a:lnTo>
                <a:lnTo>
                  <a:pt x="10" y="268"/>
                </a:lnTo>
                <a:lnTo>
                  <a:pt x="14" y="270"/>
                </a:lnTo>
                <a:lnTo>
                  <a:pt x="18" y="272"/>
                </a:lnTo>
                <a:lnTo>
                  <a:pt x="22" y="272"/>
                </a:lnTo>
                <a:lnTo>
                  <a:pt x="249" y="272"/>
                </a:lnTo>
                <a:lnTo>
                  <a:pt x="253" y="272"/>
                </a:lnTo>
                <a:lnTo>
                  <a:pt x="258" y="270"/>
                </a:lnTo>
                <a:lnTo>
                  <a:pt x="261" y="268"/>
                </a:lnTo>
                <a:lnTo>
                  <a:pt x="265" y="265"/>
                </a:lnTo>
                <a:lnTo>
                  <a:pt x="268" y="262"/>
                </a:lnTo>
                <a:lnTo>
                  <a:pt x="269" y="258"/>
                </a:lnTo>
                <a:lnTo>
                  <a:pt x="271" y="254"/>
                </a:lnTo>
                <a:lnTo>
                  <a:pt x="272" y="250"/>
                </a:lnTo>
                <a:lnTo>
                  <a:pt x="272" y="92"/>
                </a:lnTo>
                <a:lnTo>
                  <a:pt x="271" y="86"/>
                </a:lnTo>
                <a:lnTo>
                  <a:pt x="269" y="82"/>
                </a:lnTo>
                <a:lnTo>
                  <a:pt x="268" y="78"/>
                </a:lnTo>
                <a:lnTo>
                  <a:pt x="265" y="75"/>
                </a:lnTo>
                <a:lnTo>
                  <a:pt x="261" y="73"/>
                </a:lnTo>
                <a:lnTo>
                  <a:pt x="258" y="70"/>
                </a:lnTo>
                <a:lnTo>
                  <a:pt x="253" y="68"/>
                </a:lnTo>
                <a:lnTo>
                  <a:pt x="249" y="68"/>
                </a:lnTo>
                <a:close/>
                <a:moveTo>
                  <a:pt x="204" y="227"/>
                </a:moveTo>
                <a:lnTo>
                  <a:pt x="204" y="227"/>
                </a:lnTo>
                <a:lnTo>
                  <a:pt x="204" y="231"/>
                </a:lnTo>
                <a:lnTo>
                  <a:pt x="202" y="235"/>
                </a:lnTo>
                <a:lnTo>
                  <a:pt x="200" y="239"/>
                </a:lnTo>
                <a:lnTo>
                  <a:pt x="197" y="243"/>
                </a:lnTo>
                <a:lnTo>
                  <a:pt x="194" y="246"/>
                </a:lnTo>
                <a:lnTo>
                  <a:pt x="190" y="247"/>
                </a:lnTo>
                <a:lnTo>
                  <a:pt x="186" y="249"/>
                </a:lnTo>
                <a:lnTo>
                  <a:pt x="180" y="250"/>
                </a:lnTo>
                <a:lnTo>
                  <a:pt x="45" y="250"/>
                </a:lnTo>
                <a:lnTo>
                  <a:pt x="41" y="249"/>
                </a:lnTo>
                <a:lnTo>
                  <a:pt x="37" y="247"/>
                </a:lnTo>
                <a:lnTo>
                  <a:pt x="33" y="246"/>
                </a:lnTo>
                <a:lnTo>
                  <a:pt x="29" y="243"/>
                </a:lnTo>
                <a:lnTo>
                  <a:pt x="26" y="239"/>
                </a:lnTo>
                <a:lnTo>
                  <a:pt x="25" y="235"/>
                </a:lnTo>
                <a:lnTo>
                  <a:pt x="23" y="231"/>
                </a:lnTo>
                <a:lnTo>
                  <a:pt x="22" y="227"/>
                </a:lnTo>
                <a:lnTo>
                  <a:pt x="22" y="113"/>
                </a:lnTo>
                <a:lnTo>
                  <a:pt x="23" y="109"/>
                </a:lnTo>
                <a:lnTo>
                  <a:pt x="25" y="105"/>
                </a:lnTo>
                <a:lnTo>
                  <a:pt x="26" y="101"/>
                </a:lnTo>
                <a:lnTo>
                  <a:pt x="29" y="98"/>
                </a:lnTo>
                <a:lnTo>
                  <a:pt x="33" y="96"/>
                </a:lnTo>
                <a:lnTo>
                  <a:pt x="37" y="93"/>
                </a:lnTo>
                <a:lnTo>
                  <a:pt x="41" y="92"/>
                </a:lnTo>
                <a:lnTo>
                  <a:pt x="45" y="92"/>
                </a:lnTo>
                <a:lnTo>
                  <a:pt x="180" y="92"/>
                </a:lnTo>
                <a:lnTo>
                  <a:pt x="186" y="92"/>
                </a:lnTo>
                <a:lnTo>
                  <a:pt x="190" y="93"/>
                </a:lnTo>
                <a:lnTo>
                  <a:pt x="194" y="96"/>
                </a:lnTo>
                <a:lnTo>
                  <a:pt x="197" y="98"/>
                </a:lnTo>
                <a:lnTo>
                  <a:pt x="200" y="101"/>
                </a:lnTo>
                <a:lnTo>
                  <a:pt x="202" y="105"/>
                </a:lnTo>
                <a:lnTo>
                  <a:pt x="204" y="109"/>
                </a:lnTo>
                <a:lnTo>
                  <a:pt x="204" y="113"/>
                </a:lnTo>
                <a:lnTo>
                  <a:pt x="204" y="227"/>
                </a:lnTo>
                <a:close/>
                <a:moveTo>
                  <a:pt x="236" y="126"/>
                </a:moveTo>
                <a:lnTo>
                  <a:pt x="236" y="126"/>
                </a:lnTo>
                <a:lnTo>
                  <a:pt x="231" y="124"/>
                </a:lnTo>
                <a:lnTo>
                  <a:pt x="225" y="122"/>
                </a:lnTo>
                <a:lnTo>
                  <a:pt x="221" y="116"/>
                </a:lnTo>
                <a:lnTo>
                  <a:pt x="221" y="109"/>
                </a:lnTo>
                <a:lnTo>
                  <a:pt x="221" y="104"/>
                </a:lnTo>
                <a:lnTo>
                  <a:pt x="225" y="98"/>
                </a:lnTo>
                <a:lnTo>
                  <a:pt x="231" y="94"/>
                </a:lnTo>
                <a:lnTo>
                  <a:pt x="236" y="93"/>
                </a:lnTo>
                <a:lnTo>
                  <a:pt x="243" y="94"/>
                </a:lnTo>
                <a:lnTo>
                  <a:pt x="249" y="98"/>
                </a:lnTo>
                <a:lnTo>
                  <a:pt x="251" y="104"/>
                </a:lnTo>
                <a:lnTo>
                  <a:pt x="253" y="109"/>
                </a:lnTo>
                <a:lnTo>
                  <a:pt x="251" y="116"/>
                </a:lnTo>
                <a:lnTo>
                  <a:pt x="249" y="122"/>
                </a:lnTo>
                <a:lnTo>
                  <a:pt x="243" y="124"/>
                </a:lnTo>
                <a:lnTo>
                  <a:pt x="236" y="1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59" name="Freeform 165"/>
          <p:cNvSpPr>
            <a:spLocks noEditPoints="1"/>
          </p:cNvSpPr>
          <p:nvPr/>
        </p:nvSpPr>
        <p:spPr bwMode="auto">
          <a:xfrm>
            <a:off x="5854700" y="3271838"/>
            <a:ext cx="90488" cy="147637"/>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2147483647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0 w 169"/>
              <a:gd name="T25" fmla="*/ 2147483647 h 273"/>
              <a:gd name="T26" fmla="*/ 2147483647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0" name="Freeform 166"/>
          <p:cNvSpPr>
            <a:spLocks/>
          </p:cNvSpPr>
          <p:nvPr/>
        </p:nvSpPr>
        <p:spPr bwMode="auto">
          <a:xfrm>
            <a:off x="5276850" y="2435225"/>
            <a:ext cx="65088" cy="60325"/>
          </a:xfrm>
          <a:custGeom>
            <a:avLst/>
            <a:gdLst>
              <a:gd name="T0" fmla="*/ 2147483647 w 120"/>
              <a:gd name="T1" fmla="*/ 2147483647 h 115"/>
              <a:gd name="T2" fmla="*/ 2147483647 w 120"/>
              <a:gd name="T3" fmla="*/ 0 h 115"/>
              <a:gd name="T4" fmla="*/ 2147483647 w 120"/>
              <a:gd name="T5" fmla="*/ 2147483647 h 115"/>
              <a:gd name="T6" fmla="*/ 2147483647 w 120"/>
              <a:gd name="T7" fmla="*/ 2147483647 h 115"/>
              <a:gd name="T8" fmla="*/ 2147483647 w 120"/>
              <a:gd name="T9" fmla="*/ 2147483647 h 115"/>
              <a:gd name="T10" fmla="*/ 2147483647 w 120"/>
              <a:gd name="T11" fmla="*/ 2147483647 h 115"/>
              <a:gd name="T12" fmla="*/ 2147483647 w 120"/>
              <a:gd name="T13" fmla="*/ 2147483647 h 115"/>
              <a:gd name="T14" fmla="*/ 0 w 120"/>
              <a:gd name="T15" fmla="*/ 2147483647 h 115"/>
              <a:gd name="T16" fmla="*/ 2147483647 w 120"/>
              <a:gd name="T17" fmla="*/ 2147483647 h 115"/>
              <a:gd name="T18" fmla="*/ 2147483647 w 120"/>
              <a:gd name="T19" fmla="*/ 2147483647 h 115"/>
              <a:gd name="T20" fmla="*/ 2147483647 w 120"/>
              <a:gd name="T21" fmla="*/ 2147483647 h 115"/>
              <a:gd name="T22" fmla="*/ 2147483647 w 120"/>
              <a:gd name="T23" fmla="*/ 2147483647 h 115"/>
              <a:gd name="T24" fmla="*/ 2147483647 w 120"/>
              <a:gd name="T25" fmla="*/ 2147483647 h 115"/>
              <a:gd name="T26" fmla="*/ 2147483647 w 120"/>
              <a:gd name="T27" fmla="*/ 2147483647 h 115"/>
              <a:gd name="T28" fmla="*/ 2147483647 w 120"/>
              <a:gd name="T29" fmla="*/ 2147483647 h 115"/>
              <a:gd name="T30" fmla="*/ 2147483647 w 120"/>
              <a:gd name="T31" fmla="*/ 2147483647 h 115"/>
              <a:gd name="T32" fmla="*/ 2147483647 w 120"/>
              <a:gd name="T33" fmla="*/ 2147483647 h 115"/>
              <a:gd name="T34" fmla="*/ 2147483647 w 120"/>
              <a:gd name="T35" fmla="*/ 2147483647 h 115"/>
              <a:gd name="T36" fmla="*/ 2147483647 w 120"/>
              <a:gd name="T37" fmla="*/ 2147483647 h 115"/>
              <a:gd name="T38" fmla="*/ 2147483647 w 120"/>
              <a:gd name="T39" fmla="*/ 2147483647 h 115"/>
              <a:gd name="T40" fmla="*/ 2147483647 w 120"/>
              <a:gd name="T41" fmla="*/ 2147483647 h 115"/>
              <a:gd name="T42" fmla="*/ 2147483647 w 120"/>
              <a:gd name="T43" fmla="*/ 2147483647 h 115"/>
              <a:gd name="T44" fmla="*/ 2147483647 w 120"/>
              <a:gd name="T45" fmla="*/ 2147483647 h 115"/>
              <a:gd name="T46" fmla="*/ 2147483647 w 120"/>
              <a:gd name="T47" fmla="*/ 2147483647 h 115"/>
              <a:gd name="T48" fmla="*/ 2147483647 w 120"/>
              <a:gd name="T49" fmla="*/ 2147483647 h 115"/>
              <a:gd name="T50" fmla="*/ 2147483647 w 120"/>
              <a:gd name="T51" fmla="*/ 2147483647 h 115"/>
              <a:gd name="T52" fmla="*/ 2147483647 w 120"/>
              <a:gd name="T53" fmla="*/ 2147483647 h 115"/>
              <a:gd name="T54" fmla="*/ 2147483647 w 120"/>
              <a:gd name="T55" fmla="*/ 2147483647 h 115"/>
              <a:gd name="T56" fmla="*/ 2147483647 w 120"/>
              <a:gd name="T57" fmla="*/ 2147483647 h 115"/>
              <a:gd name="T58" fmla="*/ 2147483647 w 120"/>
              <a:gd name="T59" fmla="*/ 2147483647 h 115"/>
              <a:gd name="T60" fmla="*/ 2147483647 w 120"/>
              <a:gd name="T61" fmla="*/ 2147483647 h 1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0" h="115">
                <a:moveTo>
                  <a:pt x="70" y="29"/>
                </a:moveTo>
                <a:lnTo>
                  <a:pt x="60" y="0"/>
                </a:lnTo>
                <a:lnTo>
                  <a:pt x="51" y="29"/>
                </a:lnTo>
                <a:lnTo>
                  <a:pt x="47" y="34"/>
                </a:lnTo>
                <a:lnTo>
                  <a:pt x="42" y="40"/>
                </a:lnTo>
                <a:lnTo>
                  <a:pt x="36" y="43"/>
                </a:lnTo>
                <a:lnTo>
                  <a:pt x="29" y="44"/>
                </a:lnTo>
                <a:lnTo>
                  <a:pt x="0" y="45"/>
                </a:lnTo>
                <a:lnTo>
                  <a:pt x="22" y="62"/>
                </a:lnTo>
                <a:lnTo>
                  <a:pt x="27" y="67"/>
                </a:lnTo>
                <a:lnTo>
                  <a:pt x="30" y="74"/>
                </a:lnTo>
                <a:lnTo>
                  <a:pt x="32" y="81"/>
                </a:lnTo>
                <a:lnTo>
                  <a:pt x="32" y="88"/>
                </a:lnTo>
                <a:lnTo>
                  <a:pt x="22" y="115"/>
                </a:lnTo>
                <a:lnTo>
                  <a:pt x="47" y="99"/>
                </a:lnTo>
                <a:lnTo>
                  <a:pt x="53" y="96"/>
                </a:lnTo>
                <a:lnTo>
                  <a:pt x="60" y="94"/>
                </a:lnTo>
                <a:lnTo>
                  <a:pt x="67" y="96"/>
                </a:lnTo>
                <a:lnTo>
                  <a:pt x="73" y="99"/>
                </a:lnTo>
                <a:lnTo>
                  <a:pt x="97" y="115"/>
                </a:lnTo>
                <a:lnTo>
                  <a:pt x="89" y="88"/>
                </a:lnTo>
                <a:lnTo>
                  <a:pt x="88" y="81"/>
                </a:lnTo>
                <a:lnTo>
                  <a:pt x="89" y="74"/>
                </a:lnTo>
                <a:lnTo>
                  <a:pt x="93" y="67"/>
                </a:lnTo>
                <a:lnTo>
                  <a:pt x="97" y="62"/>
                </a:lnTo>
                <a:lnTo>
                  <a:pt x="120" y="45"/>
                </a:lnTo>
                <a:lnTo>
                  <a:pt x="92" y="44"/>
                </a:lnTo>
                <a:lnTo>
                  <a:pt x="85" y="43"/>
                </a:lnTo>
                <a:lnTo>
                  <a:pt x="78" y="40"/>
                </a:lnTo>
                <a:lnTo>
                  <a:pt x="73" y="34"/>
                </a:lnTo>
                <a:lnTo>
                  <a:pt x="70" y="2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1" name="Freeform 167"/>
          <p:cNvSpPr>
            <a:spLocks noEditPoints="1"/>
          </p:cNvSpPr>
          <p:nvPr/>
        </p:nvSpPr>
        <p:spPr bwMode="auto">
          <a:xfrm>
            <a:off x="5237163" y="2392363"/>
            <a:ext cx="146050" cy="138112"/>
          </a:xfrm>
          <a:custGeom>
            <a:avLst/>
            <a:gdLst>
              <a:gd name="T0" fmla="*/ 2147483647 w 270"/>
              <a:gd name="T1" fmla="*/ 2147483647 h 255"/>
              <a:gd name="T2" fmla="*/ 2147483647 w 270"/>
              <a:gd name="T3" fmla="*/ 2147483647 h 255"/>
              <a:gd name="T4" fmla="*/ 2147483647 w 270"/>
              <a:gd name="T5" fmla="*/ 2147483647 h 255"/>
              <a:gd name="T6" fmla="*/ 2147483647 w 270"/>
              <a:gd name="T7" fmla="*/ 2147483647 h 255"/>
              <a:gd name="T8" fmla="*/ 2147483647 w 270"/>
              <a:gd name="T9" fmla="*/ 2147483647 h 255"/>
              <a:gd name="T10" fmla="*/ 2147483647 w 270"/>
              <a:gd name="T11" fmla="*/ 2147483647 h 255"/>
              <a:gd name="T12" fmla="*/ 2147483647 w 270"/>
              <a:gd name="T13" fmla="*/ 2147483647 h 255"/>
              <a:gd name="T14" fmla="*/ 2147483647 w 270"/>
              <a:gd name="T15" fmla="*/ 0 h 255"/>
              <a:gd name="T16" fmla="*/ 2147483647 w 270"/>
              <a:gd name="T17" fmla="*/ 2147483647 h 255"/>
              <a:gd name="T18" fmla="*/ 2147483647 w 270"/>
              <a:gd name="T19" fmla="*/ 2147483647 h 255"/>
              <a:gd name="T20" fmla="*/ 2147483647 w 270"/>
              <a:gd name="T21" fmla="*/ 2147483647 h 255"/>
              <a:gd name="T22" fmla="*/ 2147483647 w 270"/>
              <a:gd name="T23" fmla="*/ 2147483647 h 255"/>
              <a:gd name="T24" fmla="*/ 2147483647 w 270"/>
              <a:gd name="T25" fmla="*/ 2147483647 h 255"/>
              <a:gd name="T26" fmla="*/ 0 w 270"/>
              <a:gd name="T27" fmla="*/ 2147483647 h 255"/>
              <a:gd name="T28" fmla="*/ 0 w 270"/>
              <a:gd name="T29" fmla="*/ 2147483647 h 255"/>
              <a:gd name="T30" fmla="*/ 2147483647 w 270"/>
              <a:gd name="T31" fmla="*/ 2147483647 h 255"/>
              <a:gd name="T32" fmla="*/ 2147483647 w 270"/>
              <a:gd name="T33" fmla="*/ 2147483647 h 255"/>
              <a:gd name="T34" fmla="*/ 2147483647 w 270"/>
              <a:gd name="T35" fmla="*/ 2147483647 h 255"/>
              <a:gd name="T36" fmla="*/ 2147483647 w 270"/>
              <a:gd name="T37" fmla="*/ 2147483647 h 255"/>
              <a:gd name="T38" fmla="*/ 2147483647 w 270"/>
              <a:gd name="T39" fmla="*/ 2147483647 h 255"/>
              <a:gd name="T40" fmla="*/ 2147483647 w 270"/>
              <a:gd name="T41" fmla="*/ 2147483647 h 255"/>
              <a:gd name="T42" fmla="*/ 2147483647 w 270"/>
              <a:gd name="T43" fmla="*/ 2147483647 h 255"/>
              <a:gd name="T44" fmla="*/ 2147483647 w 270"/>
              <a:gd name="T45" fmla="*/ 2147483647 h 255"/>
              <a:gd name="T46" fmla="*/ 2147483647 w 270"/>
              <a:gd name="T47" fmla="*/ 2147483647 h 255"/>
              <a:gd name="T48" fmla="*/ 2147483647 w 270"/>
              <a:gd name="T49" fmla="*/ 2147483647 h 255"/>
              <a:gd name="T50" fmla="*/ 2147483647 w 270"/>
              <a:gd name="T51" fmla="*/ 2147483647 h 255"/>
              <a:gd name="T52" fmla="*/ 2147483647 w 270"/>
              <a:gd name="T53" fmla="*/ 2147483647 h 255"/>
              <a:gd name="T54" fmla="*/ 2147483647 w 270"/>
              <a:gd name="T55" fmla="*/ 2147483647 h 255"/>
              <a:gd name="T56" fmla="*/ 2147483647 w 270"/>
              <a:gd name="T57" fmla="*/ 2147483647 h 255"/>
              <a:gd name="T58" fmla="*/ 2147483647 w 270"/>
              <a:gd name="T59" fmla="*/ 2147483647 h 255"/>
              <a:gd name="T60" fmla="*/ 2147483647 w 270"/>
              <a:gd name="T61" fmla="*/ 2147483647 h 255"/>
              <a:gd name="T62" fmla="*/ 2147483647 w 270"/>
              <a:gd name="T63" fmla="*/ 2147483647 h 255"/>
              <a:gd name="T64" fmla="*/ 2147483647 w 270"/>
              <a:gd name="T65" fmla="*/ 2147483647 h 255"/>
              <a:gd name="T66" fmla="*/ 2147483647 w 270"/>
              <a:gd name="T67" fmla="*/ 2147483647 h 255"/>
              <a:gd name="T68" fmla="*/ 2147483647 w 270"/>
              <a:gd name="T69" fmla="*/ 2147483647 h 255"/>
              <a:gd name="T70" fmla="*/ 2147483647 w 270"/>
              <a:gd name="T71" fmla="*/ 2147483647 h 255"/>
              <a:gd name="T72" fmla="*/ 2147483647 w 270"/>
              <a:gd name="T73" fmla="*/ 2147483647 h 255"/>
              <a:gd name="T74" fmla="*/ 2147483647 w 270"/>
              <a:gd name="T75" fmla="*/ 2147483647 h 255"/>
              <a:gd name="T76" fmla="*/ 2147483647 w 270"/>
              <a:gd name="T77" fmla="*/ 2147483647 h 255"/>
              <a:gd name="T78" fmla="*/ 2147483647 w 270"/>
              <a:gd name="T79" fmla="*/ 2147483647 h 255"/>
              <a:gd name="T80" fmla="*/ 2147483647 w 270"/>
              <a:gd name="T81" fmla="*/ 2147483647 h 255"/>
              <a:gd name="T82" fmla="*/ 2147483647 w 270"/>
              <a:gd name="T83" fmla="*/ 2147483647 h 255"/>
              <a:gd name="T84" fmla="*/ 2147483647 w 270"/>
              <a:gd name="T85" fmla="*/ 2147483647 h 255"/>
              <a:gd name="T86" fmla="*/ 2147483647 w 270"/>
              <a:gd name="T87" fmla="*/ 2147483647 h 255"/>
              <a:gd name="T88" fmla="*/ 2147483647 w 270"/>
              <a:gd name="T89" fmla="*/ 2147483647 h 255"/>
              <a:gd name="T90" fmla="*/ 2147483647 w 270"/>
              <a:gd name="T91" fmla="*/ 2147483647 h 255"/>
              <a:gd name="T92" fmla="*/ 2147483647 w 270"/>
              <a:gd name="T93" fmla="*/ 2147483647 h 255"/>
              <a:gd name="T94" fmla="*/ 2147483647 w 270"/>
              <a:gd name="T95" fmla="*/ 2147483647 h 255"/>
              <a:gd name="T96" fmla="*/ 2147483647 w 270"/>
              <a:gd name="T97" fmla="*/ 2147483647 h 255"/>
              <a:gd name="T98" fmla="*/ 2147483647 w 270"/>
              <a:gd name="T99" fmla="*/ 2147483647 h 255"/>
              <a:gd name="T100" fmla="*/ 2147483647 w 270"/>
              <a:gd name="T101" fmla="*/ 2147483647 h 255"/>
              <a:gd name="T102" fmla="*/ 2147483647 w 270"/>
              <a:gd name="T103" fmla="*/ 2147483647 h 255"/>
              <a:gd name="T104" fmla="*/ 2147483647 w 270"/>
              <a:gd name="T105" fmla="*/ 2147483647 h 255"/>
              <a:gd name="T106" fmla="*/ 2147483647 w 270"/>
              <a:gd name="T107" fmla="*/ 2147483647 h 2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70" h="255">
                <a:moveTo>
                  <a:pt x="270" y="97"/>
                </a:moveTo>
                <a:lnTo>
                  <a:pt x="270" y="97"/>
                </a:lnTo>
                <a:lnTo>
                  <a:pt x="268" y="94"/>
                </a:lnTo>
                <a:lnTo>
                  <a:pt x="264" y="93"/>
                </a:lnTo>
                <a:lnTo>
                  <a:pt x="172" y="90"/>
                </a:lnTo>
                <a:lnTo>
                  <a:pt x="142" y="4"/>
                </a:lnTo>
                <a:lnTo>
                  <a:pt x="139" y="1"/>
                </a:lnTo>
                <a:lnTo>
                  <a:pt x="135" y="0"/>
                </a:lnTo>
                <a:lnTo>
                  <a:pt x="131" y="1"/>
                </a:lnTo>
                <a:lnTo>
                  <a:pt x="128" y="4"/>
                </a:lnTo>
                <a:lnTo>
                  <a:pt x="98" y="90"/>
                </a:lnTo>
                <a:lnTo>
                  <a:pt x="7" y="93"/>
                </a:lnTo>
                <a:lnTo>
                  <a:pt x="3" y="94"/>
                </a:lnTo>
                <a:lnTo>
                  <a:pt x="0" y="97"/>
                </a:lnTo>
                <a:lnTo>
                  <a:pt x="0" y="101"/>
                </a:lnTo>
                <a:lnTo>
                  <a:pt x="3" y="105"/>
                </a:lnTo>
                <a:lnTo>
                  <a:pt x="75" y="160"/>
                </a:lnTo>
                <a:lnTo>
                  <a:pt x="49" y="246"/>
                </a:lnTo>
                <a:lnTo>
                  <a:pt x="49" y="250"/>
                </a:lnTo>
                <a:lnTo>
                  <a:pt x="52" y="254"/>
                </a:lnTo>
                <a:lnTo>
                  <a:pt x="56" y="255"/>
                </a:lnTo>
                <a:lnTo>
                  <a:pt x="60" y="254"/>
                </a:lnTo>
                <a:lnTo>
                  <a:pt x="135" y="202"/>
                </a:lnTo>
                <a:lnTo>
                  <a:pt x="210" y="254"/>
                </a:lnTo>
                <a:lnTo>
                  <a:pt x="214" y="255"/>
                </a:lnTo>
                <a:lnTo>
                  <a:pt x="218" y="254"/>
                </a:lnTo>
                <a:lnTo>
                  <a:pt x="221" y="250"/>
                </a:lnTo>
                <a:lnTo>
                  <a:pt x="221" y="246"/>
                </a:lnTo>
                <a:lnTo>
                  <a:pt x="194" y="160"/>
                </a:lnTo>
                <a:lnTo>
                  <a:pt x="268" y="105"/>
                </a:lnTo>
                <a:lnTo>
                  <a:pt x="270" y="101"/>
                </a:lnTo>
                <a:lnTo>
                  <a:pt x="270" y="97"/>
                </a:lnTo>
                <a:close/>
                <a:moveTo>
                  <a:pt x="182" y="151"/>
                </a:moveTo>
                <a:lnTo>
                  <a:pt x="182" y="151"/>
                </a:lnTo>
                <a:lnTo>
                  <a:pt x="180" y="154"/>
                </a:lnTo>
                <a:lnTo>
                  <a:pt x="180" y="158"/>
                </a:lnTo>
                <a:lnTo>
                  <a:pt x="202" y="232"/>
                </a:lnTo>
                <a:lnTo>
                  <a:pt x="139" y="188"/>
                </a:lnTo>
                <a:lnTo>
                  <a:pt x="135" y="187"/>
                </a:lnTo>
                <a:lnTo>
                  <a:pt x="131" y="188"/>
                </a:lnTo>
                <a:lnTo>
                  <a:pt x="68" y="232"/>
                </a:lnTo>
                <a:lnTo>
                  <a:pt x="90" y="158"/>
                </a:lnTo>
                <a:lnTo>
                  <a:pt x="90" y="154"/>
                </a:lnTo>
                <a:lnTo>
                  <a:pt x="87" y="151"/>
                </a:lnTo>
                <a:lnTo>
                  <a:pt x="26" y="105"/>
                </a:lnTo>
                <a:lnTo>
                  <a:pt x="104" y="104"/>
                </a:lnTo>
                <a:lnTo>
                  <a:pt x="108" y="102"/>
                </a:lnTo>
                <a:lnTo>
                  <a:pt x="109" y="100"/>
                </a:lnTo>
                <a:lnTo>
                  <a:pt x="135" y="27"/>
                </a:lnTo>
                <a:lnTo>
                  <a:pt x="160" y="100"/>
                </a:lnTo>
                <a:lnTo>
                  <a:pt x="163" y="102"/>
                </a:lnTo>
                <a:lnTo>
                  <a:pt x="167" y="104"/>
                </a:lnTo>
                <a:lnTo>
                  <a:pt x="243" y="105"/>
                </a:lnTo>
                <a:lnTo>
                  <a:pt x="182"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2" name="Freeform 168"/>
          <p:cNvSpPr>
            <a:spLocks noEditPoints="1"/>
          </p:cNvSpPr>
          <p:nvPr/>
        </p:nvSpPr>
        <p:spPr bwMode="auto">
          <a:xfrm>
            <a:off x="4940300" y="2392363"/>
            <a:ext cx="147638" cy="139700"/>
          </a:xfrm>
          <a:custGeom>
            <a:avLst/>
            <a:gdLst>
              <a:gd name="T0" fmla="*/ 2147483647 w 273"/>
              <a:gd name="T1" fmla="*/ 2147483647 h 258"/>
              <a:gd name="T2" fmla="*/ 2147483647 w 273"/>
              <a:gd name="T3" fmla="*/ 2147483647 h 258"/>
              <a:gd name="T4" fmla="*/ 2147483647 w 273"/>
              <a:gd name="T5" fmla="*/ 2147483647 h 258"/>
              <a:gd name="T6" fmla="*/ 2147483647 w 273"/>
              <a:gd name="T7" fmla="*/ 2147483647 h 258"/>
              <a:gd name="T8" fmla="*/ 2147483647 w 273"/>
              <a:gd name="T9" fmla="*/ 2147483647 h 258"/>
              <a:gd name="T10" fmla="*/ 2147483647 w 273"/>
              <a:gd name="T11" fmla="*/ 2147483647 h 258"/>
              <a:gd name="T12" fmla="*/ 2147483647 w 273"/>
              <a:gd name="T13" fmla="*/ 2147483647 h 258"/>
              <a:gd name="T14" fmla="*/ 2147483647 w 273"/>
              <a:gd name="T15" fmla="*/ 0 h 258"/>
              <a:gd name="T16" fmla="*/ 2147483647 w 273"/>
              <a:gd name="T17" fmla="*/ 2147483647 h 258"/>
              <a:gd name="T18" fmla="*/ 2147483647 w 273"/>
              <a:gd name="T19" fmla="*/ 2147483647 h 258"/>
              <a:gd name="T20" fmla="*/ 2147483647 w 273"/>
              <a:gd name="T21" fmla="*/ 2147483647 h 258"/>
              <a:gd name="T22" fmla="*/ 2147483647 w 273"/>
              <a:gd name="T23" fmla="*/ 2147483647 h 258"/>
              <a:gd name="T24" fmla="*/ 2147483647 w 273"/>
              <a:gd name="T25" fmla="*/ 2147483647 h 258"/>
              <a:gd name="T26" fmla="*/ 0 w 273"/>
              <a:gd name="T27" fmla="*/ 2147483647 h 258"/>
              <a:gd name="T28" fmla="*/ 0 w 273"/>
              <a:gd name="T29" fmla="*/ 2147483647 h 258"/>
              <a:gd name="T30" fmla="*/ 2147483647 w 273"/>
              <a:gd name="T31" fmla="*/ 2147483647 h 258"/>
              <a:gd name="T32" fmla="*/ 2147483647 w 273"/>
              <a:gd name="T33" fmla="*/ 2147483647 h 258"/>
              <a:gd name="T34" fmla="*/ 2147483647 w 273"/>
              <a:gd name="T35" fmla="*/ 2147483647 h 258"/>
              <a:gd name="T36" fmla="*/ 2147483647 w 273"/>
              <a:gd name="T37" fmla="*/ 2147483647 h 258"/>
              <a:gd name="T38" fmla="*/ 2147483647 w 273"/>
              <a:gd name="T39" fmla="*/ 2147483647 h 258"/>
              <a:gd name="T40" fmla="*/ 2147483647 w 273"/>
              <a:gd name="T41" fmla="*/ 2147483647 h 258"/>
              <a:gd name="T42" fmla="*/ 2147483647 w 273"/>
              <a:gd name="T43" fmla="*/ 2147483647 h 258"/>
              <a:gd name="T44" fmla="*/ 2147483647 w 273"/>
              <a:gd name="T45" fmla="*/ 2147483647 h 258"/>
              <a:gd name="T46" fmla="*/ 2147483647 w 273"/>
              <a:gd name="T47" fmla="*/ 2147483647 h 258"/>
              <a:gd name="T48" fmla="*/ 2147483647 w 273"/>
              <a:gd name="T49" fmla="*/ 2147483647 h 258"/>
              <a:gd name="T50" fmla="*/ 2147483647 w 273"/>
              <a:gd name="T51" fmla="*/ 2147483647 h 258"/>
              <a:gd name="T52" fmla="*/ 2147483647 w 273"/>
              <a:gd name="T53" fmla="*/ 2147483647 h 258"/>
              <a:gd name="T54" fmla="*/ 2147483647 w 273"/>
              <a:gd name="T55" fmla="*/ 2147483647 h 258"/>
              <a:gd name="T56" fmla="*/ 2147483647 w 273"/>
              <a:gd name="T57" fmla="*/ 2147483647 h 258"/>
              <a:gd name="T58" fmla="*/ 2147483647 w 273"/>
              <a:gd name="T59" fmla="*/ 2147483647 h 258"/>
              <a:gd name="T60" fmla="*/ 2147483647 w 273"/>
              <a:gd name="T61" fmla="*/ 2147483647 h 258"/>
              <a:gd name="T62" fmla="*/ 2147483647 w 273"/>
              <a:gd name="T63" fmla="*/ 2147483647 h 258"/>
              <a:gd name="T64" fmla="*/ 2147483647 w 273"/>
              <a:gd name="T65" fmla="*/ 2147483647 h 258"/>
              <a:gd name="T66" fmla="*/ 2147483647 w 273"/>
              <a:gd name="T67" fmla="*/ 2147483647 h 258"/>
              <a:gd name="T68" fmla="*/ 2147483647 w 273"/>
              <a:gd name="T69" fmla="*/ 2147483647 h 258"/>
              <a:gd name="T70" fmla="*/ 2147483647 w 273"/>
              <a:gd name="T71" fmla="*/ 2147483647 h 258"/>
              <a:gd name="T72" fmla="*/ 2147483647 w 273"/>
              <a:gd name="T73" fmla="*/ 2147483647 h 258"/>
              <a:gd name="T74" fmla="*/ 2147483647 w 273"/>
              <a:gd name="T75" fmla="*/ 2147483647 h 258"/>
              <a:gd name="T76" fmla="*/ 2147483647 w 273"/>
              <a:gd name="T77" fmla="*/ 2147483647 h 258"/>
              <a:gd name="T78" fmla="*/ 2147483647 w 273"/>
              <a:gd name="T79" fmla="*/ 2147483647 h 258"/>
              <a:gd name="T80" fmla="*/ 2147483647 w 273"/>
              <a:gd name="T81" fmla="*/ 2147483647 h 258"/>
              <a:gd name="T82" fmla="*/ 2147483647 w 273"/>
              <a:gd name="T83" fmla="*/ 2147483647 h 258"/>
              <a:gd name="T84" fmla="*/ 2147483647 w 273"/>
              <a:gd name="T85" fmla="*/ 2147483647 h 258"/>
              <a:gd name="T86" fmla="*/ 2147483647 w 273"/>
              <a:gd name="T87" fmla="*/ 2147483647 h 258"/>
              <a:gd name="T88" fmla="*/ 2147483647 w 273"/>
              <a:gd name="T89" fmla="*/ 2147483647 h 258"/>
              <a:gd name="T90" fmla="*/ 2147483647 w 273"/>
              <a:gd name="T91" fmla="*/ 2147483647 h 258"/>
              <a:gd name="T92" fmla="*/ 2147483647 w 273"/>
              <a:gd name="T93" fmla="*/ 2147483647 h 258"/>
              <a:gd name="T94" fmla="*/ 2147483647 w 273"/>
              <a:gd name="T95" fmla="*/ 2147483647 h 258"/>
              <a:gd name="T96" fmla="*/ 2147483647 w 273"/>
              <a:gd name="T97" fmla="*/ 2147483647 h 258"/>
              <a:gd name="T98" fmla="*/ 2147483647 w 273"/>
              <a:gd name="T99" fmla="*/ 2147483647 h 258"/>
              <a:gd name="T100" fmla="*/ 2147483647 w 273"/>
              <a:gd name="T101" fmla="*/ 2147483647 h 258"/>
              <a:gd name="T102" fmla="*/ 2147483647 w 273"/>
              <a:gd name="T103" fmla="*/ 2147483647 h 258"/>
              <a:gd name="T104" fmla="*/ 2147483647 w 273"/>
              <a:gd name="T105" fmla="*/ 2147483647 h 258"/>
              <a:gd name="T106" fmla="*/ 2147483647 w 273"/>
              <a:gd name="T107" fmla="*/ 2147483647 h 258"/>
              <a:gd name="T108" fmla="*/ 2147483647 w 273"/>
              <a:gd name="T109" fmla="*/ 2147483647 h 25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58">
                <a:moveTo>
                  <a:pt x="273" y="98"/>
                </a:moveTo>
                <a:lnTo>
                  <a:pt x="273" y="98"/>
                </a:lnTo>
                <a:lnTo>
                  <a:pt x="271" y="94"/>
                </a:lnTo>
                <a:lnTo>
                  <a:pt x="265" y="91"/>
                </a:lnTo>
                <a:lnTo>
                  <a:pt x="175" y="90"/>
                </a:lnTo>
                <a:lnTo>
                  <a:pt x="145" y="5"/>
                </a:lnTo>
                <a:lnTo>
                  <a:pt x="142" y="1"/>
                </a:lnTo>
                <a:lnTo>
                  <a:pt x="137" y="0"/>
                </a:lnTo>
                <a:lnTo>
                  <a:pt x="133" y="1"/>
                </a:lnTo>
                <a:lnTo>
                  <a:pt x="129" y="5"/>
                </a:lnTo>
                <a:lnTo>
                  <a:pt x="100" y="90"/>
                </a:lnTo>
                <a:lnTo>
                  <a:pt x="9" y="91"/>
                </a:lnTo>
                <a:lnTo>
                  <a:pt x="4" y="94"/>
                </a:lnTo>
                <a:lnTo>
                  <a:pt x="0" y="98"/>
                </a:lnTo>
                <a:lnTo>
                  <a:pt x="0" y="102"/>
                </a:lnTo>
                <a:lnTo>
                  <a:pt x="3" y="106"/>
                </a:lnTo>
                <a:lnTo>
                  <a:pt x="75" y="161"/>
                </a:lnTo>
                <a:lnTo>
                  <a:pt x="50" y="247"/>
                </a:lnTo>
                <a:lnTo>
                  <a:pt x="50" y="252"/>
                </a:lnTo>
                <a:lnTo>
                  <a:pt x="52" y="256"/>
                </a:lnTo>
                <a:lnTo>
                  <a:pt x="58" y="258"/>
                </a:lnTo>
                <a:lnTo>
                  <a:pt x="62" y="256"/>
                </a:lnTo>
                <a:lnTo>
                  <a:pt x="137" y="205"/>
                </a:lnTo>
                <a:lnTo>
                  <a:pt x="212" y="256"/>
                </a:lnTo>
                <a:lnTo>
                  <a:pt x="216" y="258"/>
                </a:lnTo>
                <a:lnTo>
                  <a:pt x="219" y="256"/>
                </a:lnTo>
                <a:lnTo>
                  <a:pt x="222" y="256"/>
                </a:lnTo>
                <a:lnTo>
                  <a:pt x="224" y="252"/>
                </a:lnTo>
                <a:lnTo>
                  <a:pt x="224" y="247"/>
                </a:lnTo>
                <a:lnTo>
                  <a:pt x="198" y="161"/>
                </a:lnTo>
                <a:lnTo>
                  <a:pt x="271" y="106"/>
                </a:lnTo>
                <a:lnTo>
                  <a:pt x="273" y="102"/>
                </a:lnTo>
                <a:lnTo>
                  <a:pt x="273" y="98"/>
                </a:lnTo>
                <a:close/>
                <a:moveTo>
                  <a:pt x="183" y="151"/>
                </a:moveTo>
                <a:lnTo>
                  <a:pt x="183" y="151"/>
                </a:lnTo>
                <a:lnTo>
                  <a:pt x="181" y="155"/>
                </a:lnTo>
                <a:lnTo>
                  <a:pt x="181" y="161"/>
                </a:lnTo>
                <a:lnTo>
                  <a:pt x="201" y="229"/>
                </a:lnTo>
                <a:lnTo>
                  <a:pt x="141" y="188"/>
                </a:lnTo>
                <a:lnTo>
                  <a:pt x="137" y="187"/>
                </a:lnTo>
                <a:lnTo>
                  <a:pt x="133" y="188"/>
                </a:lnTo>
                <a:lnTo>
                  <a:pt x="73" y="229"/>
                </a:lnTo>
                <a:lnTo>
                  <a:pt x="93" y="161"/>
                </a:lnTo>
                <a:lnTo>
                  <a:pt x="93" y="155"/>
                </a:lnTo>
                <a:lnTo>
                  <a:pt x="90" y="151"/>
                </a:lnTo>
                <a:lnTo>
                  <a:pt x="33" y="108"/>
                </a:lnTo>
                <a:lnTo>
                  <a:pt x="106" y="106"/>
                </a:lnTo>
                <a:lnTo>
                  <a:pt x="110" y="105"/>
                </a:lnTo>
                <a:lnTo>
                  <a:pt x="112" y="101"/>
                </a:lnTo>
                <a:lnTo>
                  <a:pt x="137" y="33"/>
                </a:lnTo>
                <a:lnTo>
                  <a:pt x="161" y="101"/>
                </a:lnTo>
                <a:lnTo>
                  <a:pt x="164" y="105"/>
                </a:lnTo>
                <a:lnTo>
                  <a:pt x="168" y="106"/>
                </a:lnTo>
                <a:lnTo>
                  <a:pt x="241" y="108"/>
                </a:lnTo>
                <a:lnTo>
                  <a:pt x="183" y="15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3" name="Freeform 169"/>
          <p:cNvSpPr>
            <a:spLocks noEditPoints="1"/>
          </p:cNvSpPr>
          <p:nvPr/>
        </p:nvSpPr>
        <p:spPr bwMode="auto">
          <a:xfrm>
            <a:off x="5530850" y="2400300"/>
            <a:ext cx="147638" cy="125413"/>
          </a:xfrm>
          <a:custGeom>
            <a:avLst/>
            <a:gdLst>
              <a:gd name="T0" fmla="*/ 2147483647 w 273"/>
              <a:gd name="T1" fmla="*/ 0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2147483647 h 234"/>
              <a:gd name="T12" fmla="*/ 2147483647 w 273"/>
              <a:gd name="T13" fmla="*/ 2147483647 h 234"/>
              <a:gd name="T14" fmla="*/ 2147483647 w 273"/>
              <a:gd name="T15" fmla="*/ 2147483647 h 234"/>
              <a:gd name="T16" fmla="*/ 2147483647 w 273"/>
              <a:gd name="T17" fmla="*/ 0 h 234"/>
              <a:gd name="T18" fmla="*/ 2147483647 w 273"/>
              <a:gd name="T19" fmla="*/ 2147483647 h 234"/>
              <a:gd name="T20" fmla="*/ 2147483647 w 273"/>
              <a:gd name="T21" fmla="*/ 2147483647 h 234"/>
              <a:gd name="T22" fmla="*/ 2147483647 w 273"/>
              <a:gd name="T23" fmla="*/ 2147483647 h 234"/>
              <a:gd name="T24" fmla="*/ 2147483647 w 273"/>
              <a:gd name="T25" fmla="*/ 2147483647 h 234"/>
              <a:gd name="T26" fmla="*/ 0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0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2147483647 w 273"/>
              <a:gd name="T97" fmla="*/ 2147483647 h 234"/>
              <a:gd name="T98" fmla="*/ 2147483647 w 273"/>
              <a:gd name="T99" fmla="*/ 2147483647 h 234"/>
              <a:gd name="T100" fmla="*/ 2147483647 w 273"/>
              <a:gd name="T101" fmla="*/ 2147483647 h 234"/>
              <a:gd name="T102" fmla="*/ 2147483647 w 273"/>
              <a:gd name="T103" fmla="*/ 2147483647 h 234"/>
              <a:gd name="T104" fmla="*/ 2147483647 w 273"/>
              <a:gd name="T105" fmla="*/ 2147483647 h 234"/>
              <a:gd name="T106" fmla="*/ 2147483647 w 273"/>
              <a:gd name="T107" fmla="*/ 2147483647 h 234"/>
              <a:gd name="T108" fmla="*/ 2147483647 w 273"/>
              <a:gd name="T109" fmla="*/ 2147483647 h 234"/>
              <a:gd name="T110" fmla="*/ 2147483647 w 273"/>
              <a:gd name="T111" fmla="*/ 2147483647 h 234"/>
              <a:gd name="T112" fmla="*/ 2147483647 w 273"/>
              <a:gd name="T113" fmla="*/ 2147483647 h 234"/>
              <a:gd name="T114" fmla="*/ 2147483647 w 273"/>
              <a:gd name="T115" fmla="*/ 2147483647 h 234"/>
              <a:gd name="T116" fmla="*/ 2147483647 w 273"/>
              <a:gd name="T117" fmla="*/ 2147483647 h 234"/>
              <a:gd name="T118" fmla="*/ 2147483647 w 273"/>
              <a:gd name="T119" fmla="*/ 2147483647 h 234"/>
              <a:gd name="T120" fmla="*/ 2147483647 w 273"/>
              <a:gd name="T121" fmla="*/ 2147483647 h 234"/>
              <a:gd name="T122" fmla="*/ 2147483647 w 273"/>
              <a:gd name="T123" fmla="*/ 2147483647 h 2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234">
                <a:moveTo>
                  <a:pt x="199" y="0"/>
                </a:moveTo>
                <a:lnTo>
                  <a:pt x="199" y="0"/>
                </a:lnTo>
                <a:lnTo>
                  <a:pt x="191" y="2"/>
                </a:lnTo>
                <a:lnTo>
                  <a:pt x="181" y="3"/>
                </a:lnTo>
                <a:lnTo>
                  <a:pt x="173" y="6"/>
                </a:lnTo>
                <a:lnTo>
                  <a:pt x="165" y="8"/>
                </a:lnTo>
                <a:lnTo>
                  <a:pt x="157" y="14"/>
                </a:lnTo>
                <a:lnTo>
                  <a:pt x="150" y="19"/>
                </a:lnTo>
                <a:lnTo>
                  <a:pt x="143" y="25"/>
                </a:lnTo>
                <a:lnTo>
                  <a:pt x="136" y="33"/>
                </a:lnTo>
                <a:lnTo>
                  <a:pt x="129" y="25"/>
                </a:lnTo>
                <a:lnTo>
                  <a:pt x="123" y="19"/>
                </a:lnTo>
                <a:lnTo>
                  <a:pt x="116" y="14"/>
                </a:lnTo>
                <a:lnTo>
                  <a:pt x="108" y="8"/>
                </a:lnTo>
                <a:lnTo>
                  <a:pt x="99" y="6"/>
                </a:lnTo>
                <a:lnTo>
                  <a:pt x="91" y="3"/>
                </a:lnTo>
                <a:lnTo>
                  <a:pt x="82" y="2"/>
                </a:lnTo>
                <a:lnTo>
                  <a:pt x="73" y="0"/>
                </a:lnTo>
                <a:lnTo>
                  <a:pt x="60" y="2"/>
                </a:lnTo>
                <a:lnTo>
                  <a:pt x="46" y="6"/>
                </a:lnTo>
                <a:lnTo>
                  <a:pt x="34" y="12"/>
                </a:lnTo>
                <a:lnTo>
                  <a:pt x="23" y="21"/>
                </a:lnTo>
                <a:lnTo>
                  <a:pt x="13" y="32"/>
                </a:lnTo>
                <a:lnTo>
                  <a:pt x="7" y="44"/>
                </a:lnTo>
                <a:lnTo>
                  <a:pt x="4" y="52"/>
                </a:lnTo>
                <a:lnTo>
                  <a:pt x="1" y="59"/>
                </a:lnTo>
                <a:lnTo>
                  <a:pt x="0" y="68"/>
                </a:lnTo>
                <a:lnTo>
                  <a:pt x="0" y="77"/>
                </a:lnTo>
                <a:lnTo>
                  <a:pt x="0" y="86"/>
                </a:lnTo>
                <a:lnTo>
                  <a:pt x="2" y="96"/>
                </a:lnTo>
                <a:lnTo>
                  <a:pt x="4" y="104"/>
                </a:lnTo>
                <a:lnTo>
                  <a:pt x="8" y="112"/>
                </a:lnTo>
                <a:lnTo>
                  <a:pt x="16" y="128"/>
                </a:lnTo>
                <a:lnTo>
                  <a:pt x="27" y="142"/>
                </a:lnTo>
                <a:lnTo>
                  <a:pt x="39" y="156"/>
                </a:lnTo>
                <a:lnTo>
                  <a:pt x="52" y="168"/>
                </a:lnTo>
                <a:lnTo>
                  <a:pt x="77" y="190"/>
                </a:lnTo>
                <a:lnTo>
                  <a:pt x="108" y="212"/>
                </a:lnTo>
                <a:lnTo>
                  <a:pt x="121" y="223"/>
                </a:lnTo>
                <a:lnTo>
                  <a:pt x="131" y="232"/>
                </a:lnTo>
                <a:lnTo>
                  <a:pt x="133" y="234"/>
                </a:lnTo>
                <a:lnTo>
                  <a:pt x="136" y="234"/>
                </a:lnTo>
                <a:lnTo>
                  <a:pt x="139" y="234"/>
                </a:lnTo>
                <a:lnTo>
                  <a:pt x="142" y="232"/>
                </a:lnTo>
                <a:lnTo>
                  <a:pt x="155" y="220"/>
                </a:lnTo>
                <a:lnTo>
                  <a:pt x="178" y="202"/>
                </a:lnTo>
                <a:lnTo>
                  <a:pt x="195" y="190"/>
                </a:lnTo>
                <a:lnTo>
                  <a:pt x="218" y="171"/>
                </a:lnTo>
                <a:lnTo>
                  <a:pt x="232" y="158"/>
                </a:lnTo>
                <a:lnTo>
                  <a:pt x="244" y="145"/>
                </a:lnTo>
                <a:lnTo>
                  <a:pt x="255" y="130"/>
                </a:lnTo>
                <a:lnTo>
                  <a:pt x="264" y="113"/>
                </a:lnTo>
                <a:lnTo>
                  <a:pt x="267" y="105"/>
                </a:lnTo>
                <a:lnTo>
                  <a:pt x="270" y="96"/>
                </a:lnTo>
                <a:lnTo>
                  <a:pt x="273" y="86"/>
                </a:lnTo>
                <a:lnTo>
                  <a:pt x="273" y="77"/>
                </a:lnTo>
                <a:lnTo>
                  <a:pt x="273" y="67"/>
                </a:lnTo>
                <a:lnTo>
                  <a:pt x="271" y="59"/>
                </a:lnTo>
                <a:lnTo>
                  <a:pt x="269" y="51"/>
                </a:lnTo>
                <a:lnTo>
                  <a:pt x="266" y="44"/>
                </a:lnTo>
                <a:lnTo>
                  <a:pt x="259" y="30"/>
                </a:lnTo>
                <a:lnTo>
                  <a:pt x="249" y="21"/>
                </a:lnTo>
                <a:lnTo>
                  <a:pt x="239" y="11"/>
                </a:lnTo>
                <a:lnTo>
                  <a:pt x="226" y="6"/>
                </a:lnTo>
                <a:lnTo>
                  <a:pt x="213" y="2"/>
                </a:lnTo>
                <a:lnTo>
                  <a:pt x="199" y="0"/>
                </a:lnTo>
                <a:close/>
                <a:moveTo>
                  <a:pt x="73" y="15"/>
                </a:moveTo>
                <a:lnTo>
                  <a:pt x="73" y="15"/>
                </a:lnTo>
                <a:lnTo>
                  <a:pt x="82" y="17"/>
                </a:lnTo>
                <a:lnTo>
                  <a:pt x="90" y="18"/>
                </a:lnTo>
                <a:lnTo>
                  <a:pt x="97" y="21"/>
                </a:lnTo>
                <a:lnTo>
                  <a:pt x="105" y="25"/>
                </a:lnTo>
                <a:lnTo>
                  <a:pt x="112" y="29"/>
                </a:lnTo>
                <a:lnTo>
                  <a:pt x="118" y="34"/>
                </a:lnTo>
                <a:lnTo>
                  <a:pt x="124" y="41"/>
                </a:lnTo>
                <a:lnTo>
                  <a:pt x="131" y="49"/>
                </a:lnTo>
                <a:lnTo>
                  <a:pt x="132" y="51"/>
                </a:lnTo>
                <a:lnTo>
                  <a:pt x="136" y="52"/>
                </a:lnTo>
                <a:lnTo>
                  <a:pt x="140" y="51"/>
                </a:lnTo>
                <a:lnTo>
                  <a:pt x="143" y="49"/>
                </a:lnTo>
                <a:lnTo>
                  <a:pt x="148" y="41"/>
                </a:lnTo>
                <a:lnTo>
                  <a:pt x="154" y="34"/>
                </a:lnTo>
                <a:lnTo>
                  <a:pt x="161" y="29"/>
                </a:lnTo>
                <a:lnTo>
                  <a:pt x="168" y="25"/>
                </a:lnTo>
                <a:lnTo>
                  <a:pt x="176" y="21"/>
                </a:lnTo>
                <a:lnTo>
                  <a:pt x="183" y="18"/>
                </a:lnTo>
                <a:lnTo>
                  <a:pt x="191" y="17"/>
                </a:lnTo>
                <a:lnTo>
                  <a:pt x="199" y="15"/>
                </a:lnTo>
                <a:lnTo>
                  <a:pt x="210" y="17"/>
                </a:lnTo>
                <a:lnTo>
                  <a:pt x="221" y="19"/>
                </a:lnTo>
                <a:lnTo>
                  <a:pt x="230" y="25"/>
                </a:lnTo>
                <a:lnTo>
                  <a:pt x="240" y="32"/>
                </a:lnTo>
                <a:lnTo>
                  <a:pt x="247" y="40"/>
                </a:lnTo>
                <a:lnTo>
                  <a:pt x="252" y="51"/>
                </a:lnTo>
                <a:lnTo>
                  <a:pt x="256" y="63"/>
                </a:lnTo>
                <a:lnTo>
                  <a:pt x="258" y="77"/>
                </a:lnTo>
                <a:lnTo>
                  <a:pt x="258" y="85"/>
                </a:lnTo>
                <a:lnTo>
                  <a:pt x="256" y="92"/>
                </a:lnTo>
                <a:lnTo>
                  <a:pt x="252" y="107"/>
                </a:lnTo>
                <a:lnTo>
                  <a:pt x="244" y="120"/>
                </a:lnTo>
                <a:lnTo>
                  <a:pt x="234" y="133"/>
                </a:lnTo>
                <a:lnTo>
                  <a:pt x="224" y="145"/>
                </a:lnTo>
                <a:lnTo>
                  <a:pt x="211" y="157"/>
                </a:lnTo>
                <a:lnTo>
                  <a:pt x="185" y="178"/>
                </a:lnTo>
                <a:lnTo>
                  <a:pt x="169" y="190"/>
                </a:lnTo>
                <a:lnTo>
                  <a:pt x="148" y="205"/>
                </a:lnTo>
                <a:lnTo>
                  <a:pt x="136" y="216"/>
                </a:lnTo>
                <a:lnTo>
                  <a:pt x="116" y="199"/>
                </a:lnTo>
                <a:lnTo>
                  <a:pt x="87" y="178"/>
                </a:lnTo>
                <a:lnTo>
                  <a:pt x="62" y="158"/>
                </a:lnTo>
                <a:lnTo>
                  <a:pt x="50" y="146"/>
                </a:lnTo>
                <a:lnTo>
                  <a:pt x="39" y="135"/>
                </a:lnTo>
                <a:lnTo>
                  <a:pt x="30" y="122"/>
                </a:lnTo>
                <a:lnTo>
                  <a:pt x="22" y="108"/>
                </a:lnTo>
                <a:lnTo>
                  <a:pt x="16" y="93"/>
                </a:lnTo>
                <a:lnTo>
                  <a:pt x="15" y="85"/>
                </a:lnTo>
                <a:lnTo>
                  <a:pt x="15" y="77"/>
                </a:lnTo>
                <a:lnTo>
                  <a:pt x="16" y="63"/>
                </a:lnTo>
                <a:lnTo>
                  <a:pt x="20" y="51"/>
                </a:lnTo>
                <a:lnTo>
                  <a:pt x="26" y="40"/>
                </a:lnTo>
                <a:lnTo>
                  <a:pt x="32" y="32"/>
                </a:lnTo>
                <a:lnTo>
                  <a:pt x="42" y="25"/>
                </a:lnTo>
                <a:lnTo>
                  <a:pt x="52" y="19"/>
                </a:lnTo>
                <a:lnTo>
                  <a:pt x="62" y="17"/>
                </a:lnTo>
                <a:lnTo>
                  <a:pt x="73"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4" name="Freeform 170"/>
          <p:cNvSpPr>
            <a:spLocks noEditPoints="1"/>
          </p:cNvSpPr>
          <p:nvPr/>
        </p:nvSpPr>
        <p:spPr bwMode="auto">
          <a:xfrm>
            <a:off x="3765550" y="4452938"/>
            <a:ext cx="136525" cy="147637"/>
          </a:xfrm>
          <a:custGeom>
            <a:avLst/>
            <a:gdLst>
              <a:gd name="T0" fmla="*/ 2147483647 w 250"/>
              <a:gd name="T1" fmla="*/ 2147483647 h 273"/>
              <a:gd name="T2" fmla="*/ 2147483647 w 250"/>
              <a:gd name="T3" fmla="*/ 2147483647 h 273"/>
              <a:gd name="T4" fmla="*/ 2147483647 w 250"/>
              <a:gd name="T5" fmla="*/ 2147483647 h 273"/>
              <a:gd name="T6" fmla="*/ 2147483647 w 250"/>
              <a:gd name="T7" fmla="*/ 2147483647 h 273"/>
              <a:gd name="T8" fmla="*/ 2147483647 w 250"/>
              <a:gd name="T9" fmla="*/ 2147483647 h 273"/>
              <a:gd name="T10" fmla="*/ 2147483647 w 250"/>
              <a:gd name="T11" fmla="*/ 2147483647 h 273"/>
              <a:gd name="T12" fmla="*/ 2147483647 w 250"/>
              <a:gd name="T13" fmla="*/ 2147483647 h 273"/>
              <a:gd name="T14" fmla="*/ 2147483647 w 250"/>
              <a:gd name="T15" fmla="*/ 2147483647 h 273"/>
              <a:gd name="T16" fmla="*/ 2147483647 w 250"/>
              <a:gd name="T17" fmla="*/ 2147483647 h 273"/>
              <a:gd name="T18" fmla="*/ 2147483647 w 250"/>
              <a:gd name="T19" fmla="*/ 2147483647 h 273"/>
              <a:gd name="T20" fmla="*/ 2147483647 w 250"/>
              <a:gd name="T21" fmla="*/ 2147483647 h 273"/>
              <a:gd name="T22" fmla="*/ 2147483647 w 250"/>
              <a:gd name="T23" fmla="*/ 2147483647 h 273"/>
              <a:gd name="T24" fmla="*/ 2147483647 w 250"/>
              <a:gd name="T25" fmla="*/ 2147483647 h 273"/>
              <a:gd name="T26" fmla="*/ 2147483647 w 250"/>
              <a:gd name="T27" fmla="*/ 2147483647 h 273"/>
              <a:gd name="T28" fmla="*/ 2147483647 w 250"/>
              <a:gd name="T29" fmla="*/ 2147483647 h 273"/>
              <a:gd name="T30" fmla="*/ 2147483647 w 250"/>
              <a:gd name="T31" fmla="*/ 2147483647 h 273"/>
              <a:gd name="T32" fmla="*/ 2147483647 w 250"/>
              <a:gd name="T33" fmla="*/ 2147483647 h 273"/>
              <a:gd name="T34" fmla="*/ 2147483647 w 250"/>
              <a:gd name="T35" fmla="*/ 2147483647 h 273"/>
              <a:gd name="T36" fmla="*/ 2147483647 w 250"/>
              <a:gd name="T37" fmla="*/ 2147483647 h 273"/>
              <a:gd name="T38" fmla="*/ 2147483647 w 250"/>
              <a:gd name="T39" fmla="*/ 2147483647 h 273"/>
              <a:gd name="T40" fmla="*/ 2147483647 w 250"/>
              <a:gd name="T41" fmla="*/ 2147483647 h 273"/>
              <a:gd name="T42" fmla="*/ 2147483647 w 250"/>
              <a:gd name="T43" fmla="*/ 2147483647 h 273"/>
              <a:gd name="T44" fmla="*/ 2147483647 w 250"/>
              <a:gd name="T45" fmla="*/ 2147483647 h 273"/>
              <a:gd name="T46" fmla="*/ 2147483647 w 250"/>
              <a:gd name="T47" fmla="*/ 2147483647 h 273"/>
              <a:gd name="T48" fmla="*/ 2147483647 w 250"/>
              <a:gd name="T49" fmla="*/ 2147483647 h 273"/>
              <a:gd name="T50" fmla="*/ 2147483647 w 250"/>
              <a:gd name="T51" fmla="*/ 2147483647 h 273"/>
              <a:gd name="T52" fmla="*/ 2147483647 w 250"/>
              <a:gd name="T53" fmla="*/ 2147483647 h 273"/>
              <a:gd name="T54" fmla="*/ 2147483647 w 250"/>
              <a:gd name="T55" fmla="*/ 2147483647 h 273"/>
              <a:gd name="T56" fmla="*/ 2147483647 w 250"/>
              <a:gd name="T57" fmla="*/ 2147483647 h 273"/>
              <a:gd name="T58" fmla="*/ 2147483647 w 250"/>
              <a:gd name="T59" fmla="*/ 2147483647 h 273"/>
              <a:gd name="T60" fmla="*/ 2147483647 w 250"/>
              <a:gd name="T61" fmla="*/ 2147483647 h 273"/>
              <a:gd name="T62" fmla="*/ 2147483647 w 250"/>
              <a:gd name="T63" fmla="*/ 2147483647 h 273"/>
              <a:gd name="T64" fmla="*/ 2147483647 w 250"/>
              <a:gd name="T65" fmla="*/ 2147483647 h 273"/>
              <a:gd name="T66" fmla="*/ 2147483647 w 250"/>
              <a:gd name="T67" fmla="*/ 2147483647 h 273"/>
              <a:gd name="T68" fmla="*/ 2147483647 w 250"/>
              <a:gd name="T69" fmla="*/ 2147483647 h 273"/>
              <a:gd name="T70" fmla="*/ 2147483647 w 250"/>
              <a:gd name="T71" fmla="*/ 2147483647 h 273"/>
              <a:gd name="T72" fmla="*/ 2147483647 w 250"/>
              <a:gd name="T73" fmla="*/ 2147483647 h 273"/>
              <a:gd name="T74" fmla="*/ 2147483647 w 250"/>
              <a:gd name="T75" fmla="*/ 2147483647 h 273"/>
              <a:gd name="T76" fmla="*/ 2147483647 w 250"/>
              <a:gd name="T77" fmla="*/ 2147483647 h 273"/>
              <a:gd name="T78" fmla="*/ 2147483647 w 250"/>
              <a:gd name="T79" fmla="*/ 2147483647 h 273"/>
              <a:gd name="T80" fmla="*/ 2147483647 w 250"/>
              <a:gd name="T81" fmla="*/ 2147483647 h 273"/>
              <a:gd name="T82" fmla="*/ 2147483647 w 250"/>
              <a:gd name="T83" fmla="*/ 2147483647 h 273"/>
              <a:gd name="T84" fmla="*/ 2147483647 w 250"/>
              <a:gd name="T85" fmla="*/ 2147483647 h 273"/>
              <a:gd name="T86" fmla="*/ 2147483647 w 250"/>
              <a:gd name="T87" fmla="*/ 2147483647 h 273"/>
              <a:gd name="T88" fmla="*/ 2147483647 w 250"/>
              <a:gd name="T89" fmla="*/ 2147483647 h 273"/>
              <a:gd name="T90" fmla="*/ 2147483647 w 250"/>
              <a:gd name="T91" fmla="*/ 2147483647 h 273"/>
              <a:gd name="T92" fmla="*/ 2147483647 w 250"/>
              <a:gd name="T93" fmla="*/ 2147483647 h 273"/>
              <a:gd name="T94" fmla="*/ 2147483647 w 250"/>
              <a:gd name="T95" fmla="*/ 2147483647 h 273"/>
              <a:gd name="T96" fmla="*/ 2147483647 w 250"/>
              <a:gd name="T97" fmla="*/ 2147483647 h 273"/>
              <a:gd name="T98" fmla="*/ 2147483647 w 250"/>
              <a:gd name="T99" fmla="*/ 2147483647 h 273"/>
              <a:gd name="T100" fmla="*/ 2147483647 w 250"/>
              <a:gd name="T101" fmla="*/ 2147483647 h 273"/>
              <a:gd name="T102" fmla="*/ 2147483647 w 250"/>
              <a:gd name="T103" fmla="*/ 2147483647 h 273"/>
              <a:gd name="T104" fmla="*/ 2147483647 w 250"/>
              <a:gd name="T105" fmla="*/ 2147483647 h 273"/>
              <a:gd name="T106" fmla="*/ 2147483647 w 250"/>
              <a:gd name="T107" fmla="*/ 2147483647 h 273"/>
              <a:gd name="T108" fmla="*/ 2147483647 w 250"/>
              <a:gd name="T109" fmla="*/ 2147483647 h 273"/>
              <a:gd name="T110" fmla="*/ 2147483647 w 250"/>
              <a:gd name="T111" fmla="*/ 2147483647 h 273"/>
              <a:gd name="T112" fmla="*/ 2147483647 w 250"/>
              <a:gd name="T113" fmla="*/ 2147483647 h 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0" h="273">
                <a:moveTo>
                  <a:pt x="247" y="116"/>
                </a:moveTo>
                <a:lnTo>
                  <a:pt x="247" y="116"/>
                </a:lnTo>
                <a:lnTo>
                  <a:pt x="245" y="115"/>
                </a:lnTo>
                <a:lnTo>
                  <a:pt x="240" y="116"/>
                </a:lnTo>
                <a:lnTo>
                  <a:pt x="214" y="133"/>
                </a:lnTo>
                <a:lnTo>
                  <a:pt x="191" y="148"/>
                </a:lnTo>
                <a:lnTo>
                  <a:pt x="171" y="163"/>
                </a:lnTo>
                <a:lnTo>
                  <a:pt x="154" y="178"/>
                </a:lnTo>
                <a:lnTo>
                  <a:pt x="141" y="191"/>
                </a:lnTo>
                <a:lnTo>
                  <a:pt x="129" y="205"/>
                </a:lnTo>
                <a:lnTo>
                  <a:pt x="119" y="217"/>
                </a:lnTo>
                <a:lnTo>
                  <a:pt x="112" y="229"/>
                </a:lnTo>
                <a:lnTo>
                  <a:pt x="113" y="197"/>
                </a:lnTo>
                <a:lnTo>
                  <a:pt x="115" y="169"/>
                </a:lnTo>
                <a:lnTo>
                  <a:pt x="119" y="148"/>
                </a:lnTo>
                <a:lnTo>
                  <a:pt x="123" y="130"/>
                </a:lnTo>
                <a:lnTo>
                  <a:pt x="124" y="137"/>
                </a:lnTo>
                <a:lnTo>
                  <a:pt x="127" y="143"/>
                </a:lnTo>
                <a:lnTo>
                  <a:pt x="130" y="149"/>
                </a:lnTo>
                <a:lnTo>
                  <a:pt x="133" y="152"/>
                </a:lnTo>
                <a:lnTo>
                  <a:pt x="137" y="154"/>
                </a:lnTo>
                <a:lnTo>
                  <a:pt x="141" y="156"/>
                </a:lnTo>
                <a:lnTo>
                  <a:pt x="148" y="157"/>
                </a:lnTo>
                <a:lnTo>
                  <a:pt x="154" y="157"/>
                </a:lnTo>
                <a:lnTo>
                  <a:pt x="160" y="156"/>
                </a:lnTo>
                <a:lnTo>
                  <a:pt x="164" y="153"/>
                </a:lnTo>
                <a:lnTo>
                  <a:pt x="168" y="150"/>
                </a:lnTo>
                <a:lnTo>
                  <a:pt x="172" y="148"/>
                </a:lnTo>
                <a:lnTo>
                  <a:pt x="175" y="143"/>
                </a:lnTo>
                <a:lnTo>
                  <a:pt x="176" y="137"/>
                </a:lnTo>
                <a:lnTo>
                  <a:pt x="178" y="130"/>
                </a:lnTo>
                <a:lnTo>
                  <a:pt x="176" y="123"/>
                </a:lnTo>
                <a:lnTo>
                  <a:pt x="174" y="115"/>
                </a:lnTo>
                <a:lnTo>
                  <a:pt x="172" y="108"/>
                </a:lnTo>
                <a:lnTo>
                  <a:pt x="168" y="104"/>
                </a:lnTo>
                <a:lnTo>
                  <a:pt x="174" y="105"/>
                </a:lnTo>
                <a:lnTo>
                  <a:pt x="187" y="107"/>
                </a:lnTo>
                <a:lnTo>
                  <a:pt x="195" y="105"/>
                </a:lnTo>
                <a:lnTo>
                  <a:pt x="199" y="104"/>
                </a:lnTo>
                <a:lnTo>
                  <a:pt x="204" y="101"/>
                </a:lnTo>
                <a:lnTo>
                  <a:pt x="206" y="98"/>
                </a:lnTo>
                <a:lnTo>
                  <a:pt x="209" y="93"/>
                </a:lnTo>
                <a:lnTo>
                  <a:pt x="212" y="88"/>
                </a:lnTo>
                <a:lnTo>
                  <a:pt x="212" y="79"/>
                </a:lnTo>
                <a:lnTo>
                  <a:pt x="210" y="74"/>
                </a:lnTo>
                <a:lnTo>
                  <a:pt x="209" y="70"/>
                </a:lnTo>
                <a:lnTo>
                  <a:pt x="206" y="64"/>
                </a:lnTo>
                <a:lnTo>
                  <a:pt x="204" y="60"/>
                </a:lnTo>
                <a:lnTo>
                  <a:pt x="197" y="58"/>
                </a:lnTo>
                <a:lnTo>
                  <a:pt x="190" y="55"/>
                </a:lnTo>
                <a:lnTo>
                  <a:pt x="180" y="55"/>
                </a:lnTo>
                <a:lnTo>
                  <a:pt x="179" y="55"/>
                </a:lnTo>
                <a:lnTo>
                  <a:pt x="172" y="55"/>
                </a:lnTo>
                <a:lnTo>
                  <a:pt x="167" y="56"/>
                </a:lnTo>
                <a:lnTo>
                  <a:pt x="169" y="47"/>
                </a:lnTo>
                <a:lnTo>
                  <a:pt x="171" y="33"/>
                </a:lnTo>
                <a:lnTo>
                  <a:pt x="171" y="26"/>
                </a:lnTo>
                <a:lnTo>
                  <a:pt x="168" y="19"/>
                </a:lnTo>
                <a:lnTo>
                  <a:pt x="165" y="14"/>
                </a:lnTo>
                <a:lnTo>
                  <a:pt x="163" y="10"/>
                </a:lnTo>
                <a:lnTo>
                  <a:pt x="159" y="6"/>
                </a:lnTo>
                <a:lnTo>
                  <a:pt x="154" y="3"/>
                </a:lnTo>
                <a:lnTo>
                  <a:pt x="148" y="0"/>
                </a:lnTo>
                <a:lnTo>
                  <a:pt x="142" y="0"/>
                </a:lnTo>
                <a:lnTo>
                  <a:pt x="135" y="0"/>
                </a:lnTo>
                <a:lnTo>
                  <a:pt x="133" y="3"/>
                </a:lnTo>
                <a:lnTo>
                  <a:pt x="130" y="6"/>
                </a:lnTo>
                <a:lnTo>
                  <a:pt x="127" y="8"/>
                </a:lnTo>
                <a:lnTo>
                  <a:pt x="124" y="14"/>
                </a:lnTo>
                <a:lnTo>
                  <a:pt x="122" y="21"/>
                </a:lnTo>
                <a:lnTo>
                  <a:pt x="120" y="29"/>
                </a:lnTo>
                <a:lnTo>
                  <a:pt x="119" y="37"/>
                </a:lnTo>
                <a:lnTo>
                  <a:pt x="112" y="29"/>
                </a:lnTo>
                <a:lnTo>
                  <a:pt x="105" y="23"/>
                </a:lnTo>
                <a:lnTo>
                  <a:pt x="98" y="19"/>
                </a:lnTo>
                <a:lnTo>
                  <a:pt x="92" y="18"/>
                </a:lnTo>
                <a:lnTo>
                  <a:pt x="85" y="19"/>
                </a:lnTo>
                <a:lnTo>
                  <a:pt x="81" y="21"/>
                </a:lnTo>
                <a:lnTo>
                  <a:pt x="77" y="25"/>
                </a:lnTo>
                <a:lnTo>
                  <a:pt x="73" y="28"/>
                </a:lnTo>
                <a:lnTo>
                  <a:pt x="68" y="32"/>
                </a:lnTo>
                <a:lnTo>
                  <a:pt x="67" y="36"/>
                </a:lnTo>
                <a:lnTo>
                  <a:pt x="66" y="40"/>
                </a:lnTo>
                <a:lnTo>
                  <a:pt x="64" y="45"/>
                </a:lnTo>
                <a:lnTo>
                  <a:pt x="66" y="52"/>
                </a:lnTo>
                <a:lnTo>
                  <a:pt x="68" y="59"/>
                </a:lnTo>
                <a:lnTo>
                  <a:pt x="74" y="66"/>
                </a:lnTo>
                <a:lnTo>
                  <a:pt x="79" y="73"/>
                </a:lnTo>
                <a:lnTo>
                  <a:pt x="86" y="78"/>
                </a:lnTo>
                <a:lnTo>
                  <a:pt x="94" y="82"/>
                </a:lnTo>
                <a:lnTo>
                  <a:pt x="88" y="83"/>
                </a:lnTo>
                <a:lnTo>
                  <a:pt x="79" y="86"/>
                </a:lnTo>
                <a:lnTo>
                  <a:pt x="73" y="90"/>
                </a:lnTo>
                <a:lnTo>
                  <a:pt x="67" y="96"/>
                </a:lnTo>
                <a:lnTo>
                  <a:pt x="63" y="101"/>
                </a:lnTo>
                <a:lnTo>
                  <a:pt x="62" y="105"/>
                </a:lnTo>
                <a:lnTo>
                  <a:pt x="62" y="108"/>
                </a:lnTo>
                <a:lnTo>
                  <a:pt x="63" y="116"/>
                </a:lnTo>
                <a:lnTo>
                  <a:pt x="66" y="122"/>
                </a:lnTo>
                <a:lnTo>
                  <a:pt x="67" y="126"/>
                </a:lnTo>
                <a:lnTo>
                  <a:pt x="73" y="133"/>
                </a:lnTo>
                <a:lnTo>
                  <a:pt x="77" y="137"/>
                </a:lnTo>
                <a:lnTo>
                  <a:pt x="83" y="139"/>
                </a:lnTo>
                <a:lnTo>
                  <a:pt x="90" y="141"/>
                </a:lnTo>
                <a:lnTo>
                  <a:pt x="98" y="139"/>
                </a:lnTo>
                <a:lnTo>
                  <a:pt x="108" y="135"/>
                </a:lnTo>
                <a:lnTo>
                  <a:pt x="103" y="165"/>
                </a:lnTo>
                <a:lnTo>
                  <a:pt x="101" y="183"/>
                </a:lnTo>
                <a:lnTo>
                  <a:pt x="100" y="204"/>
                </a:lnTo>
                <a:lnTo>
                  <a:pt x="94" y="190"/>
                </a:lnTo>
                <a:lnTo>
                  <a:pt x="89" y="178"/>
                </a:lnTo>
                <a:lnTo>
                  <a:pt x="77" y="153"/>
                </a:lnTo>
                <a:lnTo>
                  <a:pt x="63" y="131"/>
                </a:lnTo>
                <a:lnTo>
                  <a:pt x="48" y="113"/>
                </a:lnTo>
                <a:lnTo>
                  <a:pt x="36" y="97"/>
                </a:lnTo>
                <a:lnTo>
                  <a:pt x="23" y="85"/>
                </a:lnTo>
                <a:lnTo>
                  <a:pt x="12" y="74"/>
                </a:lnTo>
                <a:lnTo>
                  <a:pt x="10" y="73"/>
                </a:lnTo>
                <a:lnTo>
                  <a:pt x="6" y="73"/>
                </a:lnTo>
                <a:lnTo>
                  <a:pt x="3" y="74"/>
                </a:lnTo>
                <a:lnTo>
                  <a:pt x="2" y="78"/>
                </a:lnTo>
                <a:lnTo>
                  <a:pt x="0" y="105"/>
                </a:lnTo>
                <a:lnTo>
                  <a:pt x="0" y="130"/>
                </a:lnTo>
                <a:lnTo>
                  <a:pt x="3" y="152"/>
                </a:lnTo>
                <a:lnTo>
                  <a:pt x="8" y="172"/>
                </a:lnTo>
                <a:lnTo>
                  <a:pt x="15" y="190"/>
                </a:lnTo>
                <a:lnTo>
                  <a:pt x="23" y="205"/>
                </a:lnTo>
                <a:lnTo>
                  <a:pt x="33" y="220"/>
                </a:lnTo>
                <a:lnTo>
                  <a:pt x="44" y="232"/>
                </a:lnTo>
                <a:lnTo>
                  <a:pt x="53" y="242"/>
                </a:lnTo>
                <a:lnTo>
                  <a:pt x="63" y="250"/>
                </a:lnTo>
                <a:lnTo>
                  <a:pt x="73" y="258"/>
                </a:lnTo>
                <a:lnTo>
                  <a:pt x="82" y="264"/>
                </a:lnTo>
                <a:lnTo>
                  <a:pt x="94" y="270"/>
                </a:lnTo>
                <a:lnTo>
                  <a:pt x="100" y="272"/>
                </a:lnTo>
                <a:lnTo>
                  <a:pt x="103" y="273"/>
                </a:lnTo>
                <a:lnTo>
                  <a:pt x="104" y="273"/>
                </a:lnTo>
                <a:lnTo>
                  <a:pt x="130" y="264"/>
                </a:lnTo>
                <a:lnTo>
                  <a:pt x="153" y="254"/>
                </a:lnTo>
                <a:lnTo>
                  <a:pt x="172" y="243"/>
                </a:lnTo>
                <a:lnTo>
                  <a:pt x="189" y="231"/>
                </a:lnTo>
                <a:lnTo>
                  <a:pt x="202" y="219"/>
                </a:lnTo>
                <a:lnTo>
                  <a:pt x="214" y="206"/>
                </a:lnTo>
                <a:lnTo>
                  <a:pt x="224" y="194"/>
                </a:lnTo>
                <a:lnTo>
                  <a:pt x="232" y="182"/>
                </a:lnTo>
                <a:lnTo>
                  <a:pt x="238" y="169"/>
                </a:lnTo>
                <a:lnTo>
                  <a:pt x="243" y="159"/>
                </a:lnTo>
                <a:lnTo>
                  <a:pt x="249" y="139"/>
                </a:lnTo>
                <a:lnTo>
                  <a:pt x="250" y="127"/>
                </a:lnTo>
                <a:lnTo>
                  <a:pt x="250" y="122"/>
                </a:lnTo>
                <a:lnTo>
                  <a:pt x="250" y="119"/>
                </a:lnTo>
                <a:lnTo>
                  <a:pt x="247" y="116"/>
                </a:lnTo>
                <a:close/>
                <a:moveTo>
                  <a:pt x="135" y="70"/>
                </a:moveTo>
                <a:lnTo>
                  <a:pt x="135" y="70"/>
                </a:lnTo>
                <a:lnTo>
                  <a:pt x="141" y="70"/>
                </a:lnTo>
                <a:lnTo>
                  <a:pt x="144" y="73"/>
                </a:lnTo>
                <a:lnTo>
                  <a:pt x="146" y="77"/>
                </a:lnTo>
                <a:lnTo>
                  <a:pt x="148" y="81"/>
                </a:lnTo>
                <a:lnTo>
                  <a:pt x="146" y="85"/>
                </a:lnTo>
                <a:lnTo>
                  <a:pt x="144" y="89"/>
                </a:lnTo>
                <a:lnTo>
                  <a:pt x="141" y="92"/>
                </a:lnTo>
                <a:lnTo>
                  <a:pt x="135" y="92"/>
                </a:lnTo>
                <a:lnTo>
                  <a:pt x="131" y="92"/>
                </a:lnTo>
                <a:lnTo>
                  <a:pt x="129" y="89"/>
                </a:lnTo>
                <a:lnTo>
                  <a:pt x="126" y="85"/>
                </a:lnTo>
                <a:lnTo>
                  <a:pt x="124" y="81"/>
                </a:lnTo>
                <a:lnTo>
                  <a:pt x="126" y="77"/>
                </a:lnTo>
                <a:lnTo>
                  <a:pt x="129" y="73"/>
                </a:lnTo>
                <a:lnTo>
                  <a:pt x="131" y="70"/>
                </a:lnTo>
                <a:lnTo>
                  <a:pt x="135" y="70"/>
                </a:lnTo>
                <a:close/>
                <a:moveTo>
                  <a:pt x="163" y="137"/>
                </a:moveTo>
                <a:lnTo>
                  <a:pt x="163" y="137"/>
                </a:lnTo>
                <a:lnTo>
                  <a:pt x="160" y="141"/>
                </a:lnTo>
                <a:lnTo>
                  <a:pt x="156" y="143"/>
                </a:lnTo>
                <a:lnTo>
                  <a:pt x="148" y="145"/>
                </a:lnTo>
                <a:lnTo>
                  <a:pt x="145" y="145"/>
                </a:lnTo>
                <a:lnTo>
                  <a:pt x="141" y="142"/>
                </a:lnTo>
                <a:lnTo>
                  <a:pt x="138" y="137"/>
                </a:lnTo>
                <a:lnTo>
                  <a:pt x="135" y="124"/>
                </a:lnTo>
                <a:lnTo>
                  <a:pt x="135" y="116"/>
                </a:lnTo>
                <a:lnTo>
                  <a:pt x="135" y="111"/>
                </a:lnTo>
                <a:lnTo>
                  <a:pt x="137" y="108"/>
                </a:lnTo>
                <a:lnTo>
                  <a:pt x="138" y="107"/>
                </a:lnTo>
                <a:lnTo>
                  <a:pt x="139" y="105"/>
                </a:lnTo>
                <a:lnTo>
                  <a:pt x="142" y="105"/>
                </a:lnTo>
                <a:lnTo>
                  <a:pt x="145" y="105"/>
                </a:lnTo>
                <a:lnTo>
                  <a:pt x="149" y="105"/>
                </a:lnTo>
                <a:lnTo>
                  <a:pt x="154" y="108"/>
                </a:lnTo>
                <a:lnTo>
                  <a:pt x="159" y="112"/>
                </a:lnTo>
                <a:lnTo>
                  <a:pt x="161" y="119"/>
                </a:lnTo>
                <a:lnTo>
                  <a:pt x="164" y="130"/>
                </a:lnTo>
                <a:lnTo>
                  <a:pt x="164" y="134"/>
                </a:lnTo>
                <a:lnTo>
                  <a:pt x="163" y="137"/>
                </a:lnTo>
                <a:close/>
                <a:moveTo>
                  <a:pt x="179" y="67"/>
                </a:moveTo>
                <a:lnTo>
                  <a:pt x="180" y="67"/>
                </a:lnTo>
                <a:lnTo>
                  <a:pt x="186" y="67"/>
                </a:lnTo>
                <a:lnTo>
                  <a:pt x="191" y="68"/>
                </a:lnTo>
                <a:lnTo>
                  <a:pt x="194" y="70"/>
                </a:lnTo>
                <a:lnTo>
                  <a:pt x="197" y="73"/>
                </a:lnTo>
                <a:lnTo>
                  <a:pt x="198" y="77"/>
                </a:lnTo>
                <a:lnTo>
                  <a:pt x="199" y="79"/>
                </a:lnTo>
                <a:lnTo>
                  <a:pt x="198" y="86"/>
                </a:lnTo>
                <a:lnTo>
                  <a:pt x="197" y="90"/>
                </a:lnTo>
                <a:lnTo>
                  <a:pt x="193" y="93"/>
                </a:lnTo>
                <a:lnTo>
                  <a:pt x="187" y="94"/>
                </a:lnTo>
                <a:lnTo>
                  <a:pt x="176" y="93"/>
                </a:lnTo>
                <a:lnTo>
                  <a:pt x="169" y="90"/>
                </a:lnTo>
                <a:lnTo>
                  <a:pt x="164" y="89"/>
                </a:lnTo>
                <a:lnTo>
                  <a:pt x="161" y="86"/>
                </a:lnTo>
                <a:lnTo>
                  <a:pt x="160" y="85"/>
                </a:lnTo>
                <a:lnTo>
                  <a:pt x="160" y="83"/>
                </a:lnTo>
                <a:lnTo>
                  <a:pt x="161" y="81"/>
                </a:lnTo>
                <a:lnTo>
                  <a:pt x="164" y="75"/>
                </a:lnTo>
                <a:lnTo>
                  <a:pt x="165" y="73"/>
                </a:lnTo>
                <a:lnTo>
                  <a:pt x="169" y="70"/>
                </a:lnTo>
                <a:lnTo>
                  <a:pt x="174" y="68"/>
                </a:lnTo>
                <a:lnTo>
                  <a:pt x="179" y="67"/>
                </a:lnTo>
                <a:close/>
                <a:moveTo>
                  <a:pt x="133" y="32"/>
                </a:moveTo>
                <a:lnTo>
                  <a:pt x="133" y="32"/>
                </a:lnTo>
                <a:lnTo>
                  <a:pt x="135" y="22"/>
                </a:lnTo>
                <a:lnTo>
                  <a:pt x="138" y="17"/>
                </a:lnTo>
                <a:lnTo>
                  <a:pt x="139" y="13"/>
                </a:lnTo>
                <a:lnTo>
                  <a:pt x="142" y="13"/>
                </a:lnTo>
                <a:lnTo>
                  <a:pt x="145" y="13"/>
                </a:lnTo>
                <a:lnTo>
                  <a:pt x="148" y="14"/>
                </a:lnTo>
                <a:lnTo>
                  <a:pt x="152" y="17"/>
                </a:lnTo>
                <a:lnTo>
                  <a:pt x="154" y="19"/>
                </a:lnTo>
                <a:lnTo>
                  <a:pt x="156" y="23"/>
                </a:lnTo>
                <a:lnTo>
                  <a:pt x="157" y="28"/>
                </a:lnTo>
                <a:lnTo>
                  <a:pt x="159" y="33"/>
                </a:lnTo>
                <a:lnTo>
                  <a:pt x="157" y="45"/>
                </a:lnTo>
                <a:lnTo>
                  <a:pt x="156" y="51"/>
                </a:lnTo>
                <a:lnTo>
                  <a:pt x="153" y="53"/>
                </a:lnTo>
                <a:lnTo>
                  <a:pt x="150" y="56"/>
                </a:lnTo>
                <a:lnTo>
                  <a:pt x="145" y="56"/>
                </a:lnTo>
                <a:lnTo>
                  <a:pt x="139" y="56"/>
                </a:lnTo>
                <a:lnTo>
                  <a:pt x="137" y="55"/>
                </a:lnTo>
                <a:lnTo>
                  <a:pt x="134" y="53"/>
                </a:lnTo>
                <a:lnTo>
                  <a:pt x="133" y="51"/>
                </a:lnTo>
                <a:lnTo>
                  <a:pt x="131" y="47"/>
                </a:lnTo>
                <a:lnTo>
                  <a:pt x="131" y="40"/>
                </a:lnTo>
                <a:lnTo>
                  <a:pt x="133" y="32"/>
                </a:lnTo>
                <a:close/>
                <a:moveTo>
                  <a:pt x="78" y="45"/>
                </a:moveTo>
                <a:lnTo>
                  <a:pt x="78" y="45"/>
                </a:lnTo>
                <a:lnTo>
                  <a:pt x="78" y="41"/>
                </a:lnTo>
                <a:lnTo>
                  <a:pt x="81" y="37"/>
                </a:lnTo>
                <a:lnTo>
                  <a:pt x="86" y="33"/>
                </a:lnTo>
                <a:lnTo>
                  <a:pt x="89" y="32"/>
                </a:lnTo>
                <a:lnTo>
                  <a:pt x="92" y="32"/>
                </a:lnTo>
                <a:lnTo>
                  <a:pt x="96" y="32"/>
                </a:lnTo>
                <a:lnTo>
                  <a:pt x="100" y="34"/>
                </a:lnTo>
                <a:lnTo>
                  <a:pt x="104" y="40"/>
                </a:lnTo>
                <a:lnTo>
                  <a:pt x="109" y="47"/>
                </a:lnTo>
                <a:lnTo>
                  <a:pt x="115" y="55"/>
                </a:lnTo>
                <a:lnTo>
                  <a:pt x="116" y="60"/>
                </a:lnTo>
                <a:lnTo>
                  <a:pt x="118" y="64"/>
                </a:lnTo>
                <a:lnTo>
                  <a:pt x="118" y="66"/>
                </a:lnTo>
                <a:lnTo>
                  <a:pt x="116" y="67"/>
                </a:lnTo>
                <a:lnTo>
                  <a:pt x="113" y="68"/>
                </a:lnTo>
                <a:lnTo>
                  <a:pt x="111" y="70"/>
                </a:lnTo>
                <a:lnTo>
                  <a:pt x="108" y="70"/>
                </a:lnTo>
                <a:lnTo>
                  <a:pt x="104" y="71"/>
                </a:lnTo>
                <a:lnTo>
                  <a:pt x="100" y="70"/>
                </a:lnTo>
                <a:lnTo>
                  <a:pt x="97" y="68"/>
                </a:lnTo>
                <a:lnTo>
                  <a:pt x="89" y="63"/>
                </a:lnTo>
                <a:lnTo>
                  <a:pt x="83" y="58"/>
                </a:lnTo>
                <a:lnTo>
                  <a:pt x="81" y="53"/>
                </a:lnTo>
                <a:lnTo>
                  <a:pt x="78" y="49"/>
                </a:lnTo>
                <a:lnTo>
                  <a:pt x="78" y="45"/>
                </a:lnTo>
                <a:close/>
                <a:moveTo>
                  <a:pt x="90" y="128"/>
                </a:moveTo>
                <a:lnTo>
                  <a:pt x="90" y="128"/>
                </a:lnTo>
                <a:lnTo>
                  <a:pt x="89" y="128"/>
                </a:lnTo>
                <a:lnTo>
                  <a:pt x="86" y="127"/>
                </a:lnTo>
                <a:lnTo>
                  <a:pt x="82" y="124"/>
                </a:lnTo>
                <a:lnTo>
                  <a:pt x="78" y="120"/>
                </a:lnTo>
                <a:lnTo>
                  <a:pt x="75" y="112"/>
                </a:lnTo>
                <a:lnTo>
                  <a:pt x="75" y="109"/>
                </a:lnTo>
                <a:lnTo>
                  <a:pt x="75" y="105"/>
                </a:lnTo>
                <a:lnTo>
                  <a:pt x="77" y="103"/>
                </a:lnTo>
                <a:lnTo>
                  <a:pt x="81" y="100"/>
                </a:lnTo>
                <a:lnTo>
                  <a:pt x="92" y="96"/>
                </a:lnTo>
                <a:lnTo>
                  <a:pt x="98" y="94"/>
                </a:lnTo>
                <a:lnTo>
                  <a:pt x="104" y="93"/>
                </a:lnTo>
                <a:lnTo>
                  <a:pt x="108" y="94"/>
                </a:lnTo>
                <a:lnTo>
                  <a:pt x="111" y="96"/>
                </a:lnTo>
                <a:lnTo>
                  <a:pt x="112" y="97"/>
                </a:lnTo>
                <a:lnTo>
                  <a:pt x="113" y="100"/>
                </a:lnTo>
                <a:lnTo>
                  <a:pt x="113" y="103"/>
                </a:lnTo>
                <a:lnTo>
                  <a:pt x="115" y="109"/>
                </a:lnTo>
                <a:lnTo>
                  <a:pt x="113" y="112"/>
                </a:lnTo>
                <a:lnTo>
                  <a:pt x="112" y="116"/>
                </a:lnTo>
                <a:lnTo>
                  <a:pt x="109" y="120"/>
                </a:lnTo>
                <a:lnTo>
                  <a:pt x="105" y="123"/>
                </a:lnTo>
                <a:lnTo>
                  <a:pt x="97" y="127"/>
                </a:lnTo>
                <a:lnTo>
                  <a:pt x="90" y="128"/>
                </a:lnTo>
                <a:close/>
                <a:moveTo>
                  <a:pt x="12" y="93"/>
                </a:moveTo>
                <a:lnTo>
                  <a:pt x="12" y="93"/>
                </a:lnTo>
                <a:lnTo>
                  <a:pt x="23" y="104"/>
                </a:lnTo>
                <a:lnTo>
                  <a:pt x="36" y="118"/>
                </a:lnTo>
                <a:lnTo>
                  <a:pt x="49" y="137"/>
                </a:lnTo>
                <a:lnTo>
                  <a:pt x="63" y="157"/>
                </a:lnTo>
                <a:lnTo>
                  <a:pt x="75" y="179"/>
                </a:lnTo>
                <a:lnTo>
                  <a:pt x="86" y="204"/>
                </a:lnTo>
                <a:lnTo>
                  <a:pt x="90" y="217"/>
                </a:lnTo>
                <a:lnTo>
                  <a:pt x="93" y="229"/>
                </a:lnTo>
                <a:lnTo>
                  <a:pt x="96" y="243"/>
                </a:lnTo>
                <a:lnTo>
                  <a:pt x="96" y="257"/>
                </a:lnTo>
                <a:lnTo>
                  <a:pt x="85" y="250"/>
                </a:lnTo>
                <a:lnTo>
                  <a:pt x="73" y="240"/>
                </a:lnTo>
                <a:lnTo>
                  <a:pt x="58" y="228"/>
                </a:lnTo>
                <a:lnTo>
                  <a:pt x="49" y="220"/>
                </a:lnTo>
                <a:lnTo>
                  <a:pt x="43" y="210"/>
                </a:lnTo>
                <a:lnTo>
                  <a:pt x="36" y="199"/>
                </a:lnTo>
                <a:lnTo>
                  <a:pt x="29" y="189"/>
                </a:lnTo>
                <a:lnTo>
                  <a:pt x="23" y="176"/>
                </a:lnTo>
                <a:lnTo>
                  <a:pt x="19" y="161"/>
                </a:lnTo>
                <a:lnTo>
                  <a:pt x="15" y="146"/>
                </a:lnTo>
                <a:lnTo>
                  <a:pt x="14" y="130"/>
                </a:lnTo>
                <a:lnTo>
                  <a:pt x="12" y="112"/>
                </a:lnTo>
                <a:lnTo>
                  <a:pt x="12" y="93"/>
                </a:lnTo>
                <a:close/>
                <a:moveTo>
                  <a:pt x="112" y="257"/>
                </a:moveTo>
                <a:lnTo>
                  <a:pt x="112" y="257"/>
                </a:lnTo>
                <a:lnTo>
                  <a:pt x="116" y="247"/>
                </a:lnTo>
                <a:lnTo>
                  <a:pt x="123" y="236"/>
                </a:lnTo>
                <a:lnTo>
                  <a:pt x="133" y="221"/>
                </a:lnTo>
                <a:lnTo>
                  <a:pt x="145" y="206"/>
                </a:lnTo>
                <a:lnTo>
                  <a:pt x="161" y="190"/>
                </a:lnTo>
                <a:lnTo>
                  <a:pt x="180" y="172"/>
                </a:lnTo>
                <a:lnTo>
                  <a:pt x="206" y="153"/>
                </a:lnTo>
                <a:lnTo>
                  <a:pt x="236" y="134"/>
                </a:lnTo>
                <a:lnTo>
                  <a:pt x="234" y="145"/>
                </a:lnTo>
                <a:lnTo>
                  <a:pt x="230" y="159"/>
                </a:lnTo>
                <a:lnTo>
                  <a:pt x="221" y="175"/>
                </a:lnTo>
                <a:lnTo>
                  <a:pt x="210" y="193"/>
                </a:lnTo>
                <a:lnTo>
                  <a:pt x="202" y="201"/>
                </a:lnTo>
                <a:lnTo>
                  <a:pt x="194" y="209"/>
                </a:lnTo>
                <a:lnTo>
                  <a:pt x="184" y="219"/>
                </a:lnTo>
                <a:lnTo>
                  <a:pt x="174" y="227"/>
                </a:lnTo>
                <a:lnTo>
                  <a:pt x="160" y="235"/>
                </a:lnTo>
                <a:lnTo>
                  <a:pt x="146" y="243"/>
                </a:lnTo>
                <a:lnTo>
                  <a:pt x="130" y="250"/>
                </a:lnTo>
                <a:lnTo>
                  <a:pt x="112" y="25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5" name="Freeform 171"/>
          <p:cNvSpPr>
            <a:spLocks noEditPoints="1"/>
          </p:cNvSpPr>
          <p:nvPr/>
        </p:nvSpPr>
        <p:spPr bwMode="auto">
          <a:xfrm>
            <a:off x="4056063" y="4471988"/>
            <a:ext cx="144462" cy="127000"/>
          </a:xfrm>
          <a:custGeom>
            <a:avLst/>
            <a:gdLst>
              <a:gd name="T0" fmla="*/ 2147483647 w 266"/>
              <a:gd name="T1" fmla="*/ 2147483647 h 238"/>
              <a:gd name="T2" fmla="*/ 2147483647 w 266"/>
              <a:gd name="T3" fmla="*/ 2147483647 h 238"/>
              <a:gd name="T4" fmla="*/ 2147483647 w 266"/>
              <a:gd name="T5" fmla="*/ 2147483647 h 238"/>
              <a:gd name="T6" fmla="*/ 2147483647 w 266"/>
              <a:gd name="T7" fmla="*/ 2147483647 h 238"/>
              <a:gd name="T8" fmla="*/ 2147483647 w 266"/>
              <a:gd name="T9" fmla="*/ 2147483647 h 238"/>
              <a:gd name="T10" fmla="*/ 2147483647 w 266"/>
              <a:gd name="T11" fmla="*/ 2147483647 h 238"/>
              <a:gd name="T12" fmla="*/ 2147483647 w 266"/>
              <a:gd name="T13" fmla="*/ 2147483647 h 238"/>
              <a:gd name="T14" fmla="*/ 2147483647 w 266"/>
              <a:gd name="T15" fmla="*/ 2147483647 h 238"/>
              <a:gd name="T16" fmla="*/ 2147483647 w 266"/>
              <a:gd name="T17" fmla="*/ 2147483647 h 238"/>
              <a:gd name="T18" fmla="*/ 2147483647 w 266"/>
              <a:gd name="T19" fmla="*/ 0 h 238"/>
              <a:gd name="T20" fmla="*/ 2147483647 w 266"/>
              <a:gd name="T21" fmla="*/ 2147483647 h 238"/>
              <a:gd name="T22" fmla="*/ 2147483647 w 266"/>
              <a:gd name="T23" fmla="*/ 2147483647 h 238"/>
              <a:gd name="T24" fmla="*/ 2147483647 w 266"/>
              <a:gd name="T25" fmla="*/ 2147483647 h 238"/>
              <a:gd name="T26" fmla="*/ 2147483647 w 266"/>
              <a:gd name="T27" fmla="*/ 2147483647 h 238"/>
              <a:gd name="T28" fmla="*/ 2147483647 w 266"/>
              <a:gd name="T29" fmla="*/ 2147483647 h 238"/>
              <a:gd name="T30" fmla="*/ 2147483647 w 266"/>
              <a:gd name="T31" fmla="*/ 2147483647 h 238"/>
              <a:gd name="T32" fmla="*/ 2147483647 w 266"/>
              <a:gd name="T33" fmla="*/ 2147483647 h 238"/>
              <a:gd name="T34" fmla="*/ 2147483647 w 266"/>
              <a:gd name="T35" fmla="*/ 2147483647 h 238"/>
              <a:gd name="T36" fmla="*/ 2147483647 w 266"/>
              <a:gd name="T37" fmla="*/ 2147483647 h 238"/>
              <a:gd name="T38" fmla="*/ 2147483647 w 266"/>
              <a:gd name="T39" fmla="*/ 2147483647 h 238"/>
              <a:gd name="T40" fmla="*/ 2147483647 w 266"/>
              <a:gd name="T41" fmla="*/ 2147483647 h 238"/>
              <a:gd name="T42" fmla="*/ 2147483647 w 266"/>
              <a:gd name="T43" fmla="*/ 2147483647 h 238"/>
              <a:gd name="T44" fmla="*/ 2147483647 w 266"/>
              <a:gd name="T45" fmla="*/ 2147483647 h 238"/>
              <a:gd name="T46" fmla="*/ 2147483647 w 266"/>
              <a:gd name="T47" fmla="*/ 2147483647 h 238"/>
              <a:gd name="T48" fmla="*/ 2147483647 w 266"/>
              <a:gd name="T49" fmla="*/ 2147483647 h 238"/>
              <a:gd name="T50" fmla="*/ 2147483647 w 266"/>
              <a:gd name="T51" fmla="*/ 2147483647 h 238"/>
              <a:gd name="T52" fmla="*/ 2147483647 w 266"/>
              <a:gd name="T53" fmla="*/ 2147483647 h 238"/>
              <a:gd name="T54" fmla="*/ 2147483647 w 266"/>
              <a:gd name="T55" fmla="*/ 2147483647 h 238"/>
              <a:gd name="T56" fmla="*/ 2147483647 w 266"/>
              <a:gd name="T57" fmla="*/ 2147483647 h 238"/>
              <a:gd name="T58" fmla="*/ 2147483647 w 266"/>
              <a:gd name="T59" fmla="*/ 2147483647 h 238"/>
              <a:gd name="T60" fmla="*/ 2147483647 w 266"/>
              <a:gd name="T61" fmla="*/ 2147483647 h 238"/>
              <a:gd name="T62" fmla="*/ 2147483647 w 266"/>
              <a:gd name="T63" fmla="*/ 2147483647 h 238"/>
              <a:gd name="T64" fmla="*/ 2147483647 w 266"/>
              <a:gd name="T65" fmla="*/ 2147483647 h 238"/>
              <a:gd name="T66" fmla="*/ 2147483647 w 266"/>
              <a:gd name="T67" fmla="*/ 2147483647 h 238"/>
              <a:gd name="T68" fmla="*/ 2147483647 w 266"/>
              <a:gd name="T69" fmla="*/ 2147483647 h 238"/>
              <a:gd name="T70" fmla="*/ 2147483647 w 266"/>
              <a:gd name="T71" fmla="*/ 2147483647 h 238"/>
              <a:gd name="T72" fmla="*/ 2147483647 w 266"/>
              <a:gd name="T73" fmla="*/ 2147483647 h 238"/>
              <a:gd name="T74" fmla="*/ 2147483647 w 266"/>
              <a:gd name="T75" fmla="*/ 2147483647 h 238"/>
              <a:gd name="T76" fmla="*/ 2147483647 w 266"/>
              <a:gd name="T77" fmla="*/ 2147483647 h 238"/>
              <a:gd name="T78" fmla="*/ 2147483647 w 266"/>
              <a:gd name="T79" fmla="*/ 2147483647 h 238"/>
              <a:gd name="T80" fmla="*/ 2147483647 w 266"/>
              <a:gd name="T81" fmla="*/ 2147483647 h 238"/>
              <a:gd name="T82" fmla="*/ 2147483647 w 266"/>
              <a:gd name="T83" fmla="*/ 2147483647 h 238"/>
              <a:gd name="T84" fmla="*/ 2147483647 w 266"/>
              <a:gd name="T85" fmla="*/ 2147483647 h 238"/>
              <a:gd name="T86" fmla="*/ 2147483647 w 266"/>
              <a:gd name="T87" fmla="*/ 2147483647 h 238"/>
              <a:gd name="T88" fmla="*/ 2147483647 w 266"/>
              <a:gd name="T89" fmla="*/ 2147483647 h 23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6" h="238">
                <a:moveTo>
                  <a:pt x="266" y="93"/>
                </a:moveTo>
                <a:lnTo>
                  <a:pt x="266" y="93"/>
                </a:lnTo>
                <a:lnTo>
                  <a:pt x="251" y="74"/>
                </a:lnTo>
                <a:lnTo>
                  <a:pt x="238" y="56"/>
                </a:lnTo>
                <a:lnTo>
                  <a:pt x="223" y="43"/>
                </a:lnTo>
                <a:lnTo>
                  <a:pt x="208" y="32"/>
                </a:lnTo>
                <a:lnTo>
                  <a:pt x="194" y="24"/>
                </a:lnTo>
                <a:lnTo>
                  <a:pt x="180" y="17"/>
                </a:lnTo>
                <a:lnTo>
                  <a:pt x="168" y="11"/>
                </a:lnTo>
                <a:lnTo>
                  <a:pt x="156" y="7"/>
                </a:lnTo>
                <a:lnTo>
                  <a:pt x="154" y="11"/>
                </a:lnTo>
                <a:lnTo>
                  <a:pt x="153" y="15"/>
                </a:lnTo>
                <a:lnTo>
                  <a:pt x="153" y="21"/>
                </a:lnTo>
                <a:lnTo>
                  <a:pt x="168" y="26"/>
                </a:lnTo>
                <a:lnTo>
                  <a:pt x="182" y="33"/>
                </a:lnTo>
                <a:lnTo>
                  <a:pt x="195" y="41"/>
                </a:lnTo>
                <a:lnTo>
                  <a:pt x="209" y="49"/>
                </a:lnTo>
                <a:lnTo>
                  <a:pt x="221" y="60"/>
                </a:lnTo>
                <a:lnTo>
                  <a:pt x="232" y="71"/>
                </a:lnTo>
                <a:lnTo>
                  <a:pt x="243" y="84"/>
                </a:lnTo>
                <a:lnTo>
                  <a:pt x="253" y="96"/>
                </a:lnTo>
                <a:lnTo>
                  <a:pt x="23" y="146"/>
                </a:lnTo>
                <a:lnTo>
                  <a:pt x="101" y="17"/>
                </a:lnTo>
                <a:lnTo>
                  <a:pt x="116" y="15"/>
                </a:lnTo>
                <a:lnTo>
                  <a:pt x="126" y="15"/>
                </a:lnTo>
                <a:lnTo>
                  <a:pt x="137" y="17"/>
                </a:lnTo>
                <a:lnTo>
                  <a:pt x="138" y="10"/>
                </a:lnTo>
                <a:lnTo>
                  <a:pt x="139" y="3"/>
                </a:lnTo>
                <a:lnTo>
                  <a:pt x="127" y="2"/>
                </a:lnTo>
                <a:lnTo>
                  <a:pt x="116" y="0"/>
                </a:lnTo>
                <a:lnTo>
                  <a:pt x="101" y="2"/>
                </a:lnTo>
                <a:lnTo>
                  <a:pt x="94" y="3"/>
                </a:lnTo>
                <a:lnTo>
                  <a:pt x="92" y="4"/>
                </a:lnTo>
                <a:lnTo>
                  <a:pt x="2" y="152"/>
                </a:lnTo>
                <a:lnTo>
                  <a:pt x="0" y="153"/>
                </a:lnTo>
                <a:lnTo>
                  <a:pt x="10" y="238"/>
                </a:lnTo>
                <a:lnTo>
                  <a:pt x="249" y="189"/>
                </a:lnTo>
                <a:lnTo>
                  <a:pt x="249" y="187"/>
                </a:lnTo>
                <a:lnTo>
                  <a:pt x="266" y="96"/>
                </a:lnTo>
                <a:lnTo>
                  <a:pt x="266" y="93"/>
                </a:lnTo>
                <a:close/>
                <a:moveTo>
                  <a:pt x="243" y="145"/>
                </a:moveTo>
                <a:lnTo>
                  <a:pt x="234" y="145"/>
                </a:lnTo>
                <a:lnTo>
                  <a:pt x="228" y="145"/>
                </a:lnTo>
                <a:lnTo>
                  <a:pt x="221" y="148"/>
                </a:lnTo>
                <a:lnTo>
                  <a:pt x="215" y="153"/>
                </a:lnTo>
                <a:lnTo>
                  <a:pt x="206" y="160"/>
                </a:lnTo>
                <a:lnTo>
                  <a:pt x="204" y="163"/>
                </a:lnTo>
                <a:lnTo>
                  <a:pt x="198" y="164"/>
                </a:lnTo>
                <a:lnTo>
                  <a:pt x="186" y="167"/>
                </a:lnTo>
                <a:lnTo>
                  <a:pt x="168" y="167"/>
                </a:lnTo>
                <a:lnTo>
                  <a:pt x="148" y="164"/>
                </a:lnTo>
                <a:lnTo>
                  <a:pt x="138" y="163"/>
                </a:lnTo>
                <a:lnTo>
                  <a:pt x="133" y="163"/>
                </a:lnTo>
                <a:lnTo>
                  <a:pt x="127" y="165"/>
                </a:lnTo>
                <a:lnTo>
                  <a:pt x="122" y="168"/>
                </a:lnTo>
                <a:lnTo>
                  <a:pt x="111" y="174"/>
                </a:lnTo>
                <a:lnTo>
                  <a:pt x="88" y="182"/>
                </a:lnTo>
                <a:lnTo>
                  <a:pt x="64" y="189"/>
                </a:lnTo>
                <a:lnTo>
                  <a:pt x="45" y="193"/>
                </a:lnTo>
                <a:lnTo>
                  <a:pt x="30" y="194"/>
                </a:lnTo>
                <a:lnTo>
                  <a:pt x="19" y="195"/>
                </a:lnTo>
                <a:lnTo>
                  <a:pt x="19" y="187"/>
                </a:lnTo>
                <a:lnTo>
                  <a:pt x="30" y="187"/>
                </a:lnTo>
                <a:lnTo>
                  <a:pt x="45" y="185"/>
                </a:lnTo>
                <a:lnTo>
                  <a:pt x="64" y="180"/>
                </a:lnTo>
                <a:lnTo>
                  <a:pt x="88" y="174"/>
                </a:lnTo>
                <a:lnTo>
                  <a:pt x="101" y="170"/>
                </a:lnTo>
                <a:lnTo>
                  <a:pt x="111" y="165"/>
                </a:lnTo>
                <a:lnTo>
                  <a:pt x="123" y="159"/>
                </a:lnTo>
                <a:lnTo>
                  <a:pt x="127" y="157"/>
                </a:lnTo>
                <a:lnTo>
                  <a:pt x="130" y="156"/>
                </a:lnTo>
                <a:lnTo>
                  <a:pt x="135" y="156"/>
                </a:lnTo>
                <a:lnTo>
                  <a:pt x="142" y="156"/>
                </a:lnTo>
                <a:lnTo>
                  <a:pt x="160" y="159"/>
                </a:lnTo>
                <a:lnTo>
                  <a:pt x="179" y="159"/>
                </a:lnTo>
                <a:lnTo>
                  <a:pt x="189" y="159"/>
                </a:lnTo>
                <a:lnTo>
                  <a:pt x="197" y="156"/>
                </a:lnTo>
                <a:lnTo>
                  <a:pt x="204" y="153"/>
                </a:lnTo>
                <a:lnTo>
                  <a:pt x="209" y="149"/>
                </a:lnTo>
                <a:lnTo>
                  <a:pt x="216" y="144"/>
                </a:lnTo>
                <a:lnTo>
                  <a:pt x="223" y="140"/>
                </a:lnTo>
                <a:lnTo>
                  <a:pt x="227" y="138"/>
                </a:lnTo>
                <a:lnTo>
                  <a:pt x="230" y="137"/>
                </a:lnTo>
                <a:lnTo>
                  <a:pt x="245" y="137"/>
                </a:lnTo>
                <a:lnTo>
                  <a:pt x="243" y="145"/>
                </a:lnTo>
                <a:close/>
                <a:moveTo>
                  <a:pt x="250" y="112"/>
                </a:moveTo>
                <a:lnTo>
                  <a:pt x="246" y="127"/>
                </a:lnTo>
                <a:lnTo>
                  <a:pt x="230" y="129"/>
                </a:lnTo>
                <a:lnTo>
                  <a:pt x="224" y="129"/>
                </a:lnTo>
                <a:lnTo>
                  <a:pt x="219" y="131"/>
                </a:lnTo>
                <a:lnTo>
                  <a:pt x="210" y="135"/>
                </a:lnTo>
                <a:lnTo>
                  <a:pt x="202" y="144"/>
                </a:lnTo>
                <a:lnTo>
                  <a:pt x="200" y="145"/>
                </a:lnTo>
                <a:lnTo>
                  <a:pt x="195" y="148"/>
                </a:lnTo>
                <a:lnTo>
                  <a:pt x="182" y="149"/>
                </a:lnTo>
                <a:lnTo>
                  <a:pt x="164" y="149"/>
                </a:lnTo>
                <a:lnTo>
                  <a:pt x="144" y="148"/>
                </a:lnTo>
                <a:lnTo>
                  <a:pt x="135" y="146"/>
                </a:lnTo>
                <a:lnTo>
                  <a:pt x="129" y="146"/>
                </a:lnTo>
                <a:lnTo>
                  <a:pt x="123" y="148"/>
                </a:lnTo>
                <a:lnTo>
                  <a:pt x="119" y="150"/>
                </a:lnTo>
                <a:lnTo>
                  <a:pt x="107" y="157"/>
                </a:lnTo>
                <a:lnTo>
                  <a:pt x="85" y="165"/>
                </a:lnTo>
                <a:lnTo>
                  <a:pt x="62" y="171"/>
                </a:lnTo>
                <a:lnTo>
                  <a:pt x="43" y="175"/>
                </a:lnTo>
                <a:lnTo>
                  <a:pt x="29" y="178"/>
                </a:lnTo>
                <a:lnTo>
                  <a:pt x="18" y="178"/>
                </a:lnTo>
                <a:lnTo>
                  <a:pt x="17" y="163"/>
                </a:lnTo>
                <a:lnTo>
                  <a:pt x="250" y="112"/>
                </a:lnTo>
                <a:close/>
                <a:moveTo>
                  <a:pt x="22" y="220"/>
                </a:moveTo>
                <a:lnTo>
                  <a:pt x="21" y="205"/>
                </a:lnTo>
                <a:lnTo>
                  <a:pt x="32" y="204"/>
                </a:lnTo>
                <a:lnTo>
                  <a:pt x="47" y="201"/>
                </a:lnTo>
                <a:lnTo>
                  <a:pt x="67" y="197"/>
                </a:lnTo>
                <a:lnTo>
                  <a:pt x="90" y="191"/>
                </a:lnTo>
                <a:lnTo>
                  <a:pt x="104" y="186"/>
                </a:lnTo>
                <a:lnTo>
                  <a:pt x="115" y="182"/>
                </a:lnTo>
                <a:lnTo>
                  <a:pt x="127" y="175"/>
                </a:lnTo>
                <a:lnTo>
                  <a:pt x="131" y="174"/>
                </a:lnTo>
                <a:lnTo>
                  <a:pt x="134" y="172"/>
                </a:lnTo>
                <a:lnTo>
                  <a:pt x="139" y="172"/>
                </a:lnTo>
                <a:lnTo>
                  <a:pt x="146" y="174"/>
                </a:lnTo>
                <a:lnTo>
                  <a:pt x="163" y="175"/>
                </a:lnTo>
                <a:lnTo>
                  <a:pt x="183" y="175"/>
                </a:lnTo>
                <a:lnTo>
                  <a:pt x="191" y="175"/>
                </a:lnTo>
                <a:lnTo>
                  <a:pt x="201" y="174"/>
                </a:lnTo>
                <a:lnTo>
                  <a:pt x="208" y="171"/>
                </a:lnTo>
                <a:lnTo>
                  <a:pt x="213" y="167"/>
                </a:lnTo>
                <a:lnTo>
                  <a:pt x="220" y="160"/>
                </a:lnTo>
                <a:lnTo>
                  <a:pt x="225" y="156"/>
                </a:lnTo>
                <a:lnTo>
                  <a:pt x="230" y="155"/>
                </a:lnTo>
                <a:lnTo>
                  <a:pt x="234" y="155"/>
                </a:lnTo>
                <a:lnTo>
                  <a:pt x="242" y="155"/>
                </a:lnTo>
                <a:lnTo>
                  <a:pt x="236" y="176"/>
                </a:lnTo>
                <a:lnTo>
                  <a:pt x="22"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6" name="Freeform 172"/>
          <p:cNvSpPr>
            <a:spLocks noEditPoints="1"/>
          </p:cNvSpPr>
          <p:nvPr/>
        </p:nvSpPr>
        <p:spPr bwMode="auto">
          <a:xfrm>
            <a:off x="4119563" y="4452938"/>
            <a:ext cx="42862" cy="65087"/>
          </a:xfrm>
          <a:custGeom>
            <a:avLst/>
            <a:gdLst>
              <a:gd name="T0" fmla="*/ 2147483647 w 79"/>
              <a:gd name="T1" fmla="*/ 2147483647 h 118"/>
              <a:gd name="T2" fmla="*/ 2147483647 w 79"/>
              <a:gd name="T3" fmla="*/ 2147483647 h 118"/>
              <a:gd name="T4" fmla="*/ 2147483647 w 79"/>
              <a:gd name="T5" fmla="*/ 2147483647 h 118"/>
              <a:gd name="T6" fmla="*/ 2147483647 w 79"/>
              <a:gd name="T7" fmla="*/ 2147483647 h 118"/>
              <a:gd name="T8" fmla="*/ 2147483647 w 79"/>
              <a:gd name="T9" fmla="*/ 2147483647 h 118"/>
              <a:gd name="T10" fmla="*/ 2147483647 w 79"/>
              <a:gd name="T11" fmla="*/ 2147483647 h 118"/>
              <a:gd name="T12" fmla="*/ 2147483647 w 79"/>
              <a:gd name="T13" fmla="*/ 2147483647 h 118"/>
              <a:gd name="T14" fmla="*/ 2147483647 w 79"/>
              <a:gd name="T15" fmla="*/ 2147483647 h 118"/>
              <a:gd name="T16" fmla="*/ 2147483647 w 79"/>
              <a:gd name="T17" fmla="*/ 2147483647 h 118"/>
              <a:gd name="T18" fmla="*/ 2147483647 w 79"/>
              <a:gd name="T19" fmla="*/ 2147483647 h 118"/>
              <a:gd name="T20" fmla="*/ 2147483647 w 79"/>
              <a:gd name="T21" fmla="*/ 2147483647 h 118"/>
              <a:gd name="T22" fmla="*/ 2147483647 w 79"/>
              <a:gd name="T23" fmla="*/ 2147483647 h 118"/>
              <a:gd name="T24" fmla="*/ 2147483647 w 79"/>
              <a:gd name="T25" fmla="*/ 2147483647 h 118"/>
              <a:gd name="T26" fmla="*/ 2147483647 w 79"/>
              <a:gd name="T27" fmla="*/ 2147483647 h 118"/>
              <a:gd name="T28" fmla="*/ 2147483647 w 79"/>
              <a:gd name="T29" fmla="*/ 2147483647 h 118"/>
              <a:gd name="T30" fmla="*/ 2147483647 w 79"/>
              <a:gd name="T31" fmla="*/ 2147483647 h 118"/>
              <a:gd name="T32" fmla="*/ 2147483647 w 79"/>
              <a:gd name="T33" fmla="*/ 2147483647 h 118"/>
              <a:gd name="T34" fmla="*/ 2147483647 w 79"/>
              <a:gd name="T35" fmla="*/ 2147483647 h 118"/>
              <a:gd name="T36" fmla="*/ 2147483647 w 79"/>
              <a:gd name="T37" fmla="*/ 2147483647 h 118"/>
              <a:gd name="T38" fmla="*/ 2147483647 w 79"/>
              <a:gd name="T39" fmla="*/ 2147483647 h 118"/>
              <a:gd name="T40" fmla="*/ 2147483647 w 79"/>
              <a:gd name="T41" fmla="*/ 2147483647 h 118"/>
              <a:gd name="T42" fmla="*/ 2147483647 w 79"/>
              <a:gd name="T43" fmla="*/ 2147483647 h 118"/>
              <a:gd name="T44" fmla="*/ 2147483647 w 79"/>
              <a:gd name="T45" fmla="*/ 2147483647 h 118"/>
              <a:gd name="T46" fmla="*/ 2147483647 w 79"/>
              <a:gd name="T47" fmla="*/ 2147483647 h 118"/>
              <a:gd name="T48" fmla="*/ 2147483647 w 79"/>
              <a:gd name="T49" fmla="*/ 2147483647 h 118"/>
              <a:gd name="T50" fmla="*/ 2147483647 w 79"/>
              <a:gd name="T51" fmla="*/ 2147483647 h 118"/>
              <a:gd name="T52" fmla="*/ 2147483647 w 79"/>
              <a:gd name="T53" fmla="*/ 2147483647 h 118"/>
              <a:gd name="T54" fmla="*/ 2147483647 w 79"/>
              <a:gd name="T55" fmla="*/ 2147483647 h 118"/>
              <a:gd name="T56" fmla="*/ 2147483647 w 79"/>
              <a:gd name="T57" fmla="*/ 2147483647 h 118"/>
              <a:gd name="T58" fmla="*/ 2147483647 w 79"/>
              <a:gd name="T59" fmla="*/ 2147483647 h 118"/>
              <a:gd name="T60" fmla="*/ 2147483647 w 79"/>
              <a:gd name="T61" fmla="*/ 2147483647 h 118"/>
              <a:gd name="T62" fmla="*/ 2147483647 w 79"/>
              <a:gd name="T63" fmla="*/ 2147483647 h 118"/>
              <a:gd name="T64" fmla="*/ 2147483647 w 79"/>
              <a:gd name="T65" fmla="*/ 2147483647 h 118"/>
              <a:gd name="T66" fmla="*/ 2147483647 w 79"/>
              <a:gd name="T67" fmla="*/ 2147483647 h 118"/>
              <a:gd name="T68" fmla="*/ 2147483647 w 79"/>
              <a:gd name="T69" fmla="*/ 2147483647 h 118"/>
              <a:gd name="T70" fmla="*/ 2147483647 w 79"/>
              <a:gd name="T71" fmla="*/ 2147483647 h 118"/>
              <a:gd name="T72" fmla="*/ 2147483647 w 79"/>
              <a:gd name="T73" fmla="*/ 2147483647 h 118"/>
              <a:gd name="T74" fmla="*/ 2147483647 w 79"/>
              <a:gd name="T75" fmla="*/ 2147483647 h 118"/>
              <a:gd name="T76" fmla="*/ 2147483647 w 79"/>
              <a:gd name="T77" fmla="*/ 2147483647 h 118"/>
              <a:gd name="T78" fmla="*/ 2147483647 w 79"/>
              <a:gd name="T79" fmla="*/ 2147483647 h 118"/>
              <a:gd name="T80" fmla="*/ 2147483647 w 79"/>
              <a:gd name="T81" fmla="*/ 2147483647 h 118"/>
              <a:gd name="T82" fmla="*/ 2147483647 w 79"/>
              <a:gd name="T83" fmla="*/ 2147483647 h 118"/>
              <a:gd name="T84" fmla="*/ 2147483647 w 79"/>
              <a:gd name="T85" fmla="*/ 2147483647 h 118"/>
              <a:gd name="T86" fmla="*/ 2147483647 w 79"/>
              <a:gd name="T87" fmla="*/ 2147483647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9" h="118">
                <a:moveTo>
                  <a:pt x="16" y="62"/>
                </a:moveTo>
                <a:lnTo>
                  <a:pt x="16" y="62"/>
                </a:lnTo>
                <a:lnTo>
                  <a:pt x="12" y="62"/>
                </a:lnTo>
                <a:lnTo>
                  <a:pt x="10" y="64"/>
                </a:lnTo>
                <a:lnTo>
                  <a:pt x="5" y="69"/>
                </a:lnTo>
                <a:lnTo>
                  <a:pt x="1" y="77"/>
                </a:lnTo>
                <a:lnTo>
                  <a:pt x="0" y="87"/>
                </a:lnTo>
                <a:lnTo>
                  <a:pt x="1" y="92"/>
                </a:lnTo>
                <a:lnTo>
                  <a:pt x="3" y="98"/>
                </a:lnTo>
                <a:lnTo>
                  <a:pt x="7" y="107"/>
                </a:lnTo>
                <a:lnTo>
                  <a:pt x="11" y="113"/>
                </a:lnTo>
                <a:lnTo>
                  <a:pt x="18" y="117"/>
                </a:lnTo>
                <a:lnTo>
                  <a:pt x="25" y="118"/>
                </a:lnTo>
                <a:lnTo>
                  <a:pt x="30" y="118"/>
                </a:lnTo>
                <a:lnTo>
                  <a:pt x="35" y="117"/>
                </a:lnTo>
                <a:lnTo>
                  <a:pt x="41" y="116"/>
                </a:lnTo>
                <a:lnTo>
                  <a:pt x="45" y="113"/>
                </a:lnTo>
                <a:lnTo>
                  <a:pt x="49" y="107"/>
                </a:lnTo>
                <a:lnTo>
                  <a:pt x="53" y="98"/>
                </a:lnTo>
                <a:lnTo>
                  <a:pt x="56" y="90"/>
                </a:lnTo>
                <a:lnTo>
                  <a:pt x="57" y="83"/>
                </a:lnTo>
                <a:lnTo>
                  <a:pt x="56" y="77"/>
                </a:lnTo>
                <a:lnTo>
                  <a:pt x="55" y="73"/>
                </a:lnTo>
                <a:lnTo>
                  <a:pt x="52" y="69"/>
                </a:lnTo>
                <a:lnTo>
                  <a:pt x="49" y="68"/>
                </a:lnTo>
                <a:lnTo>
                  <a:pt x="44" y="65"/>
                </a:lnTo>
                <a:lnTo>
                  <a:pt x="40" y="65"/>
                </a:lnTo>
                <a:lnTo>
                  <a:pt x="35" y="64"/>
                </a:lnTo>
                <a:lnTo>
                  <a:pt x="31" y="64"/>
                </a:lnTo>
                <a:lnTo>
                  <a:pt x="30" y="60"/>
                </a:lnTo>
                <a:lnTo>
                  <a:pt x="29" y="54"/>
                </a:lnTo>
                <a:lnTo>
                  <a:pt x="29" y="46"/>
                </a:lnTo>
                <a:lnTo>
                  <a:pt x="31" y="38"/>
                </a:lnTo>
                <a:lnTo>
                  <a:pt x="37" y="30"/>
                </a:lnTo>
                <a:lnTo>
                  <a:pt x="45" y="21"/>
                </a:lnTo>
                <a:lnTo>
                  <a:pt x="56" y="15"/>
                </a:lnTo>
                <a:lnTo>
                  <a:pt x="70" y="11"/>
                </a:lnTo>
                <a:lnTo>
                  <a:pt x="68" y="12"/>
                </a:lnTo>
                <a:lnTo>
                  <a:pt x="76" y="9"/>
                </a:lnTo>
                <a:lnTo>
                  <a:pt x="79" y="6"/>
                </a:lnTo>
                <a:lnTo>
                  <a:pt x="78" y="5"/>
                </a:lnTo>
                <a:lnTo>
                  <a:pt x="78" y="4"/>
                </a:lnTo>
                <a:lnTo>
                  <a:pt x="75" y="0"/>
                </a:lnTo>
                <a:lnTo>
                  <a:pt x="71" y="4"/>
                </a:lnTo>
                <a:lnTo>
                  <a:pt x="71" y="5"/>
                </a:lnTo>
                <a:lnTo>
                  <a:pt x="55" y="11"/>
                </a:lnTo>
                <a:lnTo>
                  <a:pt x="42" y="17"/>
                </a:lnTo>
                <a:lnTo>
                  <a:pt x="33" y="26"/>
                </a:lnTo>
                <a:lnTo>
                  <a:pt x="30" y="31"/>
                </a:lnTo>
                <a:lnTo>
                  <a:pt x="27" y="36"/>
                </a:lnTo>
                <a:lnTo>
                  <a:pt x="25" y="45"/>
                </a:lnTo>
                <a:lnTo>
                  <a:pt x="25" y="51"/>
                </a:lnTo>
                <a:lnTo>
                  <a:pt x="25" y="58"/>
                </a:lnTo>
                <a:lnTo>
                  <a:pt x="26" y="64"/>
                </a:lnTo>
                <a:lnTo>
                  <a:pt x="16" y="62"/>
                </a:lnTo>
                <a:close/>
                <a:moveTo>
                  <a:pt x="46" y="73"/>
                </a:moveTo>
                <a:lnTo>
                  <a:pt x="46" y="73"/>
                </a:lnTo>
                <a:lnTo>
                  <a:pt x="48" y="73"/>
                </a:lnTo>
                <a:lnTo>
                  <a:pt x="48" y="75"/>
                </a:lnTo>
                <a:lnTo>
                  <a:pt x="50" y="76"/>
                </a:lnTo>
                <a:lnTo>
                  <a:pt x="50" y="79"/>
                </a:lnTo>
                <a:lnTo>
                  <a:pt x="50" y="81"/>
                </a:lnTo>
                <a:lnTo>
                  <a:pt x="50" y="87"/>
                </a:lnTo>
                <a:lnTo>
                  <a:pt x="48" y="95"/>
                </a:lnTo>
                <a:lnTo>
                  <a:pt x="45" y="105"/>
                </a:lnTo>
                <a:lnTo>
                  <a:pt x="41" y="109"/>
                </a:lnTo>
                <a:lnTo>
                  <a:pt x="38" y="110"/>
                </a:lnTo>
                <a:lnTo>
                  <a:pt x="35" y="111"/>
                </a:lnTo>
                <a:lnTo>
                  <a:pt x="33" y="111"/>
                </a:lnTo>
                <a:lnTo>
                  <a:pt x="29" y="113"/>
                </a:lnTo>
                <a:lnTo>
                  <a:pt x="25" y="113"/>
                </a:lnTo>
                <a:lnTo>
                  <a:pt x="19" y="111"/>
                </a:lnTo>
                <a:lnTo>
                  <a:pt x="15" y="109"/>
                </a:lnTo>
                <a:lnTo>
                  <a:pt x="11" y="103"/>
                </a:lnTo>
                <a:lnTo>
                  <a:pt x="8" y="96"/>
                </a:lnTo>
                <a:lnTo>
                  <a:pt x="7" y="91"/>
                </a:lnTo>
                <a:lnTo>
                  <a:pt x="5" y="87"/>
                </a:lnTo>
                <a:lnTo>
                  <a:pt x="7" y="79"/>
                </a:lnTo>
                <a:lnTo>
                  <a:pt x="10" y="72"/>
                </a:lnTo>
                <a:lnTo>
                  <a:pt x="14" y="68"/>
                </a:lnTo>
                <a:lnTo>
                  <a:pt x="16" y="68"/>
                </a:lnTo>
                <a:lnTo>
                  <a:pt x="25" y="69"/>
                </a:lnTo>
                <a:lnTo>
                  <a:pt x="29" y="71"/>
                </a:lnTo>
                <a:lnTo>
                  <a:pt x="30" y="71"/>
                </a:lnTo>
                <a:lnTo>
                  <a:pt x="31" y="71"/>
                </a:lnTo>
                <a:lnTo>
                  <a:pt x="35" y="69"/>
                </a:lnTo>
                <a:lnTo>
                  <a:pt x="40" y="71"/>
                </a:lnTo>
                <a:lnTo>
                  <a:pt x="42" y="72"/>
                </a:lnTo>
                <a:lnTo>
                  <a:pt x="46" y="7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7" name="Freeform 173"/>
          <p:cNvSpPr>
            <a:spLocks noEditPoints="1"/>
          </p:cNvSpPr>
          <p:nvPr/>
        </p:nvSpPr>
        <p:spPr bwMode="auto">
          <a:xfrm>
            <a:off x="4351338" y="4452938"/>
            <a:ext cx="144462" cy="146050"/>
          </a:xfrm>
          <a:custGeom>
            <a:avLst/>
            <a:gdLst>
              <a:gd name="T0" fmla="*/ 2147483647 w 269"/>
              <a:gd name="T1" fmla="*/ 2147483647 h 272"/>
              <a:gd name="T2" fmla="*/ 2147483647 w 269"/>
              <a:gd name="T3" fmla="*/ 2147483647 h 272"/>
              <a:gd name="T4" fmla="*/ 2147483647 w 269"/>
              <a:gd name="T5" fmla="*/ 2147483647 h 272"/>
              <a:gd name="T6" fmla="*/ 2147483647 w 269"/>
              <a:gd name="T7" fmla="*/ 2147483647 h 272"/>
              <a:gd name="T8" fmla="*/ 2147483647 w 269"/>
              <a:gd name="T9" fmla="*/ 2147483647 h 272"/>
              <a:gd name="T10" fmla="*/ 2147483647 w 269"/>
              <a:gd name="T11" fmla="*/ 2147483647 h 272"/>
              <a:gd name="T12" fmla="*/ 2147483647 w 269"/>
              <a:gd name="T13" fmla="*/ 2147483647 h 272"/>
              <a:gd name="T14" fmla="*/ 2147483647 w 269"/>
              <a:gd name="T15" fmla="*/ 2147483647 h 272"/>
              <a:gd name="T16" fmla="*/ 2147483647 w 269"/>
              <a:gd name="T17" fmla="*/ 2147483647 h 272"/>
              <a:gd name="T18" fmla="*/ 2147483647 w 269"/>
              <a:gd name="T19" fmla="*/ 2147483647 h 272"/>
              <a:gd name="T20" fmla="*/ 2147483647 w 269"/>
              <a:gd name="T21" fmla="*/ 2147483647 h 272"/>
              <a:gd name="T22" fmla="*/ 2147483647 w 269"/>
              <a:gd name="T23" fmla="*/ 2147483647 h 272"/>
              <a:gd name="T24" fmla="*/ 2147483647 w 269"/>
              <a:gd name="T25" fmla="*/ 2147483647 h 272"/>
              <a:gd name="T26" fmla="*/ 2147483647 w 269"/>
              <a:gd name="T27" fmla="*/ 2147483647 h 272"/>
              <a:gd name="T28" fmla="*/ 2147483647 w 269"/>
              <a:gd name="T29" fmla="*/ 2147483647 h 272"/>
              <a:gd name="T30" fmla="*/ 2147483647 w 269"/>
              <a:gd name="T31" fmla="*/ 2147483647 h 272"/>
              <a:gd name="T32" fmla="*/ 2147483647 w 269"/>
              <a:gd name="T33" fmla="*/ 2147483647 h 272"/>
              <a:gd name="T34" fmla="*/ 2147483647 w 269"/>
              <a:gd name="T35" fmla="*/ 2147483647 h 272"/>
              <a:gd name="T36" fmla="*/ 2147483647 w 269"/>
              <a:gd name="T37" fmla="*/ 2147483647 h 272"/>
              <a:gd name="T38" fmla="*/ 2147483647 w 269"/>
              <a:gd name="T39" fmla="*/ 2147483647 h 272"/>
              <a:gd name="T40" fmla="*/ 2147483647 w 269"/>
              <a:gd name="T41" fmla="*/ 2147483647 h 272"/>
              <a:gd name="T42" fmla="*/ 2147483647 w 269"/>
              <a:gd name="T43" fmla="*/ 2147483647 h 272"/>
              <a:gd name="T44" fmla="*/ 2147483647 w 269"/>
              <a:gd name="T45" fmla="*/ 2147483647 h 272"/>
              <a:gd name="T46" fmla="*/ 2147483647 w 269"/>
              <a:gd name="T47" fmla="*/ 2147483647 h 272"/>
              <a:gd name="T48" fmla="*/ 2147483647 w 269"/>
              <a:gd name="T49" fmla="*/ 2147483647 h 272"/>
              <a:gd name="T50" fmla="*/ 2147483647 w 269"/>
              <a:gd name="T51" fmla="*/ 2147483647 h 272"/>
              <a:gd name="T52" fmla="*/ 2147483647 w 269"/>
              <a:gd name="T53" fmla="*/ 2147483647 h 272"/>
              <a:gd name="T54" fmla="*/ 2147483647 w 269"/>
              <a:gd name="T55" fmla="*/ 2147483647 h 272"/>
              <a:gd name="T56" fmla="*/ 2147483647 w 269"/>
              <a:gd name="T57" fmla="*/ 2147483647 h 272"/>
              <a:gd name="T58" fmla="*/ 2147483647 w 269"/>
              <a:gd name="T59" fmla="*/ 2147483647 h 272"/>
              <a:gd name="T60" fmla="*/ 2147483647 w 269"/>
              <a:gd name="T61" fmla="*/ 2147483647 h 272"/>
              <a:gd name="T62" fmla="*/ 2147483647 w 269"/>
              <a:gd name="T63" fmla="*/ 2147483647 h 272"/>
              <a:gd name="T64" fmla="*/ 2147483647 w 269"/>
              <a:gd name="T65" fmla="*/ 2147483647 h 272"/>
              <a:gd name="T66" fmla="*/ 2147483647 w 269"/>
              <a:gd name="T67" fmla="*/ 2147483647 h 272"/>
              <a:gd name="T68" fmla="*/ 2147483647 w 269"/>
              <a:gd name="T69" fmla="*/ 2147483647 h 272"/>
              <a:gd name="T70" fmla="*/ 2147483647 w 269"/>
              <a:gd name="T71" fmla="*/ 2147483647 h 272"/>
              <a:gd name="T72" fmla="*/ 2147483647 w 269"/>
              <a:gd name="T73" fmla="*/ 2147483647 h 272"/>
              <a:gd name="T74" fmla="*/ 2147483647 w 269"/>
              <a:gd name="T75" fmla="*/ 2147483647 h 272"/>
              <a:gd name="T76" fmla="*/ 2147483647 w 269"/>
              <a:gd name="T77" fmla="*/ 2147483647 h 272"/>
              <a:gd name="T78" fmla="*/ 2147483647 w 269"/>
              <a:gd name="T79" fmla="*/ 2147483647 h 272"/>
              <a:gd name="T80" fmla="*/ 2147483647 w 269"/>
              <a:gd name="T81" fmla="*/ 2147483647 h 272"/>
              <a:gd name="T82" fmla="*/ 2147483647 w 269"/>
              <a:gd name="T83" fmla="*/ 2147483647 h 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69" h="272">
                <a:moveTo>
                  <a:pt x="266" y="165"/>
                </a:moveTo>
                <a:lnTo>
                  <a:pt x="266" y="165"/>
                </a:lnTo>
                <a:lnTo>
                  <a:pt x="265" y="160"/>
                </a:lnTo>
                <a:lnTo>
                  <a:pt x="258" y="143"/>
                </a:lnTo>
                <a:lnTo>
                  <a:pt x="249" y="122"/>
                </a:lnTo>
                <a:lnTo>
                  <a:pt x="240" y="109"/>
                </a:lnTo>
                <a:lnTo>
                  <a:pt x="232" y="96"/>
                </a:lnTo>
                <a:lnTo>
                  <a:pt x="223" y="83"/>
                </a:lnTo>
                <a:lnTo>
                  <a:pt x="212" y="70"/>
                </a:lnTo>
                <a:lnTo>
                  <a:pt x="199" y="56"/>
                </a:lnTo>
                <a:lnTo>
                  <a:pt x="184" y="43"/>
                </a:lnTo>
                <a:lnTo>
                  <a:pt x="168" y="30"/>
                </a:lnTo>
                <a:lnTo>
                  <a:pt x="149" y="19"/>
                </a:lnTo>
                <a:lnTo>
                  <a:pt x="129" y="10"/>
                </a:lnTo>
                <a:lnTo>
                  <a:pt x="105" y="3"/>
                </a:lnTo>
                <a:lnTo>
                  <a:pt x="100" y="0"/>
                </a:lnTo>
                <a:lnTo>
                  <a:pt x="0" y="272"/>
                </a:lnTo>
                <a:lnTo>
                  <a:pt x="269" y="172"/>
                </a:lnTo>
                <a:lnTo>
                  <a:pt x="266" y="165"/>
                </a:lnTo>
                <a:close/>
                <a:moveTo>
                  <a:pt x="59" y="190"/>
                </a:moveTo>
                <a:lnTo>
                  <a:pt x="59" y="190"/>
                </a:lnTo>
                <a:lnTo>
                  <a:pt x="56" y="195"/>
                </a:lnTo>
                <a:lnTo>
                  <a:pt x="52" y="199"/>
                </a:lnTo>
                <a:lnTo>
                  <a:pt x="47" y="202"/>
                </a:lnTo>
                <a:lnTo>
                  <a:pt x="41" y="202"/>
                </a:lnTo>
                <a:lnTo>
                  <a:pt x="53" y="168"/>
                </a:lnTo>
                <a:lnTo>
                  <a:pt x="58" y="172"/>
                </a:lnTo>
                <a:lnTo>
                  <a:pt x="59" y="178"/>
                </a:lnTo>
                <a:lnTo>
                  <a:pt x="60" y="184"/>
                </a:lnTo>
                <a:lnTo>
                  <a:pt x="59" y="190"/>
                </a:lnTo>
                <a:close/>
                <a:moveTo>
                  <a:pt x="37" y="212"/>
                </a:moveTo>
                <a:lnTo>
                  <a:pt x="37" y="212"/>
                </a:lnTo>
                <a:lnTo>
                  <a:pt x="41" y="212"/>
                </a:lnTo>
                <a:lnTo>
                  <a:pt x="49" y="210"/>
                </a:lnTo>
                <a:lnTo>
                  <a:pt x="58" y="206"/>
                </a:lnTo>
                <a:lnTo>
                  <a:pt x="63" y="201"/>
                </a:lnTo>
                <a:lnTo>
                  <a:pt x="67" y="193"/>
                </a:lnTo>
                <a:lnTo>
                  <a:pt x="68" y="189"/>
                </a:lnTo>
                <a:lnTo>
                  <a:pt x="70" y="183"/>
                </a:lnTo>
                <a:lnTo>
                  <a:pt x="68" y="174"/>
                </a:lnTo>
                <a:lnTo>
                  <a:pt x="63" y="165"/>
                </a:lnTo>
                <a:lnTo>
                  <a:pt x="60" y="163"/>
                </a:lnTo>
                <a:lnTo>
                  <a:pt x="56" y="160"/>
                </a:lnTo>
                <a:lnTo>
                  <a:pt x="97" y="48"/>
                </a:lnTo>
                <a:lnTo>
                  <a:pt x="108" y="60"/>
                </a:lnTo>
                <a:lnTo>
                  <a:pt x="113" y="64"/>
                </a:lnTo>
                <a:lnTo>
                  <a:pt x="119" y="67"/>
                </a:lnTo>
                <a:lnTo>
                  <a:pt x="135" y="71"/>
                </a:lnTo>
                <a:lnTo>
                  <a:pt x="150" y="75"/>
                </a:lnTo>
                <a:lnTo>
                  <a:pt x="157" y="78"/>
                </a:lnTo>
                <a:lnTo>
                  <a:pt x="160" y="82"/>
                </a:lnTo>
                <a:lnTo>
                  <a:pt x="161" y="86"/>
                </a:lnTo>
                <a:lnTo>
                  <a:pt x="161" y="92"/>
                </a:lnTo>
                <a:lnTo>
                  <a:pt x="161" y="100"/>
                </a:lnTo>
                <a:lnTo>
                  <a:pt x="163" y="105"/>
                </a:lnTo>
                <a:lnTo>
                  <a:pt x="165" y="109"/>
                </a:lnTo>
                <a:lnTo>
                  <a:pt x="168" y="115"/>
                </a:lnTo>
                <a:lnTo>
                  <a:pt x="174" y="120"/>
                </a:lnTo>
                <a:lnTo>
                  <a:pt x="180" y="127"/>
                </a:lnTo>
                <a:lnTo>
                  <a:pt x="189" y="134"/>
                </a:lnTo>
                <a:lnTo>
                  <a:pt x="197" y="139"/>
                </a:lnTo>
                <a:lnTo>
                  <a:pt x="204" y="146"/>
                </a:lnTo>
                <a:lnTo>
                  <a:pt x="215" y="157"/>
                </a:lnTo>
                <a:lnTo>
                  <a:pt x="220" y="167"/>
                </a:lnTo>
                <a:lnTo>
                  <a:pt x="223" y="174"/>
                </a:lnTo>
                <a:lnTo>
                  <a:pt x="189" y="186"/>
                </a:lnTo>
                <a:lnTo>
                  <a:pt x="186" y="183"/>
                </a:lnTo>
                <a:lnTo>
                  <a:pt x="182" y="179"/>
                </a:lnTo>
                <a:lnTo>
                  <a:pt x="174" y="175"/>
                </a:lnTo>
                <a:lnTo>
                  <a:pt x="164" y="174"/>
                </a:lnTo>
                <a:lnTo>
                  <a:pt x="160" y="174"/>
                </a:lnTo>
                <a:lnTo>
                  <a:pt x="154" y="175"/>
                </a:lnTo>
                <a:lnTo>
                  <a:pt x="150" y="178"/>
                </a:lnTo>
                <a:lnTo>
                  <a:pt x="146" y="180"/>
                </a:lnTo>
                <a:lnTo>
                  <a:pt x="141" y="187"/>
                </a:lnTo>
                <a:lnTo>
                  <a:pt x="137" y="197"/>
                </a:lnTo>
                <a:lnTo>
                  <a:pt x="137" y="205"/>
                </a:lnTo>
                <a:lnTo>
                  <a:pt x="23" y="247"/>
                </a:lnTo>
                <a:lnTo>
                  <a:pt x="37" y="212"/>
                </a:lnTo>
                <a:close/>
                <a:moveTo>
                  <a:pt x="159" y="183"/>
                </a:moveTo>
                <a:lnTo>
                  <a:pt x="159" y="183"/>
                </a:lnTo>
                <a:lnTo>
                  <a:pt x="164" y="183"/>
                </a:lnTo>
                <a:lnTo>
                  <a:pt x="169" y="183"/>
                </a:lnTo>
                <a:lnTo>
                  <a:pt x="175" y="186"/>
                </a:lnTo>
                <a:lnTo>
                  <a:pt x="180" y="190"/>
                </a:lnTo>
                <a:lnTo>
                  <a:pt x="146" y="202"/>
                </a:lnTo>
                <a:lnTo>
                  <a:pt x="146" y="197"/>
                </a:lnTo>
                <a:lnTo>
                  <a:pt x="149" y="191"/>
                </a:lnTo>
                <a:lnTo>
                  <a:pt x="153" y="187"/>
                </a:lnTo>
                <a:lnTo>
                  <a:pt x="159" y="183"/>
                </a:lnTo>
                <a:close/>
                <a:moveTo>
                  <a:pt x="231" y="171"/>
                </a:moveTo>
                <a:lnTo>
                  <a:pt x="231" y="171"/>
                </a:lnTo>
                <a:lnTo>
                  <a:pt x="228" y="163"/>
                </a:lnTo>
                <a:lnTo>
                  <a:pt x="221" y="152"/>
                </a:lnTo>
                <a:lnTo>
                  <a:pt x="210" y="139"/>
                </a:lnTo>
                <a:lnTo>
                  <a:pt x="202" y="133"/>
                </a:lnTo>
                <a:lnTo>
                  <a:pt x="194" y="126"/>
                </a:lnTo>
                <a:lnTo>
                  <a:pt x="186" y="120"/>
                </a:lnTo>
                <a:lnTo>
                  <a:pt x="180" y="115"/>
                </a:lnTo>
                <a:lnTo>
                  <a:pt x="176" y="111"/>
                </a:lnTo>
                <a:lnTo>
                  <a:pt x="174" y="107"/>
                </a:lnTo>
                <a:lnTo>
                  <a:pt x="171" y="98"/>
                </a:lnTo>
                <a:lnTo>
                  <a:pt x="171" y="92"/>
                </a:lnTo>
                <a:lnTo>
                  <a:pt x="171" y="85"/>
                </a:lnTo>
                <a:lnTo>
                  <a:pt x="168" y="78"/>
                </a:lnTo>
                <a:lnTo>
                  <a:pt x="167" y="74"/>
                </a:lnTo>
                <a:lnTo>
                  <a:pt x="164" y="71"/>
                </a:lnTo>
                <a:lnTo>
                  <a:pt x="156" y="67"/>
                </a:lnTo>
                <a:lnTo>
                  <a:pt x="146" y="64"/>
                </a:lnTo>
                <a:lnTo>
                  <a:pt x="137" y="62"/>
                </a:lnTo>
                <a:lnTo>
                  <a:pt x="124" y="59"/>
                </a:lnTo>
                <a:lnTo>
                  <a:pt x="119" y="56"/>
                </a:lnTo>
                <a:lnTo>
                  <a:pt x="115" y="53"/>
                </a:lnTo>
                <a:lnTo>
                  <a:pt x="101" y="38"/>
                </a:lnTo>
                <a:lnTo>
                  <a:pt x="108" y="18"/>
                </a:lnTo>
                <a:lnTo>
                  <a:pt x="129" y="26"/>
                </a:lnTo>
                <a:lnTo>
                  <a:pt x="146" y="34"/>
                </a:lnTo>
                <a:lnTo>
                  <a:pt x="163" y="45"/>
                </a:lnTo>
                <a:lnTo>
                  <a:pt x="178" y="56"/>
                </a:lnTo>
                <a:lnTo>
                  <a:pt x="191" y="68"/>
                </a:lnTo>
                <a:lnTo>
                  <a:pt x="202" y="81"/>
                </a:lnTo>
                <a:lnTo>
                  <a:pt x="212" y="93"/>
                </a:lnTo>
                <a:lnTo>
                  <a:pt x="220" y="104"/>
                </a:lnTo>
                <a:lnTo>
                  <a:pt x="232" y="123"/>
                </a:lnTo>
                <a:lnTo>
                  <a:pt x="240" y="139"/>
                </a:lnTo>
                <a:lnTo>
                  <a:pt x="247" y="153"/>
                </a:lnTo>
                <a:lnTo>
                  <a:pt x="251" y="164"/>
                </a:lnTo>
                <a:lnTo>
                  <a:pt x="231" y="1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8" name="Freeform 174"/>
          <p:cNvSpPr>
            <a:spLocks noEditPoints="1"/>
          </p:cNvSpPr>
          <p:nvPr/>
        </p:nvSpPr>
        <p:spPr bwMode="auto">
          <a:xfrm>
            <a:off x="4400550" y="4503738"/>
            <a:ext cx="30163" cy="31750"/>
          </a:xfrm>
          <a:custGeom>
            <a:avLst/>
            <a:gdLst>
              <a:gd name="T0" fmla="*/ 2147483647 w 58"/>
              <a:gd name="T1" fmla="*/ 2147483647 h 57"/>
              <a:gd name="T2" fmla="*/ 2147483647 w 58"/>
              <a:gd name="T3" fmla="*/ 2147483647 h 57"/>
              <a:gd name="T4" fmla="*/ 2147483647 w 58"/>
              <a:gd name="T5" fmla="*/ 2147483647 h 57"/>
              <a:gd name="T6" fmla="*/ 2147483647 w 58"/>
              <a:gd name="T7" fmla="*/ 2147483647 h 57"/>
              <a:gd name="T8" fmla="*/ 2147483647 w 58"/>
              <a:gd name="T9" fmla="*/ 2147483647 h 57"/>
              <a:gd name="T10" fmla="*/ 2147483647 w 58"/>
              <a:gd name="T11" fmla="*/ 2147483647 h 57"/>
              <a:gd name="T12" fmla="*/ 2147483647 w 58"/>
              <a:gd name="T13" fmla="*/ 2147483647 h 57"/>
              <a:gd name="T14" fmla="*/ 2147483647 w 58"/>
              <a:gd name="T15" fmla="*/ 2147483647 h 57"/>
              <a:gd name="T16" fmla="*/ 2147483647 w 58"/>
              <a:gd name="T17" fmla="*/ 2147483647 h 57"/>
              <a:gd name="T18" fmla="*/ 2147483647 w 58"/>
              <a:gd name="T19" fmla="*/ 0 h 57"/>
              <a:gd name="T20" fmla="*/ 2147483647 w 58"/>
              <a:gd name="T21" fmla="*/ 2147483647 h 57"/>
              <a:gd name="T22" fmla="*/ 2147483647 w 58"/>
              <a:gd name="T23" fmla="*/ 2147483647 h 57"/>
              <a:gd name="T24" fmla="*/ 2147483647 w 58"/>
              <a:gd name="T25" fmla="*/ 2147483647 h 57"/>
              <a:gd name="T26" fmla="*/ 2147483647 w 58"/>
              <a:gd name="T27" fmla="*/ 2147483647 h 57"/>
              <a:gd name="T28" fmla="*/ 2147483647 w 58"/>
              <a:gd name="T29" fmla="*/ 2147483647 h 57"/>
              <a:gd name="T30" fmla="*/ 2147483647 w 58"/>
              <a:gd name="T31" fmla="*/ 2147483647 h 57"/>
              <a:gd name="T32" fmla="*/ 2147483647 w 58"/>
              <a:gd name="T33" fmla="*/ 2147483647 h 57"/>
              <a:gd name="T34" fmla="*/ 0 w 58"/>
              <a:gd name="T35" fmla="*/ 2147483647 h 57"/>
              <a:gd name="T36" fmla="*/ 2147483647 w 58"/>
              <a:gd name="T37" fmla="*/ 2147483647 h 57"/>
              <a:gd name="T38" fmla="*/ 2147483647 w 58"/>
              <a:gd name="T39" fmla="*/ 2147483647 h 57"/>
              <a:gd name="T40" fmla="*/ 2147483647 w 58"/>
              <a:gd name="T41" fmla="*/ 2147483647 h 57"/>
              <a:gd name="T42" fmla="*/ 2147483647 w 58"/>
              <a:gd name="T43" fmla="*/ 2147483647 h 57"/>
              <a:gd name="T44" fmla="*/ 2147483647 w 58"/>
              <a:gd name="T45" fmla="*/ 2147483647 h 57"/>
              <a:gd name="T46" fmla="*/ 2147483647 w 58"/>
              <a:gd name="T47" fmla="*/ 2147483647 h 57"/>
              <a:gd name="T48" fmla="*/ 2147483647 w 58"/>
              <a:gd name="T49" fmla="*/ 2147483647 h 57"/>
              <a:gd name="T50" fmla="*/ 2147483647 w 58"/>
              <a:gd name="T51" fmla="*/ 2147483647 h 57"/>
              <a:gd name="T52" fmla="*/ 2147483647 w 58"/>
              <a:gd name="T53" fmla="*/ 2147483647 h 57"/>
              <a:gd name="T54" fmla="*/ 2147483647 w 58"/>
              <a:gd name="T55" fmla="*/ 2147483647 h 57"/>
              <a:gd name="T56" fmla="*/ 2147483647 w 58"/>
              <a:gd name="T57" fmla="*/ 2147483647 h 57"/>
              <a:gd name="T58" fmla="*/ 2147483647 w 58"/>
              <a:gd name="T59" fmla="*/ 2147483647 h 57"/>
              <a:gd name="T60" fmla="*/ 2147483647 w 58"/>
              <a:gd name="T61" fmla="*/ 2147483647 h 57"/>
              <a:gd name="T62" fmla="*/ 2147483647 w 58"/>
              <a:gd name="T63" fmla="*/ 2147483647 h 57"/>
              <a:gd name="T64" fmla="*/ 2147483647 w 58"/>
              <a:gd name="T65" fmla="*/ 2147483647 h 57"/>
              <a:gd name="T66" fmla="*/ 2147483647 w 58"/>
              <a:gd name="T67" fmla="*/ 2147483647 h 57"/>
              <a:gd name="T68" fmla="*/ 2147483647 w 58"/>
              <a:gd name="T69" fmla="*/ 2147483647 h 57"/>
              <a:gd name="T70" fmla="*/ 2147483647 w 58"/>
              <a:gd name="T71" fmla="*/ 2147483647 h 57"/>
              <a:gd name="T72" fmla="*/ 2147483647 w 58"/>
              <a:gd name="T73" fmla="*/ 2147483647 h 57"/>
              <a:gd name="T74" fmla="*/ 2147483647 w 58"/>
              <a:gd name="T75" fmla="*/ 2147483647 h 57"/>
              <a:gd name="T76" fmla="*/ 2147483647 w 58"/>
              <a:gd name="T77" fmla="*/ 2147483647 h 57"/>
              <a:gd name="T78" fmla="*/ 2147483647 w 58"/>
              <a:gd name="T79" fmla="*/ 2147483647 h 57"/>
              <a:gd name="T80" fmla="*/ 2147483647 w 58"/>
              <a:gd name="T81" fmla="*/ 2147483647 h 57"/>
              <a:gd name="T82" fmla="*/ 2147483647 w 58"/>
              <a:gd name="T83" fmla="*/ 2147483647 h 57"/>
              <a:gd name="T84" fmla="*/ 2147483647 w 58"/>
              <a:gd name="T85" fmla="*/ 2147483647 h 57"/>
              <a:gd name="T86" fmla="*/ 2147483647 w 58"/>
              <a:gd name="T87" fmla="*/ 2147483647 h 57"/>
              <a:gd name="T88" fmla="*/ 2147483647 w 58"/>
              <a:gd name="T89" fmla="*/ 2147483647 h 57"/>
              <a:gd name="T90" fmla="*/ 2147483647 w 58"/>
              <a:gd name="T91" fmla="*/ 2147483647 h 57"/>
              <a:gd name="T92" fmla="*/ 2147483647 w 58"/>
              <a:gd name="T93" fmla="*/ 2147483647 h 57"/>
              <a:gd name="T94" fmla="*/ 2147483647 w 58"/>
              <a:gd name="T95" fmla="*/ 2147483647 h 57"/>
              <a:gd name="T96" fmla="*/ 2147483647 w 58"/>
              <a:gd name="T97" fmla="*/ 2147483647 h 57"/>
              <a:gd name="T98" fmla="*/ 2147483647 w 58"/>
              <a:gd name="T99" fmla="*/ 2147483647 h 57"/>
              <a:gd name="T100" fmla="*/ 2147483647 w 58"/>
              <a:gd name="T101" fmla="*/ 2147483647 h 57"/>
              <a:gd name="T102" fmla="*/ 2147483647 w 58"/>
              <a:gd name="T103" fmla="*/ 2147483647 h 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8" h="57">
                <a:moveTo>
                  <a:pt x="58" y="28"/>
                </a:moveTo>
                <a:lnTo>
                  <a:pt x="58" y="28"/>
                </a:lnTo>
                <a:lnTo>
                  <a:pt x="56" y="23"/>
                </a:lnTo>
                <a:lnTo>
                  <a:pt x="55" y="17"/>
                </a:lnTo>
                <a:lnTo>
                  <a:pt x="52" y="12"/>
                </a:lnTo>
                <a:lnTo>
                  <a:pt x="49" y="8"/>
                </a:lnTo>
                <a:lnTo>
                  <a:pt x="45" y="5"/>
                </a:lnTo>
                <a:lnTo>
                  <a:pt x="40" y="2"/>
                </a:lnTo>
                <a:lnTo>
                  <a:pt x="34" y="1"/>
                </a:lnTo>
                <a:lnTo>
                  <a:pt x="29" y="0"/>
                </a:lnTo>
                <a:lnTo>
                  <a:pt x="23" y="1"/>
                </a:lnTo>
                <a:lnTo>
                  <a:pt x="18" y="2"/>
                </a:lnTo>
                <a:lnTo>
                  <a:pt x="14" y="5"/>
                </a:lnTo>
                <a:lnTo>
                  <a:pt x="8" y="8"/>
                </a:lnTo>
                <a:lnTo>
                  <a:pt x="6" y="12"/>
                </a:lnTo>
                <a:lnTo>
                  <a:pt x="3" y="17"/>
                </a:lnTo>
                <a:lnTo>
                  <a:pt x="2" y="23"/>
                </a:lnTo>
                <a:lnTo>
                  <a:pt x="0" y="28"/>
                </a:lnTo>
                <a:lnTo>
                  <a:pt x="2" y="34"/>
                </a:lnTo>
                <a:lnTo>
                  <a:pt x="3" y="39"/>
                </a:lnTo>
                <a:lnTo>
                  <a:pt x="6" y="43"/>
                </a:lnTo>
                <a:lnTo>
                  <a:pt x="8" y="49"/>
                </a:lnTo>
                <a:lnTo>
                  <a:pt x="14" y="52"/>
                </a:lnTo>
                <a:lnTo>
                  <a:pt x="18" y="54"/>
                </a:lnTo>
                <a:lnTo>
                  <a:pt x="23" y="56"/>
                </a:lnTo>
                <a:lnTo>
                  <a:pt x="29" y="57"/>
                </a:lnTo>
                <a:lnTo>
                  <a:pt x="34" y="56"/>
                </a:lnTo>
                <a:lnTo>
                  <a:pt x="40" y="54"/>
                </a:lnTo>
                <a:lnTo>
                  <a:pt x="45" y="52"/>
                </a:lnTo>
                <a:lnTo>
                  <a:pt x="49" y="49"/>
                </a:lnTo>
                <a:lnTo>
                  <a:pt x="52" y="43"/>
                </a:lnTo>
                <a:lnTo>
                  <a:pt x="55" y="39"/>
                </a:lnTo>
                <a:lnTo>
                  <a:pt x="56" y="34"/>
                </a:lnTo>
                <a:lnTo>
                  <a:pt x="58" y="28"/>
                </a:lnTo>
                <a:close/>
                <a:moveTo>
                  <a:pt x="43" y="42"/>
                </a:moveTo>
                <a:lnTo>
                  <a:pt x="43" y="42"/>
                </a:lnTo>
                <a:lnTo>
                  <a:pt x="36" y="46"/>
                </a:lnTo>
                <a:lnTo>
                  <a:pt x="29" y="47"/>
                </a:lnTo>
                <a:lnTo>
                  <a:pt x="22" y="46"/>
                </a:lnTo>
                <a:lnTo>
                  <a:pt x="15" y="42"/>
                </a:lnTo>
                <a:lnTo>
                  <a:pt x="11" y="35"/>
                </a:lnTo>
                <a:lnTo>
                  <a:pt x="10" y="28"/>
                </a:lnTo>
                <a:lnTo>
                  <a:pt x="11" y="22"/>
                </a:lnTo>
                <a:lnTo>
                  <a:pt x="15" y="15"/>
                </a:lnTo>
                <a:lnTo>
                  <a:pt x="22" y="11"/>
                </a:lnTo>
                <a:lnTo>
                  <a:pt x="29" y="9"/>
                </a:lnTo>
                <a:lnTo>
                  <a:pt x="36" y="11"/>
                </a:lnTo>
                <a:lnTo>
                  <a:pt x="43" y="15"/>
                </a:lnTo>
                <a:lnTo>
                  <a:pt x="47" y="22"/>
                </a:lnTo>
                <a:lnTo>
                  <a:pt x="48" y="28"/>
                </a:lnTo>
                <a:lnTo>
                  <a:pt x="47" y="35"/>
                </a:lnTo>
                <a:lnTo>
                  <a:pt x="43"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69" name="Freeform 175"/>
          <p:cNvSpPr>
            <a:spLocks noEditPoints="1"/>
          </p:cNvSpPr>
          <p:nvPr/>
        </p:nvSpPr>
        <p:spPr bwMode="auto">
          <a:xfrm>
            <a:off x="5826125" y="923925"/>
            <a:ext cx="147638" cy="117475"/>
          </a:xfrm>
          <a:custGeom>
            <a:avLst/>
            <a:gdLst>
              <a:gd name="T0" fmla="*/ 2147483647 w 271"/>
              <a:gd name="T1" fmla="*/ 0 h 216"/>
              <a:gd name="T2" fmla="*/ 2147483647 w 271"/>
              <a:gd name="T3" fmla="*/ 2147483647 h 216"/>
              <a:gd name="T4" fmla="*/ 0 w 271"/>
              <a:gd name="T5" fmla="*/ 2147483647 h 216"/>
              <a:gd name="T6" fmla="*/ 0 w 271"/>
              <a:gd name="T7" fmla="*/ 2147483647 h 216"/>
              <a:gd name="T8" fmla="*/ 2147483647 w 271"/>
              <a:gd name="T9" fmla="*/ 2147483647 h 216"/>
              <a:gd name="T10" fmla="*/ 2147483647 w 271"/>
              <a:gd name="T11" fmla="*/ 2147483647 h 216"/>
              <a:gd name="T12" fmla="*/ 2147483647 w 271"/>
              <a:gd name="T13" fmla="*/ 2147483647 h 216"/>
              <a:gd name="T14" fmla="*/ 2147483647 w 271"/>
              <a:gd name="T15" fmla="*/ 2147483647 h 216"/>
              <a:gd name="T16" fmla="*/ 2147483647 w 271"/>
              <a:gd name="T17" fmla="*/ 2147483647 h 216"/>
              <a:gd name="T18" fmla="*/ 2147483647 w 271"/>
              <a:gd name="T19" fmla="*/ 2147483647 h 216"/>
              <a:gd name="T20" fmla="*/ 2147483647 w 271"/>
              <a:gd name="T21" fmla="*/ 2147483647 h 216"/>
              <a:gd name="T22" fmla="*/ 2147483647 w 271"/>
              <a:gd name="T23" fmla="*/ 2147483647 h 216"/>
              <a:gd name="T24" fmla="*/ 2147483647 w 271"/>
              <a:gd name="T25" fmla="*/ 2147483647 h 216"/>
              <a:gd name="T26" fmla="*/ 2147483647 w 271"/>
              <a:gd name="T27" fmla="*/ 2147483647 h 216"/>
              <a:gd name="T28" fmla="*/ 2147483647 w 271"/>
              <a:gd name="T29" fmla="*/ 2147483647 h 216"/>
              <a:gd name="T30" fmla="*/ 2147483647 w 271"/>
              <a:gd name="T31" fmla="*/ 2147483647 h 216"/>
              <a:gd name="T32" fmla="*/ 2147483647 w 271"/>
              <a:gd name="T33" fmla="*/ 2147483647 h 216"/>
              <a:gd name="T34" fmla="*/ 2147483647 w 271"/>
              <a:gd name="T35" fmla="*/ 2147483647 h 216"/>
              <a:gd name="T36" fmla="*/ 2147483647 w 271"/>
              <a:gd name="T37" fmla="*/ 2147483647 h 216"/>
              <a:gd name="T38" fmla="*/ 2147483647 w 271"/>
              <a:gd name="T39" fmla="*/ 2147483647 h 216"/>
              <a:gd name="T40" fmla="*/ 2147483647 w 271"/>
              <a:gd name="T41" fmla="*/ 2147483647 h 216"/>
              <a:gd name="T42" fmla="*/ 2147483647 w 271"/>
              <a:gd name="T43" fmla="*/ 2147483647 h 216"/>
              <a:gd name="T44" fmla="*/ 2147483647 w 271"/>
              <a:gd name="T45" fmla="*/ 2147483647 h 216"/>
              <a:gd name="T46" fmla="*/ 2147483647 w 271"/>
              <a:gd name="T47" fmla="*/ 2147483647 h 216"/>
              <a:gd name="T48" fmla="*/ 2147483647 w 271"/>
              <a:gd name="T49" fmla="*/ 2147483647 h 216"/>
              <a:gd name="T50" fmla="*/ 2147483647 w 271"/>
              <a:gd name="T51" fmla="*/ 2147483647 h 216"/>
              <a:gd name="T52" fmla="*/ 2147483647 w 271"/>
              <a:gd name="T53" fmla="*/ 2147483647 h 216"/>
              <a:gd name="T54" fmla="*/ 2147483647 w 271"/>
              <a:gd name="T55" fmla="*/ 2147483647 h 216"/>
              <a:gd name="T56" fmla="*/ 2147483647 w 271"/>
              <a:gd name="T57" fmla="*/ 2147483647 h 216"/>
              <a:gd name="T58" fmla="*/ 2147483647 w 271"/>
              <a:gd name="T59" fmla="*/ 2147483647 h 216"/>
              <a:gd name="T60" fmla="*/ 2147483647 w 271"/>
              <a:gd name="T61" fmla="*/ 2147483647 h 216"/>
              <a:gd name="T62" fmla="*/ 2147483647 w 271"/>
              <a:gd name="T63" fmla="*/ 2147483647 h 216"/>
              <a:gd name="T64" fmla="*/ 2147483647 w 271"/>
              <a:gd name="T65" fmla="*/ 2147483647 h 216"/>
              <a:gd name="T66" fmla="*/ 2147483647 w 271"/>
              <a:gd name="T67" fmla="*/ 2147483647 h 216"/>
              <a:gd name="T68" fmla="*/ 2147483647 w 271"/>
              <a:gd name="T69" fmla="*/ 2147483647 h 216"/>
              <a:gd name="T70" fmla="*/ 2147483647 w 271"/>
              <a:gd name="T71" fmla="*/ 2147483647 h 216"/>
              <a:gd name="T72" fmla="*/ 2147483647 w 271"/>
              <a:gd name="T73" fmla="*/ 2147483647 h 216"/>
              <a:gd name="T74" fmla="*/ 2147483647 w 271"/>
              <a:gd name="T75" fmla="*/ 2147483647 h 216"/>
              <a:gd name="T76" fmla="*/ 2147483647 w 271"/>
              <a:gd name="T77" fmla="*/ 2147483647 h 216"/>
              <a:gd name="T78" fmla="*/ 2147483647 w 271"/>
              <a:gd name="T79" fmla="*/ 2147483647 h 216"/>
              <a:gd name="T80" fmla="*/ 2147483647 w 271"/>
              <a:gd name="T81" fmla="*/ 2147483647 h 216"/>
              <a:gd name="T82" fmla="*/ 2147483647 w 271"/>
              <a:gd name="T83" fmla="*/ 2147483647 h 216"/>
              <a:gd name="T84" fmla="*/ 2147483647 w 271"/>
              <a:gd name="T85" fmla="*/ 2147483647 h 216"/>
              <a:gd name="T86" fmla="*/ 2147483647 w 271"/>
              <a:gd name="T87" fmla="*/ 2147483647 h 216"/>
              <a:gd name="T88" fmla="*/ 2147483647 w 271"/>
              <a:gd name="T89" fmla="*/ 2147483647 h 2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1" h="216">
                <a:moveTo>
                  <a:pt x="266" y="0"/>
                </a:moveTo>
                <a:lnTo>
                  <a:pt x="5" y="0"/>
                </a:lnTo>
                <a:lnTo>
                  <a:pt x="4" y="1"/>
                </a:lnTo>
                <a:lnTo>
                  <a:pt x="1" y="3"/>
                </a:lnTo>
                <a:lnTo>
                  <a:pt x="0" y="4"/>
                </a:lnTo>
                <a:lnTo>
                  <a:pt x="0" y="7"/>
                </a:lnTo>
                <a:lnTo>
                  <a:pt x="0" y="210"/>
                </a:lnTo>
                <a:lnTo>
                  <a:pt x="0" y="211"/>
                </a:lnTo>
                <a:lnTo>
                  <a:pt x="1" y="214"/>
                </a:lnTo>
                <a:lnTo>
                  <a:pt x="4" y="216"/>
                </a:lnTo>
                <a:lnTo>
                  <a:pt x="5" y="216"/>
                </a:lnTo>
                <a:lnTo>
                  <a:pt x="266" y="216"/>
                </a:lnTo>
                <a:lnTo>
                  <a:pt x="269" y="216"/>
                </a:lnTo>
                <a:lnTo>
                  <a:pt x="270" y="214"/>
                </a:lnTo>
                <a:lnTo>
                  <a:pt x="271" y="211"/>
                </a:lnTo>
                <a:lnTo>
                  <a:pt x="271" y="210"/>
                </a:lnTo>
                <a:lnTo>
                  <a:pt x="271" y="7"/>
                </a:lnTo>
                <a:lnTo>
                  <a:pt x="271" y="4"/>
                </a:lnTo>
                <a:lnTo>
                  <a:pt x="270" y="3"/>
                </a:lnTo>
                <a:lnTo>
                  <a:pt x="269" y="1"/>
                </a:lnTo>
                <a:lnTo>
                  <a:pt x="266" y="0"/>
                </a:lnTo>
                <a:close/>
                <a:moveTo>
                  <a:pt x="237" y="18"/>
                </a:moveTo>
                <a:lnTo>
                  <a:pt x="256" y="18"/>
                </a:lnTo>
                <a:lnTo>
                  <a:pt x="256" y="33"/>
                </a:lnTo>
                <a:lnTo>
                  <a:pt x="237" y="33"/>
                </a:lnTo>
                <a:lnTo>
                  <a:pt x="237" y="18"/>
                </a:lnTo>
                <a:close/>
                <a:moveTo>
                  <a:pt x="193" y="18"/>
                </a:moveTo>
                <a:lnTo>
                  <a:pt x="214" y="18"/>
                </a:lnTo>
                <a:lnTo>
                  <a:pt x="214" y="33"/>
                </a:lnTo>
                <a:lnTo>
                  <a:pt x="193" y="33"/>
                </a:lnTo>
                <a:lnTo>
                  <a:pt x="193" y="18"/>
                </a:lnTo>
                <a:close/>
                <a:moveTo>
                  <a:pt x="150" y="18"/>
                </a:moveTo>
                <a:lnTo>
                  <a:pt x="169" y="18"/>
                </a:lnTo>
                <a:lnTo>
                  <a:pt x="169" y="33"/>
                </a:lnTo>
                <a:lnTo>
                  <a:pt x="150" y="33"/>
                </a:lnTo>
                <a:lnTo>
                  <a:pt x="150" y="18"/>
                </a:lnTo>
                <a:close/>
                <a:moveTo>
                  <a:pt x="103" y="18"/>
                </a:moveTo>
                <a:lnTo>
                  <a:pt x="124" y="18"/>
                </a:lnTo>
                <a:lnTo>
                  <a:pt x="124" y="33"/>
                </a:lnTo>
                <a:lnTo>
                  <a:pt x="103" y="33"/>
                </a:lnTo>
                <a:lnTo>
                  <a:pt x="103" y="18"/>
                </a:lnTo>
                <a:close/>
                <a:moveTo>
                  <a:pt x="58" y="18"/>
                </a:moveTo>
                <a:lnTo>
                  <a:pt x="77" y="18"/>
                </a:lnTo>
                <a:lnTo>
                  <a:pt x="77" y="33"/>
                </a:lnTo>
                <a:lnTo>
                  <a:pt x="58" y="33"/>
                </a:lnTo>
                <a:lnTo>
                  <a:pt x="58" y="18"/>
                </a:lnTo>
                <a:close/>
                <a:moveTo>
                  <a:pt x="15" y="18"/>
                </a:moveTo>
                <a:lnTo>
                  <a:pt x="35" y="18"/>
                </a:lnTo>
                <a:lnTo>
                  <a:pt x="35" y="33"/>
                </a:lnTo>
                <a:lnTo>
                  <a:pt x="15" y="33"/>
                </a:lnTo>
                <a:lnTo>
                  <a:pt x="15" y="18"/>
                </a:lnTo>
                <a:close/>
                <a:moveTo>
                  <a:pt x="35" y="201"/>
                </a:moveTo>
                <a:lnTo>
                  <a:pt x="15" y="201"/>
                </a:lnTo>
                <a:lnTo>
                  <a:pt x="15" y="185"/>
                </a:lnTo>
                <a:lnTo>
                  <a:pt x="35" y="185"/>
                </a:lnTo>
                <a:lnTo>
                  <a:pt x="35" y="201"/>
                </a:lnTo>
                <a:close/>
                <a:moveTo>
                  <a:pt x="77" y="201"/>
                </a:moveTo>
                <a:lnTo>
                  <a:pt x="58" y="201"/>
                </a:lnTo>
                <a:lnTo>
                  <a:pt x="58" y="185"/>
                </a:lnTo>
                <a:lnTo>
                  <a:pt x="77" y="185"/>
                </a:lnTo>
                <a:lnTo>
                  <a:pt x="77" y="201"/>
                </a:lnTo>
                <a:close/>
                <a:moveTo>
                  <a:pt x="124" y="201"/>
                </a:moveTo>
                <a:lnTo>
                  <a:pt x="103" y="201"/>
                </a:lnTo>
                <a:lnTo>
                  <a:pt x="103" y="185"/>
                </a:lnTo>
                <a:lnTo>
                  <a:pt x="124" y="185"/>
                </a:lnTo>
                <a:lnTo>
                  <a:pt x="124" y="201"/>
                </a:lnTo>
                <a:close/>
                <a:moveTo>
                  <a:pt x="124" y="158"/>
                </a:moveTo>
                <a:lnTo>
                  <a:pt x="15" y="158"/>
                </a:lnTo>
                <a:lnTo>
                  <a:pt x="15" y="61"/>
                </a:lnTo>
                <a:lnTo>
                  <a:pt x="124" y="61"/>
                </a:lnTo>
                <a:lnTo>
                  <a:pt x="124" y="158"/>
                </a:lnTo>
                <a:close/>
                <a:moveTo>
                  <a:pt x="169" y="201"/>
                </a:moveTo>
                <a:lnTo>
                  <a:pt x="150" y="201"/>
                </a:lnTo>
                <a:lnTo>
                  <a:pt x="150" y="185"/>
                </a:lnTo>
                <a:lnTo>
                  <a:pt x="169" y="185"/>
                </a:lnTo>
                <a:lnTo>
                  <a:pt x="169" y="201"/>
                </a:lnTo>
                <a:close/>
                <a:moveTo>
                  <a:pt x="214" y="201"/>
                </a:moveTo>
                <a:lnTo>
                  <a:pt x="193" y="201"/>
                </a:lnTo>
                <a:lnTo>
                  <a:pt x="193" y="185"/>
                </a:lnTo>
                <a:lnTo>
                  <a:pt x="214" y="185"/>
                </a:lnTo>
                <a:lnTo>
                  <a:pt x="214" y="201"/>
                </a:lnTo>
                <a:close/>
                <a:moveTo>
                  <a:pt x="256" y="201"/>
                </a:moveTo>
                <a:lnTo>
                  <a:pt x="237" y="201"/>
                </a:lnTo>
                <a:lnTo>
                  <a:pt x="237" y="185"/>
                </a:lnTo>
                <a:lnTo>
                  <a:pt x="256" y="185"/>
                </a:lnTo>
                <a:lnTo>
                  <a:pt x="256" y="201"/>
                </a:lnTo>
                <a:close/>
                <a:moveTo>
                  <a:pt x="256" y="158"/>
                </a:moveTo>
                <a:lnTo>
                  <a:pt x="147" y="158"/>
                </a:lnTo>
                <a:lnTo>
                  <a:pt x="147" y="61"/>
                </a:lnTo>
                <a:lnTo>
                  <a:pt x="256" y="61"/>
                </a:lnTo>
                <a:lnTo>
                  <a:pt x="256"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0" name="Freeform 176"/>
          <p:cNvSpPr>
            <a:spLocks noEditPoints="1"/>
          </p:cNvSpPr>
          <p:nvPr/>
        </p:nvSpPr>
        <p:spPr bwMode="auto">
          <a:xfrm>
            <a:off x="5259388" y="2976563"/>
            <a:ext cx="109537" cy="147637"/>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2147483647 w 203"/>
              <a:gd name="T11" fmla="*/ 2147483647 h 273"/>
              <a:gd name="T12" fmla="*/ 2147483647 w 203"/>
              <a:gd name="T13" fmla="*/ 2147483647 h 273"/>
              <a:gd name="T14" fmla="*/ 2147483647 w 203"/>
              <a:gd name="T15" fmla="*/ 0 h 273"/>
              <a:gd name="T16" fmla="*/ 2147483647 w 203"/>
              <a:gd name="T17" fmla="*/ 2147483647 h 273"/>
              <a:gd name="T18" fmla="*/ 2147483647 w 203"/>
              <a:gd name="T19" fmla="*/ 2147483647 h 273"/>
              <a:gd name="T20" fmla="*/ 2147483647 w 203"/>
              <a:gd name="T21" fmla="*/ 2147483647 h 273"/>
              <a:gd name="T22" fmla="*/ 0 w 203"/>
              <a:gd name="T23" fmla="*/ 2147483647 h 273"/>
              <a:gd name="T24" fmla="*/ 0 w 203"/>
              <a:gd name="T25" fmla="*/ 2147483647 h 273"/>
              <a:gd name="T26" fmla="*/ 2147483647 w 203"/>
              <a:gd name="T27" fmla="*/ 2147483647 h 273"/>
              <a:gd name="T28" fmla="*/ 2147483647 w 203"/>
              <a:gd name="T29" fmla="*/ 2147483647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2147483647 w 203"/>
              <a:gd name="T71" fmla="*/ 2147483647 h 273"/>
              <a:gd name="T72" fmla="*/ 2147483647 w 203"/>
              <a:gd name="T73" fmla="*/ 2147483647 h 273"/>
              <a:gd name="T74" fmla="*/ 2147483647 w 203"/>
              <a:gd name="T75" fmla="*/ 2147483647 h 273"/>
              <a:gd name="T76" fmla="*/ 2147483647 w 203"/>
              <a:gd name="T77" fmla="*/ 2147483647 h 273"/>
              <a:gd name="T78" fmla="*/ 2147483647 w 203"/>
              <a:gd name="T79" fmla="*/ 2147483647 h 273"/>
              <a:gd name="T80" fmla="*/ 2147483647 w 203"/>
              <a:gd name="T81" fmla="*/ 2147483647 h 273"/>
              <a:gd name="T82" fmla="*/ 2147483647 w 203"/>
              <a:gd name="T83" fmla="*/ 2147483647 h 273"/>
              <a:gd name="T84" fmla="*/ 2147483647 w 203"/>
              <a:gd name="T85" fmla="*/ 2147483647 h 273"/>
              <a:gd name="T86" fmla="*/ 2147483647 w 203"/>
              <a:gd name="T87" fmla="*/ 2147483647 h 273"/>
              <a:gd name="T88" fmla="*/ 2147483647 w 203"/>
              <a:gd name="T89" fmla="*/ 2147483647 h 273"/>
              <a:gd name="T90" fmla="*/ 2147483647 w 203"/>
              <a:gd name="T91" fmla="*/ 2147483647 h 273"/>
              <a:gd name="T92" fmla="*/ 2147483647 w 203"/>
              <a:gd name="T93" fmla="*/ 2147483647 h 273"/>
              <a:gd name="T94" fmla="*/ 2147483647 w 203"/>
              <a:gd name="T95" fmla="*/ 2147483647 h 273"/>
              <a:gd name="T96" fmla="*/ 2147483647 w 203"/>
              <a:gd name="T97" fmla="*/ 2147483647 h 273"/>
              <a:gd name="T98" fmla="*/ 2147483647 w 203"/>
              <a:gd name="T99" fmla="*/ 2147483647 h 273"/>
              <a:gd name="T100" fmla="*/ 2147483647 w 203"/>
              <a:gd name="T101" fmla="*/ 2147483647 h 273"/>
              <a:gd name="T102" fmla="*/ 2147483647 w 203"/>
              <a:gd name="T103" fmla="*/ 2147483647 h 273"/>
              <a:gd name="T104" fmla="*/ 2147483647 w 203"/>
              <a:gd name="T105" fmla="*/ 2147483647 h 273"/>
              <a:gd name="T106" fmla="*/ 2147483647 w 203"/>
              <a:gd name="T107" fmla="*/ 2147483647 h 273"/>
              <a:gd name="T108" fmla="*/ 2147483647 w 203"/>
              <a:gd name="T109" fmla="*/ 2147483647 h 273"/>
              <a:gd name="T110" fmla="*/ 2147483647 w 203"/>
              <a:gd name="T111" fmla="*/ 2147483647 h 273"/>
              <a:gd name="T112" fmla="*/ 2147483647 w 203"/>
              <a:gd name="T113" fmla="*/ 2147483647 h 273"/>
              <a:gd name="T114" fmla="*/ 2147483647 w 203"/>
              <a:gd name="T115" fmla="*/ 2147483647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 h="273">
                <a:moveTo>
                  <a:pt x="197" y="81"/>
                </a:moveTo>
                <a:lnTo>
                  <a:pt x="197" y="81"/>
                </a:lnTo>
                <a:lnTo>
                  <a:pt x="194" y="81"/>
                </a:lnTo>
                <a:lnTo>
                  <a:pt x="190" y="73"/>
                </a:lnTo>
                <a:lnTo>
                  <a:pt x="184" y="66"/>
                </a:lnTo>
                <a:lnTo>
                  <a:pt x="177" y="59"/>
                </a:lnTo>
                <a:lnTo>
                  <a:pt x="171" y="53"/>
                </a:lnTo>
                <a:lnTo>
                  <a:pt x="157" y="44"/>
                </a:lnTo>
                <a:lnTo>
                  <a:pt x="149" y="38"/>
                </a:lnTo>
                <a:lnTo>
                  <a:pt x="147" y="38"/>
                </a:lnTo>
                <a:lnTo>
                  <a:pt x="145" y="38"/>
                </a:lnTo>
                <a:lnTo>
                  <a:pt x="145" y="17"/>
                </a:lnTo>
                <a:lnTo>
                  <a:pt x="143" y="10"/>
                </a:lnTo>
                <a:lnTo>
                  <a:pt x="141" y="4"/>
                </a:lnTo>
                <a:lnTo>
                  <a:pt x="137" y="2"/>
                </a:lnTo>
                <a:lnTo>
                  <a:pt x="132" y="0"/>
                </a:lnTo>
                <a:lnTo>
                  <a:pt x="23" y="0"/>
                </a:lnTo>
                <a:lnTo>
                  <a:pt x="18" y="2"/>
                </a:lnTo>
                <a:lnTo>
                  <a:pt x="15" y="4"/>
                </a:lnTo>
                <a:lnTo>
                  <a:pt x="12" y="10"/>
                </a:lnTo>
                <a:lnTo>
                  <a:pt x="11" y="17"/>
                </a:lnTo>
                <a:lnTo>
                  <a:pt x="11" y="253"/>
                </a:lnTo>
                <a:lnTo>
                  <a:pt x="3" y="253"/>
                </a:lnTo>
                <a:lnTo>
                  <a:pt x="0" y="254"/>
                </a:lnTo>
                <a:lnTo>
                  <a:pt x="0" y="255"/>
                </a:lnTo>
                <a:lnTo>
                  <a:pt x="0" y="270"/>
                </a:lnTo>
                <a:lnTo>
                  <a:pt x="0" y="272"/>
                </a:lnTo>
                <a:lnTo>
                  <a:pt x="3" y="273"/>
                </a:lnTo>
                <a:lnTo>
                  <a:pt x="23" y="273"/>
                </a:lnTo>
                <a:lnTo>
                  <a:pt x="132" y="273"/>
                </a:lnTo>
                <a:lnTo>
                  <a:pt x="152" y="273"/>
                </a:lnTo>
                <a:lnTo>
                  <a:pt x="154" y="272"/>
                </a:lnTo>
                <a:lnTo>
                  <a:pt x="154" y="270"/>
                </a:lnTo>
                <a:lnTo>
                  <a:pt x="154" y="255"/>
                </a:lnTo>
                <a:lnTo>
                  <a:pt x="154" y="254"/>
                </a:lnTo>
                <a:lnTo>
                  <a:pt x="152" y="253"/>
                </a:lnTo>
                <a:lnTo>
                  <a:pt x="145" y="253"/>
                </a:lnTo>
                <a:lnTo>
                  <a:pt x="145" y="228"/>
                </a:lnTo>
                <a:lnTo>
                  <a:pt x="156" y="229"/>
                </a:lnTo>
                <a:lnTo>
                  <a:pt x="162" y="229"/>
                </a:lnTo>
                <a:lnTo>
                  <a:pt x="169" y="228"/>
                </a:lnTo>
                <a:lnTo>
                  <a:pt x="175" y="225"/>
                </a:lnTo>
                <a:lnTo>
                  <a:pt x="180" y="223"/>
                </a:lnTo>
                <a:lnTo>
                  <a:pt x="186" y="216"/>
                </a:lnTo>
                <a:lnTo>
                  <a:pt x="188" y="210"/>
                </a:lnTo>
                <a:lnTo>
                  <a:pt x="191" y="204"/>
                </a:lnTo>
                <a:lnTo>
                  <a:pt x="192" y="144"/>
                </a:lnTo>
                <a:lnTo>
                  <a:pt x="197" y="141"/>
                </a:lnTo>
                <a:lnTo>
                  <a:pt x="199" y="137"/>
                </a:lnTo>
                <a:lnTo>
                  <a:pt x="203" y="130"/>
                </a:lnTo>
                <a:lnTo>
                  <a:pt x="203" y="128"/>
                </a:lnTo>
                <a:lnTo>
                  <a:pt x="203" y="101"/>
                </a:lnTo>
                <a:lnTo>
                  <a:pt x="203" y="96"/>
                </a:lnTo>
                <a:lnTo>
                  <a:pt x="202" y="90"/>
                </a:lnTo>
                <a:lnTo>
                  <a:pt x="199" y="85"/>
                </a:lnTo>
                <a:lnTo>
                  <a:pt x="197" y="81"/>
                </a:lnTo>
                <a:close/>
                <a:moveTo>
                  <a:pt x="191" y="93"/>
                </a:moveTo>
                <a:lnTo>
                  <a:pt x="191" y="93"/>
                </a:lnTo>
                <a:lnTo>
                  <a:pt x="191" y="101"/>
                </a:lnTo>
                <a:lnTo>
                  <a:pt x="191" y="127"/>
                </a:lnTo>
                <a:lnTo>
                  <a:pt x="190" y="130"/>
                </a:lnTo>
                <a:lnTo>
                  <a:pt x="188" y="131"/>
                </a:lnTo>
                <a:lnTo>
                  <a:pt x="187" y="131"/>
                </a:lnTo>
                <a:lnTo>
                  <a:pt x="182" y="131"/>
                </a:lnTo>
                <a:lnTo>
                  <a:pt x="179" y="130"/>
                </a:lnTo>
                <a:lnTo>
                  <a:pt x="177" y="126"/>
                </a:lnTo>
                <a:lnTo>
                  <a:pt x="177" y="118"/>
                </a:lnTo>
                <a:lnTo>
                  <a:pt x="177" y="108"/>
                </a:lnTo>
                <a:lnTo>
                  <a:pt x="177" y="104"/>
                </a:lnTo>
                <a:lnTo>
                  <a:pt x="179" y="100"/>
                </a:lnTo>
                <a:lnTo>
                  <a:pt x="183" y="96"/>
                </a:lnTo>
                <a:lnTo>
                  <a:pt x="187" y="93"/>
                </a:lnTo>
                <a:lnTo>
                  <a:pt x="190" y="93"/>
                </a:lnTo>
                <a:lnTo>
                  <a:pt x="191" y="93"/>
                </a:lnTo>
                <a:close/>
                <a:moveTo>
                  <a:pt x="23" y="11"/>
                </a:moveTo>
                <a:lnTo>
                  <a:pt x="132" y="11"/>
                </a:lnTo>
                <a:lnTo>
                  <a:pt x="132" y="83"/>
                </a:lnTo>
                <a:lnTo>
                  <a:pt x="23" y="83"/>
                </a:lnTo>
                <a:lnTo>
                  <a:pt x="23" y="11"/>
                </a:lnTo>
                <a:close/>
                <a:moveTo>
                  <a:pt x="44" y="148"/>
                </a:moveTo>
                <a:lnTo>
                  <a:pt x="44" y="134"/>
                </a:lnTo>
                <a:lnTo>
                  <a:pt x="108" y="134"/>
                </a:lnTo>
                <a:lnTo>
                  <a:pt x="108" y="148"/>
                </a:lnTo>
                <a:lnTo>
                  <a:pt x="44" y="148"/>
                </a:lnTo>
                <a:close/>
                <a:moveTo>
                  <a:pt x="108" y="164"/>
                </a:moveTo>
                <a:lnTo>
                  <a:pt x="108" y="183"/>
                </a:lnTo>
                <a:lnTo>
                  <a:pt x="44" y="183"/>
                </a:lnTo>
                <a:lnTo>
                  <a:pt x="44" y="164"/>
                </a:lnTo>
                <a:lnTo>
                  <a:pt x="108" y="164"/>
                </a:lnTo>
                <a:close/>
                <a:moveTo>
                  <a:pt x="173" y="213"/>
                </a:moveTo>
                <a:lnTo>
                  <a:pt x="173" y="213"/>
                </a:lnTo>
                <a:lnTo>
                  <a:pt x="168" y="216"/>
                </a:lnTo>
                <a:lnTo>
                  <a:pt x="162" y="217"/>
                </a:lnTo>
                <a:lnTo>
                  <a:pt x="156" y="217"/>
                </a:lnTo>
                <a:lnTo>
                  <a:pt x="147" y="217"/>
                </a:lnTo>
                <a:lnTo>
                  <a:pt x="145" y="217"/>
                </a:lnTo>
                <a:lnTo>
                  <a:pt x="145" y="51"/>
                </a:lnTo>
                <a:lnTo>
                  <a:pt x="156" y="58"/>
                </a:lnTo>
                <a:lnTo>
                  <a:pt x="167" y="66"/>
                </a:lnTo>
                <a:lnTo>
                  <a:pt x="176" y="74"/>
                </a:lnTo>
                <a:lnTo>
                  <a:pt x="182" y="82"/>
                </a:lnTo>
                <a:lnTo>
                  <a:pt x="176" y="86"/>
                </a:lnTo>
                <a:lnTo>
                  <a:pt x="171" y="90"/>
                </a:lnTo>
                <a:lnTo>
                  <a:pt x="167" y="98"/>
                </a:lnTo>
                <a:lnTo>
                  <a:pt x="165" y="103"/>
                </a:lnTo>
                <a:lnTo>
                  <a:pt x="165" y="108"/>
                </a:lnTo>
                <a:lnTo>
                  <a:pt x="167" y="118"/>
                </a:lnTo>
                <a:lnTo>
                  <a:pt x="167" y="126"/>
                </a:lnTo>
                <a:lnTo>
                  <a:pt x="168" y="134"/>
                </a:lnTo>
                <a:lnTo>
                  <a:pt x="169" y="137"/>
                </a:lnTo>
                <a:lnTo>
                  <a:pt x="172" y="139"/>
                </a:lnTo>
                <a:lnTo>
                  <a:pt x="176" y="142"/>
                </a:lnTo>
                <a:lnTo>
                  <a:pt x="180" y="144"/>
                </a:lnTo>
                <a:lnTo>
                  <a:pt x="179" y="204"/>
                </a:lnTo>
                <a:lnTo>
                  <a:pt x="177" y="206"/>
                </a:lnTo>
                <a:lnTo>
                  <a:pt x="176" y="209"/>
                </a:lnTo>
                <a:lnTo>
                  <a:pt x="173" y="2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1" name="Freeform 177"/>
          <p:cNvSpPr>
            <a:spLocks noEditPoints="1"/>
          </p:cNvSpPr>
          <p:nvPr/>
        </p:nvSpPr>
        <p:spPr bwMode="auto">
          <a:xfrm>
            <a:off x="4349750" y="3036888"/>
            <a:ext cx="147638" cy="84137"/>
          </a:xfrm>
          <a:custGeom>
            <a:avLst/>
            <a:gdLst>
              <a:gd name="T0" fmla="*/ 2147483647 w 273"/>
              <a:gd name="T1" fmla="*/ 2147483647 h 154"/>
              <a:gd name="T2" fmla="*/ 2147483647 w 273"/>
              <a:gd name="T3" fmla="*/ 2147483647 h 154"/>
              <a:gd name="T4" fmla="*/ 2147483647 w 273"/>
              <a:gd name="T5" fmla="*/ 2147483647 h 154"/>
              <a:gd name="T6" fmla="*/ 2147483647 w 273"/>
              <a:gd name="T7" fmla="*/ 2147483647 h 154"/>
              <a:gd name="T8" fmla="*/ 2147483647 w 273"/>
              <a:gd name="T9" fmla="*/ 2147483647 h 154"/>
              <a:gd name="T10" fmla="*/ 2147483647 w 273"/>
              <a:gd name="T11" fmla="*/ 2147483647 h 154"/>
              <a:gd name="T12" fmla="*/ 2147483647 w 273"/>
              <a:gd name="T13" fmla="*/ 2147483647 h 154"/>
              <a:gd name="T14" fmla="*/ 2147483647 w 273"/>
              <a:gd name="T15" fmla="*/ 2147483647 h 154"/>
              <a:gd name="T16" fmla="*/ 2147483647 w 273"/>
              <a:gd name="T17" fmla="*/ 2147483647 h 154"/>
              <a:gd name="T18" fmla="*/ 2147483647 w 273"/>
              <a:gd name="T19" fmla="*/ 2147483647 h 154"/>
              <a:gd name="T20" fmla="*/ 2147483647 w 273"/>
              <a:gd name="T21" fmla="*/ 2147483647 h 154"/>
              <a:gd name="T22" fmla="*/ 2147483647 w 273"/>
              <a:gd name="T23" fmla="*/ 2147483647 h 154"/>
              <a:gd name="T24" fmla="*/ 2147483647 w 273"/>
              <a:gd name="T25" fmla="*/ 2147483647 h 154"/>
              <a:gd name="T26" fmla="*/ 2147483647 w 273"/>
              <a:gd name="T27" fmla="*/ 2147483647 h 154"/>
              <a:gd name="T28" fmla="*/ 2147483647 w 273"/>
              <a:gd name="T29" fmla="*/ 2147483647 h 154"/>
              <a:gd name="T30" fmla="*/ 2147483647 w 273"/>
              <a:gd name="T31" fmla="*/ 2147483647 h 154"/>
              <a:gd name="T32" fmla="*/ 0 w 273"/>
              <a:gd name="T33" fmla="*/ 2147483647 h 154"/>
              <a:gd name="T34" fmla="*/ 2147483647 w 273"/>
              <a:gd name="T35" fmla="*/ 2147483647 h 154"/>
              <a:gd name="T36" fmla="*/ 2147483647 w 273"/>
              <a:gd name="T37" fmla="*/ 2147483647 h 154"/>
              <a:gd name="T38" fmla="*/ 2147483647 w 273"/>
              <a:gd name="T39" fmla="*/ 2147483647 h 154"/>
              <a:gd name="T40" fmla="*/ 2147483647 w 273"/>
              <a:gd name="T41" fmla="*/ 2147483647 h 154"/>
              <a:gd name="T42" fmla="*/ 2147483647 w 273"/>
              <a:gd name="T43" fmla="*/ 2147483647 h 154"/>
              <a:gd name="T44" fmla="*/ 2147483647 w 273"/>
              <a:gd name="T45" fmla="*/ 2147483647 h 154"/>
              <a:gd name="T46" fmla="*/ 2147483647 w 273"/>
              <a:gd name="T47" fmla="*/ 2147483647 h 154"/>
              <a:gd name="T48" fmla="*/ 2147483647 w 273"/>
              <a:gd name="T49" fmla="*/ 2147483647 h 154"/>
              <a:gd name="T50" fmla="*/ 2147483647 w 273"/>
              <a:gd name="T51" fmla="*/ 2147483647 h 154"/>
              <a:gd name="T52" fmla="*/ 2147483647 w 273"/>
              <a:gd name="T53" fmla="*/ 2147483647 h 154"/>
              <a:gd name="T54" fmla="*/ 2147483647 w 273"/>
              <a:gd name="T55" fmla="*/ 2147483647 h 154"/>
              <a:gd name="T56" fmla="*/ 2147483647 w 273"/>
              <a:gd name="T57" fmla="*/ 2147483647 h 154"/>
              <a:gd name="T58" fmla="*/ 2147483647 w 273"/>
              <a:gd name="T59" fmla="*/ 2147483647 h 154"/>
              <a:gd name="T60" fmla="*/ 2147483647 w 273"/>
              <a:gd name="T61" fmla="*/ 2147483647 h 154"/>
              <a:gd name="T62" fmla="*/ 2147483647 w 273"/>
              <a:gd name="T63" fmla="*/ 2147483647 h 154"/>
              <a:gd name="T64" fmla="*/ 2147483647 w 273"/>
              <a:gd name="T65" fmla="*/ 2147483647 h 154"/>
              <a:gd name="T66" fmla="*/ 2147483647 w 273"/>
              <a:gd name="T67" fmla="*/ 2147483647 h 154"/>
              <a:gd name="T68" fmla="*/ 2147483647 w 273"/>
              <a:gd name="T69" fmla="*/ 2147483647 h 154"/>
              <a:gd name="T70" fmla="*/ 2147483647 w 273"/>
              <a:gd name="T71" fmla="*/ 2147483647 h 154"/>
              <a:gd name="T72" fmla="*/ 2147483647 w 273"/>
              <a:gd name="T73" fmla="*/ 2147483647 h 154"/>
              <a:gd name="T74" fmla="*/ 2147483647 w 273"/>
              <a:gd name="T75" fmla="*/ 2147483647 h 154"/>
              <a:gd name="T76" fmla="*/ 2147483647 w 273"/>
              <a:gd name="T77" fmla="*/ 2147483647 h 154"/>
              <a:gd name="T78" fmla="*/ 2147483647 w 273"/>
              <a:gd name="T79" fmla="*/ 2147483647 h 154"/>
              <a:gd name="T80" fmla="*/ 2147483647 w 273"/>
              <a:gd name="T81" fmla="*/ 2147483647 h 154"/>
              <a:gd name="T82" fmla="*/ 2147483647 w 273"/>
              <a:gd name="T83" fmla="*/ 2147483647 h 154"/>
              <a:gd name="T84" fmla="*/ 2147483647 w 273"/>
              <a:gd name="T85" fmla="*/ 2147483647 h 154"/>
              <a:gd name="T86" fmla="*/ 2147483647 w 273"/>
              <a:gd name="T87" fmla="*/ 2147483647 h 154"/>
              <a:gd name="T88" fmla="*/ 2147483647 w 273"/>
              <a:gd name="T89" fmla="*/ 2147483647 h 154"/>
              <a:gd name="T90" fmla="*/ 2147483647 w 273"/>
              <a:gd name="T91" fmla="*/ 2147483647 h 154"/>
              <a:gd name="T92" fmla="*/ 2147483647 w 273"/>
              <a:gd name="T93" fmla="*/ 2147483647 h 154"/>
              <a:gd name="T94" fmla="*/ 2147483647 w 273"/>
              <a:gd name="T95" fmla="*/ 2147483647 h 154"/>
              <a:gd name="T96" fmla="*/ 2147483647 w 273"/>
              <a:gd name="T97" fmla="*/ 2147483647 h 154"/>
              <a:gd name="T98" fmla="*/ 2147483647 w 273"/>
              <a:gd name="T99" fmla="*/ 2147483647 h 154"/>
              <a:gd name="T100" fmla="*/ 2147483647 w 273"/>
              <a:gd name="T101" fmla="*/ 2147483647 h 154"/>
              <a:gd name="T102" fmla="*/ 2147483647 w 273"/>
              <a:gd name="T103" fmla="*/ 2147483647 h 154"/>
              <a:gd name="T104" fmla="*/ 2147483647 w 273"/>
              <a:gd name="T105" fmla="*/ 2147483647 h 154"/>
              <a:gd name="T106" fmla="*/ 2147483647 w 273"/>
              <a:gd name="T107" fmla="*/ 2147483647 h 154"/>
              <a:gd name="T108" fmla="*/ 2147483647 w 273"/>
              <a:gd name="T109" fmla="*/ 2147483647 h 154"/>
              <a:gd name="T110" fmla="*/ 2147483647 w 273"/>
              <a:gd name="T111" fmla="*/ 2147483647 h 154"/>
              <a:gd name="T112" fmla="*/ 2147483647 w 273"/>
              <a:gd name="T113" fmla="*/ 2147483647 h 154"/>
              <a:gd name="T114" fmla="*/ 2147483647 w 273"/>
              <a:gd name="T115" fmla="*/ 2147483647 h 154"/>
              <a:gd name="T116" fmla="*/ 2147483647 w 273"/>
              <a:gd name="T117" fmla="*/ 2147483647 h 154"/>
              <a:gd name="T118" fmla="*/ 2147483647 w 273"/>
              <a:gd name="T119" fmla="*/ 2147483647 h 154"/>
              <a:gd name="T120" fmla="*/ 2147483647 w 273"/>
              <a:gd name="T121" fmla="*/ 2147483647 h 154"/>
              <a:gd name="T122" fmla="*/ 2147483647 w 273"/>
              <a:gd name="T123" fmla="*/ 2147483647 h 154"/>
              <a:gd name="T124" fmla="*/ 2147483647 w 273"/>
              <a:gd name="T125" fmla="*/ 2147483647 h 1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3" h="154">
                <a:moveTo>
                  <a:pt x="220" y="48"/>
                </a:moveTo>
                <a:lnTo>
                  <a:pt x="220" y="48"/>
                </a:lnTo>
                <a:lnTo>
                  <a:pt x="213" y="48"/>
                </a:lnTo>
                <a:lnTo>
                  <a:pt x="207" y="49"/>
                </a:lnTo>
                <a:lnTo>
                  <a:pt x="200" y="52"/>
                </a:lnTo>
                <a:lnTo>
                  <a:pt x="193" y="55"/>
                </a:lnTo>
                <a:lnTo>
                  <a:pt x="192" y="49"/>
                </a:lnTo>
                <a:lnTo>
                  <a:pt x="190" y="48"/>
                </a:lnTo>
                <a:lnTo>
                  <a:pt x="186" y="33"/>
                </a:lnTo>
                <a:lnTo>
                  <a:pt x="186" y="32"/>
                </a:lnTo>
                <a:lnTo>
                  <a:pt x="182" y="16"/>
                </a:lnTo>
                <a:lnTo>
                  <a:pt x="185" y="12"/>
                </a:lnTo>
                <a:lnTo>
                  <a:pt x="186" y="10"/>
                </a:lnTo>
                <a:lnTo>
                  <a:pt x="185" y="6"/>
                </a:lnTo>
                <a:lnTo>
                  <a:pt x="183" y="3"/>
                </a:lnTo>
                <a:lnTo>
                  <a:pt x="179" y="1"/>
                </a:lnTo>
                <a:lnTo>
                  <a:pt x="175" y="0"/>
                </a:lnTo>
                <a:lnTo>
                  <a:pt x="168" y="0"/>
                </a:lnTo>
                <a:lnTo>
                  <a:pt x="160" y="0"/>
                </a:lnTo>
                <a:lnTo>
                  <a:pt x="157" y="3"/>
                </a:lnTo>
                <a:lnTo>
                  <a:pt x="156" y="6"/>
                </a:lnTo>
                <a:lnTo>
                  <a:pt x="159" y="10"/>
                </a:lnTo>
                <a:lnTo>
                  <a:pt x="162" y="10"/>
                </a:lnTo>
                <a:lnTo>
                  <a:pt x="170" y="10"/>
                </a:lnTo>
                <a:lnTo>
                  <a:pt x="175" y="10"/>
                </a:lnTo>
                <a:lnTo>
                  <a:pt x="174" y="14"/>
                </a:lnTo>
                <a:lnTo>
                  <a:pt x="174" y="16"/>
                </a:lnTo>
                <a:lnTo>
                  <a:pt x="174" y="18"/>
                </a:lnTo>
                <a:lnTo>
                  <a:pt x="175" y="30"/>
                </a:lnTo>
                <a:lnTo>
                  <a:pt x="123" y="30"/>
                </a:lnTo>
                <a:lnTo>
                  <a:pt x="122" y="30"/>
                </a:lnTo>
                <a:lnTo>
                  <a:pt x="112" y="30"/>
                </a:lnTo>
                <a:lnTo>
                  <a:pt x="112" y="27"/>
                </a:lnTo>
                <a:lnTo>
                  <a:pt x="115" y="26"/>
                </a:lnTo>
                <a:lnTo>
                  <a:pt x="119" y="25"/>
                </a:lnTo>
                <a:lnTo>
                  <a:pt x="126" y="23"/>
                </a:lnTo>
                <a:lnTo>
                  <a:pt x="130" y="21"/>
                </a:lnTo>
                <a:lnTo>
                  <a:pt x="132" y="18"/>
                </a:lnTo>
                <a:lnTo>
                  <a:pt x="130" y="16"/>
                </a:lnTo>
                <a:lnTo>
                  <a:pt x="129" y="15"/>
                </a:lnTo>
                <a:lnTo>
                  <a:pt x="125" y="14"/>
                </a:lnTo>
                <a:lnTo>
                  <a:pt x="119" y="14"/>
                </a:lnTo>
                <a:lnTo>
                  <a:pt x="106" y="12"/>
                </a:lnTo>
                <a:lnTo>
                  <a:pt x="93" y="11"/>
                </a:lnTo>
                <a:lnTo>
                  <a:pt x="85" y="12"/>
                </a:lnTo>
                <a:lnTo>
                  <a:pt x="84" y="12"/>
                </a:lnTo>
                <a:lnTo>
                  <a:pt x="82" y="14"/>
                </a:lnTo>
                <a:lnTo>
                  <a:pt x="82" y="16"/>
                </a:lnTo>
                <a:lnTo>
                  <a:pt x="84" y="19"/>
                </a:lnTo>
                <a:lnTo>
                  <a:pt x="89" y="23"/>
                </a:lnTo>
                <a:lnTo>
                  <a:pt x="95" y="27"/>
                </a:lnTo>
                <a:lnTo>
                  <a:pt x="103" y="30"/>
                </a:lnTo>
                <a:lnTo>
                  <a:pt x="103" y="32"/>
                </a:lnTo>
                <a:lnTo>
                  <a:pt x="100" y="33"/>
                </a:lnTo>
                <a:lnTo>
                  <a:pt x="97" y="34"/>
                </a:lnTo>
                <a:lnTo>
                  <a:pt x="82" y="55"/>
                </a:lnTo>
                <a:lnTo>
                  <a:pt x="76" y="52"/>
                </a:lnTo>
                <a:lnTo>
                  <a:pt x="69" y="49"/>
                </a:lnTo>
                <a:lnTo>
                  <a:pt x="62" y="48"/>
                </a:lnTo>
                <a:lnTo>
                  <a:pt x="54" y="48"/>
                </a:lnTo>
                <a:lnTo>
                  <a:pt x="44" y="48"/>
                </a:lnTo>
                <a:lnTo>
                  <a:pt x="33" y="52"/>
                </a:lnTo>
                <a:lnTo>
                  <a:pt x="25" y="56"/>
                </a:lnTo>
                <a:lnTo>
                  <a:pt x="17" y="63"/>
                </a:lnTo>
                <a:lnTo>
                  <a:pt x="10" y="71"/>
                </a:lnTo>
                <a:lnTo>
                  <a:pt x="5" y="79"/>
                </a:lnTo>
                <a:lnTo>
                  <a:pt x="2" y="90"/>
                </a:lnTo>
                <a:lnTo>
                  <a:pt x="0" y="101"/>
                </a:lnTo>
                <a:lnTo>
                  <a:pt x="2" y="111"/>
                </a:lnTo>
                <a:lnTo>
                  <a:pt x="5" y="122"/>
                </a:lnTo>
                <a:lnTo>
                  <a:pt x="10" y="130"/>
                </a:lnTo>
                <a:lnTo>
                  <a:pt x="17" y="138"/>
                </a:lnTo>
                <a:lnTo>
                  <a:pt x="25" y="145"/>
                </a:lnTo>
                <a:lnTo>
                  <a:pt x="33" y="150"/>
                </a:lnTo>
                <a:lnTo>
                  <a:pt x="44" y="153"/>
                </a:lnTo>
                <a:lnTo>
                  <a:pt x="54" y="154"/>
                </a:lnTo>
                <a:lnTo>
                  <a:pt x="63" y="153"/>
                </a:lnTo>
                <a:lnTo>
                  <a:pt x="73" y="150"/>
                </a:lnTo>
                <a:lnTo>
                  <a:pt x="81" y="146"/>
                </a:lnTo>
                <a:lnTo>
                  <a:pt x="88" y="142"/>
                </a:lnTo>
                <a:lnTo>
                  <a:pt x="95" y="135"/>
                </a:lnTo>
                <a:lnTo>
                  <a:pt x="100" y="128"/>
                </a:lnTo>
                <a:lnTo>
                  <a:pt x="104" y="120"/>
                </a:lnTo>
                <a:lnTo>
                  <a:pt x="107" y="112"/>
                </a:lnTo>
                <a:lnTo>
                  <a:pt x="116" y="112"/>
                </a:lnTo>
                <a:lnTo>
                  <a:pt x="119" y="116"/>
                </a:lnTo>
                <a:lnTo>
                  <a:pt x="125" y="117"/>
                </a:lnTo>
                <a:lnTo>
                  <a:pt x="125" y="127"/>
                </a:lnTo>
                <a:lnTo>
                  <a:pt x="121" y="127"/>
                </a:lnTo>
                <a:lnTo>
                  <a:pt x="118" y="128"/>
                </a:lnTo>
                <a:lnTo>
                  <a:pt x="116" y="131"/>
                </a:lnTo>
                <a:lnTo>
                  <a:pt x="118" y="134"/>
                </a:lnTo>
                <a:lnTo>
                  <a:pt x="121" y="135"/>
                </a:lnTo>
                <a:lnTo>
                  <a:pt x="136" y="135"/>
                </a:lnTo>
                <a:lnTo>
                  <a:pt x="138" y="134"/>
                </a:lnTo>
                <a:lnTo>
                  <a:pt x="140" y="131"/>
                </a:lnTo>
                <a:lnTo>
                  <a:pt x="138" y="128"/>
                </a:lnTo>
                <a:lnTo>
                  <a:pt x="136" y="127"/>
                </a:lnTo>
                <a:lnTo>
                  <a:pt x="133" y="127"/>
                </a:lnTo>
                <a:lnTo>
                  <a:pt x="133" y="117"/>
                </a:lnTo>
                <a:lnTo>
                  <a:pt x="137" y="116"/>
                </a:lnTo>
                <a:lnTo>
                  <a:pt x="140" y="113"/>
                </a:lnTo>
                <a:lnTo>
                  <a:pt x="142" y="109"/>
                </a:lnTo>
                <a:lnTo>
                  <a:pt x="142" y="104"/>
                </a:lnTo>
                <a:lnTo>
                  <a:pt x="141" y="98"/>
                </a:lnTo>
                <a:lnTo>
                  <a:pt x="185" y="59"/>
                </a:lnTo>
                <a:lnTo>
                  <a:pt x="186" y="60"/>
                </a:lnTo>
                <a:lnTo>
                  <a:pt x="178" y="68"/>
                </a:lnTo>
                <a:lnTo>
                  <a:pt x="172" y="78"/>
                </a:lnTo>
                <a:lnTo>
                  <a:pt x="168" y="89"/>
                </a:lnTo>
                <a:lnTo>
                  <a:pt x="167" y="101"/>
                </a:lnTo>
                <a:lnTo>
                  <a:pt x="168" y="111"/>
                </a:lnTo>
                <a:lnTo>
                  <a:pt x="171" y="122"/>
                </a:lnTo>
                <a:lnTo>
                  <a:pt x="177" y="130"/>
                </a:lnTo>
                <a:lnTo>
                  <a:pt x="182" y="138"/>
                </a:lnTo>
                <a:lnTo>
                  <a:pt x="190" y="145"/>
                </a:lnTo>
                <a:lnTo>
                  <a:pt x="200" y="150"/>
                </a:lnTo>
                <a:lnTo>
                  <a:pt x="209" y="153"/>
                </a:lnTo>
                <a:lnTo>
                  <a:pt x="220" y="154"/>
                </a:lnTo>
                <a:lnTo>
                  <a:pt x="231" y="153"/>
                </a:lnTo>
                <a:lnTo>
                  <a:pt x="241" y="150"/>
                </a:lnTo>
                <a:lnTo>
                  <a:pt x="250" y="145"/>
                </a:lnTo>
                <a:lnTo>
                  <a:pt x="258" y="138"/>
                </a:lnTo>
                <a:lnTo>
                  <a:pt x="264" y="130"/>
                </a:lnTo>
                <a:lnTo>
                  <a:pt x="269" y="122"/>
                </a:lnTo>
                <a:lnTo>
                  <a:pt x="272" y="111"/>
                </a:lnTo>
                <a:lnTo>
                  <a:pt x="273" y="101"/>
                </a:lnTo>
                <a:lnTo>
                  <a:pt x="272" y="90"/>
                </a:lnTo>
                <a:lnTo>
                  <a:pt x="269" y="79"/>
                </a:lnTo>
                <a:lnTo>
                  <a:pt x="264" y="71"/>
                </a:lnTo>
                <a:lnTo>
                  <a:pt x="258" y="63"/>
                </a:lnTo>
                <a:lnTo>
                  <a:pt x="250" y="56"/>
                </a:lnTo>
                <a:lnTo>
                  <a:pt x="241" y="52"/>
                </a:lnTo>
                <a:lnTo>
                  <a:pt x="231" y="48"/>
                </a:lnTo>
                <a:lnTo>
                  <a:pt x="220" y="48"/>
                </a:lnTo>
                <a:close/>
                <a:moveTo>
                  <a:pt x="220" y="142"/>
                </a:moveTo>
                <a:lnTo>
                  <a:pt x="220" y="142"/>
                </a:lnTo>
                <a:lnTo>
                  <a:pt x="212" y="141"/>
                </a:lnTo>
                <a:lnTo>
                  <a:pt x="204" y="138"/>
                </a:lnTo>
                <a:lnTo>
                  <a:pt x="197" y="134"/>
                </a:lnTo>
                <a:lnTo>
                  <a:pt x="192" y="130"/>
                </a:lnTo>
                <a:lnTo>
                  <a:pt x="186" y="123"/>
                </a:lnTo>
                <a:lnTo>
                  <a:pt x="182" y="116"/>
                </a:lnTo>
                <a:lnTo>
                  <a:pt x="181" y="109"/>
                </a:lnTo>
                <a:lnTo>
                  <a:pt x="179" y="101"/>
                </a:lnTo>
                <a:lnTo>
                  <a:pt x="181" y="93"/>
                </a:lnTo>
                <a:lnTo>
                  <a:pt x="182" y="85"/>
                </a:lnTo>
                <a:lnTo>
                  <a:pt x="186" y="78"/>
                </a:lnTo>
                <a:lnTo>
                  <a:pt x="190" y="72"/>
                </a:lnTo>
                <a:lnTo>
                  <a:pt x="196" y="82"/>
                </a:lnTo>
                <a:lnTo>
                  <a:pt x="202" y="90"/>
                </a:lnTo>
                <a:lnTo>
                  <a:pt x="208" y="98"/>
                </a:lnTo>
                <a:lnTo>
                  <a:pt x="215" y="104"/>
                </a:lnTo>
                <a:lnTo>
                  <a:pt x="218" y="105"/>
                </a:lnTo>
                <a:lnTo>
                  <a:pt x="220" y="107"/>
                </a:lnTo>
                <a:lnTo>
                  <a:pt x="222" y="105"/>
                </a:lnTo>
                <a:lnTo>
                  <a:pt x="223" y="105"/>
                </a:lnTo>
                <a:lnTo>
                  <a:pt x="224" y="102"/>
                </a:lnTo>
                <a:lnTo>
                  <a:pt x="226" y="101"/>
                </a:lnTo>
                <a:lnTo>
                  <a:pt x="224" y="98"/>
                </a:lnTo>
                <a:lnTo>
                  <a:pt x="222" y="96"/>
                </a:lnTo>
                <a:lnTo>
                  <a:pt x="216" y="92"/>
                </a:lnTo>
                <a:lnTo>
                  <a:pt x="209" y="85"/>
                </a:lnTo>
                <a:lnTo>
                  <a:pt x="204" y="77"/>
                </a:lnTo>
                <a:lnTo>
                  <a:pt x="198" y="66"/>
                </a:lnTo>
                <a:lnTo>
                  <a:pt x="209" y="62"/>
                </a:lnTo>
                <a:lnTo>
                  <a:pt x="215" y="60"/>
                </a:lnTo>
                <a:lnTo>
                  <a:pt x="220" y="60"/>
                </a:lnTo>
                <a:lnTo>
                  <a:pt x="228" y="60"/>
                </a:lnTo>
                <a:lnTo>
                  <a:pt x="237" y="63"/>
                </a:lnTo>
                <a:lnTo>
                  <a:pt x="243" y="67"/>
                </a:lnTo>
                <a:lnTo>
                  <a:pt x="249" y="71"/>
                </a:lnTo>
                <a:lnTo>
                  <a:pt x="254" y="78"/>
                </a:lnTo>
                <a:lnTo>
                  <a:pt x="258" y="85"/>
                </a:lnTo>
                <a:lnTo>
                  <a:pt x="260" y="93"/>
                </a:lnTo>
                <a:lnTo>
                  <a:pt x="261" y="101"/>
                </a:lnTo>
                <a:lnTo>
                  <a:pt x="260" y="109"/>
                </a:lnTo>
                <a:lnTo>
                  <a:pt x="258" y="116"/>
                </a:lnTo>
                <a:lnTo>
                  <a:pt x="254" y="123"/>
                </a:lnTo>
                <a:lnTo>
                  <a:pt x="249" y="130"/>
                </a:lnTo>
                <a:lnTo>
                  <a:pt x="243" y="134"/>
                </a:lnTo>
                <a:lnTo>
                  <a:pt x="237" y="138"/>
                </a:lnTo>
                <a:lnTo>
                  <a:pt x="228" y="141"/>
                </a:lnTo>
                <a:lnTo>
                  <a:pt x="220" y="142"/>
                </a:lnTo>
                <a:close/>
                <a:moveTo>
                  <a:pt x="107" y="102"/>
                </a:moveTo>
                <a:lnTo>
                  <a:pt x="107" y="102"/>
                </a:lnTo>
                <a:lnTo>
                  <a:pt x="107" y="101"/>
                </a:lnTo>
                <a:lnTo>
                  <a:pt x="107" y="89"/>
                </a:lnTo>
                <a:lnTo>
                  <a:pt x="103" y="78"/>
                </a:lnTo>
                <a:lnTo>
                  <a:pt x="97" y="68"/>
                </a:lnTo>
                <a:lnTo>
                  <a:pt x="89" y="60"/>
                </a:lnTo>
                <a:lnTo>
                  <a:pt x="104" y="41"/>
                </a:lnTo>
                <a:lnTo>
                  <a:pt x="119" y="93"/>
                </a:lnTo>
                <a:lnTo>
                  <a:pt x="115" y="97"/>
                </a:lnTo>
                <a:lnTo>
                  <a:pt x="114" y="102"/>
                </a:lnTo>
                <a:lnTo>
                  <a:pt x="107" y="102"/>
                </a:lnTo>
                <a:close/>
                <a:moveTo>
                  <a:pt x="95" y="101"/>
                </a:moveTo>
                <a:lnTo>
                  <a:pt x="95" y="101"/>
                </a:lnTo>
                <a:lnTo>
                  <a:pt x="63" y="97"/>
                </a:lnTo>
                <a:lnTo>
                  <a:pt x="82" y="71"/>
                </a:lnTo>
                <a:lnTo>
                  <a:pt x="88" y="77"/>
                </a:lnTo>
                <a:lnTo>
                  <a:pt x="92" y="83"/>
                </a:lnTo>
                <a:lnTo>
                  <a:pt x="95" y="92"/>
                </a:lnTo>
                <a:lnTo>
                  <a:pt x="95" y="101"/>
                </a:lnTo>
                <a:close/>
                <a:moveTo>
                  <a:pt x="54" y="142"/>
                </a:moveTo>
                <a:lnTo>
                  <a:pt x="54" y="142"/>
                </a:lnTo>
                <a:lnTo>
                  <a:pt x="46" y="141"/>
                </a:lnTo>
                <a:lnTo>
                  <a:pt x="39" y="138"/>
                </a:lnTo>
                <a:lnTo>
                  <a:pt x="32" y="134"/>
                </a:lnTo>
                <a:lnTo>
                  <a:pt x="25" y="130"/>
                </a:lnTo>
                <a:lnTo>
                  <a:pt x="21" y="123"/>
                </a:lnTo>
                <a:lnTo>
                  <a:pt x="17" y="116"/>
                </a:lnTo>
                <a:lnTo>
                  <a:pt x="14" y="109"/>
                </a:lnTo>
                <a:lnTo>
                  <a:pt x="13" y="101"/>
                </a:lnTo>
                <a:lnTo>
                  <a:pt x="14" y="93"/>
                </a:lnTo>
                <a:lnTo>
                  <a:pt x="17" y="85"/>
                </a:lnTo>
                <a:lnTo>
                  <a:pt x="21" y="78"/>
                </a:lnTo>
                <a:lnTo>
                  <a:pt x="25" y="71"/>
                </a:lnTo>
                <a:lnTo>
                  <a:pt x="32" y="67"/>
                </a:lnTo>
                <a:lnTo>
                  <a:pt x="39" y="63"/>
                </a:lnTo>
                <a:lnTo>
                  <a:pt x="46" y="60"/>
                </a:lnTo>
                <a:lnTo>
                  <a:pt x="54" y="60"/>
                </a:lnTo>
                <a:lnTo>
                  <a:pt x="65" y="62"/>
                </a:lnTo>
                <a:lnTo>
                  <a:pt x="74" y="66"/>
                </a:lnTo>
                <a:lnTo>
                  <a:pt x="54" y="93"/>
                </a:lnTo>
                <a:lnTo>
                  <a:pt x="54" y="96"/>
                </a:lnTo>
                <a:lnTo>
                  <a:pt x="50" y="97"/>
                </a:lnTo>
                <a:lnTo>
                  <a:pt x="50" y="101"/>
                </a:lnTo>
                <a:lnTo>
                  <a:pt x="50" y="102"/>
                </a:lnTo>
                <a:lnTo>
                  <a:pt x="51" y="105"/>
                </a:lnTo>
                <a:lnTo>
                  <a:pt x="52" y="105"/>
                </a:lnTo>
                <a:lnTo>
                  <a:pt x="54" y="107"/>
                </a:lnTo>
                <a:lnTo>
                  <a:pt x="56" y="105"/>
                </a:lnTo>
                <a:lnTo>
                  <a:pt x="59" y="105"/>
                </a:lnTo>
                <a:lnTo>
                  <a:pt x="91" y="109"/>
                </a:lnTo>
                <a:lnTo>
                  <a:pt x="95" y="111"/>
                </a:lnTo>
                <a:lnTo>
                  <a:pt x="92" y="116"/>
                </a:lnTo>
                <a:lnTo>
                  <a:pt x="89" y="123"/>
                </a:lnTo>
                <a:lnTo>
                  <a:pt x="85" y="128"/>
                </a:lnTo>
                <a:lnTo>
                  <a:pt x="80" y="132"/>
                </a:lnTo>
                <a:lnTo>
                  <a:pt x="74" y="137"/>
                </a:lnTo>
                <a:lnTo>
                  <a:pt x="67" y="139"/>
                </a:lnTo>
                <a:lnTo>
                  <a:pt x="62" y="141"/>
                </a:lnTo>
                <a:lnTo>
                  <a:pt x="54" y="142"/>
                </a:lnTo>
                <a:close/>
                <a:moveTo>
                  <a:pt x="129" y="90"/>
                </a:moveTo>
                <a:lnTo>
                  <a:pt x="129" y="90"/>
                </a:lnTo>
                <a:lnTo>
                  <a:pt x="114" y="40"/>
                </a:lnTo>
                <a:lnTo>
                  <a:pt x="122" y="40"/>
                </a:lnTo>
                <a:lnTo>
                  <a:pt x="123" y="40"/>
                </a:lnTo>
                <a:lnTo>
                  <a:pt x="178" y="40"/>
                </a:lnTo>
                <a:lnTo>
                  <a:pt x="181" y="49"/>
                </a:lnTo>
                <a:lnTo>
                  <a:pt x="134" y="92"/>
                </a:lnTo>
                <a:lnTo>
                  <a:pt x="129" y="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2" name="Freeform 178"/>
          <p:cNvSpPr>
            <a:spLocks noEditPoints="1"/>
          </p:cNvSpPr>
          <p:nvPr/>
        </p:nvSpPr>
        <p:spPr bwMode="auto">
          <a:xfrm>
            <a:off x="5575300" y="1501775"/>
            <a:ext cx="58738" cy="146050"/>
          </a:xfrm>
          <a:custGeom>
            <a:avLst/>
            <a:gdLst>
              <a:gd name="T0" fmla="*/ 2147483647 w 111"/>
              <a:gd name="T1" fmla="*/ 2147483647 h 273"/>
              <a:gd name="T2" fmla="*/ 2147483647 w 111"/>
              <a:gd name="T3" fmla="*/ 2147483647 h 273"/>
              <a:gd name="T4" fmla="*/ 2147483647 w 111"/>
              <a:gd name="T5" fmla="*/ 2147483647 h 273"/>
              <a:gd name="T6" fmla="*/ 2147483647 w 111"/>
              <a:gd name="T7" fmla="*/ 2147483647 h 273"/>
              <a:gd name="T8" fmla="*/ 2147483647 w 111"/>
              <a:gd name="T9" fmla="*/ 0 h 273"/>
              <a:gd name="T10" fmla="*/ 2147483647 w 111"/>
              <a:gd name="T11" fmla="*/ 2147483647 h 273"/>
              <a:gd name="T12" fmla="*/ 2147483647 w 111"/>
              <a:gd name="T13" fmla="*/ 2147483647 h 273"/>
              <a:gd name="T14" fmla="*/ 2147483647 w 111"/>
              <a:gd name="T15" fmla="*/ 2147483647 h 273"/>
              <a:gd name="T16" fmla="*/ 2147483647 w 111"/>
              <a:gd name="T17" fmla="*/ 2147483647 h 273"/>
              <a:gd name="T18" fmla="*/ 2147483647 w 111"/>
              <a:gd name="T19" fmla="*/ 2147483647 h 273"/>
              <a:gd name="T20" fmla="*/ 2147483647 w 111"/>
              <a:gd name="T21" fmla="*/ 2147483647 h 273"/>
              <a:gd name="T22" fmla="*/ 2147483647 w 111"/>
              <a:gd name="T23" fmla="*/ 2147483647 h 273"/>
              <a:gd name="T24" fmla="*/ 0 w 111"/>
              <a:gd name="T25" fmla="*/ 2147483647 h 273"/>
              <a:gd name="T26" fmla="*/ 0 w 111"/>
              <a:gd name="T27" fmla="*/ 2147483647 h 273"/>
              <a:gd name="T28" fmla="*/ 2147483647 w 111"/>
              <a:gd name="T29" fmla="*/ 2147483647 h 273"/>
              <a:gd name="T30" fmla="*/ 2147483647 w 111"/>
              <a:gd name="T31" fmla="*/ 2147483647 h 273"/>
              <a:gd name="T32" fmla="*/ 2147483647 w 111"/>
              <a:gd name="T33" fmla="*/ 2147483647 h 273"/>
              <a:gd name="T34" fmla="*/ 2147483647 w 111"/>
              <a:gd name="T35" fmla="*/ 2147483647 h 273"/>
              <a:gd name="T36" fmla="*/ 2147483647 w 111"/>
              <a:gd name="T37" fmla="*/ 2147483647 h 273"/>
              <a:gd name="T38" fmla="*/ 2147483647 w 111"/>
              <a:gd name="T39" fmla="*/ 2147483647 h 273"/>
              <a:gd name="T40" fmla="*/ 2147483647 w 111"/>
              <a:gd name="T41" fmla="*/ 2147483647 h 273"/>
              <a:gd name="T42" fmla="*/ 2147483647 w 111"/>
              <a:gd name="T43" fmla="*/ 2147483647 h 273"/>
              <a:gd name="T44" fmla="*/ 2147483647 w 111"/>
              <a:gd name="T45" fmla="*/ 2147483647 h 273"/>
              <a:gd name="T46" fmla="*/ 2147483647 w 111"/>
              <a:gd name="T47" fmla="*/ 2147483647 h 273"/>
              <a:gd name="T48" fmla="*/ 2147483647 w 111"/>
              <a:gd name="T49" fmla="*/ 2147483647 h 273"/>
              <a:gd name="T50" fmla="*/ 2147483647 w 111"/>
              <a:gd name="T51" fmla="*/ 2147483647 h 273"/>
              <a:gd name="T52" fmla="*/ 2147483647 w 111"/>
              <a:gd name="T53" fmla="*/ 2147483647 h 273"/>
              <a:gd name="T54" fmla="*/ 2147483647 w 111"/>
              <a:gd name="T55" fmla="*/ 2147483647 h 273"/>
              <a:gd name="T56" fmla="*/ 2147483647 w 111"/>
              <a:gd name="T57" fmla="*/ 2147483647 h 273"/>
              <a:gd name="T58" fmla="*/ 2147483647 w 111"/>
              <a:gd name="T59" fmla="*/ 2147483647 h 273"/>
              <a:gd name="T60" fmla="*/ 2147483647 w 111"/>
              <a:gd name="T61" fmla="*/ 2147483647 h 273"/>
              <a:gd name="T62" fmla="*/ 2147483647 w 111"/>
              <a:gd name="T63" fmla="*/ 2147483647 h 273"/>
              <a:gd name="T64" fmla="*/ 2147483647 w 111"/>
              <a:gd name="T65" fmla="*/ 2147483647 h 273"/>
              <a:gd name="T66" fmla="*/ 2147483647 w 111"/>
              <a:gd name="T67" fmla="*/ 2147483647 h 273"/>
              <a:gd name="T68" fmla="*/ 2147483647 w 111"/>
              <a:gd name="T69" fmla="*/ 2147483647 h 273"/>
              <a:gd name="T70" fmla="*/ 2147483647 w 111"/>
              <a:gd name="T71" fmla="*/ 2147483647 h 273"/>
              <a:gd name="T72" fmla="*/ 2147483647 w 111"/>
              <a:gd name="T73" fmla="*/ 2147483647 h 273"/>
              <a:gd name="T74" fmla="*/ 2147483647 w 111"/>
              <a:gd name="T75" fmla="*/ 2147483647 h 273"/>
              <a:gd name="T76" fmla="*/ 2147483647 w 111"/>
              <a:gd name="T77" fmla="*/ 2147483647 h 273"/>
              <a:gd name="T78" fmla="*/ 2147483647 w 111"/>
              <a:gd name="T79" fmla="*/ 2147483647 h 273"/>
              <a:gd name="T80" fmla="*/ 2147483647 w 111"/>
              <a:gd name="T81" fmla="*/ 2147483647 h 273"/>
              <a:gd name="T82" fmla="*/ 2147483647 w 111"/>
              <a:gd name="T83" fmla="*/ 2147483647 h 273"/>
              <a:gd name="T84" fmla="*/ 2147483647 w 111"/>
              <a:gd name="T85" fmla="*/ 2147483647 h 273"/>
              <a:gd name="T86" fmla="*/ 2147483647 w 111"/>
              <a:gd name="T87" fmla="*/ 2147483647 h 273"/>
              <a:gd name="T88" fmla="*/ 2147483647 w 111"/>
              <a:gd name="T89" fmla="*/ 2147483647 h 273"/>
              <a:gd name="T90" fmla="*/ 2147483647 w 111"/>
              <a:gd name="T91" fmla="*/ 2147483647 h 273"/>
              <a:gd name="T92" fmla="*/ 2147483647 w 111"/>
              <a:gd name="T93" fmla="*/ 2147483647 h 273"/>
              <a:gd name="T94" fmla="*/ 2147483647 w 111"/>
              <a:gd name="T95" fmla="*/ 2147483647 h 27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11" h="273">
                <a:moveTo>
                  <a:pt x="73" y="105"/>
                </a:moveTo>
                <a:lnTo>
                  <a:pt x="62" y="105"/>
                </a:lnTo>
                <a:lnTo>
                  <a:pt x="60" y="90"/>
                </a:lnTo>
                <a:lnTo>
                  <a:pt x="58" y="77"/>
                </a:lnTo>
                <a:lnTo>
                  <a:pt x="53" y="53"/>
                </a:lnTo>
                <a:lnTo>
                  <a:pt x="47" y="36"/>
                </a:lnTo>
                <a:lnTo>
                  <a:pt x="38" y="22"/>
                </a:lnTo>
                <a:lnTo>
                  <a:pt x="32" y="11"/>
                </a:lnTo>
                <a:lnTo>
                  <a:pt x="25" y="6"/>
                </a:lnTo>
                <a:lnTo>
                  <a:pt x="18" y="0"/>
                </a:lnTo>
                <a:lnTo>
                  <a:pt x="14" y="8"/>
                </a:lnTo>
                <a:lnTo>
                  <a:pt x="19" y="13"/>
                </a:lnTo>
                <a:lnTo>
                  <a:pt x="25" y="19"/>
                </a:lnTo>
                <a:lnTo>
                  <a:pt x="30" y="29"/>
                </a:lnTo>
                <a:lnTo>
                  <a:pt x="37" y="41"/>
                </a:lnTo>
                <a:lnTo>
                  <a:pt x="44" y="58"/>
                </a:lnTo>
                <a:lnTo>
                  <a:pt x="48" y="79"/>
                </a:lnTo>
                <a:lnTo>
                  <a:pt x="51" y="105"/>
                </a:lnTo>
                <a:lnTo>
                  <a:pt x="38" y="105"/>
                </a:lnTo>
                <a:lnTo>
                  <a:pt x="30" y="107"/>
                </a:lnTo>
                <a:lnTo>
                  <a:pt x="23" y="108"/>
                </a:lnTo>
                <a:lnTo>
                  <a:pt x="17" y="112"/>
                </a:lnTo>
                <a:lnTo>
                  <a:pt x="11" y="116"/>
                </a:lnTo>
                <a:lnTo>
                  <a:pt x="6" y="122"/>
                </a:lnTo>
                <a:lnTo>
                  <a:pt x="3" y="128"/>
                </a:lnTo>
                <a:lnTo>
                  <a:pt x="0" y="135"/>
                </a:lnTo>
                <a:lnTo>
                  <a:pt x="0" y="144"/>
                </a:lnTo>
                <a:lnTo>
                  <a:pt x="0" y="219"/>
                </a:lnTo>
                <a:lnTo>
                  <a:pt x="2" y="227"/>
                </a:lnTo>
                <a:lnTo>
                  <a:pt x="4" y="235"/>
                </a:lnTo>
                <a:lnTo>
                  <a:pt x="10" y="244"/>
                </a:lnTo>
                <a:lnTo>
                  <a:pt x="17" y="253"/>
                </a:lnTo>
                <a:lnTo>
                  <a:pt x="25" y="261"/>
                </a:lnTo>
                <a:lnTo>
                  <a:pt x="33" y="268"/>
                </a:lnTo>
                <a:lnTo>
                  <a:pt x="41" y="272"/>
                </a:lnTo>
                <a:lnTo>
                  <a:pt x="51" y="273"/>
                </a:lnTo>
                <a:lnTo>
                  <a:pt x="60" y="273"/>
                </a:lnTo>
                <a:lnTo>
                  <a:pt x="68" y="272"/>
                </a:lnTo>
                <a:lnTo>
                  <a:pt x="77" y="268"/>
                </a:lnTo>
                <a:lnTo>
                  <a:pt x="86" y="261"/>
                </a:lnTo>
                <a:lnTo>
                  <a:pt x="93" y="253"/>
                </a:lnTo>
                <a:lnTo>
                  <a:pt x="100" y="244"/>
                </a:lnTo>
                <a:lnTo>
                  <a:pt x="105" y="235"/>
                </a:lnTo>
                <a:lnTo>
                  <a:pt x="109" y="227"/>
                </a:lnTo>
                <a:lnTo>
                  <a:pt x="111" y="219"/>
                </a:lnTo>
                <a:lnTo>
                  <a:pt x="111" y="144"/>
                </a:lnTo>
                <a:lnTo>
                  <a:pt x="109" y="135"/>
                </a:lnTo>
                <a:lnTo>
                  <a:pt x="108" y="128"/>
                </a:lnTo>
                <a:lnTo>
                  <a:pt x="104" y="122"/>
                </a:lnTo>
                <a:lnTo>
                  <a:pt x="100" y="116"/>
                </a:lnTo>
                <a:lnTo>
                  <a:pt x="94" y="112"/>
                </a:lnTo>
                <a:lnTo>
                  <a:pt x="88" y="108"/>
                </a:lnTo>
                <a:lnTo>
                  <a:pt x="81" y="107"/>
                </a:lnTo>
                <a:lnTo>
                  <a:pt x="73" y="105"/>
                </a:lnTo>
                <a:close/>
                <a:moveTo>
                  <a:pt x="96" y="219"/>
                </a:moveTo>
                <a:lnTo>
                  <a:pt x="96" y="219"/>
                </a:lnTo>
                <a:lnTo>
                  <a:pt x="94" y="224"/>
                </a:lnTo>
                <a:lnTo>
                  <a:pt x="92" y="229"/>
                </a:lnTo>
                <a:lnTo>
                  <a:pt x="88" y="236"/>
                </a:lnTo>
                <a:lnTo>
                  <a:pt x="82" y="243"/>
                </a:lnTo>
                <a:lnTo>
                  <a:pt x="77" y="249"/>
                </a:lnTo>
                <a:lnTo>
                  <a:pt x="71" y="254"/>
                </a:lnTo>
                <a:lnTo>
                  <a:pt x="64" y="257"/>
                </a:lnTo>
                <a:lnTo>
                  <a:pt x="60" y="258"/>
                </a:lnTo>
                <a:lnTo>
                  <a:pt x="51" y="258"/>
                </a:lnTo>
                <a:lnTo>
                  <a:pt x="45" y="257"/>
                </a:lnTo>
                <a:lnTo>
                  <a:pt x="40" y="254"/>
                </a:lnTo>
                <a:lnTo>
                  <a:pt x="34" y="249"/>
                </a:lnTo>
                <a:lnTo>
                  <a:pt x="28" y="243"/>
                </a:lnTo>
                <a:lnTo>
                  <a:pt x="23" y="236"/>
                </a:lnTo>
                <a:lnTo>
                  <a:pt x="18" y="229"/>
                </a:lnTo>
                <a:lnTo>
                  <a:pt x="15" y="224"/>
                </a:lnTo>
                <a:lnTo>
                  <a:pt x="15" y="219"/>
                </a:lnTo>
                <a:lnTo>
                  <a:pt x="15" y="186"/>
                </a:lnTo>
                <a:lnTo>
                  <a:pt x="96" y="186"/>
                </a:lnTo>
                <a:lnTo>
                  <a:pt x="96" y="219"/>
                </a:lnTo>
                <a:close/>
                <a:moveTo>
                  <a:pt x="96" y="179"/>
                </a:moveTo>
                <a:lnTo>
                  <a:pt x="15" y="179"/>
                </a:lnTo>
                <a:lnTo>
                  <a:pt x="15" y="144"/>
                </a:lnTo>
                <a:lnTo>
                  <a:pt x="15" y="138"/>
                </a:lnTo>
                <a:lnTo>
                  <a:pt x="17" y="134"/>
                </a:lnTo>
                <a:lnTo>
                  <a:pt x="19" y="130"/>
                </a:lnTo>
                <a:lnTo>
                  <a:pt x="22" y="127"/>
                </a:lnTo>
                <a:lnTo>
                  <a:pt x="25" y="124"/>
                </a:lnTo>
                <a:lnTo>
                  <a:pt x="29" y="122"/>
                </a:lnTo>
                <a:lnTo>
                  <a:pt x="33" y="122"/>
                </a:lnTo>
                <a:lnTo>
                  <a:pt x="38" y="120"/>
                </a:lnTo>
                <a:lnTo>
                  <a:pt x="73" y="120"/>
                </a:lnTo>
                <a:lnTo>
                  <a:pt x="77" y="122"/>
                </a:lnTo>
                <a:lnTo>
                  <a:pt x="81" y="122"/>
                </a:lnTo>
                <a:lnTo>
                  <a:pt x="85" y="124"/>
                </a:lnTo>
                <a:lnTo>
                  <a:pt x="89" y="127"/>
                </a:lnTo>
                <a:lnTo>
                  <a:pt x="92" y="130"/>
                </a:lnTo>
                <a:lnTo>
                  <a:pt x="93" y="134"/>
                </a:lnTo>
                <a:lnTo>
                  <a:pt x="94" y="138"/>
                </a:lnTo>
                <a:lnTo>
                  <a:pt x="96" y="144"/>
                </a:lnTo>
                <a:lnTo>
                  <a:pt x="96" y="17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3" name="Freeform 179"/>
          <p:cNvSpPr>
            <a:spLocks/>
          </p:cNvSpPr>
          <p:nvPr/>
        </p:nvSpPr>
        <p:spPr bwMode="auto">
          <a:xfrm>
            <a:off x="5602288" y="1576388"/>
            <a:ext cx="6350" cy="9525"/>
          </a:xfrm>
          <a:custGeom>
            <a:avLst/>
            <a:gdLst>
              <a:gd name="T0" fmla="*/ 2147483647 w 13"/>
              <a:gd name="T1" fmla="*/ 0 h 20"/>
              <a:gd name="T2" fmla="*/ 2147483647 w 13"/>
              <a:gd name="T3" fmla="*/ 0 h 20"/>
              <a:gd name="T4" fmla="*/ 2147483647 w 13"/>
              <a:gd name="T5" fmla="*/ 0 h 20"/>
              <a:gd name="T6" fmla="*/ 2147483647 w 13"/>
              <a:gd name="T7" fmla="*/ 2147483647 h 20"/>
              <a:gd name="T8" fmla="*/ 0 w 13"/>
              <a:gd name="T9" fmla="*/ 2147483647 h 20"/>
              <a:gd name="T10" fmla="*/ 0 w 13"/>
              <a:gd name="T11" fmla="*/ 2147483647 h 20"/>
              <a:gd name="T12" fmla="*/ 0 w 13"/>
              <a:gd name="T13" fmla="*/ 2147483647 h 20"/>
              <a:gd name="T14" fmla="*/ 2147483647 w 13"/>
              <a:gd name="T15" fmla="*/ 2147483647 h 20"/>
              <a:gd name="T16" fmla="*/ 2147483647 w 13"/>
              <a:gd name="T17" fmla="*/ 2147483647 h 20"/>
              <a:gd name="T18" fmla="*/ 2147483647 w 13"/>
              <a:gd name="T19" fmla="*/ 2147483647 h 20"/>
              <a:gd name="T20" fmla="*/ 2147483647 w 13"/>
              <a:gd name="T21" fmla="*/ 2147483647 h 20"/>
              <a:gd name="T22" fmla="*/ 2147483647 w 13"/>
              <a:gd name="T23" fmla="*/ 2147483647 h 20"/>
              <a:gd name="T24" fmla="*/ 2147483647 w 13"/>
              <a:gd name="T25" fmla="*/ 2147483647 h 20"/>
              <a:gd name="T26" fmla="*/ 2147483647 w 13"/>
              <a:gd name="T27" fmla="*/ 2147483647 h 20"/>
              <a:gd name="T28" fmla="*/ 2147483647 w 13"/>
              <a:gd name="T29" fmla="*/ 2147483647 h 20"/>
              <a:gd name="T30" fmla="*/ 2147483647 w 13"/>
              <a:gd name="T31" fmla="*/ 2147483647 h 20"/>
              <a:gd name="T32" fmla="*/ 2147483647 w 13"/>
              <a:gd name="T33" fmla="*/ 0 h 20"/>
              <a:gd name="T34" fmla="*/ 2147483647 w 13"/>
              <a:gd name="T35" fmla="*/ 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 h="20">
                <a:moveTo>
                  <a:pt x="6" y="0"/>
                </a:moveTo>
                <a:lnTo>
                  <a:pt x="6" y="0"/>
                </a:lnTo>
                <a:lnTo>
                  <a:pt x="4" y="0"/>
                </a:lnTo>
                <a:lnTo>
                  <a:pt x="2" y="3"/>
                </a:lnTo>
                <a:lnTo>
                  <a:pt x="0" y="6"/>
                </a:lnTo>
                <a:lnTo>
                  <a:pt x="0" y="10"/>
                </a:lnTo>
                <a:lnTo>
                  <a:pt x="0" y="14"/>
                </a:lnTo>
                <a:lnTo>
                  <a:pt x="2" y="17"/>
                </a:lnTo>
                <a:lnTo>
                  <a:pt x="4" y="20"/>
                </a:lnTo>
                <a:lnTo>
                  <a:pt x="6" y="20"/>
                </a:lnTo>
                <a:lnTo>
                  <a:pt x="9" y="20"/>
                </a:lnTo>
                <a:lnTo>
                  <a:pt x="11" y="17"/>
                </a:lnTo>
                <a:lnTo>
                  <a:pt x="13" y="14"/>
                </a:lnTo>
                <a:lnTo>
                  <a:pt x="13" y="10"/>
                </a:lnTo>
                <a:lnTo>
                  <a:pt x="13" y="6"/>
                </a:lnTo>
                <a:lnTo>
                  <a:pt x="11" y="3"/>
                </a:lnTo>
                <a:lnTo>
                  <a:pt x="9" y="0"/>
                </a:lnTo>
                <a:lnTo>
                  <a:pt x="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4" name="Freeform 180"/>
          <p:cNvSpPr>
            <a:spLocks noEditPoints="1"/>
          </p:cNvSpPr>
          <p:nvPr/>
        </p:nvSpPr>
        <p:spPr bwMode="auto">
          <a:xfrm>
            <a:off x="4349750" y="1535113"/>
            <a:ext cx="147638" cy="112712"/>
          </a:xfrm>
          <a:custGeom>
            <a:avLst/>
            <a:gdLst>
              <a:gd name="T0" fmla="*/ 2147483647 w 271"/>
              <a:gd name="T1" fmla="*/ 0 h 209"/>
              <a:gd name="T2" fmla="*/ 2147483647 w 271"/>
              <a:gd name="T3" fmla="*/ 2147483647 h 209"/>
              <a:gd name="T4" fmla="*/ 2147483647 w 271"/>
              <a:gd name="T5" fmla="*/ 2147483647 h 209"/>
              <a:gd name="T6" fmla="*/ 2147483647 w 271"/>
              <a:gd name="T7" fmla="*/ 2147483647 h 209"/>
              <a:gd name="T8" fmla="*/ 0 w 271"/>
              <a:gd name="T9" fmla="*/ 2147483647 h 209"/>
              <a:gd name="T10" fmla="*/ 0 w 271"/>
              <a:gd name="T11" fmla="*/ 2147483647 h 209"/>
              <a:gd name="T12" fmla="*/ 2147483647 w 271"/>
              <a:gd name="T13" fmla="*/ 2147483647 h 209"/>
              <a:gd name="T14" fmla="*/ 2147483647 w 271"/>
              <a:gd name="T15" fmla="*/ 2147483647 h 209"/>
              <a:gd name="T16" fmla="*/ 2147483647 w 271"/>
              <a:gd name="T17" fmla="*/ 2147483647 h 209"/>
              <a:gd name="T18" fmla="*/ 2147483647 w 271"/>
              <a:gd name="T19" fmla="*/ 2147483647 h 209"/>
              <a:gd name="T20" fmla="*/ 2147483647 w 271"/>
              <a:gd name="T21" fmla="*/ 2147483647 h 209"/>
              <a:gd name="T22" fmla="*/ 2147483647 w 271"/>
              <a:gd name="T23" fmla="*/ 2147483647 h 209"/>
              <a:gd name="T24" fmla="*/ 2147483647 w 271"/>
              <a:gd name="T25" fmla="*/ 2147483647 h 209"/>
              <a:gd name="T26" fmla="*/ 2147483647 w 271"/>
              <a:gd name="T27" fmla="*/ 2147483647 h 209"/>
              <a:gd name="T28" fmla="*/ 2147483647 w 271"/>
              <a:gd name="T29" fmla="*/ 2147483647 h 209"/>
              <a:gd name="T30" fmla="*/ 2147483647 w 271"/>
              <a:gd name="T31" fmla="*/ 2147483647 h 209"/>
              <a:gd name="T32" fmla="*/ 2147483647 w 271"/>
              <a:gd name="T33" fmla="*/ 2147483647 h 209"/>
              <a:gd name="T34" fmla="*/ 2147483647 w 271"/>
              <a:gd name="T35" fmla="*/ 2147483647 h 209"/>
              <a:gd name="T36" fmla="*/ 2147483647 w 271"/>
              <a:gd name="T37" fmla="*/ 2147483647 h 209"/>
              <a:gd name="T38" fmla="*/ 2147483647 w 271"/>
              <a:gd name="T39" fmla="*/ 2147483647 h 209"/>
              <a:gd name="T40" fmla="*/ 2147483647 w 271"/>
              <a:gd name="T41" fmla="*/ 2147483647 h 209"/>
              <a:gd name="T42" fmla="*/ 2147483647 w 271"/>
              <a:gd name="T43" fmla="*/ 2147483647 h 209"/>
              <a:gd name="T44" fmla="*/ 2147483647 w 271"/>
              <a:gd name="T45" fmla="*/ 2147483647 h 209"/>
              <a:gd name="T46" fmla="*/ 2147483647 w 271"/>
              <a:gd name="T47" fmla="*/ 2147483647 h 209"/>
              <a:gd name="T48" fmla="*/ 2147483647 w 271"/>
              <a:gd name="T49" fmla="*/ 2147483647 h 209"/>
              <a:gd name="T50" fmla="*/ 2147483647 w 271"/>
              <a:gd name="T51" fmla="*/ 2147483647 h 209"/>
              <a:gd name="T52" fmla="*/ 2147483647 w 271"/>
              <a:gd name="T53" fmla="*/ 2147483647 h 209"/>
              <a:gd name="T54" fmla="*/ 2147483647 w 271"/>
              <a:gd name="T55" fmla="*/ 2147483647 h 209"/>
              <a:gd name="T56" fmla="*/ 2147483647 w 271"/>
              <a:gd name="T57" fmla="*/ 2147483647 h 209"/>
              <a:gd name="T58" fmla="*/ 2147483647 w 271"/>
              <a:gd name="T59" fmla="*/ 2147483647 h 209"/>
              <a:gd name="T60" fmla="*/ 2147483647 w 271"/>
              <a:gd name="T61" fmla="*/ 2147483647 h 209"/>
              <a:gd name="T62" fmla="*/ 2147483647 w 271"/>
              <a:gd name="T63" fmla="*/ 2147483647 h 209"/>
              <a:gd name="T64" fmla="*/ 2147483647 w 271"/>
              <a:gd name="T65" fmla="*/ 2147483647 h 209"/>
              <a:gd name="T66" fmla="*/ 2147483647 w 271"/>
              <a:gd name="T67" fmla="*/ 2147483647 h 209"/>
              <a:gd name="T68" fmla="*/ 2147483647 w 271"/>
              <a:gd name="T69" fmla="*/ 2147483647 h 209"/>
              <a:gd name="T70" fmla="*/ 2147483647 w 271"/>
              <a:gd name="T71" fmla="*/ 2147483647 h 209"/>
              <a:gd name="T72" fmla="*/ 2147483647 w 271"/>
              <a:gd name="T73" fmla="*/ 2147483647 h 209"/>
              <a:gd name="T74" fmla="*/ 2147483647 w 271"/>
              <a:gd name="T75" fmla="*/ 2147483647 h 209"/>
              <a:gd name="T76" fmla="*/ 2147483647 w 271"/>
              <a:gd name="T77" fmla="*/ 2147483647 h 209"/>
              <a:gd name="T78" fmla="*/ 2147483647 w 271"/>
              <a:gd name="T79" fmla="*/ 2147483647 h 209"/>
              <a:gd name="T80" fmla="*/ 2147483647 w 271"/>
              <a:gd name="T81" fmla="*/ 2147483647 h 209"/>
              <a:gd name="T82" fmla="*/ 2147483647 w 271"/>
              <a:gd name="T83" fmla="*/ 2147483647 h 209"/>
              <a:gd name="T84" fmla="*/ 2147483647 w 271"/>
              <a:gd name="T85" fmla="*/ 2147483647 h 209"/>
              <a:gd name="T86" fmla="*/ 2147483647 w 271"/>
              <a:gd name="T87" fmla="*/ 2147483647 h 209"/>
              <a:gd name="T88" fmla="*/ 2147483647 w 271"/>
              <a:gd name="T89" fmla="*/ 2147483647 h 209"/>
              <a:gd name="T90" fmla="*/ 2147483647 w 271"/>
              <a:gd name="T91" fmla="*/ 2147483647 h 209"/>
              <a:gd name="T92" fmla="*/ 2147483647 w 271"/>
              <a:gd name="T93" fmla="*/ 2147483647 h 2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1" h="209">
                <a:moveTo>
                  <a:pt x="220" y="0"/>
                </a:moveTo>
                <a:lnTo>
                  <a:pt x="52" y="0"/>
                </a:lnTo>
                <a:lnTo>
                  <a:pt x="42" y="2"/>
                </a:lnTo>
                <a:lnTo>
                  <a:pt x="31" y="4"/>
                </a:lnTo>
                <a:lnTo>
                  <a:pt x="23" y="10"/>
                </a:lnTo>
                <a:lnTo>
                  <a:pt x="15" y="15"/>
                </a:lnTo>
                <a:lnTo>
                  <a:pt x="8" y="24"/>
                </a:lnTo>
                <a:lnTo>
                  <a:pt x="4" y="33"/>
                </a:lnTo>
                <a:lnTo>
                  <a:pt x="1" y="43"/>
                </a:lnTo>
                <a:lnTo>
                  <a:pt x="0" y="54"/>
                </a:lnTo>
                <a:lnTo>
                  <a:pt x="0" y="141"/>
                </a:lnTo>
                <a:lnTo>
                  <a:pt x="0" y="150"/>
                </a:lnTo>
                <a:lnTo>
                  <a:pt x="3" y="160"/>
                </a:lnTo>
                <a:lnTo>
                  <a:pt x="7" y="168"/>
                </a:lnTo>
                <a:lnTo>
                  <a:pt x="12" y="175"/>
                </a:lnTo>
                <a:lnTo>
                  <a:pt x="18" y="180"/>
                </a:lnTo>
                <a:lnTo>
                  <a:pt x="26" y="186"/>
                </a:lnTo>
                <a:lnTo>
                  <a:pt x="34" y="190"/>
                </a:lnTo>
                <a:lnTo>
                  <a:pt x="42" y="193"/>
                </a:lnTo>
                <a:lnTo>
                  <a:pt x="42" y="209"/>
                </a:lnTo>
                <a:lnTo>
                  <a:pt x="229" y="209"/>
                </a:lnTo>
                <a:lnTo>
                  <a:pt x="229" y="193"/>
                </a:lnTo>
                <a:lnTo>
                  <a:pt x="239" y="190"/>
                </a:lnTo>
                <a:lnTo>
                  <a:pt x="247" y="186"/>
                </a:lnTo>
                <a:lnTo>
                  <a:pt x="254" y="180"/>
                </a:lnTo>
                <a:lnTo>
                  <a:pt x="261" y="175"/>
                </a:lnTo>
                <a:lnTo>
                  <a:pt x="265" y="167"/>
                </a:lnTo>
                <a:lnTo>
                  <a:pt x="269" y="159"/>
                </a:lnTo>
                <a:lnTo>
                  <a:pt x="271" y="150"/>
                </a:lnTo>
                <a:lnTo>
                  <a:pt x="271" y="141"/>
                </a:lnTo>
                <a:lnTo>
                  <a:pt x="271" y="54"/>
                </a:lnTo>
                <a:lnTo>
                  <a:pt x="271" y="43"/>
                </a:lnTo>
                <a:lnTo>
                  <a:pt x="267" y="33"/>
                </a:lnTo>
                <a:lnTo>
                  <a:pt x="263" y="24"/>
                </a:lnTo>
                <a:lnTo>
                  <a:pt x="256" y="15"/>
                </a:lnTo>
                <a:lnTo>
                  <a:pt x="248" y="10"/>
                </a:lnTo>
                <a:lnTo>
                  <a:pt x="240" y="4"/>
                </a:lnTo>
                <a:lnTo>
                  <a:pt x="231" y="2"/>
                </a:lnTo>
                <a:lnTo>
                  <a:pt x="220" y="0"/>
                </a:lnTo>
                <a:close/>
                <a:moveTo>
                  <a:pt x="136" y="195"/>
                </a:moveTo>
                <a:lnTo>
                  <a:pt x="136" y="195"/>
                </a:lnTo>
                <a:lnTo>
                  <a:pt x="132" y="194"/>
                </a:lnTo>
                <a:lnTo>
                  <a:pt x="131" y="193"/>
                </a:lnTo>
                <a:lnTo>
                  <a:pt x="130" y="190"/>
                </a:lnTo>
                <a:lnTo>
                  <a:pt x="128" y="187"/>
                </a:lnTo>
                <a:lnTo>
                  <a:pt x="130" y="185"/>
                </a:lnTo>
                <a:lnTo>
                  <a:pt x="131" y="182"/>
                </a:lnTo>
                <a:lnTo>
                  <a:pt x="132" y="180"/>
                </a:lnTo>
                <a:lnTo>
                  <a:pt x="136" y="180"/>
                </a:lnTo>
                <a:lnTo>
                  <a:pt x="139" y="180"/>
                </a:lnTo>
                <a:lnTo>
                  <a:pt x="140" y="182"/>
                </a:lnTo>
                <a:lnTo>
                  <a:pt x="143" y="185"/>
                </a:lnTo>
                <a:lnTo>
                  <a:pt x="143" y="187"/>
                </a:lnTo>
                <a:lnTo>
                  <a:pt x="143" y="190"/>
                </a:lnTo>
                <a:lnTo>
                  <a:pt x="140" y="193"/>
                </a:lnTo>
                <a:lnTo>
                  <a:pt x="139" y="194"/>
                </a:lnTo>
                <a:lnTo>
                  <a:pt x="136" y="195"/>
                </a:lnTo>
                <a:close/>
                <a:moveTo>
                  <a:pt x="248" y="141"/>
                </a:moveTo>
                <a:lnTo>
                  <a:pt x="248" y="141"/>
                </a:lnTo>
                <a:lnTo>
                  <a:pt x="248" y="146"/>
                </a:lnTo>
                <a:lnTo>
                  <a:pt x="246" y="152"/>
                </a:lnTo>
                <a:lnTo>
                  <a:pt x="243" y="157"/>
                </a:lnTo>
                <a:lnTo>
                  <a:pt x="240" y="161"/>
                </a:lnTo>
                <a:lnTo>
                  <a:pt x="236" y="165"/>
                </a:lnTo>
                <a:lnTo>
                  <a:pt x="231" y="168"/>
                </a:lnTo>
                <a:lnTo>
                  <a:pt x="225" y="170"/>
                </a:lnTo>
                <a:lnTo>
                  <a:pt x="220" y="170"/>
                </a:lnTo>
                <a:lnTo>
                  <a:pt x="52" y="170"/>
                </a:lnTo>
                <a:lnTo>
                  <a:pt x="46" y="170"/>
                </a:lnTo>
                <a:lnTo>
                  <a:pt x="41" y="168"/>
                </a:lnTo>
                <a:lnTo>
                  <a:pt x="35" y="165"/>
                </a:lnTo>
                <a:lnTo>
                  <a:pt x="31" y="161"/>
                </a:lnTo>
                <a:lnTo>
                  <a:pt x="29" y="157"/>
                </a:lnTo>
                <a:lnTo>
                  <a:pt x="26" y="152"/>
                </a:lnTo>
                <a:lnTo>
                  <a:pt x="24" y="146"/>
                </a:lnTo>
                <a:lnTo>
                  <a:pt x="23" y="141"/>
                </a:lnTo>
                <a:lnTo>
                  <a:pt x="23" y="54"/>
                </a:lnTo>
                <a:lnTo>
                  <a:pt x="24" y="47"/>
                </a:lnTo>
                <a:lnTo>
                  <a:pt x="26" y="41"/>
                </a:lnTo>
                <a:lnTo>
                  <a:pt x="29" y="37"/>
                </a:lnTo>
                <a:lnTo>
                  <a:pt x="31" y="33"/>
                </a:lnTo>
                <a:lnTo>
                  <a:pt x="35" y="29"/>
                </a:lnTo>
                <a:lnTo>
                  <a:pt x="41" y="26"/>
                </a:lnTo>
                <a:lnTo>
                  <a:pt x="46" y="25"/>
                </a:lnTo>
                <a:lnTo>
                  <a:pt x="52" y="24"/>
                </a:lnTo>
                <a:lnTo>
                  <a:pt x="220" y="24"/>
                </a:lnTo>
                <a:lnTo>
                  <a:pt x="225" y="25"/>
                </a:lnTo>
                <a:lnTo>
                  <a:pt x="231" y="26"/>
                </a:lnTo>
                <a:lnTo>
                  <a:pt x="236" y="29"/>
                </a:lnTo>
                <a:lnTo>
                  <a:pt x="240" y="33"/>
                </a:lnTo>
                <a:lnTo>
                  <a:pt x="243" y="37"/>
                </a:lnTo>
                <a:lnTo>
                  <a:pt x="246" y="41"/>
                </a:lnTo>
                <a:lnTo>
                  <a:pt x="248" y="47"/>
                </a:lnTo>
                <a:lnTo>
                  <a:pt x="248" y="54"/>
                </a:lnTo>
                <a:lnTo>
                  <a:pt x="248" y="1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5" name="Freeform 181"/>
          <p:cNvSpPr>
            <a:spLocks/>
          </p:cNvSpPr>
          <p:nvPr/>
        </p:nvSpPr>
        <p:spPr bwMode="auto">
          <a:xfrm>
            <a:off x="5927725" y="4157663"/>
            <a:ext cx="46038" cy="46037"/>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0 h 88"/>
              <a:gd name="T20" fmla="*/ 2147483647 w 86"/>
              <a:gd name="T21" fmla="*/ 2147483647 h 88"/>
              <a:gd name="T22" fmla="*/ 0 w 86"/>
              <a:gd name="T23" fmla="*/ 2147483647 h 88"/>
              <a:gd name="T24" fmla="*/ 0 w 86"/>
              <a:gd name="T25" fmla="*/ 2147483647 h 88"/>
              <a:gd name="T26" fmla="*/ 0 w 86"/>
              <a:gd name="T27" fmla="*/ 2147483647 h 88"/>
              <a:gd name="T28" fmla="*/ 2147483647 w 86"/>
              <a:gd name="T29" fmla="*/ 2147483647 h 88"/>
              <a:gd name="T30" fmla="*/ 2147483647 w 86"/>
              <a:gd name="T31" fmla="*/ 2147483647 h 88"/>
              <a:gd name="T32" fmla="*/ 2147483647 w 86"/>
              <a:gd name="T33" fmla="*/ 2147483647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88">
                <a:moveTo>
                  <a:pt x="86" y="80"/>
                </a:moveTo>
                <a:lnTo>
                  <a:pt x="86" y="80"/>
                </a:lnTo>
                <a:lnTo>
                  <a:pt x="82" y="65"/>
                </a:lnTo>
                <a:lnTo>
                  <a:pt x="77" y="51"/>
                </a:lnTo>
                <a:lnTo>
                  <a:pt x="70" y="39"/>
                </a:lnTo>
                <a:lnTo>
                  <a:pt x="60" y="28"/>
                </a:lnTo>
                <a:lnTo>
                  <a:pt x="49" y="18"/>
                </a:lnTo>
                <a:lnTo>
                  <a:pt x="37" y="10"/>
                </a:lnTo>
                <a:lnTo>
                  <a:pt x="22" y="5"/>
                </a:lnTo>
                <a:lnTo>
                  <a:pt x="7" y="0"/>
                </a:lnTo>
                <a:lnTo>
                  <a:pt x="3" y="2"/>
                </a:lnTo>
                <a:lnTo>
                  <a:pt x="0" y="6"/>
                </a:lnTo>
                <a:lnTo>
                  <a:pt x="0" y="9"/>
                </a:lnTo>
                <a:lnTo>
                  <a:pt x="0" y="10"/>
                </a:lnTo>
                <a:lnTo>
                  <a:pt x="2" y="11"/>
                </a:lnTo>
                <a:lnTo>
                  <a:pt x="17" y="15"/>
                </a:lnTo>
                <a:lnTo>
                  <a:pt x="29" y="20"/>
                </a:lnTo>
                <a:lnTo>
                  <a:pt x="41" y="28"/>
                </a:lnTo>
                <a:lnTo>
                  <a:pt x="51" y="36"/>
                </a:lnTo>
                <a:lnTo>
                  <a:pt x="60" y="47"/>
                </a:lnTo>
                <a:lnTo>
                  <a:pt x="67" y="58"/>
                </a:lnTo>
                <a:lnTo>
                  <a:pt x="73" y="71"/>
                </a:lnTo>
                <a:lnTo>
                  <a:pt x="75" y="85"/>
                </a:lnTo>
                <a:lnTo>
                  <a:pt x="77" y="86"/>
                </a:lnTo>
                <a:lnTo>
                  <a:pt x="78" y="88"/>
                </a:lnTo>
                <a:lnTo>
                  <a:pt x="82" y="86"/>
                </a:lnTo>
                <a:lnTo>
                  <a:pt x="84" y="85"/>
                </a:lnTo>
                <a:lnTo>
                  <a:pt x="86" y="82"/>
                </a:lnTo>
                <a:lnTo>
                  <a:pt x="86" y="8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6" name="Freeform 182"/>
          <p:cNvSpPr>
            <a:spLocks/>
          </p:cNvSpPr>
          <p:nvPr/>
        </p:nvSpPr>
        <p:spPr bwMode="auto">
          <a:xfrm>
            <a:off x="5924550" y="4175125"/>
            <a:ext cx="31750" cy="30163"/>
          </a:xfrm>
          <a:custGeom>
            <a:avLst/>
            <a:gdLst>
              <a:gd name="T0" fmla="*/ 2147483647 w 56"/>
              <a:gd name="T1" fmla="*/ 2147483647 h 56"/>
              <a:gd name="T2" fmla="*/ 2147483647 w 56"/>
              <a:gd name="T3" fmla="*/ 2147483647 h 56"/>
              <a:gd name="T4" fmla="*/ 2147483647 w 56"/>
              <a:gd name="T5" fmla="*/ 2147483647 h 56"/>
              <a:gd name="T6" fmla="*/ 2147483647 w 56"/>
              <a:gd name="T7" fmla="*/ 2147483647 h 56"/>
              <a:gd name="T8" fmla="*/ 2147483647 w 56"/>
              <a:gd name="T9" fmla="*/ 2147483647 h 56"/>
              <a:gd name="T10" fmla="*/ 2147483647 w 56"/>
              <a:gd name="T11" fmla="*/ 0 h 56"/>
              <a:gd name="T12" fmla="*/ 2147483647 w 56"/>
              <a:gd name="T13" fmla="*/ 2147483647 h 56"/>
              <a:gd name="T14" fmla="*/ 2147483647 w 56"/>
              <a:gd name="T15" fmla="*/ 2147483647 h 56"/>
              <a:gd name="T16" fmla="*/ 0 w 56"/>
              <a:gd name="T17" fmla="*/ 2147483647 h 56"/>
              <a:gd name="T18" fmla="*/ 2147483647 w 56"/>
              <a:gd name="T19" fmla="*/ 2147483647 h 56"/>
              <a:gd name="T20" fmla="*/ 2147483647 w 56"/>
              <a:gd name="T21" fmla="*/ 2147483647 h 56"/>
              <a:gd name="T22" fmla="*/ 2147483647 w 56"/>
              <a:gd name="T23" fmla="*/ 2147483647 h 56"/>
              <a:gd name="T24" fmla="*/ 2147483647 w 56"/>
              <a:gd name="T25" fmla="*/ 2147483647 h 56"/>
              <a:gd name="T26" fmla="*/ 2147483647 w 56"/>
              <a:gd name="T27" fmla="*/ 2147483647 h 56"/>
              <a:gd name="T28" fmla="*/ 2147483647 w 56"/>
              <a:gd name="T29" fmla="*/ 2147483647 h 56"/>
              <a:gd name="T30" fmla="*/ 2147483647 w 56"/>
              <a:gd name="T31" fmla="*/ 2147483647 h 56"/>
              <a:gd name="T32" fmla="*/ 2147483647 w 56"/>
              <a:gd name="T33" fmla="*/ 2147483647 h 56"/>
              <a:gd name="T34" fmla="*/ 2147483647 w 56"/>
              <a:gd name="T35" fmla="*/ 2147483647 h 56"/>
              <a:gd name="T36" fmla="*/ 2147483647 w 56"/>
              <a:gd name="T37" fmla="*/ 2147483647 h 56"/>
              <a:gd name="T38" fmla="*/ 2147483647 w 56"/>
              <a:gd name="T39" fmla="*/ 2147483647 h 56"/>
              <a:gd name="T40" fmla="*/ 2147483647 w 56"/>
              <a:gd name="T41" fmla="*/ 2147483647 h 56"/>
              <a:gd name="T42" fmla="*/ 2147483647 w 56"/>
              <a:gd name="T43" fmla="*/ 2147483647 h 56"/>
              <a:gd name="T44" fmla="*/ 2147483647 w 56"/>
              <a:gd name="T45" fmla="*/ 2147483647 h 56"/>
              <a:gd name="T46" fmla="*/ 2147483647 w 56"/>
              <a:gd name="T47" fmla="*/ 2147483647 h 56"/>
              <a:gd name="T48" fmla="*/ 2147483647 w 56"/>
              <a:gd name="T49" fmla="*/ 2147483647 h 56"/>
              <a:gd name="T50" fmla="*/ 2147483647 w 56"/>
              <a:gd name="T51" fmla="*/ 2147483647 h 56"/>
              <a:gd name="T52" fmla="*/ 2147483647 w 56"/>
              <a:gd name="T53" fmla="*/ 2147483647 h 56"/>
              <a:gd name="T54" fmla="*/ 2147483647 w 56"/>
              <a:gd name="T55" fmla="*/ 2147483647 h 56"/>
              <a:gd name="T56" fmla="*/ 2147483647 w 56"/>
              <a:gd name="T57" fmla="*/ 2147483647 h 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6" h="56">
                <a:moveTo>
                  <a:pt x="38" y="18"/>
                </a:moveTo>
                <a:lnTo>
                  <a:pt x="38" y="18"/>
                </a:lnTo>
                <a:lnTo>
                  <a:pt x="31" y="12"/>
                </a:lnTo>
                <a:lnTo>
                  <a:pt x="24" y="8"/>
                </a:lnTo>
                <a:lnTo>
                  <a:pt x="17" y="4"/>
                </a:lnTo>
                <a:lnTo>
                  <a:pt x="8" y="0"/>
                </a:lnTo>
                <a:lnTo>
                  <a:pt x="5" y="2"/>
                </a:lnTo>
                <a:lnTo>
                  <a:pt x="1" y="4"/>
                </a:lnTo>
                <a:lnTo>
                  <a:pt x="0" y="8"/>
                </a:lnTo>
                <a:lnTo>
                  <a:pt x="1" y="10"/>
                </a:lnTo>
                <a:lnTo>
                  <a:pt x="2" y="11"/>
                </a:lnTo>
                <a:lnTo>
                  <a:pt x="9" y="14"/>
                </a:lnTo>
                <a:lnTo>
                  <a:pt x="17" y="18"/>
                </a:lnTo>
                <a:lnTo>
                  <a:pt x="23" y="22"/>
                </a:lnTo>
                <a:lnTo>
                  <a:pt x="30" y="27"/>
                </a:lnTo>
                <a:lnTo>
                  <a:pt x="34" y="33"/>
                </a:lnTo>
                <a:lnTo>
                  <a:pt x="39" y="40"/>
                </a:lnTo>
                <a:lnTo>
                  <a:pt x="42" y="47"/>
                </a:lnTo>
                <a:lnTo>
                  <a:pt x="46" y="55"/>
                </a:lnTo>
                <a:lnTo>
                  <a:pt x="46" y="56"/>
                </a:lnTo>
                <a:lnTo>
                  <a:pt x="47" y="56"/>
                </a:lnTo>
                <a:lnTo>
                  <a:pt x="51" y="55"/>
                </a:lnTo>
                <a:lnTo>
                  <a:pt x="53" y="53"/>
                </a:lnTo>
                <a:lnTo>
                  <a:pt x="56" y="51"/>
                </a:lnTo>
                <a:lnTo>
                  <a:pt x="56" y="48"/>
                </a:lnTo>
                <a:lnTo>
                  <a:pt x="53" y="40"/>
                </a:lnTo>
                <a:lnTo>
                  <a:pt x="49" y="32"/>
                </a:lnTo>
                <a:lnTo>
                  <a:pt x="43" y="25"/>
                </a:lnTo>
                <a:lnTo>
                  <a:pt x="38"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7" name="Freeform 183"/>
          <p:cNvSpPr>
            <a:spLocks/>
          </p:cNvSpPr>
          <p:nvPr/>
        </p:nvSpPr>
        <p:spPr bwMode="auto">
          <a:xfrm>
            <a:off x="5826125" y="4157663"/>
            <a:ext cx="47625" cy="46037"/>
          </a:xfrm>
          <a:custGeom>
            <a:avLst/>
            <a:gdLst>
              <a:gd name="T0" fmla="*/ 2147483647 w 87"/>
              <a:gd name="T1" fmla="*/ 2147483647 h 88"/>
              <a:gd name="T2" fmla="*/ 2147483647 w 87"/>
              <a:gd name="T3" fmla="*/ 2147483647 h 88"/>
              <a:gd name="T4" fmla="*/ 2147483647 w 87"/>
              <a:gd name="T5" fmla="*/ 2147483647 h 88"/>
              <a:gd name="T6" fmla="*/ 2147483647 w 87"/>
              <a:gd name="T7" fmla="*/ 2147483647 h 88"/>
              <a:gd name="T8" fmla="*/ 2147483647 w 87"/>
              <a:gd name="T9" fmla="*/ 2147483647 h 88"/>
              <a:gd name="T10" fmla="*/ 2147483647 w 87"/>
              <a:gd name="T11" fmla="*/ 2147483647 h 88"/>
              <a:gd name="T12" fmla="*/ 2147483647 w 87"/>
              <a:gd name="T13" fmla="*/ 0 h 88"/>
              <a:gd name="T14" fmla="*/ 2147483647 w 87"/>
              <a:gd name="T15" fmla="*/ 2147483647 h 88"/>
              <a:gd name="T16" fmla="*/ 2147483647 w 87"/>
              <a:gd name="T17" fmla="*/ 2147483647 h 88"/>
              <a:gd name="T18" fmla="*/ 2147483647 w 87"/>
              <a:gd name="T19" fmla="*/ 2147483647 h 88"/>
              <a:gd name="T20" fmla="*/ 2147483647 w 87"/>
              <a:gd name="T21" fmla="*/ 2147483647 h 88"/>
              <a:gd name="T22" fmla="*/ 2147483647 w 87"/>
              <a:gd name="T23" fmla="*/ 2147483647 h 88"/>
              <a:gd name="T24" fmla="*/ 2147483647 w 87"/>
              <a:gd name="T25" fmla="*/ 2147483647 h 88"/>
              <a:gd name="T26" fmla="*/ 2147483647 w 87"/>
              <a:gd name="T27" fmla="*/ 2147483647 h 88"/>
              <a:gd name="T28" fmla="*/ 0 w 87"/>
              <a:gd name="T29" fmla="*/ 2147483647 h 88"/>
              <a:gd name="T30" fmla="*/ 2147483647 w 87"/>
              <a:gd name="T31" fmla="*/ 2147483647 h 88"/>
              <a:gd name="T32" fmla="*/ 2147483647 w 87"/>
              <a:gd name="T33" fmla="*/ 2147483647 h 88"/>
              <a:gd name="T34" fmla="*/ 2147483647 w 87"/>
              <a:gd name="T35" fmla="*/ 2147483647 h 88"/>
              <a:gd name="T36" fmla="*/ 2147483647 w 87"/>
              <a:gd name="T37" fmla="*/ 2147483647 h 88"/>
              <a:gd name="T38" fmla="*/ 2147483647 w 87"/>
              <a:gd name="T39" fmla="*/ 2147483647 h 88"/>
              <a:gd name="T40" fmla="*/ 2147483647 w 87"/>
              <a:gd name="T41" fmla="*/ 2147483647 h 88"/>
              <a:gd name="T42" fmla="*/ 2147483647 w 87"/>
              <a:gd name="T43" fmla="*/ 2147483647 h 88"/>
              <a:gd name="T44" fmla="*/ 2147483647 w 87"/>
              <a:gd name="T45" fmla="*/ 2147483647 h 88"/>
              <a:gd name="T46" fmla="*/ 2147483647 w 87"/>
              <a:gd name="T47" fmla="*/ 2147483647 h 88"/>
              <a:gd name="T48" fmla="*/ 2147483647 w 87"/>
              <a:gd name="T49" fmla="*/ 2147483647 h 88"/>
              <a:gd name="T50" fmla="*/ 2147483647 w 87"/>
              <a:gd name="T51" fmla="*/ 2147483647 h 88"/>
              <a:gd name="T52" fmla="*/ 2147483647 w 87"/>
              <a:gd name="T53" fmla="*/ 2147483647 h 88"/>
              <a:gd name="T54" fmla="*/ 2147483647 w 87"/>
              <a:gd name="T55" fmla="*/ 2147483647 h 88"/>
              <a:gd name="T56" fmla="*/ 2147483647 w 87"/>
              <a:gd name="T57" fmla="*/ 2147483647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84" y="11"/>
                </a:moveTo>
                <a:lnTo>
                  <a:pt x="84" y="11"/>
                </a:lnTo>
                <a:lnTo>
                  <a:pt x="86" y="10"/>
                </a:lnTo>
                <a:lnTo>
                  <a:pt x="87" y="9"/>
                </a:lnTo>
                <a:lnTo>
                  <a:pt x="86" y="6"/>
                </a:lnTo>
                <a:lnTo>
                  <a:pt x="83" y="2"/>
                </a:lnTo>
                <a:lnTo>
                  <a:pt x="79" y="0"/>
                </a:lnTo>
                <a:lnTo>
                  <a:pt x="64" y="5"/>
                </a:lnTo>
                <a:lnTo>
                  <a:pt x="50" y="10"/>
                </a:lnTo>
                <a:lnTo>
                  <a:pt x="38" y="18"/>
                </a:lnTo>
                <a:lnTo>
                  <a:pt x="27" y="28"/>
                </a:lnTo>
                <a:lnTo>
                  <a:pt x="17" y="39"/>
                </a:lnTo>
                <a:lnTo>
                  <a:pt x="9" y="51"/>
                </a:lnTo>
                <a:lnTo>
                  <a:pt x="4" y="65"/>
                </a:lnTo>
                <a:lnTo>
                  <a:pt x="0" y="80"/>
                </a:lnTo>
                <a:lnTo>
                  <a:pt x="1" y="82"/>
                </a:lnTo>
                <a:lnTo>
                  <a:pt x="2" y="85"/>
                </a:lnTo>
                <a:lnTo>
                  <a:pt x="5" y="86"/>
                </a:lnTo>
                <a:lnTo>
                  <a:pt x="8" y="88"/>
                </a:lnTo>
                <a:lnTo>
                  <a:pt x="9" y="86"/>
                </a:lnTo>
                <a:lnTo>
                  <a:pt x="11" y="85"/>
                </a:lnTo>
                <a:lnTo>
                  <a:pt x="15" y="71"/>
                </a:lnTo>
                <a:lnTo>
                  <a:pt x="20" y="58"/>
                </a:lnTo>
                <a:lnTo>
                  <a:pt x="27" y="47"/>
                </a:lnTo>
                <a:lnTo>
                  <a:pt x="35" y="36"/>
                </a:lnTo>
                <a:lnTo>
                  <a:pt x="46" y="28"/>
                </a:lnTo>
                <a:lnTo>
                  <a:pt x="57" y="20"/>
                </a:lnTo>
                <a:lnTo>
                  <a:pt x="71" y="15"/>
                </a:lnTo>
                <a:lnTo>
                  <a:pt x="8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8" name="Freeform 184"/>
          <p:cNvSpPr>
            <a:spLocks/>
          </p:cNvSpPr>
          <p:nvPr/>
        </p:nvSpPr>
        <p:spPr bwMode="auto">
          <a:xfrm>
            <a:off x="5845175" y="4175125"/>
            <a:ext cx="28575" cy="30163"/>
          </a:xfrm>
          <a:custGeom>
            <a:avLst/>
            <a:gdLst>
              <a:gd name="T0" fmla="*/ 2147483647 w 54"/>
              <a:gd name="T1" fmla="*/ 2147483647 h 56"/>
              <a:gd name="T2" fmla="*/ 2147483647 w 54"/>
              <a:gd name="T3" fmla="*/ 2147483647 h 56"/>
              <a:gd name="T4" fmla="*/ 2147483647 w 54"/>
              <a:gd name="T5" fmla="*/ 2147483647 h 56"/>
              <a:gd name="T6" fmla="*/ 2147483647 w 54"/>
              <a:gd name="T7" fmla="*/ 2147483647 h 56"/>
              <a:gd name="T8" fmla="*/ 2147483647 w 54"/>
              <a:gd name="T9" fmla="*/ 2147483647 h 56"/>
              <a:gd name="T10" fmla="*/ 2147483647 w 54"/>
              <a:gd name="T11" fmla="*/ 2147483647 h 56"/>
              <a:gd name="T12" fmla="*/ 2147483647 w 54"/>
              <a:gd name="T13" fmla="*/ 0 h 56"/>
              <a:gd name="T14" fmla="*/ 2147483647 w 54"/>
              <a:gd name="T15" fmla="*/ 2147483647 h 56"/>
              <a:gd name="T16" fmla="*/ 2147483647 w 54"/>
              <a:gd name="T17" fmla="*/ 2147483647 h 56"/>
              <a:gd name="T18" fmla="*/ 2147483647 w 54"/>
              <a:gd name="T19" fmla="*/ 2147483647 h 56"/>
              <a:gd name="T20" fmla="*/ 2147483647 w 54"/>
              <a:gd name="T21" fmla="*/ 2147483647 h 56"/>
              <a:gd name="T22" fmla="*/ 2147483647 w 54"/>
              <a:gd name="T23" fmla="*/ 2147483647 h 56"/>
              <a:gd name="T24" fmla="*/ 2147483647 w 54"/>
              <a:gd name="T25" fmla="*/ 2147483647 h 56"/>
              <a:gd name="T26" fmla="*/ 2147483647 w 54"/>
              <a:gd name="T27" fmla="*/ 2147483647 h 56"/>
              <a:gd name="T28" fmla="*/ 0 w 54"/>
              <a:gd name="T29" fmla="*/ 2147483647 h 56"/>
              <a:gd name="T30" fmla="*/ 0 w 54"/>
              <a:gd name="T31" fmla="*/ 2147483647 h 56"/>
              <a:gd name="T32" fmla="*/ 2147483647 w 54"/>
              <a:gd name="T33" fmla="*/ 2147483647 h 56"/>
              <a:gd name="T34" fmla="*/ 2147483647 w 54"/>
              <a:gd name="T35" fmla="*/ 2147483647 h 56"/>
              <a:gd name="T36" fmla="*/ 2147483647 w 54"/>
              <a:gd name="T37" fmla="*/ 2147483647 h 56"/>
              <a:gd name="T38" fmla="*/ 2147483647 w 54"/>
              <a:gd name="T39" fmla="*/ 2147483647 h 56"/>
              <a:gd name="T40" fmla="*/ 2147483647 w 54"/>
              <a:gd name="T41" fmla="*/ 2147483647 h 56"/>
              <a:gd name="T42" fmla="*/ 2147483647 w 54"/>
              <a:gd name="T43" fmla="*/ 2147483647 h 56"/>
              <a:gd name="T44" fmla="*/ 2147483647 w 54"/>
              <a:gd name="T45" fmla="*/ 2147483647 h 56"/>
              <a:gd name="T46" fmla="*/ 2147483647 w 54"/>
              <a:gd name="T47" fmla="*/ 2147483647 h 56"/>
              <a:gd name="T48" fmla="*/ 2147483647 w 54"/>
              <a:gd name="T49" fmla="*/ 2147483647 h 56"/>
              <a:gd name="T50" fmla="*/ 2147483647 w 54"/>
              <a:gd name="T51" fmla="*/ 2147483647 h 56"/>
              <a:gd name="T52" fmla="*/ 2147483647 w 54"/>
              <a:gd name="T53" fmla="*/ 2147483647 h 56"/>
              <a:gd name="T54" fmla="*/ 2147483647 w 54"/>
              <a:gd name="T55" fmla="*/ 2147483647 h 56"/>
              <a:gd name="T56" fmla="*/ 2147483647 w 54"/>
              <a:gd name="T57" fmla="*/ 2147483647 h 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4" h="56">
                <a:moveTo>
                  <a:pt x="53" y="11"/>
                </a:moveTo>
                <a:lnTo>
                  <a:pt x="53" y="11"/>
                </a:lnTo>
                <a:lnTo>
                  <a:pt x="54" y="10"/>
                </a:lnTo>
                <a:lnTo>
                  <a:pt x="54" y="8"/>
                </a:lnTo>
                <a:lnTo>
                  <a:pt x="53" y="4"/>
                </a:lnTo>
                <a:lnTo>
                  <a:pt x="50" y="2"/>
                </a:lnTo>
                <a:lnTo>
                  <a:pt x="46" y="0"/>
                </a:lnTo>
                <a:lnTo>
                  <a:pt x="38" y="4"/>
                </a:lnTo>
                <a:lnTo>
                  <a:pt x="30" y="8"/>
                </a:lnTo>
                <a:lnTo>
                  <a:pt x="23" y="12"/>
                </a:lnTo>
                <a:lnTo>
                  <a:pt x="18" y="18"/>
                </a:lnTo>
                <a:lnTo>
                  <a:pt x="11" y="25"/>
                </a:lnTo>
                <a:lnTo>
                  <a:pt x="7" y="32"/>
                </a:lnTo>
                <a:lnTo>
                  <a:pt x="3" y="40"/>
                </a:lnTo>
                <a:lnTo>
                  <a:pt x="0" y="48"/>
                </a:lnTo>
                <a:lnTo>
                  <a:pt x="0" y="51"/>
                </a:lnTo>
                <a:lnTo>
                  <a:pt x="1" y="53"/>
                </a:lnTo>
                <a:lnTo>
                  <a:pt x="3" y="55"/>
                </a:lnTo>
                <a:lnTo>
                  <a:pt x="7" y="56"/>
                </a:lnTo>
                <a:lnTo>
                  <a:pt x="8" y="56"/>
                </a:lnTo>
                <a:lnTo>
                  <a:pt x="9" y="55"/>
                </a:lnTo>
                <a:lnTo>
                  <a:pt x="12" y="47"/>
                </a:lnTo>
                <a:lnTo>
                  <a:pt x="16" y="40"/>
                </a:lnTo>
                <a:lnTo>
                  <a:pt x="20" y="33"/>
                </a:lnTo>
                <a:lnTo>
                  <a:pt x="26" y="27"/>
                </a:lnTo>
                <a:lnTo>
                  <a:pt x="31" y="22"/>
                </a:lnTo>
                <a:lnTo>
                  <a:pt x="38" y="18"/>
                </a:lnTo>
                <a:lnTo>
                  <a:pt x="45" y="14"/>
                </a:lnTo>
                <a:lnTo>
                  <a:pt x="53"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79" name="Freeform 185"/>
          <p:cNvSpPr>
            <a:spLocks noEditPoints="1"/>
          </p:cNvSpPr>
          <p:nvPr/>
        </p:nvSpPr>
        <p:spPr bwMode="auto">
          <a:xfrm>
            <a:off x="5853113" y="4202113"/>
            <a:ext cx="92075" cy="103187"/>
          </a:xfrm>
          <a:custGeom>
            <a:avLst/>
            <a:gdLst>
              <a:gd name="T0" fmla="*/ 2147483647 w 171"/>
              <a:gd name="T1" fmla="*/ 0 h 189"/>
              <a:gd name="T2" fmla="*/ 2147483647 w 171"/>
              <a:gd name="T3" fmla="*/ 2147483647 h 189"/>
              <a:gd name="T4" fmla="*/ 2147483647 w 171"/>
              <a:gd name="T5" fmla="*/ 2147483647 h 189"/>
              <a:gd name="T6" fmla="*/ 2147483647 w 171"/>
              <a:gd name="T7" fmla="*/ 2147483647 h 189"/>
              <a:gd name="T8" fmla="*/ 2147483647 w 171"/>
              <a:gd name="T9" fmla="*/ 2147483647 h 189"/>
              <a:gd name="T10" fmla="*/ 2147483647 w 171"/>
              <a:gd name="T11" fmla="*/ 2147483647 h 189"/>
              <a:gd name="T12" fmla="*/ 0 w 171"/>
              <a:gd name="T13" fmla="*/ 2147483647 h 189"/>
              <a:gd name="T14" fmla="*/ 2147483647 w 171"/>
              <a:gd name="T15" fmla="*/ 2147483647 h 189"/>
              <a:gd name="T16" fmla="*/ 2147483647 w 171"/>
              <a:gd name="T17" fmla="*/ 2147483647 h 189"/>
              <a:gd name="T18" fmla="*/ 2147483647 w 171"/>
              <a:gd name="T19" fmla="*/ 2147483647 h 189"/>
              <a:gd name="T20" fmla="*/ 2147483647 w 171"/>
              <a:gd name="T21" fmla="*/ 2147483647 h 189"/>
              <a:gd name="T22" fmla="*/ 2147483647 w 171"/>
              <a:gd name="T23" fmla="*/ 2147483647 h 189"/>
              <a:gd name="T24" fmla="*/ 2147483647 w 171"/>
              <a:gd name="T25" fmla="*/ 2147483647 h 189"/>
              <a:gd name="T26" fmla="*/ 2147483647 w 171"/>
              <a:gd name="T27" fmla="*/ 2147483647 h 189"/>
              <a:gd name="T28" fmla="*/ 2147483647 w 171"/>
              <a:gd name="T29" fmla="*/ 2147483647 h 189"/>
              <a:gd name="T30" fmla="*/ 2147483647 w 171"/>
              <a:gd name="T31" fmla="*/ 2147483647 h 189"/>
              <a:gd name="T32" fmla="*/ 2147483647 w 171"/>
              <a:gd name="T33" fmla="*/ 2147483647 h 189"/>
              <a:gd name="T34" fmla="*/ 2147483647 w 171"/>
              <a:gd name="T35" fmla="*/ 2147483647 h 189"/>
              <a:gd name="T36" fmla="*/ 2147483647 w 171"/>
              <a:gd name="T37" fmla="*/ 2147483647 h 189"/>
              <a:gd name="T38" fmla="*/ 2147483647 w 171"/>
              <a:gd name="T39" fmla="*/ 2147483647 h 189"/>
              <a:gd name="T40" fmla="*/ 2147483647 w 171"/>
              <a:gd name="T41" fmla="*/ 2147483647 h 189"/>
              <a:gd name="T42" fmla="*/ 2147483647 w 171"/>
              <a:gd name="T43" fmla="*/ 2147483647 h 189"/>
              <a:gd name="T44" fmla="*/ 2147483647 w 171"/>
              <a:gd name="T45" fmla="*/ 2147483647 h 189"/>
              <a:gd name="T46" fmla="*/ 2147483647 w 171"/>
              <a:gd name="T47" fmla="*/ 2147483647 h 189"/>
              <a:gd name="T48" fmla="*/ 2147483647 w 171"/>
              <a:gd name="T49" fmla="*/ 2147483647 h 189"/>
              <a:gd name="T50" fmla="*/ 2147483647 w 171"/>
              <a:gd name="T51" fmla="*/ 2147483647 h 189"/>
              <a:gd name="T52" fmla="*/ 2147483647 w 171"/>
              <a:gd name="T53" fmla="*/ 2147483647 h 189"/>
              <a:gd name="T54" fmla="*/ 2147483647 w 171"/>
              <a:gd name="T55" fmla="*/ 2147483647 h 189"/>
              <a:gd name="T56" fmla="*/ 2147483647 w 171"/>
              <a:gd name="T57" fmla="*/ 2147483647 h 189"/>
              <a:gd name="T58" fmla="*/ 2147483647 w 171"/>
              <a:gd name="T59" fmla="*/ 2147483647 h 189"/>
              <a:gd name="T60" fmla="*/ 2147483647 w 171"/>
              <a:gd name="T61" fmla="*/ 2147483647 h 189"/>
              <a:gd name="T62" fmla="*/ 2147483647 w 171"/>
              <a:gd name="T63" fmla="*/ 2147483647 h 189"/>
              <a:gd name="T64" fmla="*/ 2147483647 w 171"/>
              <a:gd name="T65" fmla="*/ 2147483647 h 189"/>
              <a:gd name="T66" fmla="*/ 2147483647 w 171"/>
              <a:gd name="T67" fmla="*/ 2147483647 h 189"/>
              <a:gd name="T68" fmla="*/ 2147483647 w 171"/>
              <a:gd name="T69" fmla="*/ 2147483647 h 189"/>
              <a:gd name="T70" fmla="*/ 2147483647 w 171"/>
              <a:gd name="T71" fmla="*/ 2147483647 h 189"/>
              <a:gd name="T72" fmla="*/ 2147483647 w 171"/>
              <a:gd name="T73" fmla="*/ 2147483647 h 189"/>
              <a:gd name="T74" fmla="*/ 2147483647 w 171"/>
              <a:gd name="T75" fmla="*/ 2147483647 h 189"/>
              <a:gd name="T76" fmla="*/ 2147483647 w 171"/>
              <a:gd name="T77" fmla="*/ 2147483647 h 189"/>
              <a:gd name="T78" fmla="*/ 2147483647 w 171"/>
              <a:gd name="T79" fmla="*/ 2147483647 h 189"/>
              <a:gd name="T80" fmla="*/ 2147483647 w 171"/>
              <a:gd name="T81" fmla="*/ 2147483647 h 189"/>
              <a:gd name="T82" fmla="*/ 2147483647 w 171"/>
              <a:gd name="T83" fmla="*/ 2147483647 h 189"/>
              <a:gd name="T84" fmla="*/ 2147483647 w 171"/>
              <a:gd name="T85" fmla="*/ 2147483647 h 189"/>
              <a:gd name="T86" fmla="*/ 2147483647 w 171"/>
              <a:gd name="T87" fmla="*/ 2147483647 h 189"/>
              <a:gd name="T88" fmla="*/ 2147483647 w 171"/>
              <a:gd name="T89" fmla="*/ 2147483647 h 189"/>
              <a:gd name="T90" fmla="*/ 2147483647 w 171"/>
              <a:gd name="T91" fmla="*/ 2147483647 h 189"/>
              <a:gd name="T92" fmla="*/ 2147483647 w 171"/>
              <a:gd name="T93" fmla="*/ 2147483647 h 189"/>
              <a:gd name="T94" fmla="*/ 2147483647 w 171"/>
              <a:gd name="T95" fmla="*/ 2147483647 h 189"/>
              <a:gd name="T96" fmla="*/ 2147483647 w 171"/>
              <a:gd name="T97" fmla="*/ 2147483647 h 1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1" h="189">
                <a:moveTo>
                  <a:pt x="86" y="0"/>
                </a:moveTo>
                <a:lnTo>
                  <a:pt x="86" y="0"/>
                </a:lnTo>
                <a:lnTo>
                  <a:pt x="77" y="1"/>
                </a:lnTo>
                <a:lnTo>
                  <a:pt x="68" y="2"/>
                </a:lnTo>
                <a:lnTo>
                  <a:pt x="60" y="4"/>
                </a:lnTo>
                <a:lnTo>
                  <a:pt x="52" y="6"/>
                </a:lnTo>
                <a:lnTo>
                  <a:pt x="38" y="15"/>
                </a:lnTo>
                <a:lnTo>
                  <a:pt x="25" y="26"/>
                </a:lnTo>
                <a:lnTo>
                  <a:pt x="15" y="38"/>
                </a:lnTo>
                <a:lnTo>
                  <a:pt x="7" y="52"/>
                </a:lnTo>
                <a:lnTo>
                  <a:pt x="4" y="60"/>
                </a:lnTo>
                <a:lnTo>
                  <a:pt x="2" y="68"/>
                </a:lnTo>
                <a:lnTo>
                  <a:pt x="0" y="76"/>
                </a:lnTo>
                <a:lnTo>
                  <a:pt x="0" y="86"/>
                </a:lnTo>
                <a:lnTo>
                  <a:pt x="2" y="97"/>
                </a:lnTo>
                <a:lnTo>
                  <a:pt x="3" y="106"/>
                </a:lnTo>
                <a:lnTo>
                  <a:pt x="6" y="116"/>
                </a:lnTo>
                <a:lnTo>
                  <a:pt x="10" y="125"/>
                </a:lnTo>
                <a:lnTo>
                  <a:pt x="15" y="133"/>
                </a:lnTo>
                <a:lnTo>
                  <a:pt x="22" y="142"/>
                </a:lnTo>
                <a:lnTo>
                  <a:pt x="29" y="148"/>
                </a:lnTo>
                <a:lnTo>
                  <a:pt x="36" y="155"/>
                </a:lnTo>
                <a:lnTo>
                  <a:pt x="34" y="157"/>
                </a:lnTo>
                <a:lnTo>
                  <a:pt x="25" y="178"/>
                </a:lnTo>
                <a:lnTo>
                  <a:pt x="25" y="181"/>
                </a:lnTo>
                <a:lnTo>
                  <a:pt x="25" y="184"/>
                </a:lnTo>
                <a:lnTo>
                  <a:pt x="26" y="185"/>
                </a:lnTo>
                <a:lnTo>
                  <a:pt x="29" y="188"/>
                </a:lnTo>
                <a:lnTo>
                  <a:pt x="30" y="188"/>
                </a:lnTo>
                <a:lnTo>
                  <a:pt x="33" y="188"/>
                </a:lnTo>
                <a:lnTo>
                  <a:pt x="36" y="188"/>
                </a:lnTo>
                <a:lnTo>
                  <a:pt x="37" y="187"/>
                </a:lnTo>
                <a:lnTo>
                  <a:pt x="38" y="184"/>
                </a:lnTo>
                <a:lnTo>
                  <a:pt x="48" y="163"/>
                </a:lnTo>
                <a:lnTo>
                  <a:pt x="48" y="162"/>
                </a:lnTo>
                <a:lnTo>
                  <a:pt x="57" y="166"/>
                </a:lnTo>
                <a:lnTo>
                  <a:pt x="66" y="169"/>
                </a:lnTo>
                <a:lnTo>
                  <a:pt x="75" y="170"/>
                </a:lnTo>
                <a:lnTo>
                  <a:pt x="86" y="170"/>
                </a:lnTo>
                <a:lnTo>
                  <a:pt x="96" y="170"/>
                </a:lnTo>
                <a:lnTo>
                  <a:pt x="105" y="169"/>
                </a:lnTo>
                <a:lnTo>
                  <a:pt x="113" y="166"/>
                </a:lnTo>
                <a:lnTo>
                  <a:pt x="123" y="162"/>
                </a:lnTo>
                <a:lnTo>
                  <a:pt x="130" y="184"/>
                </a:lnTo>
                <a:lnTo>
                  <a:pt x="131" y="187"/>
                </a:lnTo>
                <a:lnTo>
                  <a:pt x="133" y="188"/>
                </a:lnTo>
                <a:lnTo>
                  <a:pt x="135" y="189"/>
                </a:lnTo>
                <a:lnTo>
                  <a:pt x="138" y="188"/>
                </a:lnTo>
                <a:lnTo>
                  <a:pt x="139" y="188"/>
                </a:lnTo>
                <a:lnTo>
                  <a:pt x="142" y="187"/>
                </a:lnTo>
                <a:lnTo>
                  <a:pt x="143" y="185"/>
                </a:lnTo>
                <a:lnTo>
                  <a:pt x="143" y="183"/>
                </a:lnTo>
                <a:lnTo>
                  <a:pt x="143" y="180"/>
                </a:lnTo>
                <a:lnTo>
                  <a:pt x="137" y="158"/>
                </a:lnTo>
                <a:lnTo>
                  <a:pt x="135" y="155"/>
                </a:lnTo>
                <a:lnTo>
                  <a:pt x="143" y="148"/>
                </a:lnTo>
                <a:lnTo>
                  <a:pt x="150" y="142"/>
                </a:lnTo>
                <a:lnTo>
                  <a:pt x="156" y="133"/>
                </a:lnTo>
                <a:lnTo>
                  <a:pt x="161" y="125"/>
                </a:lnTo>
                <a:lnTo>
                  <a:pt x="165" y="116"/>
                </a:lnTo>
                <a:lnTo>
                  <a:pt x="168" y="106"/>
                </a:lnTo>
                <a:lnTo>
                  <a:pt x="171" y="97"/>
                </a:lnTo>
                <a:lnTo>
                  <a:pt x="171" y="86"/>
                </a:lnTo>
                <a:lnTo>
                  <a:pt x="171" y="76"/>
                </a:lnTo>
                <a:lnTo>
                  <a:pt x="169" y="68"/>
                </a:lnTo>
                <a:lnTo>
                  <a:pt x="167" y="60"/>
                </a:lnTo>
                <a:lnTo>
                  <a:pt x="164" y="52"/>
                </a:lnTo>
                <a:lnTo>
                  <a:pt x="156" y="38"/>
                </a:lnTo>
                <a:lnTo>
                  <a:pt x="146" y="26"/>
                </a:lnTo>
                <a:lnTo>
                  <a:pt x="133" y="15"/>
                </a:lnTo>
                <a:lnTo>
                  <a:pt x="119" y="6"/>
                </a:lnTo>
                <a:lnTo>
                  <a:pt x="111" y="4"/>
                </a:lnTo>
                <a:lnTo>
                  <a:pt x="103" y="2"/>
                </a:lnTo>
                <a:lnTo>
                  <a:pt x="94" y="1"/>
                </a:lnTo>
                <a:lnTo>
                  <a:pt x="86" y="0"/>
                </a:lnTo>
                <a:close/>
                <a:moveTo>
                  <a:pt x="92" y="86"/>
                </a:moveTo>
                <a:lnTo>
                  <a:pt x="92" y="86"/>
                </a:lnTo>
                <a:lnTo>
                  <a:pt x="92" y="88"/>
                </a:lnTo>
                <a:lnTo>
                  <a:pt x="90" y="90"/>
                </a:lnTo>
                <a:lnTo>
                  <a:pt x="53" y="125"/>
                </a:lnTo>
                <a:lnTo>
                  <a:pt x="51" y="127"/>
                </a:lnTo>
                <a:lnTo>
                  <a:pt x="49" y="127"/>
                </a:lnTo>
                <a:lnTo>
                  <a:pt x="47" y="127"/>
                </a:lnTo>
                <a:lnTo>
                  <a:pt x="44" y="125"/>
                </a:lnTo>
                <a:lnTo>
                  <a:pt x="42" y="122"/>
                </a:lnTo>
                <a:lnTo>
                  <a:pt x="42" y="120"/>
                </a:lnTo>
                <a:lnTo>
                  <a:pt x="42" y="117"/>
                </a:lnTo>
                <a:lnTo>
                  <a:pt x="44" y="116"/>
                </a:lnTo>
                <a:lnTo>
                  <a:pt x="79" y="83"/>
                </a:lnTo>
                <a:lnTo>
                  <a:pt x="79" y="26"/>
                </a:lnTo>
                <a:lnTo>
                  <a:pt x="79" y="23"/>
                </a:lnTo>
                <a:lnTo>
                  <a:pt x="81" y="21"/>
                </a:lnTo>
                <a:lnTo>
                  <a:pt x="83" y="20"/>
                </a:lnTo>
                <a:lnTo>
                  <a:pt x="86" y="19"/>
                </a:lnTo>
                <a:lnTo>
                  <a:pt x="88" y="20"/>
                </a:lnTo>
                <a:lnTo>
                  <a:pt x="90" y="21"/>
                </a:lnTo>
                <a:lnTo>
                  <a:pt x="92" y="23"/>
                </a:lnTo>
                <a:lnTo>
                  <a:pt x="92" y="26"/>
                </a:lnTo>
                <a:lnTo>
                  <a:pt x="92" y="8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0" name="Freeform 186"/>
          <p:cNvSpPr>
            <a:spLocks/>
          </p:cNvSpPr>
          <p:nvPr/>
        </p:nvSpPr>
        <p:spPr bwMode="auto">
          <a:xfrm>
            <a:off x="5857875"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0 w 52"/>
              <a:gd name="T9" fmla="*/ 2147483647 h 44"/>
              <a:gd name="T10" fmla="*/ 0 w 52"/>
              <a:gd name="T11" fmla="*/ 2147483647 h 44"/>
              <a:gd name="T12" fmla="*/ 0 w 52"/>
              <a:gd name="T13" fmla="*/ 2147483647 h 44"/>
              <a:gd name="T14" fmla="*/ 2147483647 w 52"/>
              <a:gd name="T15" fmla="*/ 2147483647 h 44"/>
              <a:gd name="T16" fmla="*/ 2147483647 w 52"/>
              <a:gd name="T17" fmla="*/ 2147483647 h 44"/>
              <a:gd name="T18" fmla="*/ 2147483647 w 52"/>
              <a:gd name="T19" fmla="*/ 2147483647 h 44"/>
              <a:gd name="T20" fmla="*/ 2147483647 w 52"/>
              <a:gd name="T21" fmla="*/ 2147483647 h 44"/>
              <a:gd name="T22" fmla="*/ 2147483647 w 52"/>
              <a:gd name="T23" fmla="*/ 2147483647 h 44"/>
              <a:gd name="T24" fmla="*/ 2147483647 w 52"/>
              <a:gd name="T25" fmla="*/ 2147483647 h 44"/>
              <a:gd name="T26" fmla="*/ 2147483647 w 52"/>
              <a:gd name="T27" fmla="*/ 2147483647 h 44"/>
              <a:gd name="T28" fmla="*/ 2147483647 w 52"/>
              <a:gd name="T29" fmla="*/ 2147483647 h 44"/>
              <a:gd name="T30" fmla="*/ 2147483647 w 52"/>
              <a:gd name="T31" fmla="*/ 2147483647 h 44"/>
              <a:gd name="T32" fmla="*/ 2147483647 w 52"/>
              <a:gd name="T33" fmla="*/ 2147483647 h 44"/>
              <a:gd name="T34" fmla="*/ 2147483647 w 52"/>
              <a:gd name="T35" fmla="*/ 2147483647 h 44"/>
              <a:gd name="T36" fmla="*/ 2147483647 w 52"/>
              <a:gd name="T37" fmla="*/ 2147483647 h 44"/>
              <a:gd name="T38" fmla="*/ 2147483647 w 52"/>
              <a:gd name="T39" fmla="*/ 0 h 44"/>
              <a:gd name="T40" fmla="*/ 2147483647 w 52"/>
              <a:gd name="T41" fmla="*/ 0 h 44"/>
              <a:gd name="T42" fmla="*/ 2147483647 w 52"/>
              <a:gd name="T43" fmla="*/ 2147483647 h 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44">
                <a:moveTo>
                  <a:pt x="13" y="5"/>
                </a:moveTo>
                <a:lnTo>
                  <a:pt x="13" y="5"/>
                </a:lnTo>
                <a:lnTo>
                  <a:pt x="6" y="10"/>
                </a:lnTo>
                <a:lnTo>
                  <a:pt x="2" y="15"/>
                </a:lnTo>
                <a:lnTo>
                  <a:pt x="0" y="21"/>
                </a:lnTo>
                <a:lnTo>
                  <a:pt x="0" y="28"/>
                </a:lnTo>
                <a:lnTo>
                  <a:pt x="0" y="32"/>
                </a:lnTo>
                <a:lnTo>
                  <a:pt x="3" y="37"/>
                </a:lnTo>
                <a:lnTo>
                  <a:pt x="7" y="44"/>
                </a:lnTo>
                <a:lnTo>
                  <a:pt x="10" y="41"/>
                </a:lnTo>
                <a:lnTo>
                  <a:pt x="18" y="33"/>
                </a:lnTo>
                <a:lnTo>
                  <a:pt x="24" y="29"/>
                </a:lnTo>
                <a:lnTo>
                  <a:pt x="32" y="24"/>
                </a:lnTo>
                <a:lnTo>
                  <a:pt x="41" y="20"/>
                </a:lnTo>
                <a:lnTo>
                  <a:pt x="52" y="15"/>
                </a:lnTo>
                <a:lnTo>
                  <a:pt x="48" y="11"/>
                </a:lnTo>
                <a:lnTo>
                  <a:pt x="45" y="9"/>
                </a:lnTo>
                <a:lnTo>
                  <a:pt x="40" y="5"/>
                </a:lnTo>
                <a:lnTo>
                  <a:pt x="34" y="2"/>
                </a:lnTo>
                <a:lnTo>
                  <a:pt x="28" y="0"/>
                </a:lnTo>
                <a:lnTo>
                  <a:pt x="21" y="0"/>
                </a:lnTo>
                <a:lnTo>
                  <a:pt x="13"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1" name="Freeform 187"/>
          <p:cNvSpPr>
            <a:spLocks/>
          </p:cNvSpPr>
          <p:nvPr/>
        </p:nvSpPr>
        <p:spPr bwMode="auto">
          <a:xfrm>
            <a:off x="5913438"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2147483647 w 52"/>
              <a:gd name="T9" fmla="*/ 2147483647 h 44"/>
              <a:gd name="T10" fmla="*/ 2147483647 w 52"/>
              <a:gd name="T11" fmla="*/ 2147483647 h 44"/>
              <a:gd name="T12" fmla="*/ 2147483647 w 52"/>
              <a:gd name="T13" fmla="*/ 2147483647 h 44"/>
              <a:gd name="T14" fmla="*/ 2147483647 w 52"/>
              <a:gd name="T15" fmla="*/ 2147483647 h 44"/>
              <a:gd name="T16" fmla="*/ 2147483647 w 52"/>
              <a:gd name="T17" fmla="*/ 2147483647 h 44"/>
              <a:gd name="T18" fmla="*/ 2147483647 w 52"/>
              <a:gd name="T19" fmla="*/ 0 h 44"/>
              <a:gd name="T20" fmla="*/ 2147483647 w 52"/>
              <a:gd name="T21" fmla="*/ 0 h 44"/>
              <a:gd name="T22" fmla="*/ 2147483647 w 52"/>
              <a:gd name="T23" fmla="*/ 2147483647 h 44"/>
              <a:gd name="T24" fmla="*/ 2147483647 w 52"/>
              <a:gd name="T25" fmla="*/ 2147483647 h 44"/>
              <a:gd name="T26" fmla="*/ 2147483647 w 52"/>
              <a:gd name="T27" fmla="*/ 2147483647 h 44"/>
              <a:gd name="T28" fmla="*/ 2147483647 w 52"/>
              <a:gd name="T29" fmla="*/ 2147483647 h 44"/>
              <a:gd name="T30" fmla="*/ 0 w 52"/>
              <a:gd name="T31" fmla="*/ 2147483647 h 44"/>
              <a:gd name="T32" fmla="*/ 2147483647 w 52"/>
              <a:gd name="T33" fmla="*/ 2147483647 h 44"/>
              <a:gd name="T34" fmla="*/ 2147483647 w 52"/>
              <a:gd name="T35" fmla="*/ 2147483647 h 44"/>
              <a:gd name="T36" fmla="*/ 2147483647 w 52"/>
              <a:gd name="T37" fmla="*/ 2147483647 h 44"/>
              <a:gd name="T38" fmla="*/ 2147483647 w 52"/>
              <a:gd name="T39" fmla="*/ 2147483647 h 44"/>
              <a:gd name="T40" fmla="*/ 2147483647 w 52"/>
              <a:gd name="T41" fmla="*/ 2147483647 h 44"/>
              <a:gd name="T42" fmla="*/ 2147483647 w 52"/>
              <a:gd name="T43" fmla="*/ 2147483647 h 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44">
                <a:moveTo>
                  <a:pt x="45" y="44"/>
                </a:moveTo>
                <a:lnTo>
                  <a:pt x="45" y="44"/>
                </a:lnTo>
                <a:lnTo>
                  <a:pt x="49" y="37"/>
                </a:lnTo>
                <a:lnTo>
                  <a:pt x="50" y="32"/>
                </a:lnTo>
                <a:lnTo>
                  <a:pt x="52" y="28"/>
                </a:lnTo>
                <a:lnTo>
                  <a:pt x="50" y="21"/>
                </a:lnTo>
                <a:lnTo>
                  <a:pt x="49" y="15"/>
                </a:lnTo>
                <a:lnTo>
                  <a:pt x="45" y="10"/>
                </a:lnTo>
                <a:lnTo>
                  <a:pt x="38" y="5"/>
                </a:lnTo>
                <a:lnTo>
                  <a:pt x="31" y="0"/>
                </a:lnTo>
                <a:lnTo>
                  <a:pt x="23" y="0"/>
                </a:lnTo>
                <a:lnTo>
                  <a:pt x="16" y="2"/>
                </a:lnTo>
                <a:lnTo>
                  <a:pt x="11" y="5"/>
                </a:lnTo>
                <a:lnTo>
                  <a:pt x="7" y="9"/>
                </a:lnTo>
                <a:lnTo>
                  <a:pt x="2" y="11"/>
                </a:lnTo>
                <a:lnTo>
                  <a:pt x="0" y="15"/>
                </a:lnTo>
                <a:lnTo>
                  <a:pt x="11" y="20"/>
                </a:lnTo>
                <a:lnTo>
                  <a:pt x="20" y="24"/>
                </a:lnTo>
                <a:lnTo>
                  <a:pt x="27" y="29"/>
                </a:lnTo>
                <a:lnTo>
                  <a:pt x="34" y="33"/>
                </a:lnTo>
                <a:lnTo>
                  <a:pt x="42" y="41"/>
                </a:lnTo>
                <a:lnTo>
                  <a:pt x="45" y="4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2" name="Freeform 188"/>
          <p:cNvSpPr>
            <a:spLocks/>
          </p:cNvSpPr>
          <p:nvPr/>
        </p:nvSpPr>
        <p:spPr bwMode="auto">
          <a:xfrm>
            <a:off x="3571875" y="4530725"/>
            <a:ext cx="12700" cy="6350"/>
          </a:xfrm>
          <a:custGeom>
            <a:avLst/>
            <a:gdLst>
              <a:gd name="T0" fmla="*/ 2147483647 w 22"/>
              <a:gd name="T1" fmla="*/ 0 h 13"/>
              <a:gd name="T2" fmla="*/ 2147483647 w 22"/>
              <a:gd name="T3" fmla="*/ 0 h 13"/>
              <a:gd name="T4" fmla="*/ 2147483647 w 22"/>
              <a:gd name="T5" fmla="*/ 0 h 13"/>
              <a:gd name="T6" fmla="*/ 2147483647 w 22"/>
              <a:gd name="T7" fmla="*/ 2147483647 h 13"/>
              <a:gd name="T8" fmla="*/ 2147483647 w 22"/>
              <a:gd name="T9" fmla="*/ 2147483647 h 13"/>
              <a:gd name="T10" fmla="*/ 0 w 22"/>
              <a:gd name="T11" fmla="*/ 2147483647 h 13"/>
              <a:gd name="T12" fmla="*/ 2147483647 w 22"/>
              <a:gd name="T13" fmla="*/ 2147483647 h 13"/>
              <a:gd name="T14" fmla="*/ 2147483647 w 22"/>
              <a:gd name="T15" fmla="*/ 2147483647 h 13"/>
              <a:gd name="T16" fmla="*/ 2147483647 w 22"/>
              <a:gd name="T17" fmla="*/ 2147483647 h 13"/>
              <a:gd name="T18" fmla="*/ 2147483647 w 22"/>
              <a:gd name="T19" fmla="*/ 2147483647 h 13"/>
              <a:gd name="T20" fmla="*/ 2147483647 w 22"/>
              <a:gd name="T21" fmla="*/ 2147483647 h 13"/>
              <a:gd name="T22" fmla="*/ 2147483647 w 22"/>
              <a:gd name="T23" fmla="*/ 2147483647 h 13"/>
              <a:gd name="T24" fmla="*/ 2147483647 w 22"/>
              <a:gd name="T25" fmla="*/ 2147483647 h 13"/>
              <a:gd name="T26" fmla="*/ 2147483647 w 22"/>
              <a:gd name="T27" fmla="*/ 2147483647 h 13"/>
              <a:gd name="T28" fmla="*/ 2147483647 w 22"/>
              <a:gd name="T29" fmla="*/ 2147483647 h 13"/>
              <a:gd name="T30" fmla="*/ 2147483647 w 22"/>
              <a:gd name="T31" fmla="*/ 2147483647 h 13"/>
              <a:gd name="T32" fmla="*/ 2147483647 w 22"/>
              <a:gd name="T33" fmla="*/ 2147483647 h 13"/>
              <a:gd name="T34" fmla="*/ 2147483647 w 22"/>
              <a:gd name="T35" fmla="*/ 0 h 13"/>
              <a:gd name="T36" fmla="*/ 2147483647 w 22"/>
              <a:gd name="T37" fmla="*/ 0 h 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 h="13">
                <a:moveTo>
                  <a:pt x="15" y="0"/>
                </a:moveTo>
                <a:lnTo>
                  <a:pt x="7" y="0"/>
                </a:lnTo>
                <a:lnTo>
                  <a:pt x="4" y="0"/>
                </a:lnTo>
                <a:lnTo>
                  <a:pt x="2" y="2"/>
                </a:lnTo>
                <a:lnTo>
                  <a:pt x="2" y="5"/>
                </a:lnTo>
                <a:lnTo>
                  <a:pt x="0" y="7"/>
                </a:lnTo>
                <a:lnTo>
                  <a:pt x="2" y="9"/>
                </a:lnTo>
                <a:lnTo>
                  <a:pt x="2" y="11"/>
                </a:lnTo>
                <a:lnTo>
                  <a:pt x="4" y="13"/>
                </a:lnTo>
                <a:lnTo>
                  <a:pt x="7" y="13"/>
                </a:lnTo>
                <a:lnTo>
                  <a:pt x="15" y="13"/>
                </a:lnTo>
                <a:lnTo>
                  <a:pt x="18" y="13"/>
                </a:lnTo>
                <a:lnTo>
                  <a:pt x="19" y="11"/>
                </a:lnTo>
                <a:lnTo>
                  <a:pt x="21" y="9"/>
                </a:lnTo>
                <a:lnTo>
                  <a:pt x="22" y="7"/>
                </a:lnTo>
                <a:lnTo>
                  <a:pt x="21" y="5"/>
                </a:lnTo>
                <a:lnTo>
                  <a:pt x="19" y="2"/>
                </a:lnTo>
                <a:lnTo>
                  <a:pt x="18" y="0"/>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3" name="Freeform 189"/>
          <p:cNvSpPr>
            <a:spLocks noEditPoints="1"/>
          </p:cNvSpPr>
          <p:nvPr/>
        </p:nvSpPr>
        <p:spPr bwMode="auto">
          <a:xfrm>
            <a:off x="3463925" y="4487863"/>
            <a:ext cx="147638" cy="76200"/>
          </a:xfrm>
          <a:custGeom>
            <a:avLst/>
            <a:gdLst>
              <a:gd name="T0" fmla="*/ 2147483647 w 272"/>
              <a:gd name="T1" fmla="*/ 2147483647 h 142"/>
              <a:gd name="T2" fmla="*/ 2147483647 w 272"/>
              <a:gd name="T3" fmla="*/ 2147483647 h 142"/>
              <a:gd name="T4" fmla="*/ 2147483647 w 272"/>
              <a:gd name="T5" fmla="*/ 2147483647 h 142"/>
              <a:gd name="T6" fmla="*/ 2147483647 w 272"/>
              <a:gd name="T7" fmla="*/ 2147483647 h 142"/>
              <a:gd name="T8" fmla="*/ 2147483647 w 272"/>
              <a:gd name="T9" fmla="*/ 2147483647 h 142"/>
              <a:gd name="T10" fmla="*/ 2147483647 w 272"/>
              <a:gd name="T11" fmla="*/ 2147483647 h 142"/>
              <a:gd name="T12" fmla="*/ 2147483647 w 272"/>
              <a:gd name="T13" fmla="*/ 2147483647 h 142"/>
              <a:gd name="T14" fmla="*/ 2147483647 w 272"/>
              <a:gd name="T15" fmla="*/ 2147483647 h 142"/>
              <a:gd name="T16" fmla="*/ 2147483647 w 272"/>
              <a:gd name="T17" fmla="*/ 2147483647 h 142"/>
              <a:gd name="T18" fmla="*/ 2147483647 w 272"/>
              <a:gd name="T19" fmla="*/ 2147483647 h 142"/>
              <a:gd name="T20" fmla="*/ 2147483647 w 272"/>
              <a:gd name="T21" fmla="*/ 2147483647 h 142"/>
              <a:gd name="T22" fmla="*/ 2147483647 w 272"/>
              <a:gd name="T23" fmla="*/ 2147483647 h 142"/>
              <a:gd name="T24" fmla="*/ 2147483647 w 272"/>
              <a:gd name="T25" fmla="*/ 2147483647 h 142"/>
              <a:gd name="T26" fmla="*/ 2147483647 w 272"/>
              <a:gd name="T27" fmla="*/ 2147483647 h 142"/>
              <a:gd name="T28" fmla="*/ 0 w 272"/>
              <a:gd name="T29" fmla="*/ 2147483647 h 142"/>
              <a:gd name="T30" fmla="*/ 2147483647 w 272"/>
              <a:gd name="T31" fmla="*/ 2147483647 h 142"/>
              <a:gd name="T32" fmla="*/ 2147483647 w 272"/>
              <a:gd name="T33" fmla="*/ 2147483647 h 142"/>
              <a:gd name="T34" fmla="*/ 2147483647 w 272"/>
              <a:gd name="T35" fmla="*/ 2147483647 h 142"/>
              <a:gd name="T36" fmla="*/ 2147483647 w 272"/>
              <a:gd name="T37" fmla="*/ 2147483647 h 142"/>
              <a:gd name="T38" fmla="*/ 2147483647 w 272"/>
              <a:gd name="T39" fmla="*/ 2147483647 h 142"/>
              <a:gd name="T40" fmla="*/ 2147483647 w 272"/>
              <a:gd name="T41" fmla="*/ 2147483647 h 142"/>
              <a:gd name="T42" fmla="*/ 2147483647 w 272"/>
              <a:gd name="T43" fmla="*/ 2147483647 h 142"/>
              <a:gd name="T44" fmla="*/ 2147483647 w 272"/>
              <a:gd name="T45" fmla="*/ 2147483647 h 142"/>
              <a:gd name="T46" fmla="*/ 2147483647 w 272"/>
              <a:gd name="T47" fmla="*/ 2147483647 h 142"/>
              <a:gd name="T48" fmla="*/ 2147483647 w 272"/>
              <a:gd name="T49" fmla="*/ 2147483647 h 142"/>
              <a:gd name="T50" fmla="*/ 2147483647 w 272"/>
              <a:gd name="T51" fmla="*/ 2147483647 h 142"/>
              <a:gd name="T52" fmla="*/ 2147483647 w 272"/>
              <a:gd name="T53" fmla="*/ 2147483647 h 142"/>
              <a:gd name="T54" fmla="*/ 2147483647 w 272"/>
              <a:gd name="T55" fmla="*/ 2147483647 h 142"/>
              <a:gd name="T56" fmla="*/ 2147483647 w 272"/>
              <a:gd name="T57" fmla="*/ 2147483647 h 142"/>
              <a:gd name="T58" fmla="*/ 2147483647 w 272"/>
              <a:gd name="T59" fmla="*/ 2147483647 h 142"/>
              <a:gd name="T60" fmla="*/ 2147483647 w 272"/>
              <a:gd name="T61" fmla="*/ 2147483647 h 142"/>
              <a:gd name="T62" fmla="*/ 2147483647 w 272"/>
              <a:gd name="T63" fmla="*/ 2147483647 h 142"/>
              <a:gd name="T64" fmla="*/ 2147483647 w 272"/>
              <a:gd name="T65" fmla="*/ 2147483647 h 142"/>
              <a:gd name="T66" fmla="*/ 2147483647 w 272"/>
              <a:gd name="T67" fmla="*/ 2147483647 h 142"/>
              <a:gd name="T68" fmla="*/ 2147483647 w 272"/>
              <a:gd name="T69" fmla="*/ 2147483647 h 142"/>
              <a:gd name="T70" fmla="*/ 2147483647 w 272"/>
              <a:gd name="T71" fmla="*/ 2147483647 h 142"/>
              <a:gd name="T72" fmla="*/ 2147483647 w 272"/>
              <a:gd name="T73" fmla="*/ 2147483647 h 142"/>
              <a:gd name="T74" fmla="*/ 2147483647 w 272"/>
              <a:gd name="T75" fmla="*/ 2147483647 h 142"/>
              <a:gd name="T76" fmla="*/ 2147483647 w 272"/>
              <a:gd name="T77" fmla="*/ 2147483647 h 142"/>
              <a:gd name="T78" fmla="*/ 2147483647 w 272"/>
              <a:gd name="T79" fmla="*/ 2147483647 h 142"/>
              <a:gd name="T80" fmla="*/ 2147483647 w 272"/>
              <a:gd name="T81" fmla="*/ 2147483647 h 142"/>
              <a:gd name="T82" fmla="*/ 2147483647 w 272"/>
              <a:gd name="T83" fmla="*/ 2147483647 h 142"/>
              <a:gd name="T84" fmla="*/ 2147483647 w 272"/>
              <a:gd name="T85" fmla="*/ 2147483647 h 142"/>
              <a:gd name="T86" fmla="*/ 2147483647 w 272"/>
              <a:gd name="T87" fmla="*/ 2147483647 h 142"/>
              <a:gd name="T88" fmla="*/ 2147483647 w 272"/>
              <a:gd name="T89" fmla="*/ 2147483647 h 142"/>
              <a:gd name="T90" fmla="*/ 2147483647 w 272"/>
              <a:gd name="T91" fmla="*/ 2147483647 h 142"/>
              <a:gd name="T92" fmla="*/ 2147483647 w 272"/>
              <a:gd name="T93" fmla="*/ 2147483647 h 142"/>
              <a:gd name="T94" fmla="*/ 2147483647 w 272"/>
              <a:gd name="T95" fmla="*/ 2147483647 h 142"/>
              <a:gd name="T96" fmla="*/ 2147483647 w 272"/>
              <a:gd name="T97" fmla="*/ 2147483647 h 142"/>
              <a:gd name="T98" fmla="*/ 2147483647 w 272"/>
              <a:gd name="T99" fmla="*/ 2147483647 h 1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2" h="142">
                <a:moveTo>
                  <a:pt x="265" y="3"/>
                </a:moveTo>
                <a:lnTo>
                  <a:pt x="265" y="3"/>
                </a:lnTo>
                <a:lnTo>
                  <a:pt x="259" y="2"/>
                </a:lnTo>
                <a:lnTo>
                  <a:pt x="252" y="0"/>
                </a:lnTo>
                <a:lnTo>
                  <a:pt x="243" y="2"/>
                </a:lnTo>
                <a:lnTo>
                  <a:pt x="233" y="4"/>
                </a:lnTo>
                <a:lnTo>
                  <a:pt x="220" y="10"/>
                </a:lnTo>
                <a:lnTo>
                  <a:pt x="78" y="17"/>
                </a:lnTo>
                <a:lnTo>
                  <a:pt x="71" y="18"/>
                </a:lnTo>
                <a:lnTo>
                  <a:pt x="65" y="21"/>
                </a:lnTo>
                <a:lnTo>
                  <a:pt x="63" y="24"/>
                </a:lnTo>
                <a:lnTo>
                  <a:pt x="60" y="28"/>
                </a:lnTo>
                <a:lnTo>
                  <a:pt x="60" y="30"/>
                </a:lnTo>
                <a:lnTo>
                  <a:pt x="59" y="34"/>
                </a:lnTo>
                <a:lnTo>
                  <a:pt x="60" y="40"/>
                </a:lnTo>
                <a:lnTo>
                  <a:pt x="61" y="44"/>
                </a:lnTo>
                <a:lnTo>
                  <a:pt x="63" y="47"/>
                </a:lnTo>
                <a:lnTo>
                  <a:pt x="67" y="49"/>
                </a:lnTo>
                <a:lnTo>
                  <a:pt x="72" y="52"/>
                </a:lnTo>
                <a:lnTo>
                  <a:pt x="79" y="54"/>
                </a:lnTo>
                <a:lnTo>
                  <a:pt x="151" y="54"/>
                </a:lnTo>
                <a:lnTo>
                  <a:pt x="151" y="52"/>
                </a:lnTo>
                <a:lnTo>
                  <a:pt x="154" y="52"/>
                </a:lnTo>
                <a:lnTo>
                  <a:pt x="156" y="54"/>
                </a:lnTo>
                <a:lnTo>
                  <a:pt x="158" y="55"/>
                </a:lnTo>
                <a:lnTo>
                  <a:pt x="160" y="58"/>
                </a:lnTo>
                <a:lnTo>
                  <a:pt x="160" y="62"/>
                </a:lnTo>
                <a:lnTo>
                  <a:pt x="160" y="70"/>
                </a:lnTo>
                <a:lnTo>
                  <a:pt x="136" y="69"/>
                </a:lnTo>
                <a:lnTo>
                  <a:pt x="116" y="69"/>
                </a:lnTo>
                <a:lnTo>
                  <a:pt x="100" y="71"/>
                </a:lnTo>
                <a:lnTo>
                  <a:pt x="85" y="75"/>
                </a:lnTo>
                <a:lnTo>
                  <a:pt x="72" y="79"/>
                </a:lnTo>
                <a:lnTo>
                  <a:pt x="61" y="84"/>
                </a:lnTo>
                <a:lnTo>
                  <a:pt x="53" y="88"/>
                </a:lnTo>
                <a:lnTo>
                  <a:pt x="42" y="96"/>
                </a:lnTo>
                <a:lnTo>
                  <a:pt x="40" y="96"/>
                </a:lnTo>
                <a:lnTo>
                  <a:pt x="38" y="96"/>
                </a:lnTo>
                <a:lnTo>
                  <a:pt x="33" y="99"/>
                </a:lnTo>
                <a:lnTo>
                  <a:pt x="20" y="107"/>
                </a:lnTo>
                <a:lnTo>
                  <a:pt x="14" y="112"/>
                </a:lnTo>
                <a:lnTo>
                  <a:pt x="8" y="119"/>
                </a:lnTo>
                <a:lnTo>
                  <a:pt x="3" y="127"/>
                </a:lnTo>
                <a:lnTo>
                  <a:pt x="0" y="135"/>
                </a:lnTo>
                <a:lnTo>
                  <a:pt x="0" y="141"/>
                </a:lnTo>
                <a:lnTo>
                  <a:pt x="0" y="142"/>
                </a:lnTo>
                <a:lnTo>
                  <a:pt x="1" y="142"/>
                </a:lnTo>
                <a:lnTo>
                  <a:pt x="228" y="142"/>
                </a:lnTo>
                <a:lnTo>
                  <a:pt x="229" y="142"/>
                </a:lnTo>
                <a:lnTo>
                  <a:pt x="231" y="141"/>
                </a:lnTo>
                <a:lnTo>
                  <a:pt x="235" y="135"/>
                </a:lnTo>
                <a:lnTo>
                  <a:pt x="239" y="130"/>
                </a:lnTo>
                <a:lnTo>
                  <a:pt x="240" y="125"/>
                </a:lnTo>
                <a:lnTo>
                  <a:pt x="239" y="118"/>
                </a:lnTo>
                <a:lnTo>
                  <a:pt x="248" y="116"/>
                </a:lnTo>
                <a:lnTo>
                  <a:pt x="251" y="115"/>
                </a:lnTo>
                <a:lnTo>
                  <a:pt x="254" y="112"/>
                </a:lnTo>
                <a:lnTo>
                  <a:pt x="255" y="110"/>
                </a:lnTo>
                <a:lnTo>
                  <a:pt x="255" y="104"/>
                </a:lnTo>
                <a:lnTo>
                  <a:pt x="252" y="92"/>
                </a:lnTo>
                <a:lnTo>
                  <a:pt x="250" y="79"/>
                </a:lnTo>
                <a:lnTo>
                  <a:pt x="240" y="48"/>
                </a:lnTo>
                <a:lnTo>
                  <a:pt x="232" y="26"/>
                </a:lnTo>
                <a:lnTo>
                  <a:pt x="236" y="21"/>
                </a:lnTo>
                <a:lnTo>
                  <a:pt x="239" y="18"/>
                </a:lnTo>
                <a:lnTo>
                  <a:pt x="243" y="17"/>
                </a:lnTo>
                <a:lnTo>
                  <a:pt x="247" y="17"/>
                </a:lnTo>
                <a:lnTo>
                  <a:pt x="250" y="18"/>
                </a:lnTo>
                <a:lnTo>
                  <a:pt x="257" y="21"/>
                </a:lnTo>
                <a:lnTo>
                  <a:pt x="263" y="22"/>
                </a:lnTo>
                <a:lnTo>
                  <a:pt x="267" y="21"/>
                </a:lnTo>
                <a:lnTo>
                  <a:pt x="272" y="18"/>
                </a:lnTo>
                <a:lnTo>
                  <a:pt x="272" y="15"/>
                </a:lnTo>
                <a:lnTo>
                  <a:pt x="272" y="11"/>
                </a:lnTo>
                <a:lnTo>
                  <a:pt x="269" y="7"/>
                </a:lnTo>
                <a:lnTo>
                  <a:pt x="265" y="3"/>
                </a:lnTo>
                <a:close/>
                <a:moveTo>
                  <a:pt x="262" y="14"/>
                </a:moveTo>
                <a:lnTo>
                  <a:pt x="262" y="14"/>
                </a:lnTo>
                <a:lnTo>
                  <a:pt x="259" y="13"/>
                </a:lnTo>
                <a:lnTo>
                  <a:pt x="255" y="10"/>
                </a:lnTo>
                <a:lnTo>
                  <a:pt x="252" y="10"/>
                </a:lnTo>
                <a:lnTo>
                  <a:pt x="257" y="10"/>
                </a:lnTo>
                <a:lnTo>
                  <a:pt x="259" y="11"/>
                </a:lnTo>
                <a:lnTo>
                  <a:pt x="262" y="14"/>
                </a:lnTo>
                <a:close/>
                <a:moveTo>
                  <a:pt x="14" y="130"/>
                </a:moveTo>
                <a:lnTo>
                  <a:pt x="14" y="130"/>
                </a:lnTo>
                <a:lnTo>
                  <a:pt x="16" y="126"/>
                </a:lnTo>
                <a:lnTo>
                  <a:pt x="20" y="122"/>
                </a:lnTo>
                <a:lnTo>
                  <a:pt x="29" y="115"/>
                </a:lnTo>
                <a:lnTo>
                  <a:pt x="37" y="110"/>
                </a:lnTo>
                <a:lnTo>
                  <a:pt x="41" y="107"/>
                </a:lnTo>
                <a:lnTo>
                  <a:pt x="145" y="108"/>
                </a:lnTo>
                <a:lnTo>
                  <a:pt x="218" y="111"/>
                </a:lnTo>
                <a:lnTo>
                  <a:pt x="224" y="116"/>
                </a:lnTo>
                <a:lnTo>
                  <a:pt x="227" y="120"/>
                </a:lnTo>
                <a:lnTo>
                  <a:pt x="228" y="123"/>
                </a:lnTo>
                <a:lnTo>
                  <a:pt x="227" y="127"/>
                </a:lnTo>
                <a:lnTo>
                  <a:pt x="224" y="130"/>
                </a:lnTo>
                <a:lnTo>
                  <a:pt x="14" y="130"/>
                </a:lnTo>
                <a:close/>
                <a:moveTo>
                  <a:pt x="160" y="97"/>
                </a:moveTo>
                <a:lnTo>
                  <a:pt x="52" y="96"/>
                </a:lnTo>
                <a:lnTo>
                  <a:pt x="64" y="89"/>
                </a:lnTo>
                <a:lnTo>
                  <a:pt x="82" y="82"/>
                </a:lnTo>
                <a:lnTo>
                  <a:pt x="93" y="78"/>
                </a:lnTo>
                <a:lnTo>
                  <a:pt x="106" y="77"/>
                </a:lnTo>
                <a:lnTo>
                  <a:pt x="120" y="75"/>
                </a:lnTo>
                <a:lnTo>
                  <a:pt x="136" y="74"/>
                </a:lnTo>
                <a:lnTo>
                  <a:pt x="160" y="75"/>
                </a:lnTo>
                <a:lnTo>
                  <a:pt x="160" y="97"/>
                </a:lnTo>
                <a:close/>
                <a:moveTo>
                  <a:pt x="243" y="105"/>
                </a:moveTo>
                <a:lnTo>
                  <a:pt x="171" y="104"/>
                </a:lnTo>
                <a:lnTo>
                  <a:pt x="172" y="62"/>
                </a:lnTo>
                <a:lnTo>
                  <a:pt x="171" y="54"/>
                </a:lnTo>
                <a:lnTo>
                  <a:pt x="169" y="49"/>
                </a:lnTo>
                <a:lnTo>
                  <a:pt x="166" y="47"/>
                </a:lnTo>
                <a:lnTo>
                  <a:pt x="160" y="43"/>
                </a:lnTo>
                <a:lnTo>
                  <a:pt x="153" y="41"/>
                </a:lnTo>
                <a:lnTo>
                  <a:pt x="150" y="41"/>
                </a:lnTo>
                <a:lnTo>
                  <a:pt x="112" y="41"/>
                </a:lnTo>
                <a:lnTo>
                  <a:pt x="112" y="37"/>
                </a:lnTo>
                <a:lnTo>
                  <a:pt x="111" y="36"/>
                </a:lnTo>
                <a:lnTo>
                  <a:pt x="108" y="36"/>
                </a:lnTo>
                <a:lnTo>
                  <a:pt x="106" y="37"/>
                </a:lnTo>
                <a:lnTo>
                  <a:pt x="106" y="41"/>
                </a:lnTo>
                <a:lnTo>
                  <a:pt x="94" y="41"/>
                </a:lnTo>
                <a:lnTo>
                  <a:pt x="94" y="36"/>
                </a:lnTo>
                <a:lnTo>
                  <a:pt x="93" y="34"/>
                </a:lnTo>
                <a:lnTo>
                  <a:pt x="90" y="34"/>
                </a:lnTo>
                <a:lnTo>
                  <a:pt x="89" y="36"/>
                </a:lnTo>
                <a:lnTo>
                  <a:pt x="89" y="41"/>
                </a:lnTo>
                <a:lnTo>
                  <a:pt x="79" y="41"/>
                </a:lnTo>
                <a:lnTo>
                  <a:pt x="74" y="40"/>
                </a:lnTo>
                <a:lnTo>
                  <a:pt x="71" y="39"/>
                </a:lnTo>
                <a:lnTo>
                  <a:pt x="71" y="34"/>
                </a:lnTo>
                <a:lnTo>
                  <a:pt x="71" y="32"/>
                </a:lnTo>
                <a:lnTo>
                  <a:pt x="72" y="30"/>
                </a:lnTo>
                <a:lnTo>
                  <a:pt x="75" y="29"/>
                </a:lnTo>
                <a:lnTo>
                  <a:pt x="78" y="29"/>
                </a:lnTo>
                <a:lnTo>
                  <a:pt x="217" y="21"/>
                </a:lnTo>
                <a:lnTo>
                  <a:pt x="222" y="33"/>
                </a:lnTo>
                <a:lnTo>
                  <a:pt x="228" y="49"/>
                </a:lnTo>
                <a:lnTo>
                  <a:pt x="237" y="82"/>
                </a:lnTo>
                <a:lnTo>
                  <a:pt x="242" y="96"/>
                </a:lnTo>
                <a:lnTo>
                  <a:pt x="244" y="105"/>
                </a:lnTo>
                <a:lnTo>
                  <a:pt x="243" y="105"/>
                </a:lnTo>
                <a:close/>
                <a:moveTo>
                  <a:pt x="227" y="17"/>
                </a:moveTo>
                <a:lnTo>
                  <a:pt x="227" y="17"/>
                </a:lnTo>
                <a:lnTo>
                  <a:pt x="231" y="15"/>
                </a:lnTo>
                <a:lnTo>
                  <a:pt x="228" y="18"/>
                </a:lnTo>
                <a:lnTo>
                  <a:pt x="227"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4" name="Freeform 190"/>
          <p:cNvSpPr>
            <a:spLocks noEditPoints="1"/>
          </p:cNvSpPr>
          <p:nvPr/>
        </p:nvSpPr>
        <p:spPr bwMode="auto">
          <a:xfrm>
            <a:off x="3168650" y="4484688"/>
            <a:ext cx="147638" cy="92075"/>
          </a:xfrm>
          <a:custGeom>
            <a:avLst/>
            <a:gdLst>
              <a:gd name="T0" fmla="*/ 2147483647 w 273"/>
              <a:gd name="T1" fmla="*/ 2147483647 h 169"/>
              <a:gd name="T2" fmla="*/ 2147483647 w 273"/>
              <a:gd name="T3" fmla="*/ 2147483647 h 169"/>
              <a:gd name="T4" fmla="*/ 2147483647 w 273"/>
              <a:gd name="T5" fmla="*/ 2147483647 h 169"/>
              <a:gd name="T6" fmla="*/ 2147483647 w 273"/>
              <a:gd name="T7" fmla="*/ 2147483647 h 169"/>
              <a:gd name="T8" fmla="*/ 2147483647 w 273"/>
              <a:gd name="T9" fmla="*/ 2147483647 h 169"/>
              <a:gd name="T10" fmla="*/ 0 w 273"/>
              <a:gd name="T11" fmla="*/ 2147483647 h 169"/>
              <a:gd name="T12" fmla="*/ 2147483647 w 273"/>
              <a:gd name="T13" fmla="*/ 2147483647 h 169"/>
              <a:gd name="T14" fmla="*/ 2147483647 w 273"/>
              <a:gd name="T15" fmla="*/ 2147483647 h 169"/>
              <a:gd name="T16" fmla="*/ 2147483647 w 273"/>
              <a:gd name="T17" fmla="*/ 2147483647 h 169"/>
              <a:gd name="T18" fmla="*/ 2147483647 w 273"/>
              <a:gd name="T19" fmla="*/ 2147483647 h 169"/>
              <a:gd name="T20" fmla="*/ 2147483647 w 273"/>
              <a:gd name="T21" fmla="*/ 2147483647 h 169"/>
              <a:gd name="T22" fmla="*/ 2147483647 w 273"/>
              <a:gd name="T23" fmla="*/ 2147483647 h 169"/>
              <a:gd name="T24" fmla="*/ 2147483647 w 273"/>
              <a:gd name="T25" fmla="*/ 2147483647 h 169"/>
              <a:gd name="T26" fmla="*/ 2147483647 w 273"/>
              <a:gd name="T27" fmla="*/ 2147483647 h 169"/>
              <a:gd name="T28" fmla="*/ 2147483647 w 273"/>
              <a:gd name="T29" fmla="*/ 2147483647 h 169"/>
              <a:gd name="T30" fmla="*/ 2147483647 w 273"/>
              <a:gd name="T31" fmla="*/ 2147483647 h 169"/>
              <a:gd name="T32" fmla="*/ 2147483647 w 273"/>
              <a:gd name="T33" fmla="*/ 2147483647 h 169"/>
              <a:gd name="T34" fmla="*/ 2147483647 w 273"/>
              <a:gd name="T35" fmla="*/ 2147483647 h 169"/>
              <a:gd name="T36" fmla="*/ 2147483647 w 273"/>
              <a:gd name="T37" fmla="*/ 2147483647 h 169"/>
              <a:gd name="T38" fmla="*/ 2147483647 w 273"/>
              <a:gd name="T39" fmla="*/ 2147483647 h 169"/>
              <a:gd name="T40" fmla="*/ 2147483647 w 273"/>
              <a:gd name="T41" fmla="*/ 2147483647 h 169"/>
              <a:gd name="T42" fmla="*/ 2147483647 w 273"/>
              <a:gd name="T43" fmla="*/ 2147483647 h 169"/>
              <a:gd name="T44" fmla="*/ 2147483647 w 273"/>
              <a:gd name="T45" fmla="*/ 2147483647 h 169"/>
              <a:gd name="T46" fmla="*/ 2147483647 w 273"/>
              <a:gd name="T47" fmla="*/ 2147483647 h 169"/>
              <a:gd name="T48" fmla="*/ 2147483647 w 273"/>
              <a:gd name="T49" fmla="*/ 2147483647 h 169"/>
              <a:gd name="T50" fmla="*/ 2147483647 w 273"/>
              <a:gd name="T51" fmla="*/ 2147483647 h 169"/>
              <a:gd name="T52" fmla="*/ 2147483647 w 273"/>
              <a:gd name="T53" fmla="*/ 2147483647 h 169"/>
              <a:gd name="T54" fmla="*/ 2147483647 w 273"/>
              <a:gd name="T55" fmla="*/ 2147483647 h 169"/>
              <a:gd name="T56" fmla="*/ 2147483647 w 273"/>
              <a:gd name="T57" fmla="*/ 2147483647 h 169"/>
              <a:gd name="T58" fmla="*/ 2147483647 w 273"/>
              <a:gd name="T59" fmla="*/ 2147483647 h 169"/>
              <a:gd name="T60" fmla="*/ 2147483647 w 273"/>
              <a:gd name="T61" fmla="*/ 2147483647 h 169"/>
              <a:gd name="T62" fmla="*/ 2147483647 w 273"/>
              <a:gd name="T63" fmla="*/ 2147483647 h 169"/>
              <a:gd name="T64" fmla="*/ 2147483647 w 273"/>
              <a:gd name="T65" fmla="*/ 2147483647 h 169"/>
              <a:gd name="T66" fmla="*/ 2147483647 w 273"/>
              <a:gd name="T67" fmla="*/ 2147483647 h 169"/>
              <a:gd name="T68" fmla="*/ 2147483647 w 273"/>
              <a:gd name="T69" fmla="*/ 2147483647 h 169"/>
              <a:gd name="T70" fmla="*/ 2147483647 w 273"/>
              <a:gd name="T71" fmla="*/ 2147483647 h 169"/>
              <a:gd name="T72" fmla="*/ 2147483647 w 273"/>
              <a:gd name="T73" fmla="*/ 2147483647 h 169"/>
              <a:gd name="T74" fmla="*/ 2147483647 w 273"/>
              <a:gd name="T75" fmla="*/ 2147483647 h 169"/>
              <a:gd name="T76" fmla="*/ 2147483647 w 273"/>
              <a:gd name="T77" fmla="*/ 2147483647 h 169"/>
              <a:gd name="T78" fmla="*/ 2147483647 w 273"/>
              <a:gd name="T79" fmla="*/ 2147483647 h 169"/>
              <a:gd name="T80" fmla="*/ 2147483647 w 273"/>
              <a:gd name="T81" fmla="*/ 2147483647 h 169"/>
              <a:gd name="T82" fmla="*/ 2147483647 w 273"/>
              <a:gd name="T83" fmla="*/ 2147483647 h 169"/>
              <a:gd name="T84" fmla="*/ 2147483647 w 273"/>
              <a:gd name="T85" fmla="*/ 2147483647 h 169"/>
              <a:gd name="T86" fmla="*/ 2147483647 w 273"/>
              <a:gd name="T87" fmla="*/ 2147483647 h 169"/>
              <a:gd name="T88" fmla="*/ 2147483647 w 273"/>
              <a:gd name="T89" fmla="*/ 2147483647 h 169"/>
              <a:gd name="T90" fmla="*/ 2147483647 w 273"/>
              <a:gd name="T91" fmla="*/ 2147483647 h 169"/>
              <a:gd name="T92" fmla="*/ 2147483647 w 273"/>
              <a:gd name="T93" fmla="*/ 2147483647 h 169"/>
              <a:gd name="T94" fmla="*/ 2147483647 w 273"/>
              <a:gd name="T95" fmla="*/ 2147483647 h 169"/>
              <a:gd name="T96" fmla="*/ 2147483647 w 273"/>
              <a:gd name="T97" fmla="*/ 2147483647 h 169"/>
              <a:gd name="T98" fmla="*/ 2147483647 w 273"/>
              <a:gd name="T99" fmla="*/ 2147483647 h 169"/>
              <a:gd name="T100" fmla="*/ 2147483647 w 273"/>
              <a:gd name="T101" fmla="*/ 2147483647 h 169"/>
              <a:gd name="T102" fmla="*/ 2147483647 w 273"/>
              <a:gd name="T103" fmla="*/ 2147483647 h 169"/>
              <a:gd name="T104" fmla="*/ 2147483647 w 273"/>
              <a:gd name="T105" fmla="*/ 2147483647 h 169"/>
              <a:gd name="T106" fmla="*/ 2147483647 w 273"/>
              <a:gd name="T107" fmla="*/ 2147483647 h 169"/>
              <a:gd name="T108" fmla="*/ 2147483647 w 273"/>
              <a:gd name="T109" fmla="*/ 2147483647 h 169"/>
              <a:gd name="T110" fmla="*/ 2147483647 w 273"/>
              <a:gd name="T111" fmla="*/ 2147483647 h 169"/>
              <a:gd name="T112" fmla="*/ 2147483647 w 273"/>
              <a:gd name="T113" fmla="*/ 2147483647 h 169"/>
              <a:gd name="T114" fmla="*/ 2147483647 w 273"/>
              <a:gd name="T115" fmla="*/ 2147483647 h 169"/>
              <a:gd name="T116" fmla="*/ 2147483647 w 273"/>
              <a:gd name="T117" fmla="*/ 2147483647 h 169"/>
              <a:gd name="T118" fmla="*/ 2147483647 w 273"/>
              <a:gd name="T119" fmla="*/ 2147483647 h 169"/>
              <a:gd name="T120" fmla="*/ 2147483647 w 273"/>
              <a:gd name="T121" fmla="*/ 2147483647 h 169"/>
              <a:gd name="T122" fmla="*/ 2147483647 w 273"/>
              <a:gd name="T123" fmla="*/ 2147483647 h 16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169">
                <a:moveTo>
                  <a:pt x="228" y="75"/>
                </a:moveTo>
                <a:lnTo>
                  <a:pt x="228" y="75"/>
                </a:lnTo>
                <a:lnTo>
                  <a:pt x="218" y="72"/>
                </a:lnTo>
                <a:lnTo>
                  <a:pt x="210" y="69"/>
                </a:lnTo>
                <a:lnTo>
                  <a:pt x="192" y="60"/>
                </a:lnTo>
                <a:lnTo>
                  <a:pt x="176" y="49"/>
                </a:lnTo>
                <a:lnTo>
                  <a:pt x="162" y="39"/>
                </a:lnTo>
                <a:lnTo>
                  <a:pt x="153" y="33"/>
                </a:lnTo>
                <a:lnTo>
                  <a:pt x="149" y="29"/>
                </a:lnTo>
                <a:lnTo>
                  <a:pt x="143" y="23"/>
                </a:lnTo>
                <a:lnTo>
                  <a:pt x="139" y="22"/>
                </a:lnTo>
                <a:lnTo>
                  <a:pt x="134" y="22"/>
                </a:lnTo>
                <a:lnTo>
                  <a:pt x="127" y="22"/>
                </a:lnTo>
                <a:lnTo>
                  <a:pt x="119" y="24"/>
                </a:lnTo>
                <a:lnTo>
                  <a:pt x="111" y="26"/>
                </a:lnTo>
                <a:lnTo>
                  <a:pt x="98" y="24"/>
                </a:lnTo>
                <a:lnTo>
                  <a:pt x="86" y="20"/>
                </a:lnTo>
                <a:lnTo>
                  <a:pt x="61" y="9"/>
                </a:lnTo>
                <a:lnTo>
                  <a:pt x="46" y="3"/>
                </a:lnTo>
                <a:lnTo>
                  <a:pt x="40" y="1"/>
                </a:lnTo>
                <a:lnTo>
                  <a:pt x="33" y="0"/>
                </a:lnTo>
                <a:lnTo>
                  <a:pt x="27" y="1"/>
                </a:lnTo>
                <a:lnTo>
                  <a:pt x="23" y="3"/>
                </a:lnTo>
                <a:lnTo>
                  <a:pt x="16" y="7"/>
                </a:lnTo>
                <a:lnTo>
                  <a:pt x="12" y="12"/>
                </a:lnTo>
                <a:lnTo>
                  <a:pt x="10" y="18"/>
                </a:lnTo>
                <a:lnTo>
                  <a:pt x="8" y="20"/>
                </a:lnTo>
                <a:lnTo>
                  <a:pt x="5" y="26"/>
                </a:lnTo>
                <a:lnTo>
                  <a:pt x="1" y="34"/>
                </a:lnTo>
                <a:lnTo>
                  <a:pt x="0" y="44"/>
                </a:lnTo>
                <a:lnTo>
                  <a:pt x="0" y="49"/>
                </a:lnTo>
                <a:lnTo>
                  <a:pt x="1" y="54"/>
                </a:lnTo>
                <a:lnTo>
                  <a:pt x="4" y="65"/>
                </a:lnTo>
                <a:lnTo>
                  <a:pt x="4" y="76"/>
                </a:lnTo>
                <a:lnTo>
                  <a:pt x="4" y="90"/>
                </a:lnTo>
                <a:lnTo>
                  <a:pt x="5" y="97"/>
                </a:lnTo>
                <a:lnTo>
                  <a:pt x="7" y="105"/>
                </a:lnTo>
                <a:lnTo>
                  <a:pt x="11" y="113"/>
                </a:lnTo>
                <a:lnTo>
                  <a:pt x="18" y="119"/>
                </a:lnTo>
                <a:lnTo>
                  <a:pt x="25" y="124"/>
                </a:lnTo>
                <a:lnTo>
                  <a:pt x="34" y="128"/>
                </a:lnTo>
                <a:lnTo>
                  <a:pt x="52" y="134"/>
                </a:lnTo>
                <a:lnTo>
                  <a:pt x="68" y="138"/>
                </a:lnTo>
                <a:lnTo>
                  <a:pt x="72" y="138"/>
                </a:lnTo>
                <a:lnTo>
                  <a:pt x="78" y="139"/>
                </a:lnTo>
                <a:lnTo>
                  <a:pt x="83" y="138"/>
                </a:lnTo>
                <a:lnTo>
                  <a:pt x="87" y="135"/>
                </a:lnTo>
                <a:lnTo>
                  <a:pt x="90" y="132"/>
                </a:lnTo>
                <a:lnTo>
                  <a:pt x="101" y="139"/>
                </a:lnTo>
                <a:lnTo>
                  <a:pt x="93" y="145"/>
                </a:lnTo>
                <a:lnTo>
                  <a:pt x="90" y="149"/>
                </a:lnTo>
                <a:lnTo>
                  <a:pt x="79" y="157"/>
                </a:lnTo>
                <a:lnTo>
                  <a:pt x="76" y="161"/>
                </a:lnTo>
                <a:lnTo>
                  <a:pt x="75" y="162"/>
                </a:lnTo>
                <a:lnTo>
                  <a:pt x="76" y="165"/>
                </a:lnTo>
                <a:lnTo>
                  <a:pt x="78" y="166"/>
                </a:lnTo>
                <a:lnTo>
                  <a:pt x="79" y="166"/>
                </a:lnTo>
                <a:lnTo>
                  <a:pt x="82" y="166"/>
                </a:lnTo>
                <a:lnTo>
                  <a:pt x="85" y="165"/>
                </a:lnTo>
                <a:lnTo>
                  <a:pt x="91" y="160"/>
                </a:lnTo>
                <a:lnTo>
                  <a:pt x="96" y="155"/>
                </a:lnTo>
                <a:lnTo>
                  <a:pt x="102" y="154"/>
                </a:lnTo>
                <a:lnTo>
                  <a:pt x="106" y="151"/>
                </a:lnTo>
                <a:lnTo>
                  <a:pt x="108" y="150"/>
                </a:lnTo>
                <a:lnTo>
                  <a:pt x="113" y="146"/>
                </a:lnTo>
                <a:lnTo>
                  <a:pt x="131" y="154"/>
                </a:lnTo>
                <a:lnTo>
                  <a:pt x="152" y="162"/>
                </a:lnTo>
                <a:lnTo>
                  <a:pt x="172" y="168"/>
                </a:lnTo>
                <a:lnTo>
                  <a:pt x="182" y="169"/>
                </a:lnTo>
                <a:lnTo>
                  <a:pt x="192" y="169"/>
                </a:lnTo>
                <a:lnTo>
                  <a:pt x="202" y="169"/>
                </a:lnTo>
                <a:lnTo>
                  <a:pt x="220" y="165"/>
                </a:lnTo>
                <a:lnTo>
                  <a:pt x="235" y="160"/>
                </a:lnTo>
                <a:lnTo>
                  <a:pt x="247" y="154"/>
                </a:lnTo>
                <a:lnTo>
                  <a:pt x="257" y="146"/>
                </a:lnTo>
                <a:lnTo>
                  <a:pt x="263" y="139"/>
                </a:lnTo>
                <a:lnTo>
                  <a:pt x="268" y="134"/>
                </a:lnTo>
                <a:lnTo>
                  <a:pt x="272" y="127"/>
                </a:lnTo>
                <a:lnTo>
                  <a:pt x="273" y="127"/>
                </a:lnTo>
                <a:lnTo>
                  <a:pt x="273" y="125"/>
                </a:lnTo>
                <a:lnTo>
                  <a:pt x="273" y="119"/>
                </a:lnTo>
                <a:lnTo>
                  <a:pt x="270" y="112"/>
                </a:lnTo>
                <a:lnTo>
                  <a:pt x="268" y="105"/>
                </a:lnTo>
                <a:lnTo>
                  <a:pt x="263" y="97"/>
                </a:lnTo>
                <a:lnTo>
                  <a:pt x="258" y="90"/>
                </a:lnTo>
                <a:lnTo>
                  <a:pt x="250" y="83"/>
                </a:lnTo>
                <a:lnTo>
                  <a:pt x="240" y="78"/>
                </a:lnTo>
                <a:lnTo>
                  <a:pt x="228" y="75"/>
                </a:lnTo>
                <a:close/>
                <a:moveTo>
                  <a:pt x="83" y="160"/>
                </a:moveTo>
                <a:lnTo>
                  <a:pt x="83" y="160"/>
                </a:lnTo>
                <a:lnTo>
                  <a:pt x="87" y="157"/>
                </a:lnTo>
                <a:lnTo>
                  <a:pt x="83" y="160"/>
                </a:lnTo>
                <a:close/>
                <a:moveTo>
                  <a:pt x="157" y="57"/>
                </a:moveTo>
                <a:lnTo>
                  <a:pt x="157" y="57"/>
                </a:lnTo>
                <a:lnTo>
                  <a:pt x="167" y="64"/>
                </a:lnTo>
                <a:lnTo>
                  <a:pt x="161" y="68"/>
                </a:lnTo>
                <a:lnTo>
                  <a:pt x="153" y="61"/>
                </a:lnTo>
                <a:lnTo>
                  <a:pt x="157" y="57"/>
                </a:lnTo>
                <a:close/>
                <a:moveTo>
                  <a:pt x="136" y="45"/>
                </a:moveTo>
                <a:lnTo>
                  <a:pt x="136" y="45"/>
                </a:lnTo>
                <a:lnTo>
                  <a:pt x="136" y="44"/>
                </a:lnTo>
                <a:lnTo>
                  <a:pt x="138" y="41"/>
                </a:lnTo>
                <a:lnTo>
                  <a:pt x="152" y="53"/>
                </a:lnTo>
                <a:lnTo>
                  <a:pt x="147" y="56"/>
                </a:lnTo>
                <a:lnTo>
                  <a:pt x="139" y="49"/>
                </a:lnTo>
                <a:lnTo>
                  <a:pt x="134" y="46"/>
                </a:lnTo>
                <a:lnTo>
                  <a:pt x="136" y="45"/>
                </a:lnTo>
                <a:close/>
                <a:moveTo>
                  <a:pt x="33" y="11"/>
                </a:moveTo>
                <a:lnTo>
                  <a:pt x="33" y="11"/>
                </a:lnTo>
                <a:lnTo>
                  <a:pt x="37" y="12"/>
                </a:lnTo>
                <a:lnTo>
                  <a:pt x="42" y="14"/>
                </a:lnTo>
                <a:lnTo>
                  <a:pt x="57" y="20"/>
                </a:lnTo>
                <a:lnTo>
                  <a:pt x="70" y="26"/>
                </a:lnTo>
                <a:lnTo>
                  <a:pt x="83" y="31"/>
                </a:lnTo>
                <a:lnTo>
                  <a:pt x="97" y="34"/>
                </a:lnTo>
                <a:lnTo>
                  <a:pt x="111" y="37"/>
                </a:lnTo>
                <a:lnTo>
                  <a:pt x="116" y="35"/>
                </a:lnTo>
                <a:lnTo>
                  <a:pt x="123" y="34"/>
                </a:lnTo>
                <a:lnTo>
                  <a:pt x="134" y="33"/>
                </a:lnTo>
                <a:lnTo>
                  <a:pt x="135" y="33"/>
                </a:lnTo>
                <a:lnTo>
                  <a:pt x="132" y="34"/>
                </a:lnTo>
                <a:lnTo>
                  <a:pt x="131" y="38"/>
                </a:lnTo>
                <a:lnTo>
                  <a:pt x="130" y="44"/>
                </a:lnTo>
                <a:lnTo>
                  <a:pt x="123" y="44"/>
                </a:lnTo>
                <a:lnTo>
                  <a:pt x="113" y="44"/>
                </a:lnTo>
                <a:lnTo>
                  <a:pt x="104" y="45"/>
                </a:lnTo>
                <a:lnTo>
                  <a:pt x="91" y="46"/>
                </a:lnTo>
                <a:lnTo>
                  <a:pt x="75" y="45"/>
                </a:lnTo>
                <a:lnTo>
                  <a:pt x="64" y="44"/>
                </a:lnTo>
                <a:lnTo>
                  <a:pt x="55" y="41"/>
                </a:lnTo>
                <a:lnTo>
                  <a:pt x="46" y="37"/>
                </a:lnTo>
                <a:lnTo>
                  <a:pt x="38" y="34"/>
                </a:lnTo>
                <a:lnTo>
                  <a:pt x="27" y="26"/>
                </a:lnTo>
                <a:lnTo>
                  <a:pt x="20" y="19"/>
                </a:lnTo>
                <a:lnTo>
                  <a:pt x="22" y="18"/>
                </a:lnTo>
                <a:lnTo>
                  <a:pt x="25" y="15"/>
                </a:lnTo>
                <a:lnTo>
                  <a:pt x="27" y="12"/>
                </a:lnTo>
                <a:lnTo>
                  <a:pt x="33" y="11"/>
                </a:lnTo>
                <a:close/>
                <a:moveTo>
                  <a:pt x="111" y="131"/>
                </a:moveTo>
                <a:lnTo>
                  <a:pt x="111" y="131"/>
                </a:lnTo>
                <a:lnTo>
                  <a:pt x="91" y="120"/>
                </a:lnTo>
                <a:lnTo>
                  <a:pt x="86" y="116"/>
                </a:lnTo>
                <a:lnTo>
                  <a:pt x="85" y="116"/>
                </a:lnTo>
                <a:lnTo>
                  <a:pt x="85" y="117"/>
                </a:lnTo>
                <a:lnTo>
                  <a:pt x="83" y="123"/>
                </a:lnTo>
                <a:lnTo>
                  <a:pt x="82" y="125"/>
                </a:lnTo>
                <a:lnTo>
                  <a:pt x="81" y="127"/>
                </a:lnTo>
                <a:lnTo>
                  <a:pt x="78" y="128"/>
                </a:lnTo>
                <a:lnTo>
                  <a:pt x="75" y="128"/>
                </a:lnTo>
                <a:lnTo>
                  <a:pt x="71" y="127"/>
                </a:lnTo>
                <a:lnTo>
                  <a:pt x="57" y="124"/>
                </a:lnTo>
                <a:lnTo>
                  <a:pt x="41" y="119"/>
                </a:lnTo>
                <a:lnTo>
                  <a:pt x="33" y="116"/>
                </a:lnTo>
                <a:lnTo>
                  <a:pt x="26" y="112"/>
                </a:lnTo>
                <a:lnTo>
                  <a:pt x="20" y="108"/>
                </a:lnTo>
                <a:lnTo>
                  <a:pt x="18" y="102"/>
                </a:lnTo>
                <a:lnTo>
                  <a:pt x="15" y="91"/>
                </a:lnTo>
                <a:lnTo>
                  <a:pt x="26" y="98"/>
                </a:lnTo>
                <a:lnTo>
                  <a:pt x="41" y="106"/>
                </a:lnTo>
                <a:lnTo>
                  <a:pt x="51" y="109"/>
                </a:lnTo>
                <a:lnTo>
                  <a:pt x="61" y="112"/>
                </a:lnTo>
                <a:lnTo>
                  <a:pt x="74" y="115"/>
                </a:lnTo>
                <a:lnTo>
                  <a:pt x="87" y="116"/>
                </a:lnTo>
                <a:lnTo>
                  <a:pt x="113" y="128"/>
                </a:lnTo>
                <a:lnTo>
                  <a:pt x="111" y="131"/>
                </a:lnTo>
                <a:close/>
                <a:moveTo>
                  <a:pt x="89" y="109"/>
                </a:moveTo>
                <a:lnTo>
                  <a:pt x="89" y="109"/>
                </a:lnTo>
                <a:lnTo>
                  <a:pt x="87" y="109"/>
                </a:lnTo>
                <a:lnTo>
                  <a:pt x="74" y="108"/>
                </a:lnTo>
                <a:lnTo>
                  <a:pt x="60" y="105"/>
                </a:lnTo>
                <a:lnTo>
                  <a:pt x="49" y="101"/>
                </a:lnTo>
                <a:lnTo>
                  <a:pt x="38" y="97"/>
                </a:lnTo>
                <a:lnTo>
                  <a:pt x="30" y="93"/>
                </a:lnTo>
                <a:lnTo>
                  <a:pt x="23" y="89"/>
                </a:lnTo>
                <a:lnTo>
                  <a:pt x="15" y="82"/>
                </a:lnTo>
                <a:lnTo>
                  <a:pt x="15" y="76"/>
                </a:lnTo>
                <a:lnTo>
                  <a:pt x="15" y="64"/>
                </a:lnTo>
                <a:lnTo>
                  <a:pt x="14" y="59"/>
                </a:lnTo>
                <a:lnTo>
                  <a:pt x="12" y="52"/>
                </a:lnTo>
                <a:lnTo>
                  <a:pt x="11" y="44"/>
                </a:lnTo>
                <a:lnTo>
                  <a:pt x="12" y="37"/>
                </a:lnTo>
                <a:lnTo>
                  <a:pt x="15" y="31"/>
                </a:lnTo>
                <a:lnTo>
                  <a:pt x="18" y="27"/>
                </a:lnTo>
                <a:lnTo>
                  <a:pt x="18" y="26"/>
                </a:lnTo>
                <a:lnTo>
                  <a:pt x="26" y="33"/>
                </a:lnTo>
                <a:lnTo>
                  <a:pt x="38" y="41"/>
                </a:lnTo>
                <a:lnTo>
                  <a:pt x="45" y="45"/>
                </a:lnTo>
                <a:lnTo>
                  <a:pt x="53" y="48"/>
                </a:lnTo>
                <a:lnTo>
                  <a:pt x="64" y="50"/>
                </a:lnTo>
                <a:lnTo>
                  <a:pt x="75" y="52"/>
                </a:lnTo>
                <a:lnTo>
                  <a:pt x="91" y="52"/>
                </a:lnTo>
                <a:lnTo>
                  <a:pt x="105" y="52"/>
                </a:lnTo>
                <a:lnTo>
                  <a:pt x="115" y="50"/>
                </a:lnTo>
                <a:lnTo>
                  <a:pt x="121" y="50"/>
                </a:lnTo>
                <a:lnTo>
                  <a:pt x="126" y="50"/>
                </a:lnTo>
                <a:lnTo>
                  <a:pt x="130" y="52"/>
                </a:lnTo>
                <a:lnTo>
                  <a:pt x="134" y="54"/>
                </a:lnTo>
                <a:lnTo>
                  <a:pt x="142" y="60"/>
                </a:lnTo>
                <a:lnTo>
                  <a:pt x="135" y="67"/>
                </a:lnTo>
                <a:lnTo>
                  <a:pt x="135" y="68"/>
                </a:lnTo>
                <a:lnTo>
                  <a:pt x="138" y="72"/>
                </a:lnTo>
                <a:lnTo>
                  <a:pt x="139" y="72"/>
                </a:lnTo>
                <a:lnTo>
                  <a:pt x="147" y="65"/>
                </a:lnTo>
                <a:lnTo>
                  <a:pt x="156" y="72"/>
                </a:lnTo>
                <a:lnTo>
                  <a:pt x="150" y="79"/>
                </a:lnTo>
                <a:lnTo>
                  <a:pt x="149" y="80"/>
                </a:lnTo>
                <a:lnTo>
                  <a:pt x="152" y="83"/>
                </a:lnTo>
                <a:lnTo>
                  <a:pt x="153" y="84"/>
                </a:lnTo>
                <a:lnTo>
                  <a:pt x="154" y="83"/>
                </a:lnTo>
                <a:lnTo>
                  <a:pt x="161" y="76"/>
                </a:lnTo>
                <a:lnTo>
                  <a:pt x="171" y="84"/>
                </a:lnTo>
                <a:lnTo>
                  <a:pt x="162" y="91"/>
                </a:lnTo>
                <a:lnTo>
                  <a:pt x="162" y="93"/>
                </a:lnTo>
                <a:lnTo>
                  <a:pt x="165" y="95"/>
                </a:lnTo>
                <a:lnTo>
                  <a:pt x="167" y="95"/>
                </a:lnTo>
                <a:lnTo>
                  <a:pt x="175" y="89"/>
                </a:lnTo>
                <a:lnTo>
                  <a:pt x="179" y="91"/>
                </a:lnTo>
                <a:lnTo>
                  <a:pt x="183" y="93"/>
                </a:lnTo>
                <a:lnTo>
                  <a:pt x="184" y="93"/>
                </a:lnTo>
                <a:lnTo>
                  <a:pt x="187" y="91"/>
                </a:lnTo>
                <a:lnTo>
                  <a:pt x="190" y="90"/>
                </a:lnTo>
                <a:lnTo>
                  <a:pt x="192" y="87"/>
                </a:lnTo>
                <a:lnTo>
                  <a:pt x="192" y="83"/>
                </a:lnTo>
                <a:lnTo>
                  <a:pt x="191" y="79"/>
                </a:lnTo>
                <a:lnTo>
                  <a:pt x="190" y="76"/>
                </a:lnTo>
                <a:lnTo>
                  <a:pt x="187" y="72"/>
                </a:lnTo>
                <a:lnTo>
                  <a:pt x="171" y="59"/>
                </a:lnTo>
                <a:lnTo>
                  <a:pt x="183" y="67"/>
                </a:lnTo>
                <a:lnTo>
                  <a:pt x="197" y="75"/>
                </a:lnTo>
                <a:lnTo>
                  <a:pt x="212" y="82"/>
                </a:lnTo>
                <a:lnTo>
                  <a:pt x="227" y="86"/>
                </a:lnTo>
                <a:lnTo>
                  <a:pt x="233" y="87"/>
                </a:lnTo>
                <a:lnTo>
                  <a:pt x="240" y="90"/>
                </a:lnTo>
                <a:lnTo>
                  <a:pt x="246" y="93"/>
                </a:lnTo>
                <a:lnTo>
                  <a:pt x="250" y="97"/>
                </a:lnTo>
                <a:lnTo>
                  <a:pt x="257" y="105"/>
                </a:lnTo>
                <a:lnTo>
                  <a:pt x="259" y="113"/>
                </a:lnTo>
                <a:lnTo>
                  <a:pt x="254" y="121"/>
                </a:lnTo>
                <a:lnTo>
                  <a:pt x="248" y="128"/>
                </a:lnTo>
                <a:lnTo>
                  <a:pt x="240" y="134"/>
                </a:lnTo>
                <a:lnTo>
                  <a:pt x="233" y="138"/>
                </a:lnTo>
                <a:lnTo>
                  <a:pt x="225" y="142"/>
                </a:lnTo>
                <a:lnTo>
                  <a:pt x="217" y="143"/>
                </a:lnTo>
                <a:lnTo>
                  <a:pt x="202" y="146"/>
                </a:lnTo>
                <a:lnTo>
                  <a:pt x="194" y="146"/>
                </a:lnTo>
                <a:lnTo>
                  <a:pt x="186" y="146"/>
                </a:lnTo>
                <a:lnTo>
                  <a:pt x="168" y="142"/>
                </a:lnTo>
                <a:lnTo>
                  <a:pt x="149" y="135"/>
                </a:lnTo>
                <a:lnTo>
                  <a:pt x="130" y="128"/>
                </a:lnTo>
                <a:lnTo>
                  <a:pt x="134" y="120"/>
                </a:lnTo>
                <a:lnTo>
                  <a:pt x="136" y="113"/>
                </a:lnTo>
                <a:lnTo>
                  <a:pt x="138" y="105"/>
                </a:lnTo>
                <a:lnTo>
                  <a:pt x="138" y="98"/>
                </a:lnTo>
                <a:lnTo>
                  <a:pt x="135" y="83"/>
                </a:lnTo>
                <a:lnTo>
                  <a:pt x="132" y="71"/>
                </a:lnTo>
                <a:lnTo>
                  <a:pt x="130" y="65"/>
                </a:lnTo>
                <a:lnTo>
                  <a:pt x="130" y="64"/>
                </a:lnTo>
                <a:lnTo>
                  <a:pt x="131" y="63"/>
                </a:lnTo>
                <a:lnTo>
                  <a:pt x="131" y="59"/>
                </a:lnTo>
                <a:lnTo>
                  <a:pt x="130" y="57"/>
                </a:lnTo>
                <a:lnTo>
                  <a:pt x="128" y="54"/>
                </a:lnTo>
                <a:lnTo>
                  <a:pt x="127" y="54"/>
                </a:lnTo>
                <a:lnTo>
                  <a:pt x="126" y="54"/>
                </a:lnTo>
                <a:lnTo>
                  <a:pt x="124" y="56"/>
                </a:lnTo>
                <a:lnTo>
                  <a:pt x="121" y="60"/>
                </a:lnTo>
                <a:lnTo>
                  <a:pt x="120" y="65"/>
                </a:lnTo>
                <a:lnTo>
                  <a:pt x="119" y="69"/>
                </a:lnTo>
                <a:lnTo>
                  <a:pt x="120" y="78"/>
                </a:lnTo>
                <a:lnTo>
                  <a:pt x="123" y="87"/>
                </a:lnTo>
                <a:lnTo>
                  <a:pt x="126" y="95"/>
                </a:lnTo>
                <a:lnTo>
                  <a:pt x="127" y="101"/>
                </a:lnTo>
                <a:lnTo>
                  <a:pt x="124" y="109"/>
                </a:lnTo>
                <a:lnTo>
                  <a:pt x="117" y="123"/>
                </a:lnTo>
                <a:lnTo>
                  <a:pt x="89" y="109"/>
                </a:lnTo>
                <a:close/>
                <a:moveTo>
                  <a:pt x="167" y="72"/>
                </a:moveTo>
                <a:lnTo>
                  <a:pt x="167" y="72"/>
                </a:lnTo>
                <a:lnTo>
                  <a:pt x="172" y="68"/>
                </a:lnTo>
                <a:lnTo>
                  <a:pt x="180" y="75"/>
                </a:lnTo>
                <a:lnTo>
                  <a:pt x="175" y="79"/>
                </a:lnTo>
                <a:lnTo>
                  <a:pt x="167" y="72"/>
                </a:lnTo>
                <a:close/>
                <a:moveTo>
                  <a:pt x="180" y="84"/>
                </a:moveTo>
                <a:lnTo>
                  <a:pt x="180" y="84"/>
                </a:lnTo>
                <a:lnTo>
                  <a:pt x="184" y="80"/>
                </a:lnTo>
                <a:lnTo>
                  <a:pt x="186" y="83"/>
                </a:lnTo>
                <a:lnTo>
                  <a:pt x="186" y="86"/>
                </a:lnTo>
                <a:lnTo>
                  <a:pt x="184" y="86"/>
                </a:lnTo>
                <a:lnTo>
                  <a:pt x="180" y="84"/>
                </a:lnTo>
                <a:close/>
                <a:moveTo>
                  <a:pt x="201" y="158"/>
                </a:moveTo>
                <a:lnTo>
                  <a:pt x="201" y="158"/>
                </a:lnTo>
                <a:lnTo>
                  <a:pt x="192" y="158"/>
                </a:lnTo>
                <a:lnTo>
                  <a:pt x="183" y="158"/>
                </a:lnTo>
                <a:lnTo>
                  <a:pt x="173" y="157"/>
                </a:lnTo>
                <a:lnTo>
                  <a:pt x="156" y="151"/>
                </a:lnTo>
                <a:lnTo>
                  <a:pt x="138" y="146"/>
                </a:lnTo>
                <a:lnTo>
                  <a:pt x="121" y="138"/>
                </a:lnTo>
                <a:lnTo>
                  <a:pt x="126" y="134"/>
                </a:lnTo>
                <a:lnTo>
                  <a:pt x="143" y="140"/>
                </a:lnTo>
                <a:lnTo>
                  <a:pt x="162" y="147"/>
                </a:lnTo>
                <a:lnTo>
                  <a:pt x="182" y="151"/>
                </a:lnTo>
                <a:lnTo>
                  <a:pt x="198" y="153"/>
                </a:lnTo>
                <a:lnTo>
                  <a:pt x="202" y="153"/>
                </a:lnTo>
                <a:lnTo>
                  <a:pt x="216" y="151"/>
                </a:lnTo>
                <a:lnTo>
                  <a:pt x="232" y="146"/>
                </a:lnTo>
                <a:lnTo>
                  <a:pt x="240" y="142"/>
                </a:lnTo>
                <a:lnTo>
                  <a:pt x="248" y="138"/>
                </a:lnTo>
                <a:lnTo>
                  <a:pt x="255" y="131"/>
                </a:lnTo>
                <a:lnTo>
                  <a:pt x="262" y="123"/>
                </a:lnTo>
                <a:lnTo>
                  <a:pt x="257" y="131"/>
                </a:lnTo>
                <a:lnTo>
                  <a:pt x="251" y="135"/>
                </a:lnTo>
                <a:lnTo>
                  <a:pt x="246" y="140"/>
                </a:lnTo>
                <a:lnTo>
                  <a:pt x="237" y="146"/>
                </a:lnTo>
                <a:lnTo>
                  <a:pt x="227" y="151"/>
                </a:lnTo>
                <a:lnTo>
                  <a:pt x="214" y="155"/>
                </a:lnTo>
                <a:lnTo>
                  <a:pt x="201"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5" name="Freeform 191"/>
          <p:cNvSpPr>
            <a:spLocks noEditPoints="1"/>
          </p:cNvSpPr>
          <p:nvPr/>
        </p:nvSpPr>
        <p:spPr bwMode="auto">
          <a:xfrm>
            <a:off x="3759200" y="2092325"/>
            <a:ext cx="147638" cy="139700"/>
          </a:xfrm>
          <a:custGeom>
            <a:avLst/>
            <a:gdLst>
              <a:gd name="T0" fmla="*/ 2147483647 w 273"/>
              <a:gd name="T1" fmla="*/ 2147483647 h 256"/>
              <a:gd name="T2" fmla="*/ 2147483647 w 273"/>
              <a:gd name="T3" fmla="*/ 2147483647 h 256"/>
              <a:gd name="T4" fmla="*/ 2147483647 w 273"/>
              <a:gd name="T5" fmla="*/ 2147483647 h 256"/>
              <a:gd name="T6" fmla="*/ 2147483647 w 273"/>
              <a:gd name="T7" fmla="*/ 2147483647 h 256"/>
              <a:gd name="T8" fmla="*/ 2147483647 w 273"/>
              <a:gd name="T9" fmla="*/ 2147483647 h 256"/>
              <a:gd name="T10" fmla="*/ 2147483647 w 273"/>
              <a:gd name="T11" fmla="*/ 2147483647 h 256"/>
              <a:gd name="T12" fmla="*/ 2147483647 w 273"/>
              <a:gd name="T13" fmla="*/ 0 h 256"/>
              <a:gd name="T14" fmla="*/ 2147483647 w 273"/>
              <a:gd name="T15" fmla="*/ 2147483647 h 256"/>
              <a:gd name="T16" fmla="*/ 2147483647 w 273"/>
              <a:gd name="T17" fmla="*/ 2147483647 h 256"/>
              <a:gd name="T18" fmla="*/ 2147483647 w 273"/>
              <a:gd name="T19" fmla="*/ 2147483647 h 256"/>
              <a:gd name="T20" fmla="*/ 0 w 273"/>
              <a:gd name="T21" fmla="*/ 2147483647 h 256"/>
              <a:gd name="T22" fmla="*/ 2147483647 w 273"/>
              <a:gd name="T23" fmla="*/ 2147483647 h 256"/>
              <a:gd name="T24" fmla="*/ 2147483647 w 273"/>
              <a:gd name="T25" fmla="*/ 2147483647 h 256"/>
              <a:gd name="T26" fmla="*/ 2147483647 w 273"/>
              <a:gd name="T27" fmla="*/ 2147483647 h 256"/>
              <a:gd name="T28" fmla="*/ 2147483647 w 273"/>
              <a:gd name="T29" fmla="*/ 2147483647 h 256"/>
              <a:gd name="T30" fmla="*/ 2147483647 w 273"/>
              <a:gd name="T31" fmla="*/ 2147483647 h 256"/>
              <a:gd name="T32" fmla="*/ 2147483647 w 273"/>
              <a:gd name="T33" fmla="*/ 2147483647 h 256"/>
              <a:gd name="T34" fmla="*/ 2147483647 w 273"/>
              <a:gd name="T35" fmla="*/ 2147483647 h 256"/>
              <a:gd name="T36" fmla="*/ 2147483647 w 273"/>
              <a:gd name="T37" fmla="*/ 2147483647 h 256"/>
              <a:gd name="T38" fmla="*/ 2147483647 w 273"/>
              <a:gd name="T39" fmla="*/ 2147483647 h 256"/>
              <a:gd name="T40" fmla="*/ 2147483647 w 273"/>
              <a:gd name="T41" fmla="*/ 2147483647 h 256"/>
              <a:gd name="T42" fmla="*/ 2147483647 w 273"/>
              <a:gd name="T43" fmla="*/ 2147483647 h 256"/>
              <a:gd name="T44" fmla="*/ 2147483647 w 273"/>
              <a:gd name="T45" fmla="*/ 2147483647 h 256"/>
              <a:gd name="T46" fmla="*/ 2147483647 w 273"/>
              <a:gd name="T47" fmla="*/ 2147483647 h 256"/>
              <a:gd name="T48" fmla="*/ 2147483647 w 273"/>
              <a:gd name="T49" fmla="*/ 2147483647 h 256"/>
              <a:gd name="T50" fmla="*/ 2147483647 w 273"/>
              <a:gd name="T51" fmla="*/ 2147483647 h 256"/>
              <a:gd name="T52" fmla="*/ 2147483647 w 273"/>
              <a:gd name="T53" fmla="*/ 2147483647 h 256"/>
              <a:gd name="T54" fmla="*/ 2147483647 w 273"/>
              <a:gd name="T55" fmla="*/ 2147483647 h 256"/>
              <a:gd name="T56" fmla="*/ 2147483647 w 273"/>
              <a:gd name="T57" fmla="*/ 2147483647 h 256"/>
              <a:gd name="T58" fmla="*/ 2147483647 w 273"/>
              <a:gd name="T59" fmla="*/ 2147483647 h 256"/>
              <a:gd name="T60" fmla="*/ 2147483647 w 273"/>
              <a:gd name="T61" fmla="*/ 2147483647 h 256"/>
              <a:gd name="T62" fmla="*/ 2147483647 w 273"/>
              <a:gd name="T63" fmla="*/ 2147483647 h 256"/>
              <a:gd name="T64" fmla="*/ 2147483647 w 273"/>
              <a:gd name="T65" fmla="*/ 2147483647 h 256"/>
              <a:gd name="T66" fmla="*/ 2147483647 w 273"/>
              <a:gd name="T67" fmla="*/ 2147483647 h 256"/>
              <a:gd name="T68" fmla="*/ 2147483647 w 273"/>
              <a:gd name="T69" fmla="*/ 2147483647 h 256"/>
              <a:gd name="T70" fmla="*/ 2147483647 w 273"/>
              <a:gd name="T71" fmla="*/ 2147483647 h 256"/>
              <a:gd name="T72" fmla="*/ 2147483647 w 273"/>
              <a:gd name="T73" fmla="*/ 2147483647 h 256"/>
              <a:gd name="T74" fmla="*/ 2147483647 w 273"/>
              <a:gd name="T75" fmla="*/ 2147483647 h 256"/>
              <a:gd name="T76" fmla="*/ 2147483647 w 273"/>
              <a:gd name="T77" fmla="*/ 2147483647 h 256"/>
              <a:gd name="T78" fmla="*/ 2147483647 w 273"/>
              <a:gd name="T79" fmla="*/ 2147483647 h 256"/>
              <a:gd name="T80" fmla="*/ 2147483647 w 273"/>
              <a:gd name="T81" fmla="*/ 2147483647 h 256"/>
              <a:gd name="T82" fmla="*/ 2147483647 w 273"/>
              <a:gd name="T83" fmla="*/ 2147483647 h 256"/>
              <a:gd name="T84" fmla="*/ 2147483647 w 273"/>
              <a:gd name="T85" fmla="*/ 2147483647 h 256"/>
              <a:gd name="T86" fmla="*/ 2147483647 w 273"/>
              <a:gd name="T87" fmla="*/ 2147483647 h 256"/>
              <a:gd name="T88" fmla="*/ 2147483647 w 273"/>
              <a:gd name="T89" fmla="*/ 2147483647 h 256"/>
              <a:gd name="T90" fmla="*/ 2147483647 w 273"/>
              <a:gd name="T91" fmla="*/ 2147483647 h 256"/>
              <a:gd name="T92" fmla="*/ 2147483647 w 273"/>
              <a:gd name="T93" fmla="*/ 2147483647 h 256"/>
              <a:gd name="T94" fmla="*/ 2147483647 w 273"/>
              <a:gd name="T95" fmla="*/ 2147483647 h 256"/>
              <a:gd name="T96" fmla="*/ 2147483647 w 273"/>
              <a:gd name="T97" fmla="*/ 2147483647 h 2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3" h="256">
                <a:moveTo>
                  <a:pt x="270" y="95"/>
                </a:moveTo>
                <a:lnTo>
                  <a:pt x="213" y="52"/>
                </a:lnTo>
                <a:lnTo>
                  <a:pt x="213" y="15"/>
                </a:lnTo>
                <a:lnTo>
                  <a:pt x="211" y="11"/>
                </a:lnTo>
                <a:lnTo>
                  <a:pt x="210" y="11"/>
                </a:lnTo>
                <a:lnTo>
                  <a:pt x="192" y="11"/>
                </a:lnTo>
                <a:lnTo>
                  <a:pt x="191" y="11"/>
                </a:lnTo>
                <a:lnTo>
                  <a:pt x="191" y="15"/>
                </a:lnTo>
                <a:lnTo>
                  <a:pt x="191" y="35"/>
                </a:lnTo>
                <a:lnTo>
                  <a:pt x="153" y="5"/>
                </a:lnTo>
                <a:lnTo>
                  <a:pt x="149" y="3"/>
                </a:lnTo>
                <a:lnTo>
                  <a:pt x="146" y="1"/>
                </a:lnTo>
                <a:lnTo>
                  <a:pt x="141" y="0"/>
                </a:lnTo>
                <a:lnTo>
                  <a:pt x="136" y="0"/>
                </a:lnTo>
                <a:lnTo>
                  <a:pt x="132" y="0"/>
                </a:lnTo>
                <a:lnTo>
                  <a:pt x="128" y="1"/>
                </a:lnTo>
                <a:lnTo>
                  <a:pt x="124" y="3"/>
                </a:lnTo>
                <a:lnTo>
                  <a:pt x="121" y="5"/>
                </a:lnTo>
                <a:lnTo>
                  <a:pt x="4" y="95"/>
                </a:lnTo>
                <a:lnTo>
                  <a:pt x="1" y="98"/>
                </a:lnTo>
                <a:lnTo>
                  <a:pt x="0" y="101"/>
                </a:lnTo>
                <a:lnTo>
                  <a:pt x="0" y="104"/>
                </a:lnTo>
                <a:lnTo>
                  <a:pt x="1" y="106"/>
                </a:lnTo>
                <a:lnTo>
                  <a:pt x="5" y="109"/>
                </a:lnTo>
                <a:lnTo>
                  <a:pt x="8" y="110"/>
                </a:lnTo>
                <a:lnTo>
                  <a:pt x="11" y="109"/>
                </a:lnTo>
                <a:lnTo>
                  <a:pt x="14" y="108"/>
                </a:lnTo>
                <a:lnTo>
                  <a:pt x="30" y="95"/>
                </a:lnTo>
                <a:lnTo>
                  <a:pt x="30" y="233"/>
                </a:lnTo>
                <a:lnTo>
                  <a:pt x="30" y="237"/>
                </a:lnTo>
                <a:lnTo>
                  <a:pt x="31" y="241"/>
                </a:lnTo>
                <a:lnTo>
                  <a:pt x="34" y="246"/>
                </a:lnTo>
                <a:lnTo>
                  <a:pt x="37" y="250"/>
                </a:lnTo>
                <a:lnTo>
                  <a:pt x="41" y="252"/>
                </a:lnTo>
                <a:lnTo>
                  <a:pt x="45" y="254"/>
                </a:lnTo>
                <a:lnTo>
                  <a:pt x="49" y="255"/>
                </a:lnTo>
                <a:lnTo>
                  <a:pt x="55" y="256"/>
                </a:lnTo>
                <a:lnTo>
                  <a:pt x="221" y="256"/>
                </a:lnTo>
                <a:lnTo>
                  <a:pt x="225" y="255"/>
                </a:lnTo>
                <a:lnTo>
                  <a:pt x="231" y="254"/>
                </a:lnTo>
                <a:lnTo>
                  <a:pt x="235" y="252"/>
                </a:lnTo>
                <a:lnTo>
                  <a:pt x="237" y="250"/>
                </a:lnTo>
                <a:lnTo>
                  <a:pt x="242" y="246"/>
                </a:lnTo>
                <a:lnTo>
                  <a:pt x="243" y="241"/>
                </a:lnTo>
                <a:lnTo>
                  <a:pt x="244" y="237"/>
                </a:lnTo>
                <a:lnTo>
                  <a:pt x="246" y="233"/>
                </a:lnTo>
                <a:lnTo>
                  <a:pt x="246" y="97"/>
                </a:lnTo>
                <a:lnTo>
                  <a:pt x="261" y="108"/>
                </a:lnTo>
                <a:lnTo>
                  <a:pt x="263" y="109"/>
                </a:lnTo>
                <a:lnTo>
                  <a:pt x="266" y="110"/>
                </a:lnTo>
                <a:lnTo>
                  <a:pt x="269" y="109"/>
                </a:lnTo>
                <a:lnTo>
                  <a:pt x="272" y="106"/>
                </a:lnTo>
                <a:lnTo>
                  <a:pt x="273" y="104"/>
                </a:lnTo>
                <a:lnTo>
                  <a:pt x="273" y="101"/>
                </a:lnTo>
                <a:lnTo>
                  <a:pt x="273" y="98"/>
                </a:lnTo>
                <a:lnTo>
                  <a:pt x="270" y="95"/>
                </a:lnTo>
                <a:close/>
                <a:moveTo>
                  <a:pt x="165" y="240"/>
                </a:moveTo>
                <a:lnTo>
                  <a:pt x="113" y="240"/>
                </a:lnTo>
                <a:lnTo>
                  <a:pt x="113" y="181"/>
                </a:lnTo>
                <a:lnTo>
                  <a:pt x="113" y="180"/>
                </a:lnTo>
                <a:lnTo>
                  <a:pt x="113" y="179"/>
                </a:lnTo>
                <a:lnTo>
                  <a:pt x="164" y="179"/>
                </a:lnTo>
                <a:lnTo>
                  <a:pt x="165" y="180"/>
                </a:lnTo>
                <a:lnTo>
                  <a:pt x="165" y="181"/>
                </a:lnTo>
                <a:lnTo>
                  <a:pt x="165" y="240"/>
                </a:lnTo>
                <a:close/>
                <a:moveTo>
                  <a:pt x="229" y="233"/>
                </a:moveTo>
                <a:lnTo>
                  <a:pt x="229" y="233"/>
                </a:lnTo>
                <a:lnTo>
                  <a:pt x="228" y="236"/>
                </a:lnTo>
                <a:lnTo>
                  <a:pt x="226" y="237"/>
                </a:lnTo>
                <a:lnTo>
                  <a:pt x="224" y="239"/>
                </a:lnTo>
                <a:lnTo>
                  <a:pt x="221" y="240"/>
                </a:lnTo>
                <a:lnTo>
                  <a:pt x="172" y="240"/>
                </a:lnTo>
                <a:lnTo>
                  <a:pt x="172" y="181"/>
                </a:lnTo>
                <a:lnTo>
                  <a:pt x="171" y="177"/>
                </a:lnTo>
                <a:lnTo>
                  <a:pt x="169" y="175"/>
                </a:lnTo>
                <a:lnTo>
                  <a:pt x="166" y="173"/>
                </a:lnTo>
                <a:lnTo>
                  <a:pt x="164" y="172"/>
                </a:lnTo>
                <a:lnTo>
                  <a:pt x="113" y="172"/>
                </a:lnTo>
                <a:lnTo>
                  <a:pt x="110" y="173"/>
                </a:lnTo>
                <a:lnTo>
                  <a:pt x="108" y="175"/>
                </a:lnTo>
                <a:lnTo>
                  <a:pt x="106" y="177"/>
                </a:lnTo>
                <a:lnTo>
                  <a:pt x="105" y="181"/>
                </a:lnTo>
                <a:lnTo>
                  <a:pt x="105" y="240"/>
                </a:lnTo>
                <a:lnTo>
                  <a:pt x="55" y="240"/>
                </a:lnTo>
                <a:lnTo>
                  <a:pt x="52" y="239"/>
                </a:lnTo>
                <a:lnTo>
                  <a:pt x="49" y="237"/>
                </a:lnTo>
                <a:lnTo>
                  <a:pt x="46" y="236"/>
                </a:lnTo>
                <a:lnTo>
                  <a:pt x="46" y="233"/>
                </a:lnTo>
                <a:lnTo>
                  <a:pt x="46" y="83"/>
                </a:lnTo>
                <a:lnTo>
                  <a:pt x="131" y="19"/>
                </a:lnTo>
                <a:lnTo>
                  <a:pt x="132" y="18"/>
                </a:lnTo>
                <a:lnTo>
                  <a:pt x="134" y="16"/>
                </a:lnTo>
                <a:lnTo>
                  <a:pt x="136" y="16"/>
                </a:lnTo>
                <a:lnTo>
                  <a:pt x="139" y="16"/>
                </a:lnTo>
                <a:lnTo>
                  <a:pt x="142" y="18"/>
                </a:lnTo>
                <a:lnTo>
                  <a:pt x="142" y="19"/>
                </a:lnTo>
                <a:lnTo>
                  <a:pt x="229" y="85"/>
                </a:lnTo>
                <a:lnTo>
                  <a:pt x="229" y="23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6" name="Freeform 192"/>
          <p:cNvSpPr>
            <a:spLocks/>
          </p:cNvSpPr>
          <p:nvPr/>
        </p:nvSpPr>
        <p:spPr bwMode="auto">
          <a:xfrm>
            <a:off x="5568950" y="2092325"/>
            <a:ext cx="68263" cy="146050"/>
          </a:xfrm>
          <a:custGeom>
            <a:avLst/>
            <a:gdLst>
              <a:gd name="T0" fmla="*/ 2147483647 w 124"/>
              <a:gd name="T1" fmla="*/ 2147483647 h 272"/>
              <a:gd name="T2" fmla="*/ 2147483647 w 124"/>
              <a:gd name="T3" fmla="*/ 2147483647 h 272"/>
              <a:gd name="T4" fmla="*/ 2147483647 w 124"/>
              <a:gd name="T5" fmla="*/ 2147483647 h 272"/>
              <a:gd name="T6" fmla="*/ 2147483647 w 124"/>
              <a:gd name="T7" fmla="*/ 2147483647 h 272"/>
              <a:gd name="T8" fmla="*/ 2147483647 w 124"/>
              <a:gd name="T9" fmla="*/ 2147483647 h 272"/>
              <a:gd name="T10" fmla="*/ 2147483647 w 124"/>
              <a:gd name="T11" fmla="*/ 2147483647 h 272"/>
              <a:gd name="T12" fmla="*/ 2147483647 w 124"/>
              <a:gd name="T13" fmla="*/ 2147483647 h 272"/>
              <a:gd name="T14" fmla="*/ 2147483647 w 124"/>
              <a:gd name="T15" fmla="*/ 2147483647 h 272"/>
              <a:gd name="T16" fmla="*/ 2147483647 w 124"/>
              <a:gd name="T17" fmla="*/ 2147483647 h 272"/>
              <a:gd name="T18" fmla="*/ 2147483647 w 124"/>
              <a:gd name="T19" fmla="*/ 2147483647 h 272"/>
              <a:gd name="T20" fmla="*/ 2147483647 w 124"/>
              <a:gd name="T21" fmla="*/ 2147483647 h 272"/>
              <a:gd name="T22" fmla="*/ 2147483647 w 124"/>
              <a:gd name="T23" fmla="*/ 2147483647 h 272"/>
              <a:gd name="T24" fmla="*/ 2147483647 w 124"/>
              <a:gd name="T25" fmla="*/ 2147483647 h 272"/>
              <a:gd name="T26" fmla="*/ 2147483647 w 124"/>
              <a:gd name="T27" fmla="*/ 0 h 272"/>
              <a:gd name="T28" fmla="*/ 2147483647 w 124"/>
              <a:gd name="T29" fmla="*/ 0 h 272"/>
              <a:gd name="T30" fmla="*/ 2147483647 w 124"/>
              <a:gd name="T31" fmla="*/ 2147483647 h 272"/>
              <a:gd name="T32" fmla="*/ 2147483647 w 124"/>
              <a:gd name="T33" fmla="*/ 2147483647 h 272"/>
              <a:gd name="T34" fmla="*/ 2147483647 w 124"/>
              <a:gd name="T35" fmla="*/ 2147483647 h 272"/>
              <a:gd name="T36" fmla="*/ 2147483647 w 124"/>
              <a:gd name="T37" fmla="*/ 2147483647 h 272"/>
              <a:gd name="T38" fmla="*/ 2147483647 w 124"/>
              <a:gd name="T39" fmla="*/ 2147483647 h 272"/>
              <a:gd name="T40" fmla="*/ 2147483647 w 124"/>
              <a:gd name="T41" fmla="*/ 2147483647 h 272"/>
              <a:gd name="T42" fmla="*/ 2147483647 w 124"/>
              <a:gd name="T43" fmla="*/ 2147483647 h 272"/>
              <a:gd name="T44" fmla="*/ 2147483647 w 124"/>
              <a:gd name="T45" fmla="*/ 2147483647 h 272"/>
              <a:gd name="T46" fmla="*/ 2147483647 w 124"/>
              <a:gd name="T47" fmla="*/ 2147483647 h 272"/>
              <a:gd name="T48" fmla="*/ 2147483647 w 124"/>
              <a:gd name="T49" fmla="*/ 2147483647 h 272"/>
              <a:gd name="T50" fmla="*/ 2147483647 w 124"/>
              <a:gd name="T51" fmla="*/ 2147483647 h 272"/>
              <a:gd name="T52" fmla="*/ 2147483647 w 124"/>
              <a:gd name="T53" fmla="*/ 2147483647 h 272"/>
              <a:gd name="T54" fmla="*/ 2147483647 w 124"/>
              <a:gd name="T55" fmla="*/ 2147483647 h 272"/>
              <a:gd name="T56" fmla="*/ 2147483647 w 124"/>
              <a:gd name="T57" fmla="*/ 2147483647 h 272"/>
              <a:gd name="T58" fmla="*/ 2147483647 w 124"/>
              <a:gd name="T59" fmla="*/ 2147483647 h 272"/>
              <a:gd name="T60" fmla="*/ 2147483647 w 124"/>
              <a:gd name="T61" fmla="*/ 2147483647 h 272"/>
              <a:gd name="T62" fmla="*/ 2147483647 w 124"/>
              <a:gd name="T63" fmla="*/ 2147483647 h 272"/>
              <a:gd name="T64" fmla="*/ 2147483647 w 124"/>
              <a:gd name="T65" fmla="*/ 2147483647 h 272"/>
              <a:gd name="T66" fmla="*/ 2147483647 w 124"/>
              <a:gd name="T67" fmla="*/ 2147483647 h 272"/>
              <a:gd name="T68" fmla="*/ 2147483647 w 124"/>
              <a:gd name="T69" fmla="*/ 2147483647 h 272"/>
              <a:gd name="T70" fmla="*/ 2147483647 w 124"/>
              <a:gd name="T71" fmla="*/ 2147483647 h 272"/>
              <a:gd name="T72" fmla="*/ 2147483647 w 124"/>
              <a:gd name="T73" fmla="*/ 2147483647 h 272"/>
              <a:gd name="T74" fmla="*/ 2147483647 w 124"/>
              <a:gd name="T75" fmla="*/ 2147483647 h 272"/>
              <a:gd name="T76" fmla="*/ 2147483647 w 124"/>
              <a:gd name="T77" fmla="*/ 2147483647 h 272"/>
              <a:gd name="T78" fmla="*/ 2147483647 w 124"/>
              <a:gd name="T79" fmla="*/ 2147483647 h 272"/>
              <a:gd name="T80" fmla="*/ 2147483647 w 124"/>
              <a:gd name="T81" fmla="*/ 2147483647 h 272"/>
              <a:gd name="T82" fmla="*/ 2147483647 w 124"/>
              <a:gd name="T83" fmla="*/ 2147483647 h 272"/>
              <a:gd name="T84" fmla="*/ 2147483647 w 124"/>
              <a:gd name="T85" fmla="*/ 2147483647 h 272"/>
              <a:gd name="T86" fmla="*/ 2147483647 w 124"/>
              <a:gd name="T87" fmla="*/ 2147483647 h 272"/>
              <a:gd name="T88" fmla="*/ 2147483647 w 124"/>
              <a:gd name="T89" fmla="*/ 2147483647 h 272"/>
              <a:gd name="T90" fmla="*/ 2147483647 w 124"/>
              <a:gd name="T91" fmla="*/ 2147483647 h 272"/>
              <a:gd name="T92" fmla="*/ 2147483647 w 124"/>
              <a:gd name="T93" fmla="*/ 2147483647 h 272"/>
              <a:gd name="T94" fmla="*/ 2147483647 w 124"/>
              <a:gd name="T95" fmla="*/ 2147483647 h 272"/>
              <a:gd name="T96" fmla="*/ 2147483647 w 124"/>
              <a:gd name="T97" fmla="*/ 2147483647 h 272"/>
              <a:gd name="T98" fmla="*/ 2147483647 w 124"/>
              <a:gd name="T99" fmla="*/ 2147483647 h 272"/>
              <a:gd name="T100" fmla="*/ 2147483647 w 124"/>
              <a:gd name="T101" fmla="*/ 2147483647 h 272"/>
              <a:gd name="T102" fmla="*/ 2147483647 w 124"/>
              <a:gd name="T103" fmla="*/ 2147483647 h 272"/>
              <a:gd name="T104" fmla="*/ 2147483647 w 124"/>
              <a:gd name="T105" fmla="*/ 2147483647 h 272"/>
              <a:gd name="T106" fmla="*/ 2147483647 w 124"/>
              <a:gd name="T107" fmla="*/ 2147483647 h 272"/>
              <a:gd name="T108" fmla="*/ 2147483647 w 124"/>
              <a:gd name="T109" fmla="*/ 2147483647 h 2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4" h="272">
                <a:moveTo>
                  <a:pt x="2" y="202"/>
                </a:moveTo>
                <a:lnTo>
                  <a:pt x="1" y="216"/>
                </a:lnTo>
                <a:lnTo>
                  <a:pt x="0" y="225"/>
                </a:lnTo>
                <a:lnTo>
                  <a:pt x="1" y="235"/>
                </a:lnTo>
                <a:lnTo>
                  <a:pt x="4" y="243"/>
                </a:lnTo>
                <a:lnTo>
                  <a:pt x="9" y="251"/>
                </a:lnTo>
                <a:lnTo>
                  <a:pt x="15" y="258"/>
                </a:lnTo>
                <a:lnTo>
                  <a:pt x="23" y="264"/>
                </a:lnTo>
                <a:lnTo>
                  <a:pt x="31" y="268"/>
                </a:lnTo>
                <a:lnTo>
                  <a:pt x="41" y="270"/>
                </a:lnTo>
                <a:lnTo>
                  <a:pt x="47" y="272"/>
                </a:lnTo>
                <a:lnTo>
                  <a:pt x="57" y="270"/>
                </a:lnTo>
                <a:lnTo>
                  <a:pt x="65" y="268"/>
                </a:lnTo>
                <a:lnTo>
                  <a:pt x="72" y="265"/>
                </a:lnTo>
                <a:lnTo>
                  <a:pt x="79" y="259"/>
                </a:lnTo>
                <a:lnTo>
                  <a:pt x="84" y="254"/>
                </a:lnTo>
                <a:lnTo>
                  <a:pt x="90" y="247"/>
                </a:lnTo>
                <a:lnTo>
                  <a:pt x="92" y="239"/>
                </a:lnTo>
                <a:lnTo>
                  <a:pt x="95" y="231"/>
                </a:lnTo>
                <a:lnTo>
                  <a:pt x="124" y="55"/>
                </a:lnTo>
                <a:lnTo>
                  <a:pt x="124" y="45"/>
                </a:lnTo>
                <a:lnTo>
                  <a:pt x="123" y="36"/>
                </a:lnTo>
                <a:lnTo>
                  <a:pt x="120" y="27"/>
                </a:lnTo>
                <a:lnTo>
                  <a:pt x="114" y="19"/>
                </a:lnTo>
                <a:lnTo>
                  <a:pt x="109" y="12"/>
                </a:lnTo>
                <a:lnTo>
                  <a:pt x="102" y="7"/>
                </a:lnTo>
                <a:lnTo>
                  <a:pt x="94" y="3"/>
                </a:lnTo>
                <a:lnTo>
                  <a:pt x="84" y="0"/>
                </a:lnTo>
                <a:lnTo>
                  <a:pt x="76" y="0"/>
                </a:lnTo>
                <a:lnTo>
                  <a:pt x="67" y="0"/>
                </a:lnTo>
                <a:lnTo>
                  <a:pt x="57" y="3"/>
                </a:lnTo>
                <a:lnTo>
                  <a:pt x="49" y="7"/>
                </a:lnTo>
                <a:lnTo>
                  <a:pt x="42" y="11"/>
                </a:lnTo>
                <a:lnTo>
                  <a:pt x="35" y="18"/>
                </a:lnTo>
                <a:lnTo>
                  <a:pt x="30" y="25"/>
                </a:lnTo>
                <a:lnTo>
                  <a:pt x="26" y="32"/>
                </a:lnTo>
                <a:lnTo>
                  <a:pt x="23" y="40"/>
                </a:lnTo>
                <a:lnTo>
                  <a:pt x="5" y="153"/>
                </a:lnTo>
                <a:lnTo>
                  <a:pt x="5" y="160"/>
                </a:lnTo>
                <a:lnTo>
                  <a:pt x="6" y="167"/>
                </a:lnTo>
                <a:lnTo>
                  <a:pt x="8" y="173"/>
                </a:lnTo>
                <a:lnTo>
                  <a:pt x="12" y="179"/>
                </a:lnTo>
                <a:lnTo>
                  <a:pt x="16" y="184"/>
                </a:lnTo>
                <a:lnTo>
                  <a:pt x="22" y="188"/>
                </a:lnTo>
                <a:lnTo>
                  <a:pt x="28" y="193"/>
                </a:lnTo>
                <a:lnTo>
                  <a:pt x="35" y="194"/>
                </a:lnTo>
                <a:lnTo>
                  <a:pt x="41" y="194"/>
                </a:lnTo>
                <a:lnTo>
                  <a:pt x="47" y="194"/>
                </a:lnTo>
                <a:lnTo>
                  <a:pt x="54" y="193"/>
                </a:lnTo>
                <a:lnTo>
                  <a:pt x="60" y="190"/>
                </a:lnTo>
                <a:lnTo>
                  <a:pt x="64" y="186"/>
                </a:lnTo>
                <a:lnTo>
                  <a:pt x="69" y="182"/>
                </a:lnTo>
                <a:lnTo>
                  <a:pt x="72" y="176"/>
                </a:lnTo>
                <a:lnTo>
                  <a:pt x="75" y="171"/>
                </a:lnTo>
                <a:lnTo>
                  <a:pt x="76" y="164"/>
                </a:lnTo>
                <a:lnTo>
                  <a:pt x="88" y="93"/>
                </a:lnTo>
                <a:lnTo>
                  <a:pt x="75" y="90"/>
                </a:lnTo>
                <a:lnTo>
                  <a:pt x="62" y="161"/>
                </a:lnTo>
                <a:lnTo>
                  <a:pt x="62" y="167"/>
                </a:lnTo>
                <a:lnTo>
                  <a:pt x="60" y="169"/>
                </a:lnTo>
                <a:lnTo>
                  <a:pt x="57" y="173"/>
                </a:lnTo>
                <a:lnTo>
                  <a:pt x="54" y="176"/>
                </a:lnTo>
                <a:lnTo>
                  <a:pt x="50" y="179"/>
                </a:lnTo>
                <a:lnTo>
                  <a:pt x="46" y="180"/>
                </a:lnTo>
                <a:lnTo>
                  <a:pt x="42" y="180"/>
                </a:lnTo>
                <a:lnTo>
                  <a:pt x="38" y="180"/>
                </a:lnTo>
                <a:lnTo>
                  <a:pt x="32" y="179"/>
                </a:lnTo>
                <a:lnTo>
                  <a:pt x="30" y="178"/>
                </a:lnTo>
                <a:lnTo>
                  <a:pt x="26" y="175"/>
                </a:lnTo>
                <a:lnTo>
                  <a:pt x="23" y="171"/>
                </a:lnTo>
                <a:lnTo>
                  <a:pt x="20" y="168"/>
                </a:lnTo>
                <a:lnTo>
                  <a:pt x="19" y="164"/>
                </a:lnTo>
                <a:lnTo>
                  <a:pt x="19" y="160"/>
                </a:lnTo>
                <a:lnTo>
                  <a:pt x="19" y="154"/>
                </a:lnTo>
                <a:lnTo>
                  <a:pt x="37" y="42"/>
                </a:lnTo>
                <a:lnTo>
                  <a:pt x="39" y="36"/>
                </a:lnTo>
                <a:lnTo>
                  <a:pt x="43" y="29"/>
                </a:lnTo>
                <a:lnTo>
                  <a:pt x="47" y="25"/>
                </a:lnTo>
                <a:lnTo>
                  <a:pt x="54" y="19"/>
                </a:lnTo>
                <a:lnTo>
                  <a:pt x="61" y="17"/>
                </a:lnTo>
                <a:lnTo>
                  <a:pt x="68" y="15"/>
                </a:lnTo>
                <a:lnTo>
                  <a:pt x="75" y="14"/>
                </a:lnTo>
                <a:lnTo>
                  <a:pt x="82" y="14"/>
                </a:lnTo>
                <a:lnTo>
                  <a:pt x="88" y="15"/>
                </a:lnTo>
                <a:lnTo>
                  <a:pt x="94" y="19"/>
                </a:lnTo>
                <a:lnTo>
                  <a:pt x="99" y="23"/>
                </a:lnTo>
                <a:lnTo>
                  <a:pt x="103" y="27"/>
                </a:lnTo>
                <a:lnTo>
                  <a:pt x="107" y="33"/>
                </a:lnTo>
                <a:lnTo>
                  <a:pt x="109" y="40"/>
                </a:lnTo>
                <a:lnTo>
                  <a:pt x="110" y="47"/>
                </a:lnTo>
                <a:lnTo>
                  <a:pt x="110" y="53"/>
                </a:lnTo>
                <a:lnTo>
                  <a:pt x="82" y="229"/>
                </a:lnTo>
                <a:lnTo>
                  <a:pt x="80" y="235"/>
                </a:lnTo>
                <a:lnTo>
                  <a:pt x="77" y="240"/>
                </a:lnTo>
                <a:lnTo>
                  <a:pt x="75" y="244"/>
                </a:lnTo>
                <a:lnTo>
                  <a:pt x="69" y="250"/>
                </a:lnTo>
                <a:lnTo>
                  <a:pt x="65" y="253"/>
                </a:lnTo>
                <a:lnTo>
                  <a:pt x="60" y="255"/>
                </a:lnTo>
                <a:lnTo>
                  <a:pt x="54" y="257"/>
                </a:lnTo>
                <a:lnTo>
                  <a:pt x="47" y="257"/>
                </a:lnTo>
                <a:lnTo>
                  <a:pt x="42" y="257"/>
                </a:lnTo>
                <a:lnTo>
                  <a:pt x="35" y="255"/>
                </a:lnTo>
                <a:lnTo>
                  <a:pt x="30" y="253"/>
                </a:lnTo>
                <a:lnTo>
                  <a:pt x="24" y="249"/>
                </a:lnTo>
                <a:lnTo>
                  <a:pt x="20" y="243"/>
                </a:lnTo>
                <a:lnTo>
                  <a:pt x="17" y="238"/>
                </a:lnTo>
                <a:lnTo>
                  <a:pt x="15" y="231"/>
                </a:lnTo>
                <a:lnTo>
                  <a:pt x="13" y="225"/>
                </a:lnTo>
                <a:lnTo>
                  <a:pt x="15" y="219"/>
                </a:lnTo>
                <a:lnTo>
                  <a:pt x="16" y="205"/>
                </a:lnTo>
                <a:lnTo>
                  <a:pt x="2" y="20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7" name="Freeform 193"/>
          <p:cNvSpPr>
            <a:spLocks noEditPoints="1"/>
          </p:cNvSpPr>
          <p:nvPr/>
        </p:nvSpPr>
        <p:spPr bwMode="auto">
          <a:xfrm>
            <a:off x="4370388" y="2090738"/>
            <a:ext cx="114300" cy="147637"/>
          </a:xfrm>
          <a:custGeom>
            <a:avLst/>
            <a:gdLst>
              <a:gd name="T0" fmla="*/ 2147483647 w 211"/>
              <a:gd name="T1" fmla="*/ 0 h 273"/>
              <a:gd name="T2" fmla="*/ 0 w 211"/>
              <a:gd name="T3" fmla="*/ 2147483647 h 273"/>
              <a:gd name="T4" fmla="*/ 2147483647 w 211"/>
              <a:gd name="T5" fmla="*/ 2147483647 h 273"/>
              <a:gd name="T6" fmla="*/ 2147483647 w 211"/>
              <a:gd name="T7" fmla="*/ 2147483647 h 273"/>
              <a:gd name="T8" fmla="*/ 2147483647 w 211"/>
              <a:gd name="T9" fmla="*/ 2147483647 h 273"/>
              <a:gd name="T10" fmla="*/ 0 w 211"/>
              <a:gd name="T11" fmla="*/ 2147483647 h 273"/>
              <a:gd name="T12" fmla="*/ 2147483647 w 211"/>
              <a:gd name="T13" fmla="*/ 2147483647 h 273"/>
              <a:gd name="T14" fmla="*/ 2147483647 w 211"/>
              <a:gd name="T15" fmla="*/ 2147483647 h 273"/>
              <a:gd name="T16" fmla="*/ 2147483647 w 211"/>
              <a:gd name="T17" fmla="*/ 2147483647 h 273"/>
              <a:gd name="T18" fmla="*/ 2147483647 w 211"/>
              <a:gd name="T19" fmla="*/ 2147483647 h 273"/>
              <a:gd name="T20" fmla="*/ 2147483647 w 211"/>
              <a:gd name="T21" fmla="*/ 2147483647 h 273"/>
              <a:gd name="T22" fmla="*/ 2147483647 w 211"/>
              <a:gd name="T23" fmla="*/ 2147483647 h 273"/>
              <a:gd name="T24" fmla="*/ 0 w 211"/>
              <a:gd name="T25" fmla="*/ 2147483647 h 273"/>
              <a:gd name="T26" fmla="*/ 2147483647 w 211"/>
              <a:gd name="T27" fmla="*/ 2147483647 h 273"/>
              <a:gd name="T28" fmla="*/ 2147483647 w 211"/>
              <a:gd name="T29" fmla="*/ 2147483647 h 273"/>
              <a:gd name="T30" fmla="*/ 2147483647 w 211"/>
              <a:gd name="T31" fmla="*/ 2147483647 h 273"/>
              <a:gd name="T32" fmla="*/ 0 w 211"/>
              <a:gd name="T33" fmla="*/ 2147483647 h 273"/>
              <a:gd name="T34" fmla="*/ 2147483647 w 211"/>
              <a:gd name="T35" fmla="*/ 2147483647 h 273"/>
              <a:gd name="T36" fmla="*/ 2147483647 w 211"/>
              <a:gd name="T37" fmla="*/ 2147483647 h 273"/>
              <a:gd name="T38" fmla="*/ 2147483647 w 211"/>
              <a:gd name="T39" fmla="*/ 2147483647 h 273"/>
              <a:gd name="T40" fmla="*/ 2147483647 w 211"/>
              <a:gd name="T41" fmla="*/ 2147483647 h 273"/>
              <a:gd name="T42" fmla="*/ 2147483647 w 211"/>
              <a:gd name="T43" fmla="*/ 2147483647 h 273"/>
              <a:gd name="T44" fmla="*/ 2147483647 w 211"/>
              <a:gd name="T45" fmla="*/ 2147483647 h 273"/>
              <a:gd name="T46" fmla="*/ 0 w 211"/>
              <a:gd name="T47" fmla="*/ 2147483647 h 273"/>
              <a:gd name="T48" fmla="*/ 2147483647 w 211"/>
              <a:gd name="T49" fmla="*/ 2147483647 h 273"/>
              <a:gd name="T50" fmla="*/ 2147483647 w 211"/>
              <a:gd name="T51" fmla="*/ 2147483647 h 273"/>
              <a:gd name="T52" fmla="*/ 2147483647 w 211"/>
              <a:gd name="T53" fmla="*/ 2147483647 h 273"/>
              <a:gd name="T54" fmla="*/ 0 w 211"/>
              <a:gd name="T55" fmla="*/ 2147483647 h 273"/>
              <a:gd name="T56" fmla="*/ 2147483647 w 211"/>
              <a:gd name="T57" fmla="*/ 2147483647 h 273"/>
              <a:gd name="T58" fmla="*/ 2147483647 w 211"/>
              <a:gd name="T59" fmla="*/ 2147483647 h 273"/>
              <a:gd name="T60" fmla="*/ 2147483647 w 211"/>
              <a:gd name="T61" fmla="*/ 2147483647 h 273"/>
              <a:gd name="T62" fmla="*/ 2147483647 w 211"/>
              <a:gd name="T63" fmla="*/ 2147483647 h 273"/>
              <a:gd name="T64" fmla="*/ 2147483647 w 211"/>
              <a:gd name="T65" fmla="*/ 2147483647 h 273"/>
              <a:gd name="T66" fmla="*/ 2147483647 w 211"/>
              <a:gd name="T67" fmla="*/ 2147483647 h 273"/>
              <a:gd name="T68" fmla="*/ 2147483647 w 211"/>
              <a:gd name="T69" fmla="*/ 2147483647 h 273"/>
              <a:gd name="T70" fmla="*/ 2147483647 w 211"/>
              <a:gd name="T71" fmla="*/ 0 h 273"/>
              <a:gd name="T72" fmla="*/ 2147483647 w 211"/>
              <a:gd name="T73" fmla="*/ 2147483647 h 273"/>
              <a:gd name="T74" fmla="*/ 2147483647 w 211"/>
              <a:gd name="T75" fmla="*/ 2147483647 h 273"/>
              <a:gd name="T76" fmla="*/ 2147483647 w 211"/>
              <a:gd name="T77" fmla="*/ 2147483647 h 273"/>
              <a:gd name="T78" fmla="*/ 2147483647 w 211"/>
              <a:gd name="T79" fmla="*/ 2147483647 h 273"/>
              <a:gd name="T80" fmla="*/ 2147483647 w 211"/>
              <a:gd name="T81" fmla="*/ 2147483647 h 273"/>
              <a:gd name="T82" fmla="*/ 2147483647 w 211"/>
              <a:gd name="T83" fmla="*/ 2147483647 h 273"/>
              <a:gd name="T84" fmla="*/ 2147483647 w 211"/>
              <a:gd name="T85" fmla="*/ 2147483647 h 2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1" h="273">
                <a:moveTo>
                  <a:pt x="203" y="0"/>
                </a:moveTo>
                <a:lnTo>
                  <a:pt x="8" y="0"/>
                </a:lnTo>
                <a:lnTo>
                  <a:pt x="4" y="0"/>
                </a:lnTo>
                <a:lnTo>
                  <a:pt x="2" y="1"/>
                </a:lnTo>
                <a:lnTo>
                  <a:pt x="1" y="4"/>
                </a:lnTo>
                <a:lnTo>
                  <a:pt x="0" y="7"/>
                </a:lnTo>
                <a:lnTo>
                  <a:pt x="0" y="22"/>
                </a:lnTo>
                <a:lnTo>
                  <a:pt x="23" y="22"/>
                </a:lnTo>
                <a:lnTo>
                  <a:pt x="27" y="23"/>
                </a:lnTo>
                <a:lnTo>
                  <a:pt x="30" y="24"/>
                </a:lnTo>
                <a:lnTo>
                  <a:pt x="31" y="28"/>
                </a:lnTo>
                <a:lnTo>
                  <a:pt x="32" y="31"/>
                </a:lnTo>
                <a:lnTo>
                  <a:pt x="31" y="35"/>
                </a:lnTo>
                <a:lnTo>
                  <a:pt x="30" y="39"/>
                </a:lnTo>
                <a:lnTo>
                  <a:pt x="27" y="41"/>
                </a:lnTo>
                <a:lnTo>
                  <a:pt x="23" y="42"/>
                </a:lnTo>
                <a:lnTo>
                  <a:pt x="0" y="42"/>
                </a:lnTo>
                <a:lnTo>
                  <a:pt x="0" y="50"/>
                </a:lnTo>
                <a:lnTo>
                  <a:pt x="23" y="50"/>
                </a:lnTo>
                <a:lnTo>
                  <a:pt x="27" y="52"/>
                </a:lnTo>
                <a:lnTo>
                  <a:pt x="30" y="53"/>
                </a:lnTo>
                <a:lnTo>
                  <a:pt x="31" y="57"/>
                </a:lnTo>
                <a:lnTo>
                  <a:pt x="32" y="61"/>
                </a:lnTo>
                <a:lnTo>
                  <a:pt x="31" y="64"/>
                </a:lnTo>
                <a:lnTo>
                  <a:pt x="30" y="68"/>
                </a:lnTo>
                <a:lnTo>
                  <a:pt x="27" y="69"/>
                </a:lnTo>
                <a:lnTo>
                  <a:pt x="23" y="71"/>
                </a:lnTo>
                <a:lnTo>
                  <a:pt x="0" y="71"/>
                </a:lnTo>
                <a:lnTo>
                  <a:pt x="0" y="80"/>
                </a:lnTo>
                <a:lnTo>
                  <a:pt x="23" y="80"/>
                </a:lnTo>
                <a:lnTo>
                  <a:pt x="27" y="80"/>
                </a:lnTo>
                <a:lnTo>
                  <a:pt x="30" y="83"/>
                </a:lnTo>
                <a:lnTo>
                  <a:pt x="31" y="86"/>
                </a:lnTo>
                <a:lnTo>
                  <a:pt x="32" y="90"/>
                </a:lnTo>
                <a:lnTo>
                  <a:pt x="31" y="94"/>
                </a:lnTo>
                <a:lnTo>
                  <a:pt x="30" y="97"/>
                </a:lnTo>
                <a:lnTo>
                  <a:pt x="27" y="99"/>
                </a:lnTo>
                <a:lnTo>
                  <a:pt x="23" y="99"/>
                </a:lnTo>
                <a:lnTo>
                  <a:pt x="0" y="99"/>
                </a:lnTo>
                <a:lnTo>
                  <a:pt x="0" y="109"/>
                </a:lnTo>
                <a:lnTo>
                  <a:pt x="23" y="109"/>
                </a:lnTo>
                <a:lnTo>
                  <a:pt x="27" y="109"/>
                </a:lnTo>
                <a:lnTo>
                  <a:pt x="30" y="112"/>
                </a:lnTo>
                <a:lnTo>
                  <a:pt x="31" y="114"/>
                </a:lnTo>
                <a:lnTo>
                  <a:pt x="32" y="119"/>
                </a:lnTo>
                <a:lnTo>
                  <a:pt x="31" y="123"/>
                </a:lnTo>
                <a:lnTo>
                  <a:pt x="30" y="125"/>
                </a:lnTo>
                <a:lnTo>
                  <a:pt x="27" y="128"/>
                </a:lnTo>
                <a:lnTo>
                  <a:pt x="23" y="128"/>
                </a:lnTo>
                <a:lnTo>
                  <a:pt x="0" y="128"/>
                </a:lnTo>
                <a:lnTo>
                  <a:pt x="0" y="138"/>
                </a:lnTo>
                <a:lnTo>
                  <a:pt x="23" y="138"/>
                </a:lnTo>
                <a:lnTo>
                  <a:pt x="27" y="138"/>
                </a:lnTo>
                <a:lnTo>
                  <a:pt x="30" y="140"/>
                </a:lnTo>
                <a:lnTo>
                  <a:pt x="31" y="143"/>
                </a:lnTo>
                <a:lnTo>
                  <a:pt x="32" y="147"/>
                </a:lnTo>
                <a:lnTo>
                  <a:pt x="31" y="151"/>
                </a:lnTo>
                <a:lnTo>
                  <a:pt x="30" y="154"/>
                </a:lnTo>
                <a:lnTo>
                  <a:pt x="27" y="157"/>
                </a:lnTo>
                <a:lnTo>
                  <a:pt x="23" y="158"/>
                </a:lnTo>
                <a:lnTo>
                  <a:pt x="0" y="158"/>
                </a:lnTo>
                <a:lnTo>
                  <a:pt x="0" y="166"/>
                </a:lnTo>
                <a:lnTo>
                  <a:pt x="23" y="166"/>
                </a:lnTo>
                <a:lnTo>
                  <a:pt x="27" y="168"/>
                </a:lnTo>
                <a:lnTo>
                  <a:pt x="30" y="169"/>
                </a:lnTo>
                <a:lnTo>
                  <a:pt x="31" y="173"/>
                </a:lnTo>
                <a:lnTo>
                  <a:pt x="32" y="176"/>
                </a:lnTo>
                <a:lnTo>
                  <a:pt x="31" y="180"/>
                </a:lnTo>
                <a:lnTo>
                  <a:pt x="30" y="184"/>
                </a:lnTo>
                <a:lnTo>
                  <a:pt x="27" y="185"/>
                </a:lnTo>
                <a:lnTo>
                  <a:pt x="23" y="187"/>
                </a:lnTo>
                <a:lnTo>
                  <a:pt x="0" y="187"/>
                </a:lnTo>
                <a:lnTo>
                  <a:pt x="0" y="195"/>
                </a:lnTo>
                <a:lnTo>
                  <a:pt x="23" y="195"/>
                </a:lnTo>
                <a:lnTo>
                  <a:pt x="27" y="196"/>
                </a:lnTo>
                <a:lnTo>
                  <a:pt x="30" y="198"/>
                </a:lnTo>
                <a:lnTo>
                  <a:pt x="31" y="202"/>
                </a:lnTo>
                <a:lnTo>
                  <a:pt x="32" y="206"/>
                </a:lnTo>
                <a:lnTo>
                  <a:pt x="31" y="209"/>
                </a:lnTo>
                <a:lnTo>
                  <a:pt x="30" y="213"/>
                </a:lnTo>
                <a:lnTo>
                  <a:pt x="27" y="214"/>
                </a:lnTo>
                <a:lnTo>
                  <a:pt x="23" y="215"/>
                </a:lnTo>
                <a:lnTo>
                  <a:pt x="0" y="215"/>
                </a:lnTo>
                <a:lnTo>
                  <a:pt x="0" y="225"/>
                </a:lnTo>
                <a:lnTo>
                  <a:pt x="23" y="225"/>
                </a:lnTo>
                <a:lnTo>
                  <a:pt x="27" y="225"/>
                </a:lnTo>
                <a:lnTo>
                  <a:pt x="30" y="228"/>
                </a:lnTo>
                <a:lnTo>
                  <a:pt x="31" y="230"/>
                </a:lnTo>
                <a:lnTo>
                  <a:pt x="32" y="235"/>
                </a:lnTo>
                <a:lnTo>
                  <a:pt x="31" y="239"/>
                </a:lnTo>
                <a:lnTo>
                  <a:pt x="30" y="241"/>
                </a:lnTo>
                <a:lnTo>
                  <a:pt x="27" y="244"/>
                </a:lnTo>
                <a:lnTo>
                  <a:pt x="23" y="244"/>
                </a:lnTo>
                <a:lnTo>
                  <a:pt x="0" y="244"/>
                </a:lnTo>
                <a:lnTo>
                  <a:pt x="0" y="265"/>
                </a:lnTo>
                <a:lnTo>
                  <a:pt x="1" y="267"/>
                </a:lnTo>
                <a:lnTo>
                  <a:pt x="2" y="270"/>
                </a:lnTo>
                <a:lnTo>
                  <a:pt x="4" y="271"/>
                </a:lnTo>
                <a:lnTo>
                  <a:pt x="8" y="273"/>
                </a:lnTo>
                <a:lnTo>
                  <a:pt x="203" y="273"/>
                </a:lnTo>
                <a:lnTo>
                  <a:pt x="206" y="271"/>
                </a:lnTo>
                <a:lnTo>
                  <a:pt x="209" y="270"/>
                </a:lnTo>
                <a:lnTo>
                  <a:pt x="210" y="267"/>
                </a:lnTo>
                <a:lnTo>
                  <a:pt x="211" y="265"/>
                </a:lnTo>
                <a:lnTo>
                  <a:pt x="211" y="7"/>
                </a:lnTo>
                <a:lnTo>
                  <a:pt x="210" y="4"/>
                </a:lnTo>
                <a:lnTo>
                  <a:pt x="209" y="1"/>
                </a:lnTo>
                <a:lnTo>
                  <a:pt x="206" y="0"/>
                </a:lnTo>
                <a:lnTo>
                  <a:pt x="203" y="0"/>
                </a:lnTo>
                <a:close/>
                <a:moveTo>
                  <a:pt x="165" y="84"/>
                </a:moveTo>
                <a:lnTo>
                  <a:pt x="165" y="84"/>
                </a:lnTo>
                <a:lnTo>
                  <a:pt x="165" y="87"/>
                </a:lnTo>
                <a:lnTo>
                  <a:pt x="163" y="90"/>
                </a:lnTo>
                <a:lnTo>
                  <a:pt x="162" y="91"/>
                </a:lnTo>
                <a:lnTo>
                  <a:pt x="159" y="91"/>
                </a:lnTo>
                <a:lnTo>
                  <a:pt x="75" y="91"/>
                </a:lnTo>
                <a:lnTo>
                  <a:pt x="73" y="91"/>
                </a:lnTo>
                <a:lnTo>
                  <a:pt x="72" y="90"/>
                </a:lnTo>
                <a:lnTo>
                  <a:pt x="71" y="87"/>
                </a:lnTo>
                <a:lnTo>
                  <a:pt x="71" y="84"/>
                </a:lnTo>
                <a:lnTo>
                  <a:pt x="71" y="52"/>
                </a:lnTo>
                <a:lnTo>
                  <a:pt x="71" y="49"/>
                </a:lnTo>
                <a:lnTo>
                  <a:pt x="72" y="46"/>
                </a:lnTo>
                <a:lnTo>
                  <a:pt x="73" y="45"/>
                </a:lnTo>
                <a:lnTo>
                  <a:pt x="75" y="43"/>
                </a:lnTo>
                <a:lnTo>
                  <a:pt x="159" y="43"/>
                </a:lnTo>
                <a:lnTo>
                  <a:pt x="162" y="45"/>
                </a:lnTo>
                <a:lnTo>
                  <a:pt x="163" y="46"/>
                </a:lnTo>
                <a:lnTo>
                  <a:pt x="165" y="49"/>
                </a:lnTo>
                <a:lnTo>
                  <a:pt x="165" y="52"/>
                </a:lnTo>
                <a:lnTo>
                  <a:pt x="165" y="8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8" name="Freeform 194"/>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89" name="Freeform 195"/>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0" name="Freeform 196"/>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1" name="Freeform 197"/>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2" name="Freeform 198"/>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3" name="Freeform 199"/>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4" name="Freeform 200"/>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5" name="Freeform 201"/>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6" name="Freeform 202"/>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7" name="Freeform 203"/>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8" name="Freeform 204"/>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99" name="Freeform 206"/>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0 w 40"/>
              <a:gd name="T17" fmla="*/ 2147483647 h 9"/>
              <a:gd name="T18" fmla="*/ 2147483647 w 40"/>
              <a:gd name="T19" fmla="*/ 2147483647 h 9"/>
              <a:gd name="T20" fmla="*/ 2147483647 w 40"/>
              <a:gd name="T21" fmla="*/ 0 h 9"/>
              <a:gd name="T22" fmla="*/ 2147483647 w 4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0" name="Freeform 207"/>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1" name="Freeform 208"/>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2" name="Freeform 209"/>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3" name="Freeform 210"/>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0 w 40"/>
              <a:gd name="T17" fmla="*/ 2147483647 h 10"/>
              <a:gd name="T18" fmla="*/ 2147483647 w 40"/>
              <a:gd name="T19" fmla="*/ 2147483647 h 10"/>
              <a:gd name="T20" fmla="*/ 2147483647 w 40"/>
              <a:gd name="T21" fmla="*/ 0 h 10"/>
              <a:gd name="T22" fmla="*/ 2147483647 w 40"/>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4" name="Freeform 211"/>
          <p:cNvSpPr>
            <a:spLocks/>
          </p:cNvSpPr>
          <p:nvPr/>
        </p:nvSpPr>
        <p:spPr bwMode="auto">
          <a:xfrm>
            <a:off x="5945188" y="1552575"/>
            <a:ext cx="14287" cy="11113"/>
          </a:xfrm>
          <a:custGeom>
            <a:avLst/>
            <a:gdLst>
              <a:gd name="T0" fmla="*/ 2147483647 w 23"/>
              <a:gd name="T1" fmla="*/ 2147483647 h 21"/>
              <a:gd name="T2" fmla="*/ 2147483647 w 23"/>
              <a:gd name="T3" fmla="*/ 2147483647 h 21"/>
              <a:gd name="T4" fmla="*/ 2147483647 w 23"/>
              <a:gd name="T5" fmla="*/ 2147483647 h 21"/>
              <a:gd name="T6" fmla="*/ 2147483647 w 23"/>
              <a:gd name="T7" fmla="*/ 2147483647 h 21"/>
              <a:gd name="T8" fmla="*/ 2147483647 w 23"/>
              <a:gd name="T9" fmla="*/ 2147483647 h 21"/>
              <a:gd name="T10" fmla="*/ 2147483647 w 23"/>
              <a:gd name="T11" fmla="*/ 2147483647 h 21"/>
              <a:gd name="T12" fmla="*/ 2147483647 w 23"/>
              <a:gd name="T13" fmla="*/ 2147483647 h 21"/>
              <a:gd name="T14" fmla="*/ 2147483647 w 23"/>
              <a:gd name="T15" fmla="*/ 2147483647 h 21"/>
              <a:gd name="T16" fmla="*/ 2147483647 w 23"/>
              <a:gd name="T17" fmla="*/ 2147483647 h 21"/>
              <a:gd name="T18" fmla="*/ 2147483647 w 23"/>
              <a:gd name="T19" fmla="*/ 2147483647 h 21"/>
              <a:gd name="T20" fmla="*/ 2147483647 w 23"/>
              <a:gd name="T21" fmla="*/ 2147483647 h 21"/>
              <a:gd name="T22" fmla="*/ 2147483647 w 23"/>
              <a:gd name="T23" fmla="*/ 2147483647 h 21"/>
              <a:gd name="T24" fmla="*/ 2147483647 w 23"/>
              <a:gd name="T25" fmla="*/ 2147483647 h 21"/>
              <a:gd name="T26" fmla="*/ 2147483647 w 23"/>
              <a:gd name="T27" fmla="*/ 2147483647 h 21"/>
              <a:gd name="T28" fmla="*/ 2147483647 w 23"/>
              <a:gd name="T29" fmla="*/ 0 h 21"/>
              <a:gd name="T30" fmla="*/ 2147483647 w 23"/>
              <a:gd name="T31" fmla="*/ 2147483647 h 21"/>
              <a:gd name="T32" fmla="*/ 2147483647 w 23"/>
              <a:gd name="T33" fmla="*/ 2147483647 h 21"/>
              <a:gd name="T34" fmla="*/ 2147483647 w 23"/>
              <a:gd name="T35" fmla="*/ 2147483647 h 21"/>
              <a:gd name="T36" fmla="*/ 2147483647 w 23"/>
              <a:gd name="T37" fmla="*/ 2147483647 h 21"/>
              <a:gd name="T38" fmla="*/ 0 w 23"/>
              <a:gd name="T39" fmla="*/ 2147483647 h 21"/>
              <a:gd name="T40" fmla="*/ 2147483647 w 23"/>
              <a:gd name="T41" fmla="*/ 2147483647 h 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 h="21">
                <a:moveTo>
                  <a:pt x="1" y="12"/>
                </a:moveTo>
                <a:lnTo>
                  <a:pt x="2" y="16"/>
                </a:lnTo>
                <a:lnTo>
                  <a:pt x="4" y="19"/>
                </a:lnTo>
                <a:lnTo>
                  <a:pt x="5" y="21"/>
                </a:lnTo>
                <a:lnTo>
                  <a:pt x="8" y="21"/>
                </a:lnTo>
                <a:lnTo>
                  <a:pt x="11" y="21"/>
                </a:lnTo>
                <a:lnTo>
                  <a:pt x="18" y="18"/>
                </a:lnTo>
                <a:lnTo>
                  <a:pt x="20" y="16"/>
                </a:lnTo>
                <a:lnTo>
                  <a:pt x="22" y="15"/>
                </a:lnTo>
                <a:lnTo>
                  <a:pt x="23" y="12"/>
                </a:lnTo>
                <a:lnTo>
                  <a:pt x="23" y="10"/>
                </a:lnTo>
                <a:lnTo>
                  <a:pt x="22" y="6"/>
                </a:lnTo>
                <a:lnTo>
                  <a:pt x="20" y="3"/>
                </a:lnTo>
                <a:lnTo>
                  <a:pt x="18" y="1"/>
                </a:lnTo>
                <a:lnTo>
                  <a:pt x="15" y="0"/>
                </a:lnTo>
                <a:lnTo>
                  <a:pt x="12" y="1"/>
                </a:lnTo>
                <a:lnTo>
                  <a:pt x="5" y="3"/>
                </a:lnTo>
                <a:lnTo>
                  <a:pt x="2" y="4"/>
                </a:lnTo>
                <a:lnTo>
                  <a:pt x="1" y="7"/>
                </a:lnTo>
                <a:lnTo>
                  <a:pt x="0" y="10"/>
                </a:lnTo>
                <a:lnTo>
                  <a:pt x="1"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5" name="Freeform 212"/>
          <p:cNvSpPr>
            <a:spLocks/>
          </p:cNvSpPr>
          <p:nvPr/>
        </p:nvSpPr>
        <p:spPr bwMode="auto">
          <a:xfrm>
            <a:off x="5867400" y="1508125"/>
            <a:ext cx="30163" cy="6350"/>
          </a:xfrm>
          <a:custGeom>
            <a:avLst/>
            <a:gdLst>
              <a:gd name="T0" fmla="*/ 2147483647 w 55"/>
              <a:gd name="T1" fmla="*/ 2147483647 h 12"/>
              <a:gd name="T2" fmla="*/ 2147483647 w 55"/>
              <a:gd name="T3" fmla="*/ 2147483647 h 12"/>
              <a:gd name="T4" fmla="*/ 2147483647 w 55"/>
              <a:gd name="T5" fmla="*/ 2147483647 h 12"/>
              <a:gd name="T6" fmla="*/ 2147483647 w 55"/>
              <a:gd name="T7" fmla="*/ 2147483647 h 12"/>
              <a:gd name="T8" fmla="*/ 2147483647 w 55"/>
              <a:gd name="T9" fmla="*/ 0 h 12"/>
              <a:gd name="T10" fmla="*/ 0 w 55"/>
              <a:gd name="T11" fmla="*/ 0 h 12"/>
              <a:gd name="T12" fmla="*/ 2147483647 w 55"/>
              <a:gd name="T13" fmla="*/ 2147483647 h 12"/>
              <a:gd name="T14" fmla="*/ 0 w 55"/>
              <a:gd name="T15" fmla="*/ 2147483647 h 12"/>
              <a:gd name="T16" fmla="*/ 2147483647 w 55"/>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12">
                <a:moveTo>
                  <a:pt x="52" y="12"/>
                </a:moveTo>
                <a:lnTo>
                  <a:pt x="52" y="12"/>
                </a:lnTo>
                <a:lnTo>
                  <a:pt x="52" y="6"/>
                </a:lnTo>
                <a:lnTo>
                  <a:pt x="53" y="1"/>
                </a:lnTo>
                <a:lnTo>
                  <a:pt x="55" y="0"/>
                </a:lnTo>
                <a:lnTo>
                  <a:pt x="0" y="0"/>
                </a:lnTo>
                <a:lnTo>
                  <a:pt x="1" y="5"/>
                </a:lnTo>
                <a:lnTo>
                  <a:pt x="0" y="12"/>
                </a:lnTo>
                <a:lnTo>
                  <a:pt x="52" y="1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6" name="Freeform 213"/>
          <p:cNvSpPr>
            <a:spLocks/>
          </p:cNvSpPr>
          <p:nvPr/>
        </p:nvSpPr>
        <p:spPr bwMode="auto">
          <a:xfrm>
            <a:off x="5826125" y="1516063"/>
            <a:ext cx="61913" cy="39687"/>
          </a:xfrm>
          <a:custGeom>
            <a:avLst/>
            <a:gdLst>
              <a:gd name="T0" fmla="*/ 2147483647 w 113"/>
              <a:gd name="T1" fmla="*/ 2147483647 h 72"/>
              <a:gd name="T2" fmla="*/ 2147483647 w 113"/>
              <a:gd name="T3" fmla="*/ 2147483647 h 72"/>
              <a:gd name="T4" fmla="*/ 2147483647 w 113"/>
              <a:gd name="T5" fmla="*/ 2147483647 h 72"/>
              <a:gd name="T6" fmla="*/ 2147483647 w 113"/>
              <a:gd name="T7" fmla="*/ 2147483647 h 72"/>
              <a:gd name="T8" fmla="*/ 2147483647 w 113"/>
              <a:gd name="T9" fmla="*/ 2147483647 h 72"/>
              <a:gd name="T10" fmla="*/ 2147483647 w 113"/>
              <a:gd name="T11" fmla="*/ 2147483647 h 72"/>
              <a:gd name="T12" fmla="*/ 2147483647 w 113"/>
              <a:gd name="T13" fmla="*/ 2147483647 h 72"/>
              <a:gd name="T14" fmla="*/ 2147483647 w 113"/>
              <a:gd name="T15" fmla="*/ 2147483647 h 72"/>
              <a:gd name="T16" fmla="*/ 2147483647 w 113"/>
              <a:gd name="T17" fmla="*/ 2147483647 h 72"/>
              <a:gd name="T18" fmla="*/ 2147483647 w 113"/>
              <a:gd name="T19" fmla="*/ 0 h 72"/>
              <a:gd name="T20" fmla="*/ 2147483647 w 113"/>
              <a:gd name="T21" fmla="*/ 2147483647 h 72"/>
              <a:gd name="T22" fmla="*/ 2147483647 w 113"/>
              <a:gd name="T23" fmla="*/ 2147483647 h 72"/>
              <a:gd name="T24" fmla="*/ 2147483647 w 113"/>
              <a:gd name="T25" fmla="*/ 2147483647 h 72"/>
              <a:gd name="T26" fmla="*/ 2147483647 w 113"/>
              <a:gd name="T27" fmla="*/ 2147483647 h 72"/>
              <a:gd name="T28" fmla="*/ 2147483647 w 113"/>
              <a:gd name="T29" fmla="*/ 2147483647 h 72"/>
              <a:gd name="T30" fmla="*/ 2147483647 w 113"/>
              <a:gd name="T31" fmla="*/ 2147483647 h 72"/>
              <a:gd name="T32" fmla="*/ 2147483647 w 113"/>
              <a:gd name="T33" fmla="*/ 2147483647 h 72"/>
              <a:gd name="T34" fmla="*/ 2147483647 w 113"/>
              <a:gd name="T35" fmla="*/ 0 h 72"/>
              <a:gd name="T36" fmla="*/ 2147483647 w 113"/>
              <a:gd name="T37" fmla="*/ 2147483647 h 72"/>
              <a:gd name="T38" fmla="*/ 2147483647 w 113"/>
              <a:gd name="T39" fmla="*/ 2147483647 h 72"/>
              <a:gd name="T40" fmla="*/ 2147483647 w 113"/>
              <a:gd name="T41" fmla="*/ 2147483647 h 72"/>
              <a:gd name="T42" fmla="*/ 2147483647 w 113"/>
              <a:gd name="T43" fmla="*/ 2147483647 h 72"/>
              <a:gd name="T44" fmla="*/ 2147483647 w 113"/>
              <a:gd name="T45" fmla="*/ 2147483647 h 72"/>
              <a:gd name="T46" fmla="*/ 2147483647 w 113"/>
              <a:gd name="T47" fmla="*/ 2147483647 h 72"/>
              <a:gd name="T48" fmla="*/ 2147483647 w 113"/>
              <a:gd name="T49" fmla="*/ 2147483647 h 72"/>
              <a:gd name="T50" fmla="*/ 0 w 113"/>
              <a:gd name="T51" fmla="*/ 2147483647 h 72"/>
              <a:gd name="T52" fmla="*/ 2147483647 w 113"/>
              <a:gd name="T53" fmla="*/ 2147483647 h 72"/>
              <a:gd name="T54" fmla="*/ 2147483647 w 113"/>
              <a:gd name="T55" fmla="*/ 2147483647 h 72"/>
              <a:gd name="T56" fmla="*/ 2147483647 w 113"/>
              <a:gd name="T57" fmla="*/ 2147483647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3" h="72">
                <a:moveTo>
                  <a:pt x="113" y="61"/>
                </a:moveTo>
                <a:lnTo>
                  <a:pt x="113" y="61"/>
                </a:lnTo>
                <a:lnTo>
                  <a:pt x="113" y="52"/>
                </a:lnTo>
                <a:lnTo>
                  <a:pt x="110" y="41"/>
                </a:lnTo>
                <a:lnTo>
                  <a:pt x="107" y="31"/>
                </a:lnTo>
                <a:lnTo>
                  <a:pt x="102" y="23"/>
                </a:lnTo>
                <a:lnTo>
                  <a:pt x="97" y="15"/>
                </a:lnTo>
                <a:lnTo>
                  <a:pt x="90" y="9"/>
                </a:lnTo>
                <a:lnTo>
                  <a:pt x="83" y="4"/>
                </a:lnTo>
                <a:lnTo>
                  <a:pt x="75" y="0"/>
                </a:lnTo>
                <a:lnTo>
                  <a:pt x="71" y="4"/>
                </a:lnTo>
                <a:lnTo>
                  <a:pt x="67" y="7"/>
                </a:lnTo>
                <a:lnTo>
                  <a:pt x="61" y="9"/>
                </a:lnTo>
                <a:lnTo>
                  <a:pt x="56" y="11"/>
                </a:lnTo>
                <a:lnTo>
                  <a:pt x="50" y="9"/>
                </a:lnTo>
                <a:lnTo>
                  <a:pt x="46" y="8"/>
                </a:lnTo>
                <a:lnTo>
                  <a:pt x="41" y="4"/>
                </a:lnTo>
                <a:lnTo>
                  <a:pt x="38" y="0"/>
                </a:lnTo>
                <a:lnTo>
                  <a:pt x="30" y="4"/>
                </a:lnTo>
                <a:lnTo>
                  <a:pt x="23" y="9"/>
                </a:lnTo>
                <a:lnTo>
                  <a:pt x="16" y="16"/>
                </a:lnTo>
                <a:lnTo>
                  <a:pt x="11" y="23"/>
                </a:lnTo>
                <a:lnTo>
                  <a:pt x="6" y="33"/>
                </a:lnTo>
                <a:lnTo>
                  <a:pt x="2" y="41"/>
                </a:lnTo>
                <a:lnTo>
                  <a:pt x="1" y="52"/>
                </a:lnTo>
                <a:lnTo>
                  <a:pt x="0" y="61"/>
                </a:lnTo>
                <a:lnTo>
                  <a:pt x="1" y="72"/>
                </a:lnTo>
                <a:lnTo>
                  <a:pt x="113" y="72"/>
                </a:lnTo>
                <a:lnTo>
                  <a:pt x="113" y="6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7" name="Freeform 214"/>
          <p:cNvSpPr>
            <a:spLocks/>
          </p:cNvSpPr>
          <p:nvPr/>
        </p:nvSpPr>
        <p:spPr bwMode="auto">
          <a:xfrm>
            <a:off x="5911850" y="1514475"/>
            <a:ext cx="38100" cy="38100"/>
          </a:xfrm>
          <a:custGeom>
            <a:avLst/>
            <a:gdLst>
              <a:gd name="T0" fmla="*/ 2147483647 w 74"/>
              <a:gd name="T1" fmla="*/ 2147483647 h 71"/>
              <a:gd name="T2" fmla="*/ 2147483647 w 74"/>
              <a:gd name="T3" fmla="*/ 2147483647 h 71"/>
              <a:gd name="T4" fmla="*/ 2147483647 w 74"/>
              <a:gd name="T5" fmla="*/ 2147483647 h 71"/>
              <a:gd name="T6" fmla="*/ 2147483647 w 74"/>
              <a:gd name="T7" fmla="*/ 2147483647 h 71"/>
              <a:gd name="T8" fmla="*/ 2147483647 w 74"/>
              <a:gd name="T9" fmla="*/ 2147483647 h 71"/>
              <a:gd name="T10" fmla="*/ 2147483647 w 74"/>
              <a:gd name="T11" fmla="*/ 0 h 71"/>
              <a:gd name="T12" fmla="*/ 2147483647 w 74"/>
              <a:gd name="T13" fmla="*/ 2147483647 h 71"/>
              <a:gd name="T14" fmla="*/ 2147483647 w 74"/>
              <a:gd name="T15" fmla="*/ 2147483647 h 71"/>
              <a:gd name="T16" fmla="*/ 0 w 74"/>
              <a:gd name="T17" fmla="*/ 2147483647 h 71"/>
              <a:gd name="T18" fmla="*/ 2147483647 w 74"/>
              <a:gd name="T19" fmla="*/ 2147483647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4" h="71">
                <a:moveTo>
                  <a:pt x="62" y="71"/>
                </a:moveTo>
                <a:lnTo>
                  <a:pt x="62" y="71"/>
                </a:lnTo>
                <a:lnTo>
                  <a:pt x="64" y="68"/>
                </a:lnTo>
                <a:lnTo>
                  <a:pt x="68" y="67"/>
                </a:lnTo>
                <a:lnTo>
                  <a:pt x="74" y="64"/>
                </a:lnTo>
                <a:lnTo>
                  <a:pt x="8" y="0"/>
                </a:lnTo>
                <a:lnTo>
                  <a:pt x="6" y="3"/>
                </a:lnTo>
                <a:lnTo>
                  <a:pt x="3" y="7"/>
                </a:lnTo>
                <a:lnTo>
                  <a:pt x="0" y="10"/>
                </a:lnTo>
                <a:lnTo>
                  <a:pt x="62"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8" name="Freeform 215"/>
          <p:cNvSpPr>
            <a:spLocks/>
          </p:cNvSpPr>
          <p:nvPr/>
        </p:nvSpPr>
        <p:spPr bwMode="auto">
          <a:xfrm>
            <a:off x="5881688" y="1566863"/>
            <a:ext cx="92075" cy="80962"/>
          </a:xfrm>
          <a:custGeom>
            <a:avLst/>
            <a:gdLst>
              <a:gd name="T0" fmla="*/ 2147483647 w 171"/>
              <a:gd name="T1" fmla="*/ 2147483647 h 147"/>
              <a:gd name="T2" fmla="*/ 2147483647 w 171"/>
              <a:gd name="T3" fmla="*/ 2147483647 h 147"/>
              <a:gd name="T4" fmla="*/ 2147483647 w 171"/>
              <a:gd name="T5" fmla="*/ 0 h 147"/>
              <a:gd name="T6" fmla="*/ 2147483647 w 171"/>
              <a:gd name="T7" fmla="*/ 2147483647 h 147"/>
              <a:gd name="T8" fmla="*/ 2147483647 w 171"/>
              <a:gd name="T9" fmla="*/ 2147483647 h 147"/>
              <a:gd name="T10" fmla="*/ 2147483647 w 171"/>
              <a:gd name="T11" fmla="*/ 2147483647 h 147"/>
              <a:gd name="T12" fmla="*/ 2147483647 w 171"/>
              <a:gd name="T13" fmla="*/ 2147483647 h 147"/>
              <a:gd name="T14" fmla="*/ 2147483647 w 171"/>
              <a:gd name="T15" fmla="*/ 2147483647 h 147"/>
              <a:gd name="T16" fmla="*/ 2147483647 w 171"/>
              <a:gd name="T17" fmla="*/ 2147483647 h 147"/>
              <a:gd name="T18" fmla="*/ 2147483647 w 171"/>
              <a:gd name="T19" fmla="*/ 2147483647 h 147"/>
              <a:gd name="T20" fmla="*/ 2147483647 w 171"/>
              <a:gd name="T21" fmla="*/ 2147483647 h 147"/>
              <a:gd name="T22" fmla="*/ 0 w 171"/>
              <a:gd name="T23" fmla="*/ 2147483647 h 147"/>
              <a:gd name="T24" fmla="*/ 2147483647 w 171"/>
              <a:gd name="T25" fmla="*/ 2147483647 h 147"/>
              <a:gd name="T26" fmla="*/ 2147483647 w 171"/>
              <a:gd name="T27" fmla="*/ 2147483647 h 147"/>
              <a:gd name="T28" fmla="*/ 2147483647 w 171"/>
              <a:gd name="T29" fmla="*/ 2147483647 h 147"/>
              <a:gd name="T30" fmla="*/ 2147483647 w 171"/>
              <a:gd name="T31" fmla="*/ 2147483647 h 147"/>
              <a:gd name="T32" fmla="*/ 2147483647 w 171"/>
              <a:gd name="T33" fmla="*/ 2147483647 h 147"/>
              <a:gd name="T34" fmla="*/ 2147483647 w 171"/>
              <a:gd name="T35" fmla="*/ 2147483647 h 147"/>
              <a:gd name="T36" fmla="*/ 2147483647 w 171"/>
              <a:gd name="T37" fmla="*/ 2147483647 h 147"/>
              <a:gd name="T38" fmla="*/ 2147483647 w 171"/>
              <a:gd name="T39" fmla="*/ 2147483647 h 147"/>
              <a:gd name="T40" fmla="*/ 2147483647 w 171"/>
              <a:gd name="T41" fmla="*/ 2147483647 h 147"/>
              <a:gd name="T42" fmla="*/ 2147483647 w 171"/>
              <a:gd name="T43" fmla="*/ 2147483647 h 147"/>
              <a:gd name="T44" fmla="*/ 2147483647 w 171"/>
              <a:gd name="T45" fmla="*/ 2147483647 h 147"/>
              <a:gd name="T46" fmla="*/ 2147483647 w 171"/>
              <a:gd name="T47" fmla="*/ 2147483647 h 147"/>
              <a:gd name="T48" fmla="*/ 2147483647 w 171"/>
              <a:gd name="T49" fmla="*/ 2147483647 h 1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1" h="147">
                <a:moveTo>
                  <a:pt x="160" y="124"/>
                </a:moveTo>
                <a:lnTo>
                  <a:pt x="138" y="124"/>
                </a:lnTo>
                <a:lnTo>
                  <a:pt x="138" y="0"/>
                </a:lnTo>
                <a:lnTo>
                  <a:pt x="132" y="3"/>
                </a:lnTo>
                <a:lnTo>
                  <a:pt x="128" y="3"/>
                </a:lnTo>
                <a:lnTo>
                  <a:pt x="127" y="3"/>
                </a:lnTo>
                <a:lnTo>
                  <a:pt x="127" y="124"/>
                </a:lnTo>
                <a:lnTo>
                  <a:pt x="12" y="124"/>
                </a:lnTo>
                <a:lnTo>
                  <a:pt x="7" y="126"/>
                </a:lnTo>
                <a:lnTo>
                  <a:pt x="4" y="128"/>
                </a:lnTo>
                <a:lnTo>
                  <a:pt x="1" y="131"/>
                </a:lnTo>
                <a:lnTo>
                  <a:pt x="0" y="135"/>
                </a:lnTo>
                <a:lnTo>
                  <a:pt x="1" y="141"/>
                </a:lnTo>
                <a:lnTo>
                  <a:pt x="4" y="143"/>
                </a:lnTo>
                <a:lnTo>
                  <a:pt x="7" y="146"/>
                </a:lnTo>
                <a:lnTo>
                  <a:pt x="12" y="147"/>
                </a:lnTo>
                <a:lnTo>
                  <a:pt x="160" y="147"/>
                </a:lnTo>
                <a:lnTo>
                  <a:pt x="164" y="146"/>
                </a:lnTo>
                <a:lnTo>
                  <a:pt x="168" y="143"/>
                </a:lnTo>
                <a:lnTo>
                  <a:pt x="171" y="141"/>
                </a:lnTo>
                <a:lnTo>
                  <a:pt x="171" y="135"/>
                </a:lnTo>
                <a:lnTo>
                  <a:pt x="171" y="131"/>
                </a:lnTo>
                <a:lnTo>
                  <a:pt x="168" y="128"/>
                </a:lnTo>
                <a:lnTo>
                  <a:pt x="164" y="126"/>
                </a:lnTo>
                <a:lnTo>
                  <a:pt x="160" y="12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09" name="Freeform 216"/>
          <p:cNvSpPr>
            <a:spLocks/>
          </p:cNvSpPr>
          <p:nvPr/>
        </p:nvSpPr>
        <p:spPr bwMode="auto">
          <a:xfrm>
            <a:off x="5900738" y="1504950"/>
            <a:ext cx="11112" cy="12700"/>
          </a:xfrm>
          <a:custGeom>
            <a:avLst/>
            <a:gdLst>
              <a:gd name="T0" fmla="*/ 2147483647 w 22"/>
              <a:gd name="T1" fmla="*/ 2147483647 h 23"/>
              <a:gd name="T2" fmla="*/ 2147483647 w 22"/>
              <a:gd name="T3" fmla="*/ 2147483647 h 23"/>
              <a:gd name="T4" fmla="*/ 2147483647 w 22"/>
              <a:gd name="T5" fmla="*/ 2147483647 h 23"/>
              <a:gd name="T6" fmla="*/ 2147483647 w 22"/>
              <a:gd name="T7" fmla="*/ 2147483647 h 23"/>
              <a:gd name="T8" fmla="*/ 2147483647 w 22"/>
              <a:gd name="T9" fmla="*/ 2147483647 h 23"/>
              <a:gd name="T10" fmla="*/ 2147483647 w 22"/>
              <a:gd name="T11" fmla="*/ 2147483647 h 23"/>
              <a:gd name="T12" fmla="*/ 2147483647 w 22"/>
              <a:gd name="T13" fmla="*/ 2147483647 h 23"/>
              <a:gd name="T14" fmla="*/ 2147483647 w 22"/>
              <a:gd name="T15" fmla="*/ 2147483647 h 23"/>
              <a:gd name="T16" fmla="*/ 2147483647 w 22"/>
              <a:gd name="T17" fmla="*/ 2147483647 h 23"/>
              <a:gd name="T18" fmla="*/ 2147483647 w 22"/>
              <a:gd name="T19" fmla="*/ 2147483647 h 23"/>
              <a:gd name="T20" fmla="*/ 2147483647 w 22"/>
              <a:gd name="T21" fmla="*/ 2147483647 h 23"/>
              <a:gd name="T22" fmla="*/ 2147483647 w 22"/>
              <a:gd name="T23" fmla="*/ 2147483647 h 23"/>
              <a:gd name="T24" fmla="*/ 2147483647 w 22"/>
              <a:gd name="T25" fmla="*/ 0 h 23"/>
              <a:gd name="T26" fmla="*/ 2147483647 w 22"/>
              <a:gd name="T27" fmla="*/ 0 h 23"/>
              <a:gd name="T28" fmla="*/ 2147483647 w 22"/>
              <a:gd name="T29" fmla="*/ 2147483647 h 23"/>
              <a:gd name="T30" fmla="*/ 2147483647 w 22"/>
              <a:gd name="T31" fmla="*/ 2147483647 h 23"/>
              <a:gd name="T32" fmla="*/ 2147483647 w 22"/>
              <a:gd name="T33" fmla="*/ 2147483647 h 23"/>
              <a:gd name="T34" fmla="*/ 0 w 22"/>
              <a:gd name="T35" fmla="*/ 2147483647 h 23"/>
              <a:gd name="T36" fmla="*/ 0 w 22"/>
              <a:gd name="T37" fmla="*/ 2147483647 h 23"/>
              <a:gd name="T38" fmla="*/ 2147483647 w 22"/>
              <a:gd name="T39" fmla="*/ 2147483647 h 23"/>
              <a:gd name="T40" fmla="*/ 2147483647 w 22"/>
              <a:gd name="T41" fmla="*/ 2147483647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 h="23">
                <a:moveTo>
                  <a:pt x="4" y="21"/>
                </a:moveTo>
                <a:lnTo>
                  <a:pt x="8" y="22"/>
                </a:lnTo>
                <a:lnTo>
                  <a:pt x="11" y="23"/>
                </a:lnTo>
                <a:lnTo>
                  <a:pt x="14" y="23"/>
                </a:lnTo>
                <a:lnTo>
                  <a:pt x="15" y="22"/>
                </a:lnTo>
                <a:lnTo>
                  <a:pt x="18" y="19"/>
                </a:lnTo>
                <a:lnTo>
                  <a:pt x="21" y="12"/>
                </a:lnTo>
                <a:lnTo>
                  <a:pt x="22" y="10"/>
                </a:lnTo>
                <a:lnTo>
                  <a:pt x="21" y="7"/>
                </a:lnTo>
                <a:lnTo>
                  <a:pt x="19" y="4"/>
                </a:lnTo>
                <a:lnTo>
                  <a:pt x="18" y="3"/>
                </a:lnTo>
                <a:lnTo>
                  <a:pt x="14" y="1"/>
                </a:lnTo>
                <a:lnTo>
                  <a:pt x="11" y="0"/>
                </a:lnTo>
                <a:lnTo>
                  <a:pt x="8" y="0"/>
                </a:lnTo>
                <a:lnTo>
                  <a:pt x="6" y="1"/>
                </a:lnTo>
                <a:lnTo>
                  <a:pt x="4" y="4"/>
                </a:lnTo>
                <a:lnTo>
                  <a:pt x="2" y="11"/>
                </a:lnTo>
                <a:lnTo>
                  <a:pt x="0" y="14"/>
                </a:lnTo>
                <a:lnTo>
                  <a:pt x="0" y="16"/>
                </a:lnTo>
                <a:lnTo>
                  <a:pt x="2" y="19"/>
                </a:lnTo>
                <a:lnTo>
                  <a:pt x="4"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0" name="Freeform 217"/>
          <p:cNvSpPr>
            <a:spLocks/>
          </p:cNvSpPr>
          <p:nvPr/>
        </p:nvSpPr>
        <p:spPr bwMode="auto">
          <a:xfrm>
            <a:off x="5846763" y="1562100"/>
            <a:ext cx="20637" cy="6350"/>
          </a:xfrm>
          <a:custGeom>
            <a:avLst/>
            <a:gdLst>
              <a:gd name="T0" fmla="*/ 2147483647 w 35"/>
              <a:gd name="T1" fmla="*/ 2147483647 h 14"/>
              <a:gd name="T2" fmla="*/ 2147483647 w 35"/>
              <a:gd name="T3" fmla="*/ 2147483647 h 14"/>
              <a:gd name="T4" fmla="*/ 2147483647 w 35"/>
              <a:gd name="T5" fmla="*/ 2147483647 h 14"/>
              <a:gd name="T6" fmla="*/ 2147483647 w 35"/>
              <a:gd name="T7" fmla="*/ 2147483647 h 14"/>
              <a:gd name="T8" fmla="*/ 2147483647 w 35"/>
              <a:gd name="T9" fmla="*/ 2147483647 h 14"/>
              <a:gd name="T10" fmla="*/ 2147483647 w 35"/>
              <a:gd name="T11" fmla="*/ 0 h 14"/>
              <a:gd name="T12" fmla="*/ 0 w 35"/>
              <a:gd name="T13" fmla="*/ 0 h 14"/>
              <a:gd name="T14" fmla="*/ 2147483647 w 35"/>
              <a:gd name="T15" fmla="*/ 2147483647 h 14"/>
              <a:gd name="T16" fmla="*/ 2147483647 w 35"/>
              <a:gd name="T17" fmla="*/ 2147483647 h 14"/>
              <a:gd name="T18" fmla="*/ 2147483647 w 35"/>
              <a:gd name="T19" fmla="*/ 2147483647 h 14"/>
              <a:gd name="T20" fmla="*/ 2147483647 w 35"/>
              <a:gd name="T21" fmla="*/ 2147483647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14">
                <a:moveTo>
                  <a:pt x="18" y="14"/>
                </a:moveTo>
                <a:lnTo>
                  <a:pt x="18" y="14"/>
                </a:lnTo>
                <a:lnTo>
                  <a:pt x="24" y="12"/>
                </a:lnTo>
                <a:lnTo>
                  <a:pt x="30" y="10"/>
                </a:lnTo>
                <a:lnTo>
                  <a:pt x="34" y="6"/>
                </a:lnTo>
                <a:lnTo>
                  <a:pt x="35" y="0"/>
                </a:lnTo>
                <a:lnTo>
                  <a:pt x="0" y="0"/>
                </a:lnTo>
                <a:lnTo>
                  <a:pt x="3" y="6"/>
                </a:lnTo>
                <a:lnTo>
                  <a:pt x="7" y="10"/>
                </a:lnTo>
                <a:lnTo>
                  <a:pt x="12" y="12"/>
                </a:lnTo>
                <a:lnTo>
                  <a:pt x="18"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1" name="Freeform 218"/>
          <p:cNvSpPr>
            <a:spLocks/>
          </p:cNvSpPr>
          <p:nvPr/>
        </p:nvSpPr>
        <p:spPr bwMode="auto">
          <a:xfrm>
            <a:off x="5870575" y="1565275"/>
            <a:ext cx="11113" cy="7938"/>
          </a:xfrm>
          <a:custGeom>
            <a:avLst/>
            <a:gdLst>
              <a:gd name="T0" fmla="*/ 2147483647 w 17"/>
              <a:gd name="T1" fmla="*/ 0 h 14"/>
              <a:gd name="T2" fmla="*/ 2147483647 w 17"/>
              <a:gd name="T3" fmla="*/ 0 h 14"/>
              <a:gd name="T4" fmla="*/ 2147483647 w 17"/>
              <a:gd name="T5" fmla="*/ 0 h 14"/>
              <a:gd name="T6" fmla="*/ 0 w 17"/>
              <a:gd name="T7" fmla="*/ 2147483647 h 14"/>
              <a:gd name="T8" fmla="*/ 0 w 17"/>
              <a:gd name="T9" fmla="*/ 2147483647 h 14"/>
              <a:gd name="T10" fmla="*/ 0 w 17"/>
              <a:gd name="T11" fmla="*/ 2147483647 h 14"/>
              <a:gd name="T12" fmla="*/ 2147483647 w 17"/>
              <a:gd name="T13" fmla="*/ 2147483647 h 14"/>
              <a:gd name="T14" fmla="*/ 2147483647 w 17"/>
              <a:gd name="T15" fmla="*/ 2147483647 h 14"/>
              <a:gd name="T16" fmla="*/ 2147483647 w 17"/>
              <a:gd name="T17" fmla="*/ 2147483647 h 14"/>
              <a:gd name="T18" fmla="*/ 2147483647 w 17"/>
              <a:gd name="T19" fmla="*/ 2147483647 h 14"/>
              <a:gd name="T20" fmla="*/ 2147483647 w 17"/>
              <a:gd name="T21" fmla="*/ 2147483647 h 14"/>
              <a:gd name="T22" fmla="*/ 2147483647 w 17"/>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 h="14">
                <a:moveTo>
                  <a:pt x="4" y="0"/>
                </a:moveTo>
                <a:lnTo>
                  <a:pt x="4" y="0"/>
                </a:lnTo>
                <a:lnTo>
                  <a:pt x="1" y="0"/>
                </a:lnTo>
                <a:lnTo>
                  <a:pt x="0" y="1"/>
                </a:lnTo>
                <a:lnTo>
                  <a:pt x="0" y="3"/>
                </a:lnTo>
                <a:lnTo>
                  <a:pt x="0" y="5"/>
                </a:lnTo>
                <a:lnTo>
                  <a:pt x="13" y="14"/>
                </a:lnTo>
                <a:lnTo>
                  <a:pt x="15" y="14"/>
                </a:lnTo>
                <a:lnTo>
                  <a:pt x="17" y="12"/>
                </a:lnTo>
                <a:lnTo>
                  <a:pt x="17" y="11"/>
                </a:lnTo>
                <a:lnTo>
                  <a:pt x="16" y="9"/>
                </a:lnTo>
                <a:lnTo>
                  <a:pt x="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2" name="Freeform 219"/>
          <p:cNvSpPr>
            <a:spLocks/>
          </p:cNvSpPr>
          <p:nvPr/>
        </p:nvSpPr>
        <p:spPr bwMode="auto">
          <a:xfrm>
            <a:off x="5832475" y="1565275"/>
            <a:ext cx="9525" cy="7938"/>
          </a:xfrm>
          <a:custGeom>
            <a:avLst/>
            <a:gdLst>
              <a:gd name="T0" fmla="*/ 2147483647 w 17"/>
              <a:gd name="T1" fmla="*/ 0 h 14"/>
              <a:gd name="T2" fmla="*/ 2147483647 w 17"/>
              <a:gd name="T3" fmla="*/ 2147483647 h 14"/>
              <a:gd name="T4" fmla="*/ 0 w 17"/>
              <a:gd name="T5" fmla="*/ 2147483647 h 14"/>
              <a:gd name="T6" fmla="*/ 0 w 17"/>
              <a:gd name="T7" fmla="*/ 2147483647 h 14"/>
              <a:gd name="T8" fmla="*/ 2147483647 w 17"/>
              <a:gd name="T9" fmla="*/ 2147483647 h 14"/>
              <a:gd name="T10" fmla="*/ 2147483647 w 17"/>
              <a:gd name="T11" fmla="*/ 2147483647 h 14"/>
              <a:gd name="T12" fmla="*/ 2147483647 w 17"/>
              <a:gd name="T13" fmla="*/ 2147483647 h 14"/>
              <a:gd name="T14" fmla="*/ 2147483647 w 17"/>
              <a:gd name="T15" fmla="*/ 2147483647 h 14"/>
              <a:gd name="T16" fmla="*/ 2147483647 w 17"/>
              <a:gd name="T17" fmla="*/ 2147483647 h 14"/>
              <a:gd name="T18" fmla="*/ 2147483647 w 17"/>
              <a:gd name="T19" fmla="*/ 0 h 14"/>
              <a:gd name="T20" fmla="*/ 2147483647 w 17"/>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14">
                <a:moveTo>
                  <a:pt x="13" y="0"/>
                </a:moveTo>
                <a:lnTo>
                  <a:pt x="1" y="9"/>
                </a:lnTo>
                <a:lnTo>
                  <a:pt x="0" y="11"/>
                </a:lnTo>
                <a:lnTo>
                  <a:pt x="0" y="12"/>
                </a:lnTo>
                <a:lnTo>
                  <a:pt x="2" y="14"/>
                </a:lnTo>
                <a:lnTo>
                  <a:pt x="4" y="14"/>
                </a:lnTo>
                <a:lnTo>
                  <a:pt x="17" y="5"/>
                </a:lnTo>
                <a:lnTo>
                  <a:pt x="17" y="3"/>
                </a:lnTo>
                <a:lnTo>
                  <a:pt x="17" y="1"/>
                </a:lnTo>
                <a:lnTo>
                  <a:pt x="16" y="0"/>
                </a:lnTo>
                <a:lnTo>
                  <a:pt x="1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3" name="Freeform 220"/>
          <p:cNvSpPr>
            <a:spLocks/>
          </p:cNvSpPr>
          <p:nvPr/>
        </p:nvSpPr>
        <p:spPr bwMode="auto">
          <a:xfrm>
            <a:off x="5854700" y="1573213"/>
            <a:ext cx="3175" cy="11112"/>
          </a:xfrm>
          <a:custGeom>
            <a:avLst/>
            <a:gdLst>
              <a:gd name="T0" fmla="*/ 2147483647 w 5"/>
              <a:gd name="T1" fmla="*/ 0 h 23"/>
              <a:gd name="T2" fmla="*/ 2147483647 w 5"/>
              <a:gd name="T3" fmla="*/ 0 h 23"/>
              <a:gd name="T4" fmla="*/ 0 w 5"/>
              <a:gd name="T5" fmla="*/ 0 h 23"/>
              <a:gd name="T6" fmla="*/ 0 w 5"/>
              <a:gd name="T7" fmla="*/ 2147483647 h 23"/>
              <a:gd name="T8" fmla="*/ 0 w 5"/>
              <a:gd name="T9" fmla="*/ 2147483647 h 23"/>
              <a:gd name="T10" fmla="*/ 0 w 5"/>
              <a:gd name="T11" fmla="*/ 2147483647 h 23"/>
              <a:gd name="T12" fmla="*/ 2147483647 w 5"/>
              <a:gd name="T13" fmla="*/ 2147483647 h 23"/>
              <a:gd name="T14" fmla="*/ 2147483647 w 5"/>
              <a:gd name="T15" fmla="*/ 2147483647 h 23"/>
              <a:gd name="T16" fmla="*/ 2147483647 w 5"/>
              <a:gd name="T17" fmla="*/ 2147483647 h 23"/>
              <a:gd name="T18" fmla="*/ 2147483647 w 5"/>
              <a:gd name="T19" fmla="*/ 2147483647 h 23"/>
              <a:gd name="T20" fmla="*/ 2147483647 w 5"/>
              <a:gd name="T21" fmla="*/ 0 h 23"/>
              <a:gd name="T22" fmla="*/ 2147483647 w 5"/>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23">
                <a:moveTo>
                  <a:pt x="3" y="0"/>
                </a:moveTo>
                <a:lnTo>
                  <a:pt x="3" y="0"/>
                </a:lnTo>
                <a:lnTo>
                  <a:pt x="0" y="0"/>
                </a:lnTo>
                <a:lnTo>
                  <a:pt x="0" y="2"/>
                </a:lnTo>
                <a:lnTo>
                  <a:pt x="0" y="20"/>
                </a:lnTo>
                <a:lnTo>
                  <a:pt x="0" y="21"/>
                </a:lnTo>
                <a:lnTo>
                  <a:pt x="3" y="23"/>
                </a:lnTo>
                <a:lnTo>
                  <a:pt x="4" y="21"/>
                </a:lnTo>
                <a:lnTo>
                  <a:pt x="5" y="20"/>
                </a:lnTo>
                <a:lnTo>
                  <a:pt x="5" y="2"/>
                </a:lnTo>
                <a:lnTo>
                  <a:pt x="4" y="0"/>
                </a:lnTo>
                <a:lnTo>
                  <a:pt x="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4" name="Freeform 221"/>
          <p:cNvSpPr>
            <a:spLocks/>
          </p:cNvSpPr>
          <p:nvPr/>
        </p:nvSpPr>
        <p:spPr bwMode="auto">
          <a:xfrm>
            <a:off x="5849938" y="1503363"/>
            <a:ext cx="14287" cy="14287"/>
          </a:xfrm>
          <a:custGeom>
            <a:avLst/>
            <a:gdLst>
              <a:gd name="T0" fmla="*/ 2147483647 w 26"/>
              <a:gd name="T1" fmla="*/ 2147483647 h 26"/>
              <a:gd name="T2" fmla="*/ 2147483647 w 26"/>
              <a:gd name="T3" fmla="*/ 2147483647 h 26"/>
              <a:gd name="T4" fmla="*/ 2147483647 w 26"/>
              <a:gd name="T5" fmla="*/ 2147483647 h 26"/>
              <a:gd name="T6" fmla="*/ 2147483647 w 26"/>
              <a:gd name="T7" fmla="*/ 2147483647 h 26"/>
              <a:gd name="T8" fmla="*/ 2147483647 w 26"/>
              <a:gd name="T9" fmla="*/ 2147483647 h 26"/>
              <a:gd name="T10" fmla="*/ 2147483647 w 26"/>
              <a:gd name="T11" fmla="*/ 2147483647 h 26"/>
              <a:gd name="T12" fmla="*/ 2147483647 w 26"/>
              <a:gd name="T13" fmla="*/ 2147483647 h 26"/>
              <a:gd name="T14" fmla="*/ 2147483647 w 26"/>
              <a:gd name="T15" fmla="*/ 2147483647 h 26"/>
              <a:gd name="T16" fmla="*/ 2147483647 w 26"/>
              <a:gd name="T17" fmla="*/ 2147483647 h 26"/>
              <a:gd name="T18" fmla="*/ 2147483647 w 26"/>
              <a:gd name="T19" fmla="*/ 0 h 26"/>
              <a:gd name="T20" fmla="*/ 2147483647 w 26"/>
              <a:gd name="T21" fmla="*/ 2147483647 h 26"/>
              <a:gd name="T22" fmla="*/ 2147483647 w 26"/>
              <a:gd name="T23" fmla="*/ 2147483647 h 26"/>
              <a:gd name="T24" fmla="*/ 2147483647 w 26"/>
              <a:gd name="T25" fmla="*/ 2147483647 h 26"/>
              <a:gd name="T26" fmla="*/ 0 w 26"/>
              <a:gd name="T27" fmla="*/ 2147483647 h 26"/>
              <a:gd name="T28" fmla="*/ 2147483647 w 26"/>
              <a:gd name="T29" fmla="*/ 2147483647 h 26"/>
              <a:gd name="T30" fmla="*/ 2147483647 w 26"/>
              <a:gd name="T31" fmla="*/ 2147483647 h 26"/>
              <a:gd name="T32" fmla="*/ 2147483647 w 26"/>
              <a:gd name="T33" fmla="*/ 2147483647 h 26"/>
              <a:gd name="T34" fmla="*/ 2147483647 w 26"/>
              <a:gd name="T35" fmla="*/ 2147483647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6">
                <a:moveTo>
                  <a:pt x="13" y="26"/>
                </a:moveTo>
                <a:lnTo>
                  <a:pt x="13" y="26"/>
                </a:lnTo>
                <a:lnTo>
                  <a:pt x="18" y="24"/>
                </a:lnTo>
                <a:lnTo>
                  <a:pt x="22" y="22"/>
                </a:lnTo>
                <a:lnTo>
                  <a:pt x="25" y="17"/>
                </a:lnTo>
                <a:lnTo>
                  <a:pt x="26" y="12"/>
                </a:lnTo>
                <a:lnTo>
                  <a:pt x="25" y="8"/>
                </a:lnTo>
                <a:lnTo>
                  <a:pt x="22" y="4"/>
                </a:lnTo>
                <a:lnTo>
                  <a:pt x="18" y="1"/>
                </a:lnTo>
                <a:lnTo>
                  <a:pt x="13" y="0"/>
                </a:lnTo>
                <a:lnTo>
                  <a:pt x="9" y="1"/>
                </a:lnTo>
                <a:lnTo>
                  <a:pt x="4" y="4"/>
                </a:lnTo>
                <a:lnTo>
                  <a:pt x="2" y="8"/>
                </a:lnTo>
                <a:lnTo>
                  <a:pt x="0" y="12"/>
                </a:lnTo>
                <a:lnTo>
                  <a:pt x="2" y="17"/>
                </a:lnTo>
                <a:lnTo>
                  <a:pt x="4" y="22"/>
                </a:lnTo>
                <a:lnTo>
                  <a:pt x="9" y="24"/>
                </a:lnTo>
                <a:lnTo>
                  <a:pt x="13"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5" name="Freeform 222"/>
          <p:cNvSpPr>
            <a:spLocks/>
          </p:cNvSpPr>
          <p:nvPr/>
        </p:nvSpPr>
        <p:spPr bwMode="auto">
          <a:xfrm>
            <a:off x="3805238" y="3271838"/>
            <a:ext cx="58737" cy="147637"/>
          </a:xfrm>
          <a:custGeom>
            <a:avLst/>
            <a:gdLst>
              <a:gd name="T0" fmla="*/ 2147483647 w 109"/>
              <a:gd name="T1" fmla="*/ 0 h 272"/>
              <a:gd name="T2" fmla="*/ 2147483647 w 109"/>
              <a:gd name="T3" fmla="*/ 2147483647 h 272"/>
              <a:gd name="T4" fmla="*/ 2147483647 w 109"/>
              <a:gd name="T5" fmla="*/ 2147483647 h 272"/>
              <a:gd name="T6" fmla="*/ 2147483647 w 109"/>
              <a:gd name="T7" fmla="*/ 2147483647 h 272"/>
              <a:gd name="T8" fmla="*/ 2147483647 w 109"/>
              <a:gd name="T9" fmla="*/ 2147483647 h 272"/>
              <a:gd name="T10" fmla="*/ 2147483647 w 109"/>
              <a:gd name="T11" fmla="*/ 2147483647 h 272"/>
              <a:gd name="T12" fmla="*/ 2147483647 w 109"/>
              <a:gd name="T13" fmla="*/ 2147483647 h 272"/>
              <a:gd name="T14" fmla="*/ 2147483647 w 109"/>
              <a:gd name="T15" fmla="*/ 2147483647 h 272"/>
              <a:gd name="T16" fmla="*/ 2147483647 w 109"/>
              <a:gd name="T17" fmla="*/ 2147483647 h 272"/>
              <a:gd name="T18" fmla="*/ 0 w 109"/>
              <a:gd name="T19" fmla="*/ 2147483647 h 272"/>
              <a:gd name="T20" fmla="*/ 2147483647 w 109"/>
              <a:gd name="T21" fmla="*/ 2147483647 h 272"/>
              <a:gd name="T22" fmla="*/ 2147483647 w 109"/>
              <a:gd name="T23" fmla="*/ 0 h 2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9" h="272">
                <a:moveTo>
                  <a:pt x="60" y="0"/>
                </a:moveTo>
                <a:lnTo>
                  <a:pt x="37" y="111"/>
                </a:lnTo>
                <a:lnTo>
                  <a:pt x="109" y="53"/>
                </a:lnTo>
                <a:lnTo>
                  <a:pt x="62" y="221"/>
                </a:lnTo>
                <a:lnTo>
                  <a:pt x="85" y="220"/>
                </a:lnTo>
                <a:lnTo>
                  <a:pt x="37" y="272"/>
                </a:lnTo>
                <a:lnTo>
                  <a:pt x="23" y="207"/>
                </a:lnTo>
                <a:lnTo>
                  <a:pt x="44" y="217"/>
                </a:lnTo>
                <a:lnTo>
                  <a:pt x="63" y="113"/>
                </a:lnTo>
                <a:lnTo>
                  <a:pt x="0" y="164"/>
                </a:lnTo>
                <a:lnTo>
                  <a:pt x="12" y="2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6" name="Freeform 223"/>
          <p:cNvSpPr>
            <a:spLocks noEditPoints="1"/>
          </p:cNvSpPr>
          <p:nvPr/>
        </p:nvSpPr>
        <p:spPr bwMode="auto">
          <a:xfrm>
            <a:off x="5540375" y="2978150"/>
            <a:ext cx="130175" cy="144463"/>
          </a:xfrm>
          <a:custGeom>
            <a:avLst/>
            <a:gdLst>
              <a:gd name="T0" fmla="*/ 2147483647 w 240"/>
              <a:gd name="T1" fmla="*/ 2147483647 h 268"/>
              <a:gd name="T2" fmla="*/ 2147483647 w 240"/>
              <a:gd name="T3" fmla="*/ 2147483647 h 268"/>
              <a:gd name="T4" fmla="*/ 2147483647 w 240"/>
              <a:gd name="T5" fmla="*/ 2147483647 h 268"/>
              <a:gd name="T6" fmla="*/ 2147483647 w 240"/>
              <a:gd name="T7" fmla="*/ 2147483647 h 268"/>
              <a:gd name="T8" fmla="*/ 2147483647 w 240"/>
              <a:gd name="T9" fmla="*/ 2147483647 h 268"/>
              <a:gd name="T10" fmla="*/ 2147483647 w 240"/>
              <a:gd name="T11" fmla="*/ 0 h 268"/>
              <a:gd name="T12" fmla="*/ 2147483647 w 240"/>
              <a:gd name="T13" fmla="*/ 2147483647 h 268"/>
              <a:gd name="T14" fmla="*/ 2147483647 w 240"/>
              <a:gd name="T15" fmla="*/ 2147483647 h 268"/>
              <a:gd name="T16" fmla="*/ 2147483647 w 240"/>
              <a:gd name="T17" fmla="*/ 2147483647 h 268"/>
              <a:gd name="T18" fmla="*/ 2147483647 w 240"/>
              <a:gd name="T19" fmla="*/ 2147483647 h 268"/>
              <a:gd name="T20" fmla="*/ 2147483647 w 240"/>
              <a:gd name="T21" fmla="*/ 2147483647 h 268"/>
              <a:gd name="T22" fmla="*/ 2147483647 w 240"/>
              <a:gd name="T23" fmla="*/ 2147483647 h 268"/>
              <a:gd name="T24" fmla="*/ 0 w 240"/>
              <a:gd name="T25" fmla="*/ 2147483647 h 268"/>
              <a:gd name="T26" fmla="*/ 2147483647 w 240"/>
              <a:gd name="T27" fmla="*/ 2147483647 h 268"/>
              <a:gd name="T28" fmla="*/ 2147483647 w 240"/>
              <a:gd name="T29" fmla="*/ 2147483647 h 268"/>
              <a:gd name="T30" fmla="*/ 2147483647 w 240"/>
              <a:gd name="T31" fmla="*/ 2147483647 h 268"/>
              <a:gd name="T32" fmla="*/ 2147483647 w 240"/>
              <a:gd name="T33" fmla="*/ 2147483647 h 268"/>
              <a:gd name="T34" fmla="*/ 2147483647 w 240"/>
              <a:gd name="T35" fmla="*/ 2147483647 h 268"/>
              <a:gd name="T36" fmla="*/ 2147483647 w 240"/>
              <a:gd name="T37" fmla="*/ 2147483647 h 268"/>
              <a:gd name="T38" fmla="*/ 2147483647 w 240"/>
              <a:gd name="T39" fmla="*/ 2147483647 h 268"/>
              <a:gd name="T40" fmla="*/ 2147483647 w 240"/>
              <a:gd name="T41" fmla="*/ 2147483647 h 268"/>
              <a:gd name="T42" fmla="*/ 2147483647 w 240"/>
              <a:gd name="T43" fmla="*/ 2147483647 h 268"/>
              <a:gd name="T44" fmla="*/ 2147483647 w 240"/>
              <a:gd name="T45" fmla="*/ 2147483647 h 268"/>
              <a:gd name="T46" fmla="*/ 2147483647 w 240"/>
              <a:gd name="T47" fmla="*/ 2147483647 h 268"/>
              <a:gd name="T48" fmla="*/ 2147483647 w 240"/>
              <a:gd name="T49" fmla="*/ 2147483647 h 268"/>
              <a:gd name="T50" fmla="*/ 2147483647 w 240"/>
              <a:gd name="T51" fmla="*/ 2147483647 h 268"/>
              <a:gd name="T52" fmla="*/ 2147483647 w 240"/>
              <a:gd name="T53" fmla="*/ 2147483647 h 268"/>
              <a:gd name="T54" fmla="*/ 2147483647 w 240"/>
              <a:gd name="T55" fmla="*/ 2147483647 h 268"/>
              <a:gd name="T56" fmla="*/ 2147483647 w 240"/>
              <a:gd name="T57" fmla="*/ 2147483647 h 268"/>
              <a:gd name="T58" fmla="*/ 2147483647 w 240"/>
              <a:gd name="T59" fmla="*/ 2147483647 h 268"/>
              <a:gd name="T60" fmla="*/ 2147483647 w 240"/>
              <a:gd name="T61" fmla="*/ 2147483647 h 268"/>
              <a:gd name="T62" fmla="*/ 2147483647 w 240"/>
              <a:gd name="T63" fmla="*/ 2147483647 h 268"/>
              <a:gd name="T64" fmla="*/ 2147483647 w 240"/>
              <a:gd name="T65" fmla="*/ 2147483647 h 268"/>
              <a:gd name="T66" fmla="*/ 2147483647 w 240"/>
              <a:gd name="T67" fmla="*/ 2147483647 h 268"/>
              <a:gd name="T68" fmla="*/ 2147483647 w 240"/>
              <a:gd name="T69" fmla="*/ 2147483647 h 268"/>
              <a:gd name="T70" fmla="*/ 2147483647 w 240"/>
              <a:gd name="T71" fmla="*/ 2147483647 h 268"/>
              <a:gd name="T72" fmla="*/ 2147483647 w 240"/>
              <a:gd name="T73" fmla="*/ 2147483647 h 268"/>
              <a:gd name="T74" fmla="*/ 2147483647 w 240"/>
              <a:gd name="T75" fmla="*/ 2147483647 h 268"/>
              <a:gd name="T76" fmla="*/ 2147483647 w 240"/>
              <a:gd name="T77" fmla="*/ 2147483647 h 268"/>
              <a:gd name="T78" fmla="*/ 2147483647 w 240"/>
              <a:gd name="T79" fmla="*/ 2147483647 h 268"/>
              <a:gd name="T80" fmla="*/ 2147483647 w 240"/>
              <a:gd name="T81" fmla="*/ 2147483647 h 268"/>
              <a:gd name="T82" fmla="*/ 2147483647 w 240"/>
              <a:gd name="T83" fmla="*/ 2147483647 h 268"/>
              <a:gd name="T84" fmla="*/ 2147483647 w 240"/>
              <a:gd name="T85" fmla="*/ 2147483647 h 268"/>
              <a:gd name="T86" fmla="*/ 2147483647 w 240"/>
              <a:gd name="T87" fmla="*/ 2147483647 h 268"/>
              <a:gd name="T88" fmla="*/ 2147483647 w 240"/>
              <a:gd name="T89" fmla="*/ 2147483647 h 268"/>
              <a:gd name="T90" fmla="*/ 2147483647 w 240"/>
              <a:gd name="T91" fmla="*/ 2147483647 h 268"/>
              <a:gd name="T92" fmla="*/ 2147483647 w 240"/>
              <a:gd name="T93" fmla="*/ 2147483647 h 268"/>
              <a:gd name="T94" fmla="*/ 2147483647 w 240"/>
              <a:gd name="T95" fmla="*/ 2147483647 h 268"/>
              <a:gd name="T96" fmla="*/ 2147483647 w 240"/>
              <a:gd name="T97" fmla="*/ 2147483647 h 268"/>
              <a:gd name="T98" fmla="*/ 2147483647 w 240"/>
              <a:gd name="T99" fmla="*/ 2147483647 h 268"/>
              <a:gd name="T100" fmla="*/ 2147483647 w 240"/>
              <a:gd name="T101" fmla="*/ 2147483647 h 268"/>
              <a:gd name="T102" fmla="*/ 2147483647 w 240"/>
              <a:gd name="T103" fmla="*/ 2147483647 h 268"/>
              <a:gd name="T104" fmla="*/ 2147483647 w 240"/>
              <a:gd name="T105" fmla="*/ 2147483647 h 268"/>
              <a:gd name="T106" fmla="*/ 2147483647 w 240"/>
              <a:gd name="T107" fmla="*/ 2147483647 h 268"/>
              <a:gd name="T108" fmla="*/ 2147483647 w 240"/>
              <a:gd name="T109" fmla="*/ 2147483647 h 268"/>
              <a:gd name="T110" fmla="*/ 2147483647 w 240"/>
              <a:gd name="T111" fmla="*/ 2147483647 h 268"/>
              <a:gd name="T112" fmla="*/ 2147483647 w 240"/>
              <a:gd name="T113" fmla="*/ 2147483647 h 268"/>
              <a:gd name="T114" fmla="*/ 2147483647 w 240"/>
              <a:gd name="T115" fmla="*/ 2147483647 h 268"/>
              <a:gd name="T116" fmla="*/ 2147483647 w 240"/>
              <a:gd name="T117" fmla="*/ 2147483647 h 268"/>
              <a:gd name="T118" fmla="*/ 2147483647 w 240"/>
              <a:gd name="T119" fmla="*/ 2147483647 h 268"/>
              <a:gd name="T120" fmla="*/ 2147483647 w 240"/>
              <a:gd name="T121" fmla="*/ 2147483647 h 268"/>
              <a:gd name="T122" fmla="*/ 2147483647 w 240"/>
              <a:gd name="T123" fmla="*/ 2147483647 h 268"/>
              <a:gd name="T124" fmla="*/ 2147483647 w 240"/>
              <a:gd name="T125" fmla="*/ 2147483647 h 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0" h="268">
                <a:moveTo>
                  <a:pt x="216" y="135"/>
                </a:moveTo>
                <a:lnTo>
                  <a:pt x="216" y="135"/>
                </a:lnTo>
                <a:lnTo>
                  <a:pt x="228" y="117"/>
                </a:lnTo>
                <a:lnTo>
                  <a:pt x="233" y="109"/>
                </a:lnTo>
                <a:lnTo>
                  <a:pt x="238" y="101"/>
                </a:lnTo>
                <a:lnTo>
                  <a:pt x="240" y="91"/>
                </a:lnTo>
                <a:lnTo>
                  <a:pt x="240" y="83"/>
                </a:lnTo>
                <a:lnTo>
                  <a:pt x="239" y="75"/>
                </a:lnTo>
                <a:lnTo>
                  <a:pt x="236" y="68"/>
                </a:lnTo>
                <a:lnTo>
                  <a:pt x="232" y="61"/>
                </a:lnTo>
                <a:lnTo>
                  <a:pt x="225" y="56"/>
                </a:lnTo>
                <a:lnTo>
                  <a:pt x="217" y="53"/>
                </a:lnTo>
                <a:lnTo>
                  <a:pt x="209" y="50"/>
                </a:lnTo>
                <a:lnTo>
                  <a:pt x="199" y="49"/>
                </a:lnTo>
                <a:lnTo>
                  <a:pt x="190" y="49"/>
                </a:lnTo>
                <a:lnTo>
                  <a:pt x="168" y="51"/>
                </a:lnTo>
                <a:lnTo>
                  <a:pt x="164" y="42"/>
                </a:lnTo>
                <a:lnTo>
                  <a:pt x="160" y="32"/>
                </a:lnTo>
                <a:lnTo>
                  <a:pt x="154" y="23"/>
                </a:lnTo>
                <a:lnTo>
                  <a:pt x="149" y="16"/>
                </a:lnTo>
                <a:lnTo>
                  <a:pt x="142" y="9"/>
                </a:lnTo>
                <a:lnTo>
                  <a:pt x="135" y="4"/>
                </a:lnTo>
                <a:lnTo>
                  <a:pt x="128" y="1"/>
                </a:lnTo>
                <a:lnTo>
                  <a:pt x="120" y="0"/>
                </a:lnTo>
                <a:lnTo>
                  <a:pt x="112" y="1"/>
                </a:lnTo>
                <a:lnTo>
                  <a:pt x="105" y="4"/>
                </a:lnTo>
                <a:lnTo>
                  <a:pt x="98" y="9"/>
                </a:lnTo>
                <a:lnTo>
                  <a:pt x="92" y="16"/>
                </a:lnTo>
                <a:lnTo>
                  <a:pt x="86" y="24"/>
                </a:lnTo>
                <a:lnTo>
                  <a:pt x="81" y="32"/>
                </a:lnTo>
                <a:lnTo>
                  <a:pt x="77" y="42"/>
                </a:lnTo>
                <a:lnTo>
                  <a:pt x="72" y="51"/>
                </a:lnTo>
                <a:lnTo>
                  <a:pt x="52" y="49"/>
                </a:lnTo>
                <a:lnTo>
                  <a:pt x="41" y="49"/>
                </a:lnTo>
                <a:lnTo>
                  <a:pt x="33" y="50"/>
                </a:lnTo>
                <a:lnTo>
                  <a:pt x="23" y="53"/>
                </a:lnTo>
                <a:lnTo>
                  <a:pt x="15" y="56"/>
                </a:lnTo>
                <a:lnTo>
                  <a:pt x="8" y="61"/>
                </a:lnTo>
                <a:lnTo>
                  <a:pt x="4" y="68"/>
                </a:lnTo>
                <a:lnTo>
                  <a:pt x="1" y="75"/>
                </a:lnTo>
                <a:lnTo>
                  <a:pt x="0" y="83"/>
                </a:lnTo>
                <a:lnTo>
                  <a:pt x="1" y="91"/>
                </a:lnTo>
                <a:lnTo>
                  <a:pt x="4" y="101"/>
                </a:lnTo>
                <a:lnTo>
                  <a:pt x="7" y="109"/>
                </a:lnTo>
                <a:lnTo>
                  <a:pt x="12" y="117"/>
                </a:lnTo>
                <a:lnTo>
                  <a:pt x="18" y="125"/>
                </a:lnTo>
                <a:lnTo>
                  <a:pt x="25" y="135"/>
                </a:lnTo>
                <a:lnTo>
                  <a:pt x="12" y="151"/>
                </a:lnTo>
                <a:lnTo>
                  <a:pt x="7" y="161"/>
                </a:lnTo>
                <a:lnTo>
                  <a:pt x="4" y="169"/>
                </a:lnTo>
                <a:lnTo>
                  <a:pt x="1" y="177"/>
                </a:lnTo>
                <a:lnTo>
                  <a:pt x="0" y="187"/>
                </a:lnTo>
                <a:lnTo>
                  <a:pt x="1" y="193"/>
                </a:lnTo>
                <a:lnTo>
                  <a:pt x="4" y="202"/>
                </a:lnTo>
                <a:lnTo>
                  <a:pt x="10" y="207"/>
                </a:lnTo>
                <a:lnTo>
                  <a:pt x="15" y="212"/>
                </a:lnTo>
                <a:lnTo>
                  <a:pt x="23" y="217"/>
                </a:lnTo>
                <a:lnTo>
                  <a:pt x="33" y="218"/>
                </a:lnTo>
                <a:lnTo>
                  <a:pt x="41" y="219"/>
                </a:lnTo>
                <a:lnTo>
                  <a:pt x="52" y="219"/>
                </a:lnTo>
                <a:lnTo>
                  <a:pt x="72" y="217"/>
                </a:lnTo>
                <a:lnTo>
                  <a:pt x="81" y="237"/>
                </a:lnTo>
                <a:lnTo>
                  <a:pt x="86" y="245"/>
                </a:lnTo>
                <a:lnTo>
                  <a:pt x="92" y="252"/>
                </a:lnTo>
                <a:lnTo>
                  <a:pt x="98" y="259"/>
                </a:lnTo>
                <a:lnTo>
                  <a:pt x="105" y="264"/>
                </a:lnTo>
                <a:lnTo>
                  <a:pt x="112" y="267"/>
                </a:lnTo>
                <a:lnTo>
                  <a:pt x="120" y="268"/>
                </a:lnTo>
                <a:lnTo>
                  <a:pt x="128" y="267"/>
                </a:lnTo>
                <a:lnTo>
                  <a:pt x="135" y="264"/>
                </a:lnTo>
                <a:lnTo>
                  <a:pt x="142" y="259"/>
                </a:lnTo>
                <a:lnTo>
                  <a:pt x="149" y="252"/>
                </a:lnTo>
                <a:lnTo>
                  <a:pt x="154" y="245"/>
                </a:lnTo>
                <a:lnTo>
                  <a:pt x="160" y="237"/>
                </a:lnTo>
                <a:lnTo>
                  <a:pt x="164" y="227"/>
                </a:lnTo>
                <a:lnTo>
                  <a:pt x="168" y="217"/>
                </a:lnTo>
                <a:lnTo>
                  <a:pt x="179" y="218"/>
                </a:lnTo>
                <a:lnTo>
                  <a:pt x="190" y="219"/>
                </a:lnTo>
                <a:lnTo>
                  <a:pt x="199" y="219"/>
                </a:lnTo>
                <a:lnTo>
                  <a:pt x="208" y="218"/>
                </a:lnTo>
                <a:lnTo>
                  <a:pt x="217" y="217"/>
                </a:lnTo>
                <a:lnTo>
                  <a:pt x="225" y="212"/>
                </a:lnTo>
                <a:lnTo>
                  <a:pt x="232" y="207"/>
                </a:lnTo>
                <a:lnTo>
                  <a:pt x="236" y="202"/>
                </a:lnTo>
                <a:lnTo>
                  <a:pt x="239" y="195"/>
                </a:lnTo>
                <a:lnTo>
                  <a:pt x="240" y="187"/>
                </a:lnTo>
                <a:lnTo>
                  <a:pt x="240" y="177"/>
                </a:lnTo>
                <a:lnTo>
                  <a:pt x="238" y="169"/>
                </a:lnTo>
                <a:lnTo>
                  <a:pt x="233" y="161"/>
                </a:lnTo>
                <a:lnTo>
                  <a:pt x="228" y="151"/>
                </a:lnTo>
                <a:lnTo>
                  <a:pt x="216" y="135"/>
                </a:lnTo>
                <a:close/>
                <a:moveTo>
                  <a:pt x="102" y="241"/>
                </a:moveTo>
                <a:lnTo>
                  <a:pt x="102" y="241"/>
                </a:lnTo>
                <a:lnTo>
                  <a:pt x="96" y="229"/>
                </a:lnTo>
                <a:lnTo>
                  <a:pt x="89" y="212"/>
                </a:lnTo>
                <a:lnTo>
                  <a:pt x="105" y="208"/>
                </a:lnTo>
                <a:lnTo>
                  <a:pt x="120" y="202"/>
                </a:lnTo>
                <a:lnTo>
                  <a:pt x="137" y="208"/>
                </a:lnTo>
                <a:lnTo>
                  <a:pt x="152" y="212"/>
                </a:lnTo>
                <a:lnTo>
                  <a:pt x="145" y="229"/>
                </a:lnTo>
                <a:lnTo>
                  <a:pt x="138" y="241"/>
                </a:lnTo>
                <a:lnTo>
                  <a:pt x="134" y="247"/>
                </a:lnTo>
                <a:lnTo>
                  <a:pt x="130" y="249"/>
                </a:lnTo>
                <a:lnTo>
                  <a:pt x="124" y="252"/>
                </a:lnTo>
                <a:lnTo>
                  <a:pt x="120" y="252"/>
                </a:lnTo>
                <a:lnTo>
                  <a:pt x="116" y="252"/>
                </a:lnTo>
                <a:lnTo>
                  <a:pt x="112" y="249"/>
                </a:lnTo>
                <a:lnTo>
                  <a:pt x="108" y="247"/>
                </a:lnTo>
                <a:lnTo>
                  <a:pt x="102" y="241"/>
                </a:lnTo>
                <a:close/>
                <a:moveTo>
                  <a:pt x="138" y="27"/>
                </a:moveTo>
                <a:lnTo>
                  <a:pt x="138" y="27"/>
                </a:lnTo>
                <a:lnTo>
                  <a:pt x="145" y="39"/>
                </a:lnTo>
                <a:lnTo>
                  <a:pt x="152" y="56"/>
                </a:lnTo>
                <a:lnTo>
                  <a:pt x="137" y="61"/>
                </a:lnTo>
                <a:lnTo>
                  <a:pt x="120" y="66"/>
                </a:lnTo>
                <a:lnTo>
                  <a:pt x="105" y="61"/>
                </a:lnTo>
                <a:lnTo>
                  <a:pt x="89" y="56"/>
                </a:lnTo>
                <a:lnTo>
                  <a:pt x="96" y="39"/>
                </a:lnTo>
                <a:lnTo>
                  <a:pt x="102" y="27"/>
                </a:lnTo>
                <a:lnTo>
                  <a:pt x="108" y="21"/>
                </a:lnTo>
                <a:lnTo>
                  <a:pt x="112" y="19"/>
                </a:lnTo>
                <a:lnTo>
                  <a:pt x="116" y="16"/>
                </a:lnTo>
                <a:lnTo>
                  <a:pt x="120" y="16"/>
                </a:lnTo>
                <a:lnTo>
                  <a:pt x="124" y="16"/>
                </a:lnTo>
                <a:lnTo>
                  <a:pt x="128" y="19"/>
                </a:lnTo>
                <a:lnTo>
                  <a:pt x="134" y="23"/>
                </a:lnTo>
                <a:lnTo>
                  <a:pt x="138" y="27"/>
                </a:lnTo>
                <a:close/>
                <a:moveTo>
                  <a:pt x="180" y="124"/>
                </a:moveTo>
                <a:lnTo>
                  <a:pt x="180" y="124"/>
                </a:lnTo>
                <a:lnTo>
                  <a:pt x="193" y="135"/>
                </a:lnTo>
                <a:lnTo>
                  <a:pt x="184" y="142"/>
                </a:lnTo>
                <a:lnTo>
                  <a:pt x="180" y="144"/>
                </a:lnTo>
                <a:lnTo>
                  <a:pt x="180" y="135"/>
                </a:lnTo>
                <a:lnTo>
                  <a:pt x="180" y="124"/>
                </a:lnTo>
                <a:close/>
                <a:moveTo>
                  <a:pt x="179" y="101"/>
                </a:moveTo>
                <a:lnTo>
                  <a:pt x="179" y="101"/>
                </a:lnTo>
                <a:lnTo>
                  <a:pt x="176" y="84"/>
                </a:lnTo>
                <a:lnTo>
                  <a:pt x="172" y="68"/>
                </a:lnTo>
                <a:lnTo>
                  <a:pt x="190" y="65"/>
                </a:lnTo>
                <a:lnTo>
                  <a:pt x="205" y="65"/>
                </a:lnTo>
                <a:lnTo>
                  <a:pt x="210" y="66"/>
                </a:lnTo>
                <a:lnTo>
                  <a:pt x="216" y="69"/>
                </a:lnTo>
                <a:lnTo>
                  <a:pt x="220" y="72"/>
                </a:lnTo>
                <a:lnTo>
                  <a:pt x="223" y="75"/>
                </a:lnTo>
                <a:lnTo>
                  <a:pt x="224" y="79"/>
                </a:lnTo>
                <a:lnTo>
                  <a:pt x="225" y="84"/>
                </a:lnTo>
                <a:lnTo>
                  <a:pt x="224" y="90"/>
                </a:lnTo>
                <a:lnTo>
                  <a:pt x="223" y="95"/>
                </a:lnTo>
                <a:lnTo>
                  <a:pt x="214" y="109"/>
                </a:lnTo>
                <a:lnTo>
                  <a:pt x="203" y="122"/>
                </a:lnTo>
                <a:lnTo>
                  <a:pt x="191" y="111"/>
                </a:lnTo>
                <a:lnTo>
                  <a:pt x="179" y="101"/>
                </a:lnTo>
                <a:close/>
                <a:moveTo>
                  <a:pt x="120" y="182"/>
                </a:moveTo>
                <a:lnTo>
                  <a:pt x="120" y="182"/>
                </a:lnTo>
                <a:lnTo>
                  <a:pt x="100" y="172"/>
                </a:lnTo>
                <a:lnTo>
                  <a:pt x="79" y="158"/>
                </a:lnTo>
                <a:lnTo>
                  <a:pt x="78" y="135"/>
                </a:lnTo>
                <a:lnTo>
                  <a:pt x="79" y="110"/>
                </a:lnTo>
                <a:lnTo>
                  <a:pt x="100" y="98"/>
                </a:lnTo>
                <a:lnTo>
                  <a:pt x="120" y="87"/>
                </a:lnTo>
                <a:lnTo>
                  <a:pt x="142" y="98"/>
                </a:lnTo>
                <a:lnTo>
                  <a:pt x="162" y="110"/>
                </a:lnTo>
                <a:lnTo>
                  <a:pt x="162" y="135"/>
                </a:lnTo>
                <a:lnTo>
                  <a:pt x="162" y="158"/>
                </a:lnTo>
                <a:lnTo>
                  <a:pt x="142" y="172"/>
                </a:lnTo>
                <a:lnTo>
                  <a:pt x="120" y="182"/>
                </a:lnTo>
                <a:close/>
                <a:moveTo>
                  <a:pt x="150" y="83"/>
                </a:moveTo>
                <a:lnTo>
                  <a:pt x="150" y="83"/>
                </a:lnTo>
                <a:lnTo>
                  <a:pt x="142" y="77"/>
                </a:lnTo>
                <a:lnTo>
                  <a:pt x="156" y="72"/>
                </a:lnTo>
                <a:lnTo>
                  <a:pt x="160" y="87"/>
                </a:lnTo>
                <a:lnTo>
                  <a:pt x="150" y="83"/>
                </a:lnTo>
                <a:close/>
                <a:moveTo>
                  <a:pt x="85" y="72"/>
                </a:moveTo>
                <a:lnTo>
                  <a:pt x="85" y="72"/>
                </a:lnTo>
                <a:lnTo>
                  <a:pt x="100" y="77"/>
                </a:lnTo>
                <a:lnTo>
                  <a:pt x="90" y="83"/>
                </a:lnTo>
                <a:lnTo>
                  <a:pt x="82" y="87"/>
                </a:lnTo>
                <a:lnTo>
                  <a:pt x="85" y="72"/>
                </a:lnTo>
                <a:close/>
                <a:moveTo>
                  <a:pt x="60" y="144"/>
                </a:moveTo>
                <a:lnTo>
                  <a:pt x="60" y="144"/>
                </a:lnTo>
                <a:lnTo>
                  <a:pt x="49" y="135"/>
                </a:lnTo>
                <a:lnTo>
                  <a:pt x="60" y="124"/>
                </a:lnTo>
                <a:lnTo>
                  <a:pt x="60" y="135"/>
                </a:lnTo>
                <a:lnTo>
                  <a:pt x="60" y="144"/>
                </a:lnTo>
                <a:close/>
                <a:moveTo>
                  <a:pt x="68" y="68"/>
                </a:moveTo>
                <a:lnTo>
                  <a:pt x="68" y="68"/>
                </a:lnTo>
                <a:lnTo>
                  <a:pt x="64" y="84"/>
                </a:lnTo>
                <a:lnTo>
                  <a:pt x="63" y="101"/>
                </a:lnTo>
                <a:lnTo>
                  <a:pt x="49" y="111"/>
                </a:lnTo>
                <a:lnTo>
                  <a:pt x="37" y="122"/>
                </a:lnTo>
                <a:lnTo>
                  <a:pt x="26" y="109"/>
                </a:lnTo>
                <a:lnTo>
                  <a:pt x="19" y="95"/>
                </a:lnTo>
                <a:lnTo>
                  <a:pt x="16" y="90"/>
                </a:lnTo>
                <a:lnTo>
                  <a:pt x="15" y="84"/>
                </a:lnTo>
                <a:lnTo>
                  <a:pt x="16" y="79"/>
                </a:lnTo>
                <a:lnTo>
                  <a:pt x="18" y="75"/>
                </a:lnTo>
                <a:lnTo>
                  <a:pt x="21" y="72"/>
                </a:lnTo>
                <a:lnTo>
                  <a:pt x="25" y="69"/>
                </a:lnTo>
                <a:lnTo>
                  <a:pt x="30" y="66"/>
                </a:lnTo>
                <a:lnTo>
                  <a:pt x="36" y="65"/>
                </a:lnTo>
                <a:lnTo>
                  <a:pt x="45" y="65"/>
                </a:lnTo>
                <a:lnTo>
                  <a:pt x="56" y="66"/>
                </a:lnTo>
                <a:lnTo>
                  <a:pt x="68" y="68"/>
                </a:lnTo>
                <a:close/>
                <a:moveTo>
                  <a:pt x="19" y="173"/>
                </a:moveTo>
                <a:lnTo>
                  <a:pt x="19" y="173"/>
                </a:lnTo>
                <a:lnTo>
                  <a:pt x="26" y="161"/>
                </a:lnTo>
                <a:lnTo>
                  <a:pt x="37" y="147"/>
                </a:lnTo>
                <a:lnTo>
                  <a:pt x="49" y="158"/>
                </a:lnTo>
                <a:lnTo>
                  <a:pt x="63" y="169"/>
                </a:lnTo>
                <a:lnTo>
                  <a:pt x="64" y="185"/>
                </a:lnTo>
                <a:lnTo>
                  <a:pt x="68" y="200"/>
                </a:lnTo>
                <a:lnTo>
                  <a:pt x="51" y="203"/>
                </a:lnTo>
                <a:lnTo>
                  <a:pt x="36" y="203"/>
                </a:lnTo>
                <a:lnTo>
                  <a:pt x="30" y="202"/>
                </a:lnTo>
                <a:lnTo>
                  <a:pt x="25" y="200"/>
                </a:lnTo>
                <a:lnTo>
                  <a:pt x="21" y="197"/>
                </a:lnTo>
                <a:lnTo>
                  <a:pt x="18" y="193"/>
                </a:lnTo>
                <a:lnTo>
                  <a:pt x="16" y="189"/>
                </a:lnTo>
                <a:lnTo>
                  <a:pt x="16" y="184"/>
                </a:lnTo>
                <a:lnTo>
                  <a:pt x="16" y="178"/>
                </a:lnTo>
                <a:lnTo>
                  <a:pt x="19" y="173"/>
                </a:lnTo>
                <a:close/>
                <a:moveTo>
                  <a:pt x="90" y="187"/>
                </a:moveTo>
                <a:lnTo>
                  <a:pt x="90" y="187"/>
                </a:lnTo>
                <a:lnTo>
                  <a:pt x="100" y="191"/>
                </a:lnTo>
                <a:lnTo>
                  <a:pt x="85" y="196"/>
                </a:lnTo>
                <a:lnTo>
                  <a:pt x="82" y="181"/>
                </a:lnTo>
                <a:lnTo>
                  <a:pt x="90" y="187"/>
                </a:lnTo>
                <a:close/>
                <a:moveTo>
                  <a:pt x="156" y="196"/>
                </a:moveTo>
                <a:lnTo>
                  <a:pt x="156" y="196"/>
                </a:lnTo>
                <a:lnTo>
                  <a:pt x="142" y="192"/>
                </a:lnTo>
                <a:lnTo>
                  <a:pt x="150" y="187"/>
                </a:lnTo>
                <a:lnTo>
                  <a:pt x="160" y="181"/>
                </a:lnTo>
                <a:lnTo>
                  <a:pt x="156" y="196"/>
                </a:lnTo>
                <a:close/>
                <a:moveTo>
                  <a:pt x="172" y="200"/>
                </a:moveTo>
                <a:lnTo>
                  <a:pt x="172" y="200"/>
                </a:lnTo>
                <a:lnTo>
                  <a:pt x="176" y="185"/>
                </a:lnTo>
                <a:lnTo>
                  <a:pt x="179" y="167"/>
                </a:lnTo>
                <a:lnTo>
                  <a:pt x="193" y="158"/>
                </a:lnTo>
                <a:lnTo>
                  <a:pt x="203" y="147"/>
                </a:lnTo>
                <a:lnTo>
                  <a:pt x="214" y="161"/>
                </a:lnTo>
                <a:lnTo>
                  <a:pt x="221" y="173"/>
                </a:lnTo>
                <a:lnTo>
                  <a:pt x="224" y="180"/>
                </a:lnTo>
                <a:lnTo>
                  <a:pt x="225" y="185"/>
                </a:lnTo>
                <a:lnTo>
                  <a:pt x="224" y="189"/>
                </a:lnTo>
                <a:lnTo>
                  <a:pt x="223" y="193"/>
                </a:lnTo>
                <a:lnTo>
                  <a:pt x="220" y="197"/>
                </a:lnTo>
                <a:lnTo>
                  <a:pt x="216" y="200"/>
                </a:lnTo>
                <a:lnTo>
                  <a:pt x="210" y="202"/>
                </a:lnTo>
                <a:lnTo>
                  <a:pt x="205" y="203"/>
                </a:lnTo>
                <a:lnTo>
                  <a:pt x="197" y="203"/>
                </a:lnTo>
                <a:lnTo>
                  <a:pt x="184" y="203"/>
                </a:lnTo>
                <a:lnTo>
                  <a:pt x="172" y="20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7" name="Freeform 224"/>
          <p:cNvSpPr>
            <a:spLocks/>
          </p:cNvSpPr>
          <p:nvPr/>
        </p:nvSpPr>
        <p:spPr bwMode="auto">
          <a:xfrm>
            <a:off x="5237163" y="4452938"/>
            <a:ext cx="144462" cy="146050"/>
          </a:xfrm>
          <a:custGeom>
            <a:avLst/>
            <a:gdLst>
              <a:gd name="T0" fmla="*/ 2147483647 w 267"/>
              <a:gd name="T1" fmla="*/ 2147483647 h 270"/>
              <a:gd name="T2" fmla="*/ 2147483647 w 267"/>
              <a:gd name="T3" fmla="*/ 2147483647 h 270"/>
              <a:gd name="T4" fmla="*/ 2147483647 w 267"/>
              <a:gd name="T5" fmla="*/ 2147483647 h 270"/>
              <a:gd name="T6" fmla="*/ 2147483647 w 267"/>
              <a:gd name="T7" fmla="*/ 2147483647 h 270"/>
              <a:gd name="T8" fmla="*/ 2147483647 w 267"/>
              <a:gd name="T9" fmla="*/ 2147483647 h 270"/>
              <a:gd name="T10" fmla="*/ 2147483647 w 267"/>
              <a:gd name="T11" fmla="*/ 2147483647 h 270"/>
              <a:gd name="T12" fmla="*/ 2147483647 w 267"/>
              <a:gd name="T13" fmla="*/ 2147483647 h 270"/>
              <a:gd name="T14" fmla="*/ 2147483647 w 267"/>
              <a:gd name="T15" fmla="*/ 2147483647 h 270"/>
              <a:gd name="T16" fmla="*/ 2147483647 w 267"/>
              <a:gd name="T17" fmla="*/ 2147483647 h 270"/>
              <a:gd name="T18" fmla="*/ 2147483647 w 267"/>
              <a:gd name="T19" fmla="*/ 2147483647 h 270"/>
              <a:gd name="T20" fmla="*/ 2147483647 w 267"/>
              <a:gd name="T21" fmla="*/ 2147483647 h 270"/>
              <a:gd name="T22" fmla="*/ 2147483647 w 267"/>
              <a:gd name="T23" fmla="*/ 2147483647 h 270"/>
              <a:gd name="T24" fmla="*/ 2147483647 w 267"/>
              <a:gd name="T25" fmla="*/ 0 h 270"/>
              <a:gd name="T26" fmla="*/ 2147483647 w 267"/>
              <a:gd name="T27" fmla="*/ 0 h 270"/>
              <a:gd name="T28" fmla="*/ 2147483647 w 267"/>
              <a:gd name="T29" fmla="*/ 2147483647 h 270"/>
              <a:gd name="T30" fmla="*/ 2147483647 w 267"/>
              <a:gd name="T31" fmla="*/ 2147483647 h 270"/>
              <a:gd name="T32" fmla="*/ 2147483647 w 267"/>
              <a:gd name="T33" fmla="*/ 2147483647 h 270"/>
              <a:gd name="T34" fmla="*/ 2147483647 w 267"/>
              <a:gd name="T35" fmla="*/ 2147483647 h 270"/>
              <a:gd name="T36" fmla="*/ 2147483647 w 267"/>
              <a:gd name="T37" fmla="*/ 2147483647 h 270"/>
              <a:gd name="T38" fmla="*/ 2147483647 w 267"/>
              <a:gd name="T39" fmla="*/ 2147483647 h 270"/>
              <a:gd name="T40" fmla="*/ 2147483647 w 267"/>
              <a:gd name="T41" fmla="*/ 2147483647 h 270"/>
              <a:gd name="T42" fmla="*/ 2147483647 w 267"/>
              <a:gd name="T43" fmla="*/ 2147483647 h 270"/>
              <a:gd name="T44" fmla="*/ 2147483647 w 267"/>
              <a:gd name="T45" fmla="*/ 2147483647 h 270"/>
              <a:gd name="T46" fmla="*/ 2147483647 w 267"/>
              <a:gd name="T47" fmla="*/ 2147483647 h 270"/>
              <a:gd name="T48" fmla="*/ 2147483647 w 267"/>
              <a:gd name="T49" fmla="*/ 2147483647 h 270"/>
              <a:gd name="T50" fmla="*/ 2147483647 w 267"/>
              <a:gd name="T51" fmla="*/ 2147483647 h 270"/>
              <a:gd name="T52" fmla="*/ 2147483647 w 267"/>
              <a:gd name="T53" fmla="*/ 2147483647 h 270"/>
              <a:gd name="T54" fmla="*/ 2147483647 w 267"/>
              <a:gd name="T55" fmla="*/ 2147483647 h 270"/>
              <a:gd name="T56" fmla="*/ 2147483647 w 267"/>
              <a:gd name="T57" fmla="*/ 2147483647 h 270"/>
              <a:gd name="T58" fmla="*/ 2147483647 w 267"/>
              <a:gd name="T59" fmla="*/ 2147483647 h 270"/>
              <a:gd name="T60" fmla="*/ 2147483647 w 267"/>
              <a:gd name="T61" fmla="*/ 2147483647 h 270"/>
              <a:gd name="T62" fmla="*/ 2147483647 w 267"/>
              <a:gd name="T63" fmla="*/ 2147483647 h 270"/>
              <a:gd name="T64" fmla="*/ 2147483647 w 267"/>
              <a:gd name="T65" fmla="*/ 2147483647 h 270"/>
              <a:gd name="T66" fmla="*/ 2147483647 w 267"/>
              <a:gd name="T67" fmla="*/ 2147483647 h 270"/>
              <a:gd name="T68" fmla="*/ 2147483647 w 267"/>
              <a:gd name="T69" fmla="*/ 2147483647 h 270"/>
              <a:gd name="T70" fmla="*/ 2147483647 w 267"/>
              <a:gd name="T71" fmla="*/ 2147483647 h 270"/>
              <a:gd name="T72" fmla="*/ 2147483647 w 267"/>
              <a:gd name="T73" fmla="*/ 2147483647 h 270"/>
              <a:gd name="T74" fmla="*/ 2147483647 w 267"/>
              <a:gd name="T75" fmla="*/ 2147483647 h 270"/>
              <a:gd name="T76" fmla="*/ 0 w 267"/>
              <a:gd name="T77" fmla="*/ 2147483647 h 270"/>
              <a:gd name="T78" fmla="*/ 0 w 267"/>
              <a:gd name="T79" fmla="*/ 2147483647 h 270"/>
              <a:gd name="T80" fmla="*/ 2147483647 w 267"/>
              <a:gd name="T81" fmla="*/ 2147483647 h 270"/>
              <a:gd name="T82" fmla="*/ 2147483647 w 267"/>
              <a:gd name="T83" fmla="*/ 2147483647 h 270"/>
              <a:gd name="T84" fmla="*/ 2147483647 w 267"/>
              <a:gd name="T85" fmla="*/ 2147483647 h 270"/>
              <a:gd name="T86" fmla="*/ 2147483647 w 267"/>
              <a:gd name="T87" fmla="*/ 2147483647 h 270"/>
              <a:gd name="T88" fmla="*/ 2147483647 w 267"/>
              <a:gd name="T89" fmla="*/ 2147483647 h 270"/>
              <a:gd name="T90" fmla="*/ 2147483647 w 267"/>
              <a:gd name="T91" fmla="*/ 2147483647 h 270"/>
              <a:gd name="T92" fmla="*/ 2147483647 w 267"/>
              <a:gd name="T93" fmla="*/ 2147483647 h 270"/>
              <a:gd name="T94" fmla="*/ 2147483647 w 267"/>
              <a:gd name="T95" fmla="*/ 2147483647 h 270"/>
              <a:gd name="T96" fmla="*/ 2147483647 w 267"/>
              <a:gd name="T97" fmla="*/ 2147483647 h 270"/>
              <a:gd name="T98" fmla="*/ 2147483647 w 267"/>
              <a:gd name="T99" fmla="*/ 2147483647 h 270"/>
              <a:gd name="T100" fmla="*/ 2147483647 w 267"/>
              <a:gd name="T101" fmla="*/ 2147483647 h 270"/>
              <a:gd name="T102" fmla="*/ 2147483647 w 267"/>
              <a:gd name="T103" fmla="*/ 2147483647 h 270"/>
              <a:gd name="T104" fmla="*/ 2147483647 w 267"/>
              <a:gd name="T105" fmla="*/ 2147483647 h 270"/>
              <a:gd name="T106" fmla="*/ 2147483647 w 267"/>
              <a:gd name="T107" fmla="*/ 2147483647 h 2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7" h="270">
                <a:moveTo>
                  <a:pt x="82" y="215"/>
                </a:moveTo>
                <a:lnTo>
                  <a:pt x="82" y="215"/>
                </a:lnTo>
                <a:lnTo>
                  <a:pt x="100" y="176"/>
                </a:lnTo>
                <a:lnTo>
                  <a:pt x="121" y="137"/>
                </a:lnTo>
                <a:lnTo>
                  <a:pt x="142" y="102"/>
                </a:lnTo>
                <a:lnTo>
                  <a:pt x="166" y="66"/>
                </a:lnTo>
                <a:lnTo>
                  <a:pt x="186" y="38"/>
                </a:lnTo>
                <a:lnTo>
                  <a:pt x="202" y="20"/>
                </a:lnTo>
                <a:lnTo>
                  <a:pt x="212" y="11"/>
                </a:lnTo>
                <a:lnTo>
                  <a:pt x="219" y="6"/>
                </a:lnTo>
                <a:lnTo>
                  <a:pt x="227" y="4"/>
                </a:lnTo>
                <a:lnTo>
                  <a:pt x="241" y="1"/>
                </a:lnTo>
                <a:lnTo>
                  <a:pt x="263" y="0"/>
                </a:lnTo>
                <a:lnTo>
                  <a:pt x="265" y="0"/>
                </a:lnTo>
                <a:lnTo>
                  <a:pt x="267" y="2"/>
                </a:lnTo>
                <a:lnTo>
                  <a:pt x="265" y="6"/>
                </a:lnTo>
                <a:lnTo>
                  <a:pt x="257" y="13"/>
                </a:lnTo>
                <a:lnTo>
                  <a:pt x="241" y="31"/>
                </a:lnTo>
                <a:lnTo>
                  <a:pt x="223" y="51"/>
                </a:lnTo>
                <a:lnTo>
                  <a:pt x="204" y="77"/>
                </a:lnTo>
                <a:lnTo>
                  <a:pt x="183" y="105"/>
                </a:lnTo>
                <a:lnTo>
                  <a:pt x="164" y="136"/>
                </a:lnTo>
                <a:lnTo>
                  <a:pt x="147" y="167"/>
                </a:lnTo>
                <a:lnTo>
                  <a:pt x="131" y="200"/>
                </a:lnTo>
                <a:lnTo>
                  <a:pt x="116" y="233"/>
                </a:lnTo>
                <a:lnTo>
                  <a:pt x="108" y="253"/>
                </a:lnTo>
                <a:lnTo>
                  <a:pt x="101" y="264"/>
                </a:lnTo>
                <a:lnTo>
                  <a:pt x="99" y="267"/>
                </a:lnTo>
                <a:lnTo>
                  <a:pt x="93" y="268"/>
                </a:lnTo>
                <a:lnTo>
                  <a:pt x="86" y="270"/>
                </a:lnTo>
                <a:lnTo>
                  <a:pt x="77" y="270"/>
                </a:lnTo>
                <a:lnTo>
                  <a:pt x="63" y="270"/>
                </a:lnTo>
                <a:lnTo>
                  <a:pt x="61" y="268"/>
                </a:lnTo>
                <a:lnTo>
                  <a:pt x="58" y="267"/>
                </a:lnTo>
                <a:lnTo>
                  <a:pt x="46" y="249"/>
                </a:lnTo>
                <a:lnTo>
                  <a:pt x="29" y="227"/>
                </a:lnTo>
                <a:lnTo>
                  <a:pt x="10" y="206"/>
                </a:lnTo>
                <a:lnTo>
                  <a:pt x="3" y="196"/>
                </a:lnTo>
                <a:lnTo>
                  <a:pt x="0" y="193"/>
                </a:lnTo>
                <a:lnTo>
                  <a:pt x="0" y="189"/>
                </a:lnTo>
                <a:lnTo>
                  <a:pt x="2" y="187"/>
                </a:lnTo>
                <a:lnTo>
                  <a:pt x="3" y="182"/>
                </a:lnTo>
                <a:lnTo>
                  <a:pt x="6" y="178"/>
                </a:lnTo>
                <a:lnTo>
                  <a:pt x="11" y="174"/>
                </a:lnTo>
                <a:lnTo>
                  <a:pt x="21" y="169"/>
                </a:lnTo>
                <a:lnTo>
                  <a:pt x="25" y="167"/>
                </a:lnTo>
                <a:lnTo>
                  <a:pt x="29" y="167"/>
                </a:lnTo>
                <a:lnTo>
                  <a:pt x="35" y="167"/>
                </a:lnTo>
                <a:lnTo>
                  <a:pt x="40" y="170"/>
                </a:lnTo>
                <a:lnTo>
                  <a:pt x="52" y="177"/>
                </a:lnTo>
                <a:lnTo>
                  <a:pt x="59" y="184"/>
                </a:lnTo>
                <a:lnTo>
                  <a:pt x="66" y="192"/>
                </a:lnTo>
                <a:lnTo>
                  <a:pt x="74" y="203"/>
                </a:lnTo>
                <a:lnTo>
                  <a:pt x="82" y="2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8" name="Freeform 225"/>
          <p:cNvSpPr>
            <a:spLocks/>
          </p:cNvSpPr>
          <p:nvPr/>
        </p:nvSpPr>
        <p:spPr bwMode="auto">
          <a:xfrm>
            <a:off x="4940300" y="2978150"/>
            <a:ext cx="146050" cy="146050"/>
          </a:xfrm>
          <a:custGeom>
            <a:avLst/>
            <a:gdLst>
              <a:gd name="T0" fmla="*/ 2147483647 w 270"/>
              <a:gd name="T1" fmla="*/ 2147483647 h 271"/>
              <a:gd name="T2" fmla="*/ 2147483647 w 270"/>
              <a:gd name="T3" fmla="*/ 2147483647 h 271"/>
              <a:gd name="T4" fmla="*/ 2147483647 w 270"/>
              <a:gd name="T5" fmla="*/ 2147483647 h 271"/>
              <a:gd name="T6" fmla="*/ 2147483647 w 270"/>
              <a:gd name="T7" fmla="*/ 0 h 271"/>
              <a:gd name="T8" fmla="*/ 2147483647 w 270"/>
              <a:gd name="T9" fmla="*/ 0 h 271"/>
              <a:gd name="T10" fmla="*/ 2147483647 w 270"/>
              <a:gd name="T11" fmla="*/ 2147483647 h 271"/>
              <a:gd name="T12" fmla="*/ 2147483647 w 270"/>
              <a:gd name="T13" fmla="*/ 2147483647 h 271"/>
              <a:gd name="T14" fmla="*/ 2147483647 w 270"/>
              <a:gd name="T15" fmla="*/ 2147483647 h 271"/>
              <a:gd name="T16" fmla="*/ 2147483647 w 270"/>
              <a:gd name="T17" fmla="*/ 2147483647 h 271"/>
              <a:gd name="T18" fmla="*/ 2147483647 w 270"/>
              <a:gd name="T19" fmla="*/ 2147483647 h 271"/>
              <a:gd name="T20" fmla="*/ 2147483647 w 270"/>
              <a:gd name="T21" fmla="*/ 2147483647 h 271"/>
              <a:gd name="T22" fmla="*/ 2147483647 w 270"/>
              <a:gd name="T23" fmla="*/ 2147483647 h 271"/>
              <a:gd name="T24" fmla="*/ 2147483647 w 270"/>
              <a:gd name="T25" fmla="*/ 2147483647 h 271"/>
              <a:gd name="T26" fmla="*/ 2147483647 w 270"/>
              <a:gd name="T27" fmla="*/ 2147483647 h 271"/>
              <a:gd name="T28" fmla="*/ 2147483647 w 270"/>
              <a:gd name="T29" fmla="*/ 2147483647 h 271"/>
              <a:gd name="T30" fmla="*/ 2147483647 w 270"/>
              <a:gd name="T31" fmla="*/ 2147483647 h 271"/>
              <a:gd name="T32" fmla="*/ 0 w 270"/>
              <a:gd name="T33" fmla="*/ 2147483647 h 271"/>
              <a:gd name="T34" fmla="*/ 2147483647 w 270"/>
              <a:gd name="T35" fmla="*/ 2147483647 h 271"/>
              <a:gd name="T36" fmla="*/ 2147483647 w 270"/>
              <a:gd name="T37" fmla="*/ 2147483647 h 271"/>
              <a:gd name="T38" fmla="*/ 2147483647 w 270"/>
              <a:gd name="T39" fmla="*/ 2147483647 h 271"/>
              <a:gd name="T40" fmla="*/ 2147483647 w 270"/>
              <a:gd name="T41" fmla="*/ 2147483647 h 271"/>
              <a:gd name="T42" fmla="*/ 2147483647 w 270"/>
              <a:gd name="T43" fmla="*/ 2147483647 h 271"/>
              <a:gd name="T44" fmla="*/ 2147483647 w 270"/>
              <a:gd name="T45" fmla="*/ 2147483647 h 271"/>
              <a:gd name="T46" fmla="*/ 2147483647 w 270"/>
              <a:gd name="T47" fmla="*/ 2147483647 h 271"/>
              <a:gd name="T48" fmla="*/ 2147483647 w 270"/>
              <a:gd name="T49" fmla="*/ 2147483647 h 271"/>
              <a:gd name="T50" fmla="*/ 2147483647 w 270"/>
              <a:gd name="T51" fmla="*/ 2147483647 h 271"/>
              <a:gd name="T52" fmla="*/ 2147483647 w 270"/>
              <a:gd name="T53" fmla="*/ 2147483647 h 271"/>
              <a:gd name="T54" fmla="*/ 2147483647 w 270"/>
              <a:gd name="T55" fmla="*/ 2147483647 h 271"/>
              <a:gd name="T56" fmla="*/ 2147483647 w 270"/>
              <a:gd name="T57" fmla="*/ 2147483647 h 271"/>
              <a:gd name="T58" fmla="*/ 2147483647 w 270"/>
              <a:gd name="T59" fmla="*/ 2147483647 h 271"/>
              <a:gd name="T60" fmla="*/ 2147483647 w 270"/>
              <a:gd name="T61" fmla="*/ 2147483647 h 271"/>
              <a:gd name="T62" fmla="*/ 2147483647 w 270"/>
              <a:gd name="T63" fmla="*/ 2147483647 h 271"/>
              <a:gd name="T64" fmla="*/ 2147483647 w 270"/>
              <a:gd name="T65" fmla="*/ 2147483647 h 271"/>
              <a:gd name="T66" fmla="*/ 2147483647 w 270"/>
              <a:gd name="T67" fmla="*/ 2147483647 h 271"/>
              <a:gd name="T68" fmla="*/ 2147483647 w 270"/>
              <a:gd name="T69" fmla="*/ 2147483647 h 271"/>
              <a:gd name="T70" fmla="*/ 2147483647 w 270"/>
              <a:gd name="T71" fmla="*/ 2147483647 h 271"/>
              <a:gd name="T72" fmla="*/ 2147483647 w 270"/>
              <a:gd name="T73" fmla="*/ 2147483647 h 271"/>
              <a:gd name="T74" fmla="*/ 2147483647 w 270"/>
              <a:gd name="T75" fmla="*/ 2147483647 h 271"/>
              <a:gd name="T76" fmla="*/ 2147483647 w 270"/>
              <a:gd name="T77" fmla="*/ 2147483647 h 271"/>
              <a:gd name="T78" fmla="*/ 2147483647 w 270"/>
              <a:gd name="T79" fmla="*/ 2147483647 h 271"/>
              <a:gd name="T80" fmla="*/ 2147483647 w 270"/>
              <a:gd name="T81" fmla="*/ 2147483647 h 271"/>
              <a:gd name="T82" fmla="*/ 2147483647 w 270"/>
              <a:gd name="T83" fmla="*/ 2147483647 h 27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70" h="271">
                <a:moveTo>
                  <a:pt x="266" y="5"/>
                </a:moveTo>
                <a:lnTo>
                  <a:pt x="266" y="5"/>
                </a:lnTo>
                <a:lnTo>
                  <a:pt x="262" y="1"/>
                </a:lnTo>
                <a:lnTo>
                  <a:pt x="256" y="0"/>
                </a:lnTo>
                <a:lnTo>
                  <a:pt x="250" y="0"/>
                </a:lnTo>
                <a:lnTo>
                  <a:pt x="244" y="1"/>
                </a:lnTo>
                <a:lnTo>
                  <a:pt x="236" y="4"/>
                </a:lnTo>
                <a:lnTo>
                  <a:pt x="228" y="8"/>
                </a:lnTo>
                <a:lnTo>
                  <a:pt x="220" y="13"/>
                </a:lnTo>
                <a:lnTo>
                  <a:pt x="210" y="20"/>
                </a:lnTo>
                <a:lnTo>
                  <a:pt x="196" y="32"/>
                </a:lnTo>
                <a:lnTo>
                  <a:pt x="38" y="20"/>
                </a:lnTo>
                <a:lnTo>
                  <a:pt x="28" y="19"/>
                </a:lnTo>
                <a:lnTo>
                  <a:pt x="22" y="20"/>
                </a:lnTo>
                <a:lnTo>
                  <a:pt x="15" y="21"/>
                </a:lnTo>
                <a:lnTo>
                  <a:pt x="9" y="26"/>
                </a:lnTo>
                <a:lnTo>
                  <a:pt x="0" y="35"/>
                </a:lnTo>
                <a:lnTo>
                  <a:pt x="146" y="88"/>
                </a:lnTo>
                <a:lnTo>
                  <a:pt x="86" y="158"/>
                </a:lnTo>
                <a:lnTo>
                  <a:pt x="33" y="155"/>
                </a:lnTo>
                <a:lnTo>
                  <a:pt x="13" y="174"/>
                </a:lnTo>
                <a:lnTo>
                  <a:pt x="79" y="188"/>
                </a:lnTo>
                <a:lnTo>
                  <a:pt x="95" y="257"/>
                </a:lnTo>
                <a:lnTo>
                  <a:pt x="116" y="237"/>
                </a:lnTo>
                <a:lnTo>
                  <a:pt x="112" y="184"/>
                </a:lnTo>
                <a:lnTo>
                  <a:pt x="181" y="125"/>
                </a:lnTo>
                <a:lnTo>
                  <a:pt x="235" y="271"/>
                </a:lnTo>
                <a:lnTo>
                  <a:pt x="245" y="260"/>
                </a:lnTo>
                <a:lnTo>
                  <a:pt x="248" y="256"/>
                </a:lnTo>
                <a:lnTo>
                  <a:pt x="251" y="249"/>
                </a:lnTo>
                <a:lnTo>
                  <a:pt x="251" y="241"/>
                </a:lnTo>
                <a:lnTo>
                  <a:pt x="251" y="233"/>
                </a:lnTo>
                <a:lnTo>
                  <a:pt x="239" y="73"/>
                </a:lnTo>
                <a:lnTo>
                  <a:pt x="250" y="60"/>
                </a:lnTo>
                <a:lnTo>
                  <a:pt x="256" y="51"/>
                </a:lnTo>
                <a:lnTo>
                  <a:pt x="265" y="39"/>
                </a:lnTo>
                <a:lnTo>
                  <a:pt x="269" y="31"/>
                </a:lnTo>
                <a:lnTo>
                  <a:pt x="270" y="21"/>
                </a:lnTo>
                <a:lnTo>
                  <a:pt x="270" y="16"/>
                </a:lnTo>
                <a:lnTo>
                  <a:pt x="270" y="12"/>
                </a:lnTo>
                <a:lnTo>
                  <a:pt x="269" y="8"/>
                </a:lnTo>
                <a:lnTo>
                  <a:pt x="266" y="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19" name="Freeform 226"/>
          <p:cNvSpPr>
            <a:spLocks noEditPoints="1"/>
          </p:cNvSpPr>
          <p:nvPr/>
        </p:nvSpPr>
        <p:spPr bwMode="auto">
          <a:xfrm>
            <a:off x="3775075" y="1211263"/>
            <a:ext cx="115888" cy="100012"/>
          </a:xfrm>
          <a:custGeom>
            <a:avLst/>
            <a:gdLst>
              <a:gd name="T0" fmla="*/ 2147483647 w 215"/>
              <a:gd name="T1" fmla="*/ 2147483647 h 183"/>
              <a:gd name="T2" fmla="*/ 2147483647 w 215"/>
              <a:gd name="T3" fmla="*/ 2147483647 h 183"/>
              <a:gd name="T4" fmla="*/ 2147483647 w 215"/>
              <a:gd name="T5" fmla="*/ 2147483647 h 183"/>
              <a:gd name="T6" fmla="*/ 2147483647 w 215"/>
              <a:gd name="T7" fmla="*/ 2147483647 h 183"/>
              <a:gd name="T8" fmla="*/ 2147483647 w 215"/>
              <a:gd name="T9" fmla="*/ 2147483647 h 183"/>
              <a:gd name="T10" fmla="*/ 2147483647 w 215"/>
              <a:gd name="T11" fmla="*/ 2147483647 h 183"/>
              <a:gd name="T12" fmla="*/ 2147483647 w 215"/>
              <a:gd name="T13" fmla="*/ 2147483647 h 183"/>
              <a:gd name="T14" fmla="*/ 2147483647 w 215"/>
              <a:gd name="T15" fmla="*/ 2147483647 h 183"/>
              <a:gd name="T16" fmla="*/ 2147483647 w 215"/>
              <a:gd name="T17" fmla="*/ 2147483647 h 183"/>
              <a:gd name="T18" fmla="*/ 2147483647 w 215"/>
              <a:gd name="T19" fmla="*/ 2147483647 h 183"/>
              <a:gd name="T20" fmla="*/ 2147483647 w 215"/>
              <a:gd name="T21" fmla="*/ 2147483647 h 183"/>
              <a:gd name="T22" fmla="*/ 2147483647 w 215"/>
              <a:gd name="T23" fmla="*/ 2147483647 h 183"/>
              <a:gd name="T24" fmla="*/ 2147483647 w 215"/>
              <a:gd name="T25" fmla="*/ 2147483647 h 183"/>
              <a:gd name="T26" fmla="*/ 2147483647 w 215"/>
              <a:gd name="T27" fmla="*/ 2147483647 h 183"/>
              <a:gd name="T28" fmla="*/ 2147483647 w 215"/>
              <a:gd name="T29" fmla="*/ 0 h 183"/>
              <a:gd name="T30" fmla="*/ 2147483647 w 215"/>
              <a:gd name="T31" fmla="*/ 0 h 183"/>
              <a:gd name="T32" fmla="*/ 2147483647 w 215"/>
              <a:gd name="T33" fmla="*/ 2147483647 h 183"/>
              <a:gd name="T34" fmla="*/ 2147483647 w 215"/>
              <a:gd name="T35" fmla="*/ 2147483647 h 183"/>
              <a:gd name="T36" fmla="*/ 2147483647 w 215"/>
              <a:gd name="T37" fmla="*/ 2147483647 h 183"/>
              <a:gd name="T38" fmla="*/ 0 w 215"/>
              <a:gd name="T39" fmla="*/ 2147483647 h 183"/>
              <a:gd name="T40" fmla="*/ 0 w 215"/>
              <a:gd name="T41" fmla="*/ 2147483647 h 183"/>
              <a:gd name="T42" fmla="*/ 2147483647 w 215"/>
              <a:gd name="T43" fmla="*/ 2147483647 h 183"/>
              <a:gd name="T44" fmla="*/ 2147483647 w 215"/>
              <a:gd name="T45" fmla="*/ 2147483647 h 183"/>
              <a:gd name="T46" fmla="*/ 2147483647 w 215"/>
              <a:gd name="T47" fmla="*/ 2147483647 h 183"/>
              <a:gd name="T48" fmla="*/ 2147483647 w 215"/>
              <a:gd name="T49" fmla="*/ 2147483647 h 183"/>
              <a:gd name="T50" fmla="*/ 2147483647 w 215"/>
              <a:gd name="T51" fmla="*/ 2147483647 h 183"/>
              <a:gd name="T52" fmla="*/ 2147483647 w 215"/>
              <a:gd name="T53" fmla="*/ 2147483647 h 183"/>
              <a:gd name="T54" fmla="*/ 2147483647 w 215"/>
              <a:gd name="T55" fmla="*/ 2147483647 h 183"/>
              <a:gd name="T56" fmla="*/ 2147483647 w 215"/>
              <a:gd name="T57" fmla="*/ 2147483647 h 183"/>
              <a:gd name="T58" fmla="*/ 2147483647 w 215"/>
              <a:gd name="T59" fmla="*/ 2147483647 h 18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5" h="183">
                <a:moveTo>
                  <a:pt x="15" y="164"/>
                </a:moveTo>
                <a:lnTo>
                  <a:pt x="83" y="164"/>
                </a:lnTo>
                <a:lnTo>
                  <a:pt x="80" y="183"/>
                </a:lnTo>
                <a:lnTo>
                  <a:pt x="135" y="183"/>
                </a:lnTo>
                <a:lnTo>
                  <a:pt x="132" y="164"/>
                </a:lnTo>
                <a:lnTo>
                  <a:pt x="200" y="164"/>
                </a:lnTo>
                <a:lnTo>
                  <a:pt x="206" y="163"/>
                </a:lnTo>
                <a:lnTo>
                  <a:pt x="211" y="160"/>
                </a:lnTo>
                <a:lnTo>
                  <a:pt x="214" y="155"/>
                </a:lnTo>
                <a:lnTo>
                  <a:pt x="215" y="149"/>
                </a:lnTo>
                <a:lnTo>
                  <a:pt x="215" y="15"/>
                </a:lnTo>
                <a:lnTo>
                  <a:pt x="214" y="10"/>
                </a:lnTo>
                <a:lnTo>
                  <a:pt x="211" y="4"/>
                </a:lnTo>
                <a:lnTo>
                  <a:pt x="206" y="2"/>
                </a:lnTo>
                <a:lnTo>
                  <a:pt x="200" y="0"/>
                </a:lnTo>
                <a:lnTo>
                  <a:pt x="15" y="0"/>
                </a:lnTo>
                <a:lnTo>
                  <a:pt x="9" y="2"/>
                </a:lnTo>
                <a:lnTo>
                  <a:pt x="4" y="4"/>
                </a:lnTo>
                <a:lnTo>
                  <a:pt x="1" y="10"/>
                </a:lnTo>
                <a:lnTo>
                  <a:pt x="0" y="15"/>
                </a:lnTo>
                <a:lnTo>
                  <a:pt x="0" y="149"/>
                </a:lnTo>
                <a:lnTo>
                  <a:pt x="1" y="155"/>
                </a:lnTo>
                <a:lnTo>
                  <a:pt x="4" y="160"/>
                </a:lnTo>
                <a:lnTo>
                  <a:pt x="9" y="163"/>
                </a:lnTo>
                <a:lnTo>
                  <a:pt x="15" y="164"/>
                </a:lnTo>
                <a:close/>
                <a:moveTo>
                  <a:pt x="11" y="10"/>
                </a:moveTo>
                <a:lnTo>
                  <a:pt x="203" y="10"/>
                </a:lnTo>
                <a:lnTo>
                  <a:pt x="203" y="149"/>
                </a:lnTo>
                <a:lnTo>
                  <a:pt x="11" y="149"/>
                </a:lnTo>
                <a:lnTo>
                  <a:pt x="11"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0" name="Freeform 227"/>
          <p:cNvSpPr>
            <a:spLocks noEditPoints="1"/>
          </p:cNvSpPr>
          <p:nvPr/>
        </p:nvSpPr>
        <p:spPr bwMode="auto">
          <a:xfrm>
            <a:off x="3759200" y="1316038"/>
            <a:ext cx="147638" cy="36512"/>
          </a:xfrm>
          <a:custGeom>
            <a:avLst/>
            <a:gdLst>
              <a:gd name="T0" fmla="*/ 2147483647 w 273"/>
              <a:gd name="T1" fmla="*/ 2147483647 h 68"/>
              <a:gd name="T2" fmla="*/ 2147483647 w 273"/>
              <a:gd name="T3" fmla="*/ 2147483647 h 68"/>
              <a:gd name="T4" fmla="*/ 2147483647 w 273"/>
              <a:gd name="T5" fmla="*/ 2147483647 h 68"/>
              <a:gd name="T6" fmla="*/ 2147483647 w 273"/>
              <a:gd name="T7" fmla="*/ 2147483647 h 68"/>
              <a:gd name="T8" fmla="*/ 2147483647 w 273"/>
              <a:gd name="T9" fmla="*/ 2147483647 h 68"/>
              <a:gd name="T10" fmla="*/ 2147483647 w 273"/>
              <a:gd name="T11" fmla="*/ 2147483647 h 68"/>
              <a:gd name="T12" fmla="*/ 2147483647 w 273"/>
              <a:gd name="T13" fmla="*/ 2147483647 h 68"/>
              <a:gd name="T14" fmla="*/ 2147483647 w 273"/>
              <a:gd name="T15" fmla="*/ 0 h 68"/>
              <a:gd name="T16" fmla="*/ 2147483647 w 273"/>
              <a:gd name="T17" fmla="*/ 0 h 68"/>
              <a:gd name="T18" fmla="*/ 2147483647 w 273"/>
              <a:gd name="T19" fmla="*/ 2147483647 h 68"/>
              <a:gd name="T20" fmla="*/ 2147483647 w 273"/>
              <a:gd name="T21" fmla="*/ 2147483647 h 68"/>
              <a:gd name="T22" fmla="*/ 2147483647 w 273"/>
              <a:gd name="T23" fmla="*/ 2147483647 h 68"/>
              <a:gd name="T24" fmla="*/ 2147483647 w 273"/>
              <a:gd name="T25" fmla="*/ 2147483647 h 68"/>
              <a:gd name="T26" fmla="*/ 2147483647 w 273"/>
              <a:gd name="T27" fmla="*/ 2147483647 h 68"/>
              <a:gd name="T28" fmla="*/ 2147483647 w 273"/>
              <a:gd name="T29" fmla="*/ 2147483647 h 68"/>
              <a:gd name="T30" fmla="*/ 2147483647 w 273"/>
              <a:gd name="T31" fmla="*/ 2147483647 h 68"/>
              <a:gd name="T32" fmla="*/ 0 w 273"/>
              <a:gd name="T33" fmla="*/ 2147483647 h 68"/>
              <a:gd name="T34" fmla="*/ 2147483647 w 273"/>
              <a:gd name="T35" fmla="*/ 2147483647 h 68"/>
              <a:gd name="T36" fmla="*/ 2147483647 w 273"/>
              <a:gd name="T37" fmla="*/ 2147483647 h 68"/>
              <a:gd name="T38" fmla="*/ 2147483647 w 273"/>
              <a:gd name="T39" fmla="*/ 2147483647 h 68"/>
              <a:gd name="T40" fmla="*/ 2147483647 w 273"/>
              <a:gd name="T41" fmla="*/ 2147483647 h 68"/>
              <a:gd name="T42" fmla="*/ 2147483647 w 273"/>
              <a:gd name="T43" fmla="*/ 2147483647 h 68"/>
              <a:gd name="T44" fmla="*/ 2147483647 w 273"/>
              <a:gd name="T45" fmla="*/ 2147483647 h 68"/>
              <a:gd name="T46" fmla="*/ 2147483647 w 273"/>
              <a:gd name="T47" fmla="*/ 2147483647 h 68"/>
              <a:gd name="T48" fmla="*/ 2147483647 w 273"/>
              <a:gd name="T49" fmla="*/ 2147483647 h 68"/>
              <a:gd name="T50" fmla="*/ 2147483647 w 273"/>
              <a:gd name="T51" fmla="*/ 2147483647 h 68"/>
              <a:gd name="T52" fmla="*/ 2147483647 w 273"/>
              <a:gd name="T53" fmla="*/ 2147483647 h 68"/>
              <a:gd name="T54" fmla="*/ 2147483647 w 273"/>
              <a:gd name="T55" fmla="*/ 2147483647 h 68"/>
              <a:gd name="T56" fmla="*/ 2147483647 w 273"/>
              <a:gd name="T57" fmla="*/ 2147483647 h 68"/>
              <a:gd name="T58" fmla="*/ 2147483647 w 273"/>
              <a:gd name="T59" fmla="*/ 2147483647 h 68"/>
              <a:gd name="T60" fmla="*/ 2147483647 w 273"/>
              <a:gd name="T61" fmla="*/ 2147483647 h 68"/>
              <a:gd name="T62" fmla="*/ 2147483647 w 273"/>
              <a:gd name="T63" fmla="*/ 2147483647 h 68"/>
              <a:gd name="T64" fmla="*/ 2147483647 w 273"/>
              <a:gd name="T65" fmla="*/ 2147483647 h 68"/>
              <a:gd name="T66" fmla="*/ 2147483647 w 273"/>
              <a:gd name="T67" fmla="*/ 2147483647 h 68"/>
              <a:gd name="T68" fmla="*/ 2147483647 w 273"/>
              <a:gd name="T69" fmla="*/ 2147483647 h 68"/>
              <a:gd name="T70" fmla="*/ 2147483647 w 273"/>
              <a:gd name="T71" fmla="*/ 2147483647 h 68"/>
              <a:gd name="T72" fmla="*/ 2147483647 w 273"/>
              <a:gd name="T73" fmla="*/ 2147483647 h 68"/>
              <a:gd name="T74" fmla="*/ 2147483647 w 273"/>
              <a:gd name="T75" fmla="*/ 2147483647 h 68"/>
              <a:gd name="T76" fmla="*/ 2147483647 w 273"/>
              <a:gd name="T77" fmla="*/ 2147483647 h 68"/>
              <a:gd name="T78" fmla="*/ 2147483647 w 273"/>
              <a:gd name="T79" fmla="*/ 2147483647 h 68"/>
              <a:gd name="T80" fmla="*/ 2147483647 w 273"/>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73" h="68">
                <a:moveTo>
                  <a:pt x="272" y="56"/>
                </a:moveTo>
                <a:lnTo>
                  <a:pt x="272" y="56"/>
                </a:lnTo>
                <a:lnTo>
                  <a:pt x="270" y="51"/>
                </a:lnTo>
                <a:lnTo>
                  <a:pt x="266" y="45"/>
                </a:lnTo>
                <a:lnTo>
                  <a:pt x="255" y="30"/>
                </a:lnTo>
                <a:lnTo>
                  <a:pt x="233" y="1"/>
                </a:lnTo>
                <a:lnTo>
                  <a:pt x="232" y="1"/>
                </a:lnTo>
                <a:lnTo>
                  <a:pt x="229" y="0"/>
                </a:lnTo>
                <a:lnTo>
                  <a:pt x="44" y="0"/>
                </a:lnTo>
                <a:lnTo>
                  <a:pt x="41" y="1"/>
                </a:lnTo>
                <a:lnTo>
                  <a:pt x="40" y="1"/>
                </a:lnTo>
                <a:lnTo>
                  <a:pt x="30" y="15"/>
                </a:lnTo>
                <a:lnTo>
                  <a:pt x="18" y="30"/>
                </a:lnTo>
                <a:lnTo>
                  <a:pt x="7" y="45"/>
                </a:lnTo>
                <a:lnTo>
                  <a:pt x="3" y="51"/>
                </a:lnTo>
                <a:lnTo>
                  <a:pt x="1" y="56"/>
                </a:lnTo>
                <a:lnTo>
                  <a:pt x="0" y="60"/>
                </a:lnTo>
                <a:lnTo>
                  <a:pt x="1" y="63"/>
                </a:lnTo>
                <a:lnTo>
                  <a:pt x="4" y="66"/>
                </a:lnTo>
                <a:lnTo>
                  <a:pt x="8" y="67"/>
                </a:lnTo>
                <a:lnTo>
                  <a:pt x="19" y="68"/>
                </a:lnTo>
                <a:lnTo>
                  <a:pt x="255" y="68"/>
                </a:lnTo>
                <a:lnTo>
                  <a:pt x="265" y="67"/>
                </a:lnTo>
                <a:lnTo>
                  <a:pt x="269" y="66"/>
                </a:lnTo>
                <a:lnTo>
                  <a:pt x="272" y="63"/>
                </a:lnTo>
                <a:lnTo>
                  <a:pt x="273" y="60"/>
                </a:lnTo>
                <a:lnTo>
                  <a:pt x="272" y="56"/>
                </a:lnTo>
                <a:close/>
                <a:moveTo>
                  <a:pt x="265" y="59"/>
                </a:moveTo>
                <a:lnTo>
                  <a:pt x="265" y="59"/>
                </a:lnTo>
                <a:lnTo>
                  <a:pt x="263" y="60"/>
                </a:lnTo>
                <a:lnTo>
                  <a:pt x="255" y="60"/>
                </a:lnTo>
                <a:lnTo>
                  <a:pt x="19" y="60"/>
                </a:lnTo>
                <a:lnTo>
                  <a:pt x="11" y="60"/>
                </a:lnTo>
                <a:lnTo>
                  <a:pt x="8" y="60"/>
                </a:lnTo>
                <a:lnTo>
                  <a:pt x="8" y="57"/>
                </a:lnTo>
                <a:lnTo>
                  <a:pt x="12" y="49"/>
                </a:lnTo>
                <a:lnTo>
                  <a:pt x="22" y="36"/>
                </a:lnTo>
                <a:lnTo>
                  <a:pt x="251" y="36"/>
                </a:lnTo>
                <a:lnTo>
                  <a:pt x="261" y="49"/>
                </a:lnTo>
                <a:lnTo>
                  <a:pt x="265" y="57"/>
                </a:lnTo>
                <a:lnTo>
                  <a:pt x="265"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821" name="组合 2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2338" y="2097088"/>
            <a:ext cx="146050"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822" name="组合 2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7713" y="1798638"/>
            <a:ext cx="146050"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823" name="Freeform 235"/>
          <p:cNvSpPr>
            <a:spLocks noEditPoints="1"/>
          </p:cNvSpPr>
          <p:nvPr/>
        </p:nvSpPr>
        <p:spPr bwMode="auto">
          <a:xfrm>
            <a:off x="3182938" y="2090738"/>
            <a:ext cx="120650" cy="147637"/>
          </a:xfrm>
          <a:custGeom>
            <a:avLst/>
            <a:gdLst>
              <a:gd name="T0" fmla="*/ 2147483647 w 221"/>
              <a:gd name="T1" fmla="*/ 2147483647 h 273"/>
              <a:gd name="T2" fmla="*/ 2147483647 w 221"/>
              <a:gd name="T3" fmla="*/ 2147483647 h 273"/>
              <a:gd name="T4" fmla="*/ 2147483647 w 221"/>
              <a:gd name="T5" fmla="*/ 2147483647 h 273"/>
              <a:gd name="T6" fmla="*/ 2147483647 w 221"/>
              <a:gd name="T7" fmla="*/ 2147483647 h 273"/>
              <a:gd name="T8" fmla="*/ 2147483647 w 221"/>
              <a:gd name="T9" fmla="*/ 2147483647 h 273"/>
              <a:gd name="T10" fmla="*/ 2147483647 w 221"/>
              <a:gd name="T11" fmla="*/ 2147483647 h 273"/>
              <a:gd name="T12" fmla="*/ 2147483647 w 221"/>
              <a:gd name="T13" fmla="*/ 2147483647 h 273"/>
              <a:gd name="T14" fmla="*/ 2147483647 w 221"/>
              <a:gd name="T15" fmla="*/ 0 h 273"/>
              <a:gd name="T16" fmla="*/ 2147483647 w 221"/>
              <a:gd name="T17" fmla="*/ 2147483647 h 273"/>
              <a:gd name="T18" fmla="*/ 2147483647 w 221"/>
              <a:gd name="T19" fmla="*/ 2147483647 h 273"/>
              <a:gd name="T20" fmla="*/ 2147483647 w 221"/>
              <a:gd name="T21" fmla="*/ 2147483647 h 273"/>
              <a:gd name="T22" fmla="*/ 2147483647 w 221"/>
              <a:gd name="T23" fmla="*/ 2147483647 h 273"/>
              <a:gd name="T24" fmla="*/ 2147483647 w 221"/>
              <a:gd name="T25" fmla="*/ 2147483647 h 273"/>
              <a:gd name="T26" fmla="*/ 2147483647 w 221"/>
              <a:gd name="T27" fmla="*/ 2147483647 h 273"/>
              <a:gd name="T28" fmla="*/ 2147483647 w 221"/>
              <a:gd name="T29" fmla="*/ 2147483647 h 273"/>
              <a:gd name="T30" fmla="*/ 0 w 221"/>
              <a:gd name="T31" fmla="*/ 2147483647 h 273"/>
              <a:gd name="T32" fmla="*/ 2147483647 w 221"/>
              <a:gd name="T33" fmla="*/ 2147483647 h 273"/>
              <a:gd name="T34" fmla="*/ 2147483647 w 221"/>
              <a:gd name="T35" fmla="*/ 2147483647 h 273"/>
              <a:gd name="T36" fmla="*/ 2147483647 w 221"/>
              <a:gd name="T37" fmla="*/ 2147483647 h 273"/>
              <a:gd name="T38" fmla="*/ 2147483647 w 221"/>
              <a:gd name="T39" fmla="*/ 2147483647 h 273"/>
              <a:gd name="T40" fmla="*/ 2147483647 w 221"/>
              <a:gd name="T41" fmla="*/ 2147483647 h 273"/>
              <a:gd name="T42" fmla="*/ 2147483647 w 221"/>
              <a:gd name="T43" fmla="*/ 2147483647 h 273"/>
              <a:gd name="T44" fmla="*/ 2147483647 w 221"/>
              <a:gd name="T45" fmla="*/ 2147483647 h 273"/>
              <a:gd name="T46" fmla="*/ 2147483647 w 221"/>
              <a:gd name="T47" fmla="*/ 2147483647 h 273"/>
              <a:gd name="T48" fmla="*/ 2147483647 w 221"/>
              <a:gd name="T49" fmla="*/ 2147483647 h 273"/>
              <a:gd name="T50" fmla="*/ 2147483647 w 221"/>
              <a:gd name="T51" fmla="*/ 2147483647 h 273"/>
              <a:gd name="T52" fmla="*/ 2147483647 w 221"/>
              <a:gd name="T53" fmla="*/ 2147483647 h 273"/>
              <a:gd name="T54" fmla="*/ 2147483647 w 221"/>
              <a:gd name="T55" fmla="*/ 2147483647 h 273"/>
              <a:gd name="T56" fmla="*/ 2147483647 w 221"/>
              <a:gd name="T57" fmla="*/ 2147483647 h 273"/>
              <a:gd name="T58" fmla="*/ 2147483647 w 221"/>
              <a:gd name="T59" fmla="*/ 2147483647 h 273"/>
              <a:gd name="T60" fmla="*/ 2147483647 w 221"/>
              <a:gd name="T61" fmla="*/ 2147483647 h 273"/>
              <a:gd name="T62" fmla="*/ 2147483647 w 221"/>
              <a:gd name="T63" fmla="*/ 2147483647 h 273"/>
              <a:gd name="T64" fmla="*/ 2147483647 w 221"/>
              <a:gd name="T65" fmla="*/ 2147483647 h 273"/>
              <a:gd name="T66" fmla="*/ 2147483647 w 221"/>
              <a:gd name="T67" fmla="*/ 2147483647 h 273"/>
              <a:gd name="T68" fmla="*/ 2147483647 w 221"/>
              <a:gd name="T69" fmla="*/ 2147483647 h 273"/>
              <a:gd name="T70" fmla="*/ 2147483647 w 221"/>
              <a:gd name="T71" fmla="*/ 2147483647 h 273"/>
              <a:gd name="T72" fmla="*/ 2147483647 w 221"/>
              <a:gd name="T73" fmla="*/ 2147483647 h 273"/>
              <a:gd name="T74" fmla="*/ 2147483647 w 221"/>
              <a:gd name="T75" fmla="*/ 2147483647 h 273"/>
              <a:gd name="T76" fmla="*/ 2147483647 w 221"/>
              <a:gd name="T77" fmla="*/ 2147483647 h 273"/>
              <a:gd name="T78" fmla="*/ 2147483647 w 221"/>
              <a:gd name="T79" fmla="*/ 2147483647 h 273"/>
              <a:gd name="T80" fmla="*/ 2147483647 w 221"/>
              <a:gd name="T81" fmla="*/ 2147483647 h 273"/>
              <a:gd name="T82" fmla="*/ 2147483647 w 221"/>
              <a:gd name="T83" fmla="*/ 2147483647 h 273"/>
              <a:gd name="T84" fmla="*/ 2147483647 w 221"/>
              <a:gd name="T85" fmla="*/ 2147483647 h 273"/>
              <a:gd name="T86" fmla="*/ 2147483647 w 221"/>
              <a:gd name="T87" fmla="*/ 2147483647 h 273"/>
              <a:gd name="T88" fmla="*/ 2147483647 w 221"/>
              <a:gd name="T89" fmla="*/ 2147483647 h 273"/>
              <a:gd name="T90" fmla="*/ 2147483647 w 221"/>
              <a:gd name="T91" fmla="*/ 2147483647 h 273"/>
              <a:gd name="T92" fmla="*/ 2147483647 w 221"/>
              <a:gd name="T93" fmla="*/ 2147483647 h 273"/>
              <a:gd name="T94" fmla="*/ 2147483647 w 221"/>
              <a:gd name="T95" fmla="*/ 2147483647 h 273"/>
              <a:gd name="T96" fmla="*/ 2147483647 w 221"/>
              <a:gd name="T97" fmla="*/ 2147483647 h 273"/>
              <a:gd name="T98" fmla="*/ 2147483647 w 221"/>
              <a:gd name="T99" fmla="*/ 2147483647 h 273"/>
              <a:gd name="T100" fmla="*/ 2147483647 w 221"/>
              <a:gd name="T101" fmla="*/ 2147483647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21" h="273">
                <a:moveTo>
                  <a:pt x="183" y="78"/>
                </a:moveTo>
                <a:lnTo>
                  <a:pt x="183" y="78"/>
                </a:lnTo>
                <a:lnTo>
                  <a:pt x="198" y="78"/>
                </a:lnTo>
                <a:lnTo>
                  <a:pt x="199" y="76"/>
                </a:lnTo>
                <a:lnTo>
                  <a:pt x="214" y="61"/>
                </a:lnTo>
                <a:lnTo>
                  <a:pt x="216" y="60"/>
                </a:lnTo>
                <a:lnTo>
                  <a:pt x="216" y="59"/>
                </a:lnTo>
                <a:lnTo>
                  <a:pt x="196" y="41"/>
                </a:lnTo>
                <a:lnTo>
                  <a:pt x="195" y="39"/>
                </a:lnTo>
                <a:lnTo>
                  <a:pt x="194" y="41"/>
                </a:lnTo>
                <a:lnTo>
                  <a:pt x="179" y="56"/>
                </a:lnTo>
                <a:lnTo>
                  <a:pt x="177" y="59"/>
                </a:lnTo>
                <a:lnTo>
                  <a:pt x="177" y="74"/>
                </a:lnTo>
                <a:lnTo>
                  <a:pt x="166" y="65"/>
                </a:lnTo>
                <a:lnTo>
                  <a:pt x="154" y="60"/>
                </a:lnTo>
                <a:lnTo>
                  <a:pt x="141" y="56"/>
                </a:lnTo>
                <a:lnTo>
                  <a:pt x="127" y="53"/>
                </a:lnTo>
                <a:lnTo>
                  <a:pt x="127" y="28"/>
                </a:lnTo>
                <a:lnTo>
                  <a:pt x="136" y="28"/>
                </a:lnTo>
                <a:lnTo>
                  <a:pt x="138" y="28"/>
                </a:lnTo>
                <a:lnTo>
                  <a:pt x="139" y="27"/>
                </a:lnTo>
                <a:lnTo>
                  <a:pt x="139" y="1"/>
                </a:lnTo>
                <a:lnTo>
                  <a:pt x="138" y="0"/>
                </a:lnTo>
                <a:lnTo>
                  <a:pt x="136" y="0"/>
                </a:lnTo>
                <a:lnTo>
                  <a:pt x="86" y="0"/>
                </a:lnTo>
                <a:lnTo>
                  <a:pt x="83" y="0"/>
                </a:lnTo>
                <a:lnTo>
                  <a:pt x="83" y="1"/>
                </a:lnTo>
                <a:lnTo>
                  <a:pt x="83" y="27"/>
                </a:lnTo>
                <a:lnTo>
                  <a:pt x="83" y="28"/>
                </a:lnTo>
                <a:lnTo>
                  <a:pt x="86" y="28"/>
                </a:lnTo>
                <a:lnTo>
                  <a:pt x="95" y="28"/>
                </a:lnTo>
                <a:lnTo>
                  <a:pt x="95" y="53"/>
                </a:lnTo>
                <a:lnTo>
                  <a:pt x="85" y="54"/>
                </a:lnTo>
                <a:lnTo>
                  <a:pt x="75" y="57"/>
                </a:lnTo>
                <a:lnTo>
                  <a:pt x="67" y="61"/>
                </a:lnTo>
                <a:lnTo>
                  <a:pt x="57" y="65"/>
                </a:lnTo>
                <a:lnTo>
                  <a:pt x="49" y="71"/>
                </a:lnTo>
                <a:lnTo>
                  <a:pt x="42" y="76"/>
                </a:lnTo>
                <a:lnTo>
                  <a:pt x="34" y="82"/>
                </a:lnTo>
                <a:lnTo>
                  <a:pt x="27" y="90"/>
                </a:lnTo>
                <a:lnTo>
                  <a:pt x="22" y="97"/>
                </a:lnTo>
                <a:lnTo>
                  <a:pt x="16" y="105"/>
                </a:lnTo>
                <a:lnTo>
                  <a:pt x="12" y="113"/>
                </a:lnTo>
                <a:lnTo>
                  <a:pt x="8" y="123"/>
                </a:lnTo>
                <a:lnTo>
                  <a:pt x="4" y="132"/>
                </a:lnTo>
                <a:lnTo>
                  <a:pt x="3" y="142"/>
                </a:lnTo>
                <a:lnTo>
                  <a:pt x="1" y="151"/>
                </a:lnTo>
                <a:lnTo>
                  <a:pt x="0" y="162"/>
                </a:lnTo>
                <a:lnTo>
                  <a:pt x="1" y="173"/>
                </a:lnTo>
                <a:lnTo>
                  <a:pt x="3" y="184"/>
                </a:lnTo>
                <a:lnTo>
                  <a:pt x="5" y="195"/>
                </a:lnTo>
                <a:lnTo>
                  <a:pt x="9" y="205"/>
                </a:lnTo>
                <a:lnTo>
                  <a:pt x="14" y="214"/>
                </a:lnTo>
                <a:lnTo>
                  <a:pt x="19" y="224"/>
                </a:lnTo>
                <a:lnTo>
                  <a:pt x="26" y="232"/>
                </a:lnTo>
                <a:lnTo>
                  <a:pt x="33" y="240"/>
                </a:lnTo>
                <a:lnTo>
                  <a:pt x="41" y="247"/>
                </a:lnTo>
                <a:lnTo>
                  <a:pt x="49" y="254"/>
                </a:lnTo>
                <a:lnTo>
                  <a:pt x="59" y="259"/>
                </a:lnTo>
                <a:lnTo>
                  <a:pt x="68" y="263"/>
                </a:lnTo>
                <a:lnTo>
                  <a:pt x="78" y="267"/>
                </a:lnTo>
                <a:lnTo>
                  <a:pt x="89" y="270"/>
                </a:lnTo>
                <a:lnTo>
                  <a:pt x="100" y="271"/>
                </a:lnTo>
                <a:lnTo>
                  <a:pt x="110" y="273"/>
                </a:lnTo>
                <a:lnTo>
                  <a:pt x="123" y="271"/>
                </a:lnTo>
                <a:lnTo>
                  <a:pt x="134" y="270"/>
                </a:lnTo>
                <a:lnTo>
                  <a:pt x="145" y="267"/>
                </a:lnTo>
                <a:lnTo>
                  <a:pt x="154" y="263"/>
                </a:lnTo>
                <a:lnTo>
                  <a:pt x="164" y="259"/>
                </a:lnTo>
                <a:lnTo>
                  <a:pt x="173" y="254"/>
                </a:lnTo>
                <a:lnTo>
                  <a:pt x="181" y="247"/>
                </a:lnTo>
                <a:lnTo>
                  <a:pt x="190" y="240"/>
                </a:lnTo>
                <a:lnTo>
                  <a:pt x="196" y="232"/>
                </a:lnTo>
                <a:lnTo>
                  <a:pt x="203" y="224"/>
                </a:lnTo>
                <a:lnTo>
                  <a:pt x="209" y="214"/>
                </a:lnTo>
                <a:lnTo>
                  <a:pt x="213" y="205"/>
                </a:lnTo>
                <a:lnTo>
                  <a:pt x="217" y="195"/>
                </a:lnTo>
                <a:lnTo>
                  <a:pt x="220" y="184"/>
                </a:lnTo>
                <a:lnTo>
                  <a:pt x="221" y="173"/>
                </a:lnTo>
                <a:lnTo>
                  <a:pt x="221" y="162"/>
                </a:lnTo>
                <a:lnTo>
                  <a:pt x="221" y="150"/>
                </a:lnTo>
                <a:lnTo>
                  <a:pt x="220" y="138"/>
                </a:lnTo>
                <a:lnTo>
                  <a:pt x="216" y="125"/>
                </a:lnTo>
                <a:lnTo>
                  <a:pt x="211" y="114"/>
                </a:lnTo>
                <a:lnTo>
                  <a:pt x="206" y="105"/>
                </a:lnTo>
                <a:lnTo>
                  <a:pt x="199" y="95"/>
                </a:lnTo>
                <a:lnTo>
                  <a:pt x="191" y="86"/>
                </a:lnTo>
                <a:lnTo>
                  <a:pt x="183" y="78"/>
                </a:lnTo>
                <a:close/>
                <a:moveTo>
                  <a:pt x="110" y="255"/>
                </a:moveTo>
                <a:lnTo>
                  <a:pt x="110" y="255"/>
                </a:lnTo>
                <a:lnTo>
                  <a:pt x="101" y="255"/>
                </a:lnTo>
                <a:lnTo>
                  <a:pt x="93" y="254"/>
                </a:lnTo>
                <a:lnTo>
                  <a:pt x="83" y="251"/>
                </a:lnTo>
                <a:lnTo>
                  <a:pt x="75" y="248"/>
                </a:lnTo>
                <a:lnTo>
                  <a:pt x="67" y="244"/>
                </a:lnTo>
                <a:lnTo>
                  <a:pt x="59" y="239"/>
                </a:lnTo>
                <a:lnTo>
                  <a:pt x="52" y="235"/>
                </a:lnTo>
                <a:lnTo>
                  <a:pt x="45" y="228"/>
                </a:lnTo>
                <a:lnTo>
                  <a:pt x="40" y="221"/>
                </a:lnTo>
                <a:lnTo>
                  <a:pt x="34" y="214"/>
                </a:lnTo>
                <a:lnTo>
                  <a:pt x="29" y="206"/>
                </a:lnTo>
                <a:lnTo>
                  <a:pt x="25" y="198"/>
                </a:lnTo>
                <a:lnTo>
                  <a:pt x="22" y="189"/>
                </a:lnTo>
                <a:lnTo>
                  <a:pt x="19" y="180"/>
                </a:lnTo>
                <a:lnTo>
                  <a:pt x="18" y="172"/>
                </a:lnTo>
                <a:lnTo>
                  <a:pt x="18" y="162"/>
                </a:lnTo>
                <a:lnTo>
                  <a:pt x="18" y="153"/>
                </a:lnTo>
                <a:lnTo>
                  <a:pt x="19" y="143"/>
                </a:lnTo>
                <a:lnTo>
                  <a:pt x="22" y="134"/>
                </a:lnTo>
                <a:lnTo>
                  <a:pt x="25" y="125"/>
                </a:lnTo>
                <a:lnTo>
                  <a:pt x="29" y="117"/>
                </a:lnTo>
                <a:lnTo>
                  <a:pt x="34" y="109"/>
                </a:lnTo>
                <a:lnTo>
                  <a:pt x="40" y="102"/>
                </a:lnTo>
                <a:lnTo>
                  <a:pt x="45" y="95"/>
                </a:lnTo>
                <a:lnTo>
                  <a:pt x="52" y="90"/>
                </a:lnTo>
                <a:lnTo>
                  <a:pt x="59" y="84"/>
                </a:lnTo>
                <a:lnTo>
                  <a:pt x="67" y="79"/>
                </a:lnTo>
                <a:lnTo>
                  <a:pt x="75" y="76"/>
                </a:lnTo>
                <a:lnTo>
                  <a:pt x="83" y="72"/>
                </a:lnTo>
                <a:lnTo>
                  <a:pt x="93" y="71"/>
                </a:lnTo>
                <a:lnTo>
                  <a:pt x="101" y="68"/>
                </a:lnTo>
                <a:lnTo>
                  <a:pt x="110" y="68"/>
                </a:lnTo>
                <a:lnTo>
                  <a:pt x="120" y="68"/>
                </a:lnTo>
                <a:lnTo>
                  <a:pt x="130" y="71"/>
                </a:lnTo>
                <a:lnTo>
                  <a:pt x="139" y="72"/>
                </a:lnTo>
                <a:lnTo>
                  <a:pt x="147" y="76"/>
                </a:lnTo>
                <a:lnTo>
                  <a:pt x="156" y="79"/>
                </a:lnTo>
                <a:lnTo>
                  <a:pt x="164" y="84"/>
                </a:lnTo>
                <a:lnTo>
                  <a:pt x="171" y="90"/>
                </a:lnTo>
                <a:lnTo>
                  <a:pt x="177" y="95"/>
                </a:lnTo>
                <a:lnTo>
                  <a:pt x="183" y="102"/>
                </a:lnTo>
                <a:lnTo>
                  <a:pt x="188" y="109"/>
                </a:lnTo>
                <a:lnTo>
                  <a:pt x="194" y="117"/>
                </a:lnTo>
                <a:lnTo>
                  <a:pt x="198" y="125"/>
                </a:lnTo>
                <a:lnTo>
                  <a:pt x="201" y="134"/>
                </a:lnTo>
                <a:lnTo>
                  <a:pt x="203" y="143"/>
                </a:lnTo>
                <a:lnTo>
                  <a:pt x="205" y="153"/>
                </a:lnTo>
                <a:lnTo>
                  <a:pt x="205" y="162"/>
                </a:lnTo>
                <a:lnTo>
                  <a:pt x="205" y="172"/>
                </a:lnTo>
                <a:lnTo>
                  <a:pt x="203" y="180"/>
                </a:lnTo>
                <a:lnTo>
                  <a:pt x="201" y="189"/>
                </a:lnTo>
                <a:lnTo>
                  <a:pt x="198" y="198"/>
                </a:lnTo>
                <a:lnTo>
                  <a:pt x="194" y="206"/>
                </a:lnTo>
                <a:lnTo>
                  <a:pt x="188" y="214"/>
                </a:lnTo>
                <a:lnTo>
                  <a:pt x="183" y="221"/>
                </a:lnTo>
                <a:lnTo>
                  <a:pt x="177" y="228"/>
                </a:lnTo>
                <a:lnTo>
                  <a:pt x="171" y="235"/>
                </a:lnTo>
                <a:lnTo>
                  <a:pt x="164" y="239"/>
                </a:lnTo>
                <a:lnTo>
                  <a:pt x="156" y="244"/>
                </a:lnTo>
                <a:lnTo>
                  <a:pt x="147" y="248"/>
                </a:lnTo>
                <a:lnTo>
                  <a:pt x="139" y="251"/>
                </a:lnTo>
                <a:lnTo>
                  <a:pt x="130" y="254"/>
                </a:lnTo>
                <a:lnTo>
                  <a:pt x="120" y="255"/>
                </a:lnTo>
                <a:lnTo>
                  <a:pt x="110" y="25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4" name="Freeform 236"/>
          <p:cNvSpPr>
            <a:spLocks/>
          </p:cNvSpPr>
          <p:nvPr/>
        </p:nvSpPr>
        <p:spPr bwMode="auto">
          <a:xfrm>
            <a:off x="3240088" y="2147888"/>
            <a:ext cx="33337" cy="34925"/>
          </a:xfrm>
          <a:custGeom>
            <a:avLst/>
            <a:gdLst>
              <a:gd name="T0" fmla="*/ 2147483647 w 64"/>
              <a:gd name="T1" fmla="*/ 2147483647 h 64"/>
              <a:gd name="T2" fmla="*/ 2147483647 w 64"/>
              <a:gd name="T3" fmla="*/ 2147483647 h 64"/>
              <a:gd name="T4" fmla="*/ 0 w 64"/>
              <a:gd name="T5" fmla="*/ 2147483647 h 64"/>
              <a:gd name="T6" fmla="*/ 0 w 64"/>
              <a:gd name="T7" fmla="*/ 2147483647 h 64"/>
              <a:gd name="T8" fmla="*/ 0 w 64"/>
              <a:gd name="T9" fmla="*/ 2147483647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2147483647 w 64"/>
              <a:gd name="T25" fmla="*/ 2147483647 h 64"/>
              <a:gd name="T26" fmla="*/ 2147483647 w 64"/>
              <a:gd name="T27" fmla="*/ 2147483647 h 64"/>
              <a:gd name="T28" fmla="*/ 2147483647 w 64"/>
              <a:gd name="T29" fmla="*/ 2147483647 h 64"/>
              <a:gd name="T30" fmla="*/ 2147483647 w 64"/>
              <a:gd name="T31" fmla="*/ 2147483647 h 64"/>
              <a:gd name="T32" fmla="*/ 2147483647 w 64"/>
              <a:gd name="T33" fmla="*/ 0 h 64"/>
              <a:gd name="T34" fmla="*/ 2147483647 w 64"/>
              <a:gd name="T35" fmla="*/ 2147483647 h 64"/>
              <a:gd name="T36" fmla="*/ 2147483647 w 64"/>
              <a:gd name="T37" fmla="*/ 2147483647 h 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4" h="64">
                <a:moveTo>
                  <a:pt x="52" y="3"/>
                </a:moveTo>
                <a:lnTo>
                  <a:pt x="2" y="52"/>
                </a:lnTo>
                <a:lnTo>
                  <a:pt x="0" y="54"/>
                </a:lnTo>
                <a:lnTo>
                  <a:pt x="0" y="57"/>
                </a:lnTo>
                <a:lnTo>
                  <a:pt x="0" y="60"/>
                </a:lnTo>
                <a:lnTo>
                  <a:pt x="2" y="61"/>
                </a:lnTo>
                <a:lnTo>
                  <a:pt x="4" y="63"/>
                </a:lnTo>
                <a:lnTo>
                  <a:pt x="6" y="64"/>
                </a:lnTo>
                <a:lnTo>
                  <a:pt x="9" y="63"/>
                </a:lnTo>
                <a:lnTo>
                  <a:pt x="12" y="61"/>
                </a:lnTo>
                <a:lnTo>
                  <a:pt x="61" y="12"/>
                </a:lnTo>
                <a:lnTo>
                  <a:pt x="62" y="9"/>
                </a:lnTo>
                <a:lnTo>
                  <a:pt x="64" y="7"/>
                </a:lnTo>
                <a:lnTo>
                  <a:pt x="62" y="4"/>
                </a:lnTo>
                <a:lnTo>
                  <a:pt x="61" y="3"/>
                </a:lnTo>
                <a:lnTo>
                  <a:pt x="60" y="1"/>
                </a:lnTo>
                <a:lnTo>
                  <a:pt x="57" y="0"/>
                </a:lnTo>
                <a:lnTo>
                  <a:pt x="54" y="1"/>
                </a:lnTo>
                <a:lnTo>
                  <a:pt x="52"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5" name="Freeform 237"/>
          <p:cNvSpPr>
            <a:spLocks noEditPoints="1"/>
          </p:cNvSpPr>
          <p:nvPr/>
        </p:nvSpPr>
        <p:spPr bwMode="auto">
          <a:xfrm>
            <a:off x="4646613" y="2092325"/>
            <a:ext cx="146050" cy="146050"/>
          </a:xfrm>
          <a:custGeom>
            <a:avLst/>
            <a:gdLst>
              <a:gd name="T0" fmla="*/ 2147483647 w 270"/>
              <a:gd name="T1" fmla="*/ 2147483647 h 272"/>
              <a:gd name="T2" fmla="*/ 2147483647 w 270"/>
              <a:gd name="T3" fmla="*/ 2147483647 h 272"/>
              <a:gd name="T4" fmla="*/ 2147483647 w 270"/>
              <a:gd name="T5" fmla="*/ 2147483647 h 272"/>
              <a:gd name="T6" fmla="*/ 2147483647 w 270"/>
              <a:gd name="T7" fmla="*/ 2147483647 h 272"/>
              <a:gd name="T8" fmla="*/ 2147483647 w 270"/>
              <a:gd name="T9" fmla="*/ 2147483647 h 272"/>
              <a:gd name="T10" fmla="*/ 2147483647 w 270"/>
              <a:gd name="T11" fmla="*/ 2147483647 h 272"/>
              <a:gd name="T12" fmla="*/ 2147483647 w 270"/>
              <a:gd name="T13" fmla="*/ 2147483647 h 272"/>
              <a:gd name="T14" fmla="*/ 2147483647 w 270"/>
              <a:gd name="T15" fmla="*/ 2147483647 h 272"/>
              <a:gd name="T16" fmla="*/ 2147483647 w 270"/>
              <a:gd name="T17" fmla="*/ 2147483647 h 272"/>
              <a:gd name="T18" fmla="*/ 2147483647 w 270"/>
              <a:gd name="T19" fmla="*/ 2147483647 h 272"/>
              <a:gd name="T20" fmla="*/ 2147483647 w 270"/>
              <a:gd name="T21" fmla="*/ 2147483647 h 272"/>
              <a:gd name="T22" fmla="*/ 2147483647 w 270"/>
              <a:gd name="T23" fmla="*/ 2147483647 h 272"/>
              <a:gd name="T24" fmla="*/ 2147483647 w 270"/>
              <a:gd name="T25" fmla="*/ 2147483647 h 272"/>
              <a:gd name="T26" fmla="*/ 2147483647 w 270"/>
              <a:gd name="T27" fmla="*/ 2147483647 h 272"/>
              <a:gd name="T28" fmla="*/ 2147483647 w 270"/>
              <a:gd name="T29" fmla="*/ 2147483647 h 272"/>
              <a:gd name="T30" fmla="*/ 2147483647 w 270"/>
              <a:gd name="T31" fmla="*/ 2147483647 h 272"/>
              <a:gd name="T32" fmla="*/ 2147483647 w 270"/>
              <a:gd name="T33" fmla="*/ 2147483647 h 272"/>
              <a:gd name="T34" fmla="*/ 2147483647 w 270"/>
              <a:gd name="T35" fmla="*/ 2147483647 h 272"/>
              <a:gd name="T36" fmla="*/ 2147483647 w 270"/>
              <a:gd name="T37" fmla="*/ 2147483647 h 272"/>
              <a:gd name="T38" fmla="*/ 2147483647 w 270"/>
              <a:gd name="T39" fmla="*/ 0 h 272"/>
              <a:gd name="T40" fmla="*/ 2147483647 w 270"/>
              <a:gd name="T41" fmla="*/ 2147483647 h 272"/>
              <a:gd name="T42" fmla="*/ 2147483647 w 270"/>
              <a:gd name="T43" fmla="*/ 2147483647 h 272"/>
              <a:gd name="T44" fmla="*/ 2147483647 w 270"/>
              <a:gd name="T45" fmla="*/ 2147483647 h 272"/>
              <a:gd name="T46" fmla="*/ 2147483647 w 270"/>
              <a:gd name="T47" fmla="*/ 2147483647 h 272"/>
              <a:gd name="T48" fmla="*/ 2147483647 w 270"/>
              <a:gd name="T49" fmla="*/ 2147483647 h 272"/>
              <a:gd name="T50" fmla="*/ 2147483647 w 270"/>
              <a:gd name="T51" fmla="*/ 2147483647 h 272"/>
              <a:gd name="T52" fmla="*/ 2147483647 w 270"/>
              <a:gd name="T53" fmla="*/ 2147483647 h 272"/>
              <a:gd name="T54" fmla="*/ 2147483647 w 270"/>
              <a:gd name="T55" fmla="*/ 2147483647 h 272"/>
              <a:gd name="T56" fmla="*/ 2147483647 w 270"/>
              <a:gd name="T57" fmla="*/ 2147483647 h 272"/>
              <a:gd name="T58" fmla="*/ 2147483647 w 270"/>
              <a:gd name="T59" fmla="*/ 2147483647 h 272"/>
              <a:gd name="T60" fmla="*/ 2147483647 w 270"/>
              <a:gd name="T61" fmla="*/ 2147483647 h 272"/>
              <a:gd name="T62" fmla="*/ 2147483647 w 270"/>
              <a:gd name="T63" fmla="*/ 2147483647 h 272"/>
              <a:gd name="T64" fmla="*/ 2147483647 w 270"/>
              <a:gd name="T65" fmla="*/ 2147483647 h 272"/>
              <a:gd name="T66" fmla="*/ 0 w 270"/>
              <a:gd name="T67" fmla="*/ 2147483647 h 272"/>
              <a:gd name="T68" fmla="*/ 2147483647 w 270"/>
              <a:gd name="T69" fmla="*/ 2147483647 h 272"/>
              <a:gd name="T70" fmla="*/ 2147483647 w 270"/>
              <a:gd name="T71" fmla="*/ 2147483647 h 272"/>
              <a:gd name="T72" fmla="*/ 2147483647 w 270"/>
              <a:gd name="T73" fmla="*/ 2147483647 h 272"/>
              <a:gd name="T74" fmla="*/ 2147483647 w 270"/>
              <a:gd name="T75" fmla="*/ 2147483647 h 272"/>
              <a:gd name="T76" fmla="*/ 2147483647 w 270"/>
              <a:gd name="T77" fmla="*/ 2147483647 h 272"/>
              <a:gd name="T78" fmla="*/ 2147483647 w 270"/>
              <a:gd name="T79" fmla="*/ 2147483647 h 272"/>
              <a:gd name="T80" fmla="*/ 2147483647 w 270"/>
              <a:gd name="T81" fmla="*/ 2147483647 h 272"/>
              <a:gd name="T82" fmla="*/ 2147483647 w 270"/>
              <a:gd name="T83" fmla="*/ 2147483647 h 272"/>
              <a:gd name="T84" fmla="*/ 2147483647 w 270"/>
              <a:gd name="T85" fmla="*/ 2147483647 h 272"/>
              <a:gd name="T86" fmla="*/ 2147483647 w 270"/>
              <a:gd name="T87" fmla="*/ 2147483647 h 272"/>
              <a:gd name="T88" fmla="*/ 2147483647 w 270"/>
              <a:gd name="T89" fmla="*/ 2147483647 h 272"/>
              <a:gd name="T90" fmla="*/ 2147483647 w 270"/>
              <a:gd name="T91" fmla="*/ 2147483647 h 272"/>
              <a:gd name="T92" fmla="*/ 2147483647 w 270"/>
              <a:gd name="T93" fmla="*/ 2147483647 h 272"/>
              <a:gd name="T94" fmla="*/ 2147483647 w 270"/>
              <a:gd name="T95" fmla="*/ 2147483647 h 272"/>
              <a:gd name="T96" fmla="*/ 2147483647 w 270"/>
              <a:gd name="T97" fmla="*/ 2147483647 h 272"/>
              <a:gd name="T98" fmla="*/ 2147483647 w 270"/>
              <a:gd name="T99" fmla="*/ 2147483647 h 272"/>
              <a:gd name="T100" fmla="*/ 2147483647 w 270"/>
              <a:gd name="T101" fmla="*/ 2147483647 h 272"/>
              <a:gd name="T102" fmla="*/ 2147483647 w 270"/>
              <a:gd name="T103" fmla="*/ 2147483647 h 272"/>
              <a:gd name="T104" fmla="*/ 2147483647 w 270"/>
              <a:gd name="T105" fmla="*/ 2147483647 h 272"/>
              <a:gd name="T106" fmla="*/ 2147483647 w 270"/>
              <a:gd name="T107" fmla="*/ 2147483647 h 272"/>
              <a:gd name="T108" fmla="*/ 2147483647 w 270"/>
              <a:gd name="T109" fmla="*/ 2147483647 h 272"/>
              <a:gd name="T110" fmla="*/ 2147483647 w 270"/>
              <a:gd name="T111" fmla="*/ 2147483647 h 2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0" h="272">
                <a:moveTo>
                  <a:pt x="264" y="40"/>
                </a:moveTo>
                <a:lnTo>
                  <a:pt x="264" y="40"/>
                </a:lnTo>
                <a:lnTo>
                  <a:pt x="250" y="38"/>
                </a:lnTo>
                <a:lnTo>
                  <a:pt x="236" y="38"/>
                </a:lnTo>
                <a:lnTo>
                  <a:pt x="220" y="41"/>
                </a:lnTo>
                <a:lnTo>
                  <a:pt x="199" y="45"/>
                </a:lnTo>
                <a:lnTo>
                  <a:pt x="175" y="52"/>
                </a:lnTo>
                <a:lnTo>
                  <a:pt x="189" y="45"/>
                </a:lnTo>
                <a:lnTo>
                  <a:pt x="201" y="41"/>
                </a:lnTo>
                <a:lnTo>
                  <a:pt x="213" y="37"/>
                </a:lnTo>
                <a:lnTo>
                  <a:pt x="224" y="34"/>
                </a:lnTo>
                <a:lnTo>
                  <a:pt x="239" y="32"/>
                </a:lnTo>
                <a:lnTo>
                  <a:pt x="246" y="30"/>
                </a:lnTo>
                <a:lnTo>
                  <a:pt x="249" y="30"/>
                </a:lnTo>
                <a:lnTo>
                  <a:pt x="250" y="29"/>
                </a:lnTo>
                <a:lnTo>
                  <a:pt x="251" y="27"/>
                </a:lnTo>
                <a:lnTo>
                  <a:pt x="251" y="25"/>
                </a:lnTo>
                <a:lnTo>
                  <a:pt x="250" y="23"/>
                </a:lnTo>
                <a:lnTo>
                  <a:pt x="250" y="22"/>
                </a:lnTo>
                <a:lnTo>
                  <a:pt x="247" y="21"/>
                </a:lnTo>
                <a:lnTo>
                  <a:pt x="246" y="19"/>
                </a:lnTo>
                <a:lnTo>
                  <a:pt x="236" y="21"/>
                </a:lnTo>
                <a:lnTo>
                  <a:pt x="217" y="25"/>
                </a:lnTo>
                <a:lnTo>
                  <a:pt x="205" y="27"/>
                </a:lnTo>
                <a:lnTo>
                  <a:pt x="191" y="33"/>
                </a:lnTo>
                <a:lnTo>
                  <a:pt x="178" y="38"/>
                </a:lnTo>
                <a:lnTo>
                  <a:pt x="163" y="47"/>
                </a:lnTo>
                <a:lnTo>
                  <a:pt x="174" y="38"/>
                </a:lnTo>
                <a:lnTo>
                  <a:pt x="186" y="30"/>
                </a:lnTo>
                <a:lnTo>
                  <a:pt x="198" y="23"/>
                </a:lnTo>
                <a:lnTo>
                  <a:pt x="209" y="19"/>
                </a:lnTo>
                <a:lnTo>
                  <a:pt x="228" y="12"/>
                </a:lnTo>
                <a:lnTo>
                  <a:pt x="235" y="11"/>
                </a:lnTo>
                <a:lnTo>
                  <a:pt x="238" y="11"/>
                </a:lnTo>
                <a:lnTo>
                  <a:pt x="239" y="10"/>
                </a:lnTo>
                <a:lnTo>
                  <a:pt x="239" y="7"/>
                </a:lnTo>
                <a:lnTo>
                  <a:pt x="239" y="6"/>
                </a:lnTo>
                <a:lnTo>
                  <a:pt x="239" y="3"/>
                </a:lnTo>
                <a:lnTo>
                  <a:pt x="238" y="2"/>
                </a:lnTo>
                <a:lnTo>
                  <a:pt x="235" y="0"/>
                </a:lnTo>
                <a:lnTo>
                  <a:pt x="234" y="0"/>
                </a:lnTo>
                <a:lnTo>
                  <a:pt x="220" y="4"/>
                </a:lnTo>
                <a:lnTo>
                  <a:pt x="208" y="8"/>
                </a:lnTo>
                <a:lnTo>
                  <a:pt x="193" y="14"/>
                </a:lnTo>
                <a:lnTo>
                  <a:pt x="176" y="22"/>
                </a:lnTo>
                <a:lnTo>
                  <a:pt x="161" y="34"/>
                </a:lnTo>
                <a:lnTo>
                  <a:pt x="153" y="40"/>
                </a:lnTo>
                <a:lnTo>
                  <a:pt x="146" y="48"/>
                </a:lnTo>
                <a:lnTo>
                  <a:pt x="141" y="56"/>
                </a:lnTo>
                <a:lnTo>
                  <a:pt x="135" y="66"/>
                </a:lnTo>
                <a:lnTo>
                  <a:pt x="130" y="56"/>
                </a:lnTo>
                <a:lnTo>
                  <a:pt x="123" y="48"/>
                </a:lnTo>
                <a:lnTo>
                  <a:pt x="116" y="41"/>
                </a:lnTo>
                <a:lnTo>
                  <a:pt x="108" y="34"/>
                </a:lnTo>
                <a:lnTo>
                  <a:pt x="93" y="22"/>
                </a:lnTo>
                <a:lnTo>
                  <a:pt x="77" y="14"/>
                </a:lnTo>
                <a:lnTo>
                  <a:pt x="62" y="8"/>
                </a:lnTo>
                <a:lnTo>
                  <a:pt x="49" y="4"/>
                </a:lnTo>
                <a:lnTo>
                  <a:pt x="37" y="0"/>
                </a:lnTo>
                <a:lnTo>
                  <a:pt x="34" y="0"/>
                </a:lnTo>
                <a:lnTo>
                  <a:pt x="33" y="2"/>
                </a:lnTo>
                <a:lnTo>
                  <a:pt x="30" y="3"/>
                </a:lnTo>
                <a:lnTo>
                  <a:pt x="30" y="6"/>
                </a:lnTo>
                <a:lnTo>
                  <a:pt x="30" y="7"/>
                </a:lnTo>
                <a:lnTo>
                  <a:pt x="32" y="10"/>
                </a:lnTo>
                <a:lnTo>
                  <a:pt x="33" y="11"/>
                </a:lnTo>
                <a:lnTo>
                  <a:pt x="34" y="11"/>
                </a:lnTo>
                <a:lnTo>
                  <a:pt x="42" y="14"/>
                </a:lnTo>
                <a:lnTo>
                  <a:pt x="60" y="19"/>
                </a:lnTo>
                <a:lnTo>
                  <a:pt x="71" y="23"/>
                </a:lnTo>
                <a:lnTo>
                  <a:pt x="83" y="30"/>
                </a:lnTo>
                <a:lnTo>
                  <a:pt x="96" y="38"/>
                </a:lnTo>
                <a:lnTo>
                  <a:pt x="107" y="48"/>
                </a:lnTo>
                <a:lnTo>
                  <a:pt x="93" y="38"/>
                </a:lnTo>
                <a:lnTo>
                  <a:pt x="78" y="33"/>
                </a:lnTo>
                <a:lnTo>
                  <a:pt x="64" y="27"/>
                </a:lnTo>
                <a:lnTo>
                  <a:pt x="52" y="25"/>
                </a:lnTo>
                <a:lnTo>
                  <a:pt x="33" y="21"/>
                </a:lnTo>
                <a:lnTo>
                  <a:pt x="25" y="21"/>
                </a:lnTo>
                <a:lnTo>
                  <a:pt x="22" y="21"/>
                </a:lnTo>
                <a:lnTo>
                  <a:pt x="21" y="22"/>
                </a:lnTo>
                <a:lnTo>
                  <a:pt x="19" y="23"/>
                </a:lnTo>
                <a:lnTo>
                  <a:pt x="18" y="25"/>
                </a:lnTo>
                <a:lnTo>
                  <a:pt x="19" y="27"/>
                </a:lnTo>
                <a:lnTo>
                  <a:pt x="21" y="29"/>
                </a:lnTo>
                <a:lnTo>
                  <a:pt x="22" y="30"/>
                </a:lnTo>
                <a:lnTo>
                  <a:pt x="23" y="32"/>
                </a:lnTo>
                <a:lnTo>
                  <a:pt x="30" y="32"/>
                </a:lnTo>
                <a:lnTo>
                  <a:pt x="47" y="34"/>
                </a:lnTo>
                <a:lnTo>
                  <a:pt x="57" y="37"/>
                </a:lnTo>
                <a:lnTo>
                  <a:pt x="68" y="41"/>
                </a:lnTo>
                <a:lnTo>
                  <a:pt x="82" y="45"/>
                </a:lnTo>
                <a:lnTo>
                  <a:pt x="94" y="52"/>
                </a:lnTo>
                <a:lnTo>
                  <a:pt x="71" y="45"/>
                </a:lnTo>
                <a:lnTo>
                  <a:pt x="49" y="41"/>
                </a:lnTo>
                <a:lnTo>
                  <a:pt x="33" y="38"/>
                </a:lnTo>
                <a:lnTo>
                  <a:pt x="19" y="38"/>
                </a:lnTo>
                <a:lnTo>
                  <a:pt x="7" y="40"/>
                </a:lnTo>
                <a:lnTo>
                  <a:pt x="4" y="40"/>
                </a:lnTo>
                <a:lnTo>
                  <a:pt x="2" y="42"/>
                </a:lnTo>
                <a:lnTo>
                  <a:pt x="0" y="45"/>
                </a:lnTo>
                <a:lnTo>
                  <a:pt x="0" y="48"/>
                </a:lnTo>
                <a:lnTo>
                  <a:pt x="14" y="229"/>
                </a:lnTo>
                <a:lnTo>
                  <a:pt x="14" y="232"/>
                </a:lnTo>
                <a:lnTo>
                  <a:pt x="15" y="234"/>
                </a:lnTo>
                <a:lnTo>
                  <a:pt x="18" y="236"/>
                </a:lnTo>
                <a:lnTo>
                  <a:pt x="21" y="236"/>
                </a:lnTo>
                <a:lnTo>
                  <a:pt x="45" y="239"/>
                </a:lnTo>
                <a:lnTo>
                  <a:pt x="67" y="243"/>
                </a:lnTo>
                <a:lnTo>
                  <a:pt x="85" y="249"/>
                </a:lnTo>
                <a:lnTo>
                  <a:pt x="101" y="254"/>
                </a:lnTo>
                <a:lnTo>
                  <a:pt x="113" y="259"/>
                </a:lnTo>
                <a:lnTo>
                  <a:pt x="122" y="265"/>
                </a:lnTo>
                <a:lnTo>
                  <a:pt x="130" y="269"/>
                </a:lnTo>
                <a:lnTo>
                  <a:pt x="133" y="270"/>
                </a:lnTo>
                <a:lnTo>
                  <a:pt x="135" y="272"/>
                </a:lnTo>
                <a:lnTo>
                  <a:pt x="138" y="270"/>
                </a:lnTo>
                <a:lnTo>
                  <a:pt x="141" y="269"/>
                </a:lnTo>
                <a:lnTo>
                  <a:pt x="150" y="262"/>
                </a:lnTo>
                <a:lnTo>
                  <a:pt x="160" y="258"/>
                </a:lnTo>
                <a:lnTo>
                  <a:pt x="172" y="253"/>
                </a:lnTo>
                <a:lnTo>
                  <a:pt x="187" y="247"/>
                </a:lnTo>
                <a:lnTo>
                  <a:pt x="206" y="242"/>
                </a:lnTo>
                <a:lnTo>
                  <a:pt x="225" y="238"/>
                </a:lnTo>
                <a:lnTo>
                  <a:pt x="249" y="236"/>
                </a:lnTo>
                <a:lnTo>
                  <a:pt x="251" y="236"/>
                </a:lnTo>
                <a:lnTo>
                  <a:pt x="254" y="234"/>
                </a:lnTo>
                <a:lnTo>
                  <a:pt x="255" y="232"/>
                </a:lnTo>
                <a:lnTo>
                  <a:pt x="257" y="229"/>
                </a:lnTo>
                <a:lnTo>
                  <a:pt x="270" y="48"/>
                </a:lnTo>
                <a:lnTo>
                  <a:pt x="269" y="45"/>
                </a:lnTo>
                <a:lnTo>
                  <a:pt x="268" y="42"/>
                </a:lnTo>
                <a:lnTo>
                  <a:pt x="266" y="40"/>
                </a:lnTo>
                <a:lnTo>
                  <a:pt x="264" y="40"/>
                </a:lnTo>
                <a:close/>
                <a:moveTo>
                  <a:pt x="127" y="249"/>
                </a:moveTo>
                <a:lnTo>
                  <a:pt x="127" y="249"/>
                </a:lnTo>
                <a:lnTo>
                  <a:pt x="111" y="240"/>
                </a:lnTo>
                <a:lnTo>
                  <a:pt x="89" y="232"/>
                </a:lnTo>
                <a:lnTo>
                  <a:pt x="75" y="228"/>
                </a:lnTo>
                <a:lnTo>
                  <a:pt x="62" y="225"/>
                </a:lnTo>
                <a:lnTo>
                  <a:pt x="45" y="223"/>
                </a:lnTo>
                <a:lnTo>
                  <a:pt x="29" y="220"/>
                </a:lnTo>
                <a:lnTo>
                  <a:pt x="17" y="55"/>
                </a:lnTo>
                <a:lnTo>
                  <a:pt x="19" y="55"/>
                </a:lnTo>
                <a:lnTo>
                  <a:pt x="37" y="56"/>
                </a:lnTo>
                <a:lnTo>
                  <a:pt x="62" y="60"/>
                </a:lnTo>
                <a:lnTo>
                  <a:pt x="75" y="63"/>
                </a:lnTo>
                <a:lnTo>
                  <a:pt x="92" y="68"/>
                </a:lnTo>
                <a:lnTo>
                  <a:pt x="108" y="75"/>
                </a:lnTo>
                <a:lnTo>
                  <a:pt x="127" y="83"/>
                </a:lnTo>
                <a:lnTo>
                  <a:pt x="127" y="249"/>
                </a:lnTo>
                <a:close/>
                <a:moveTo>
                  <a:pt x="240" y="220"/>
                </a:moveTo>
                <a:lnTo>
                  <a:pt x="240" y="220"/>
                </a:lnTo>
                <a:lnTo>
                  <a:pt x="224" y="223"/>
                </a:lnTo>
                <a:lnTo>
                  <a:pt x="208" y="224"/>
                </a:lnTo>
                <a:lnTo>
                  <a:pt x="194" y="228"/>
                </a:lnTo>
                <a:lnTo>
                  <a:pt x="180" y="232"/>
                </a:lnTo>
                <a:lnTo>
                  <a:pt x="159" y="240"/>
                </a:lnTo>
                <a:lnTo>
                  <a:pt x="143" y="249"/>
                </a:lnTo>
                <a:lnTo>
                  <a:pt x="143" y="83"/>
                </a:lnTo>
                <a:lnTo>
                  <a:pt x="161" y="75"/>
                </a:lnTo>
                <a:lnTo>
                  <a:pt x="178" y="68"/>
                </a:lnTo>
                <a:lnTo>
                  <a:pt x="194" y="63"/>
                </a:lnTo>
                <a:lnTo>
                  <a:pt x="208" y="60"/>
                </a:lnTo>
                <a:lnTo>
                  <a:pt x="232" y="56"/>
                </a:lnTo>
                <a:lnTo>
                  <a:pt x="250" y="55"/>
                </a:lnTo>
                <a:lnTo>
                  <a:pt x="253" y="55"/>
                </a:lnTo>
                <a:lnTo>
                  <a:pt x="240" y="2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6" name="Freeform 238"/>
          <p:cNvSpPr>
            <a:spLocks noEditPoints="1"/>
          </p:cNvSpPr>
          <p:nvPr/>
        </p:nvSpPr>
        <p:spPr bwMode="auto">
          <a:xfrm>
            <a:off x="4054475" y="2116138"/>
            <a:ext cx="147638" cy="100012"/>
          </a:xfrm>
          <a:custGeom>
            <a:avLst/>
            <a:gdLst>
              <a:gd name="T0" fmla="*/ 2147483647 w 273"/>
              <a:gd name="T1" fmla="*/ 0 h 182"/>
              <a:gd name="T2" fmla="*/ 2147483647 w 273"/>
              <a:gd name="T3" fmla="*/ 2147483647 h 182"/>
              <a:gd name="T4" fmla="*/ 2147483647 w 273"/>
              <a:gd name="T5" fmla="*/ 2147483647 h 182"/>
              <a:gd name="T6" fmla="*/ 2147483647 w 273"/>
              <a:gd name="T7" fmla="*/ 2147483647 h 182"/>
              <a:gd name="T8" fmla="*/ 2147483647 w 273"/>
              <a:gd name="T9" fmla="*/ 2147483647 h 182"/>
              <a:gd name="T10" fmla="*/ 0 w 273"/>
              <a:gd name="T11" fmla="*/ 2147483647 h 182"/>
              <a:gd name="T12" fmla="*/ 2147483647 w 273"/>
              <a:gd name="T13" fmla="*/ 2147483647 h 182"/>
              <a:gd name="T14" fmla="*/ 2147483647 w 273"/>
              <a:gd name="T15" fmla="*/ 2147483647 h 182"/>
              <a:gd name="T16" fmla="*/ 2147483647 w 273"/>
              <a:gd name="T17" fmla="*/ 2147483647 h 182"/>
              <a:gd name="T18" fmla="*/ 2147483647 w 273"/>
              <a:gd name="T19" fmla="*/ 2147483647 h 182"/>
              <a:gd name="T20" fmla="*/ 2147483647 w 273"/>
              <a:gd name="T21" fmla="*/ 2147483647 h 182"/>
              <a:gd name="T22" fmla="*/ 2147483647 w 273"/>
              <a:gd name="T23" fmla="*/ 2147483647 h 182"/>
              <a:gd name="T24" fmla="*/ 2147483647 w 273"/>
              <a:gd name="T25" fmla="*/ 2147483647 h 182"/>
              <a:gd name="T26" fmla="*/ 2147483647 w 273"/>
              <a:gd name="T27" fmla="*/ 2147483647 h 182"/>
              <a:gd name="T28" fmla="*/ 2147483647 w 273"/>
              <a:gd name="T29" fmla="*/ 2147483647 h 182"/>
              <a:gd name="T30" fmla="*/ 2147483647 w 273"/>
              <a:gd name="T31" fmla="*/ 2147483647 h 182"/>
              <a:gd name="T32" fmla="*/ 2147483647 w 273"/>
              <a:gd name="T33" fmla="*/ 2147483647 h 182"/>
              <a:gd name="T34" fmla="*/ 2147483647 w 273"/>
              <a:gd name="T35" fmla="*/ 2147483647 h 182"/>
              <a:gd name="T36" fmla="*/ 2147483647 w 273"/>
              <a:gd name="T37" fmla="*/ 0 h 182"/>
              <a:gd name="T38" fmla="*/ 2147483647 w 273"/>
              <a:gd name="T39" fmla="*/ 2147483647 h 182"/>
              <a:gd name="T40" fmla="*/ 2147483647 w 273"/>
              <a:gd name="T41" fmla="*/ 2147483647 h 182"/>
              <a:gd name="T42" fmla="*/ 2147483647 w 273"/>
              <a:gd name="T43" fmla="*/ 2147483647 h 182"/>
              <a:gd name="T44" fmla="*/ 2147483647 w 273"/>
              <a:gd name="T45" fmla="*/ 2147483647 h 182"/>
              <a:gd name="T46" fmla="*/ 2147483647 w 273"/>
              <a:gd name="T47" fmla="*/ 2147483647 h 182"/>
              <a:gd name="T48" fmla="*/ 2147483647 w 273"/>
              <a:gd name="T49" fmla="*/ 2147483647 h 182"/>
              <a:gd name="T50" fmla="*/ 2147483647 w 273"/>
              <a:gd name="T51" fmla="*/ 2147483647 h 182"/>
              <a:gd name="T52" fmla="*/ 2147483647 w 273"/>
              <a:gd name="T53" fmla="*/ 2147483647 h 182"/>
              <a:gd name="T54" fmla="*/ 2147483647 w 273"/>
              <a:gd name="T55" fmla="*/ 2147483647 h 182"/>
              <a:gd name="T56" fmla="*/ 2147483647 w 273"/>
              <a:gd name="T57" fmla="*/ 2147483647 h 182"/>
              <a:gd name="T58" fmla="*/ 2147483647 w 273"/>
              <a:gd name="T59" fmla="*/ 2147483647 h 182"/>
              <a:gd name="T60" fmla="*/ 2147483647 w 273"/>
              <a:gd name="T61" fmla="*/ 2147483647 h 182"/>
              <a:gd name="T62" fmla="*/ 2147483647 w 273"/>
              <a:gd name="T63" fmla="*/ 2147483647 h 182"/>
              <a:gd name="T64" fmla="*/ 2147483647 w 273"/>
              <a:gd name="T65" fmla="*/ 2147483647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3" h="182">
                <a:moveTo>
                  <a:pt x="248" y="0"/>
                </a:moveTo>
                <a:lnTo>
                  <a:pt x="37" y="0"/>
                </a:lnTo>
                <a:lnTo>
                  <a:pt x="34" y="0"/>
                </a:lnTo>
                <a:lnTo>
                  <a:pt x="31" y="1"/>
                </a:lnTo>
                <a:lnTo>
                  <a:pt x="30" y="4"/>
                </a:lnTo>
                <a:lnTo>
                  <a:pt x="29" y="6"/>
                </a:lnTo>
                <a:lnTo>
                  <a:pt x="29" y="16"/>
                </a:lnTo>
                <a:lnTo>
                  <a:pt x="7" y="16"/>
                </a:lnTo>
                <a:lnTo>
                  <a:pt x="4" y="16"/>
                </a:lnTo>
                <a:lnTo>
                  <a:pt x="3" y="19"/>
                </a:lnTo>
                <a:lnTo>
                  <a:pt x="0" y="20"/>
                </a:lnTo>
                <a:lnTo>
                  <a:pt x="0" y="23"/>
                </a:lnTo>
                <a:lnTo>
                  <a:pt x="0" y="158"/>
                </a:lnTo>
                <a:lnTo>
                  <a:pt x="1" y="165"/>
                </a:lnTo>
                <a:lnTo>
                  <a:pt x="3" y="169"/>
                </a:lnTo>
                <a:lnTo>
                  <a:pt x="4" y="173"/>
                </a:lnTo>
                <a:lnTo>
                  <a:pt x="8" y="176"/>
                </a:lnTo>
                <a:lnTo>
                  <a:pt x="14" y="180"/>
                </a:lnTo>
                <a:lnTo>
                  <a:pt x="20" y="181"/>
                </a:lnTo>
                <a:lnTo>
                  <a:pt x="29" y="182"/>
                </a:lnTo>
                <a:lnTo>
                  <a:pt x="248" y="182"/>
                </a:lnTo>
                <a:lnTo>
                  <a:pt x="254" y="181"/>
                </a:lnTo>
                <a:lnTo>
                  <a:pt x="258" y="180"/>
                </a:lnTo>
                <a:lnTo>
                  <a:pt x="262" y="178"/>
                </a:lnTo>
                <a:lnTo>
                  <a:pt x="265" y="174"/>
                </a:lnTo>
                <a:lnTo>
                  <a:pt x="269" y="172"/>
                </a:lnTo>
                <a:lnTo>
                  <a:pt x="270" y="167"/>
                </a:lnTo>
                <a:lnTo>
                  <a:pt x="272" y="163"/>
                </a:lnTo>
                <a:lnTo>
                  <a:pt x="273" y="158"/>
                </a:lnTo>
                <a:lnTo>
                  <a:pt x="273" y="23"/>
                </a:lnTo>
                <a:lnTo>
                  <a:pt x="272" y="19"/>
                </a:lnTo>
                <a:lnTo>
                  <a:pt x="270" y="13"/>
                </a:lnTo>
                <a:lnTo>
                  <a:pt x="269" y="9"/>
                </a:lnTo>
                <a:lnTo>
                  <a:pt x="265" y="6"/>
                </a:lnTo>
                <a:lnTo>
                  <a:pt x="262" y="4"/>
                </a:lnTo>
                <a:lnTo>
                  <a:pt x="258" y="1"/>
                </a:lnTo>
                <a:lnTo>
                  <a:pt x="254" y="0"/>
                </a:lnTo>
                <a:lnTo>
                  <a:pt x="248" y="0"/>
                </a:lnTo>
                <a:close/>
                <a:moveTo>
                  <a:pt x="15" y="31"/>
                </a:moveTo>
                <a:lnTo>
                  <a:pt x="29" y="31"/>
                </a:lnTo>
                <a:lnTo>
                  <a:pt x="29" y="161"/>
                </a:lnTo>
                <a:lnTo>
                  <a:pt x="27" y="165"/>
                </a:lnTo>
                <a:lnTo>
                  <a:pt x="26" y="166"/>
                </a:lnTo>
                <a:lnTo>
                  <a:pt x="23" y="166"/>
                </a:lnTo>
                <a:lnTo>
                  <a:pt x="18" y="165"/>
                </a:lnTo>
                <a:lnTo>
                  <a:pt x="16" y="162"/>
                </a:lnTo>
                <a:lnTo>
                  <a:pt x="15" y="161"/>
                </a:lnTo>
                <a:lnTo>
                  <a:pt x="15" y="158"/>
                </a:lnTo>
                <a:lnTo>
                  <a:pt x="15" y="31"/>
                </a:lnTo>
                <a:close/>
                <a:moveTo>
                  <a:pt x="258" y="158"/>
                </a:moveTo>
                <a:lnTo>
                  <a:pt x="258" y="158"/>
                </a:lnTo>
                <a:lnTo>
                  <a:pt x="256" y="162"/>
                </a:lnTo>
                <a:lnTo>
                  <a:pt x="255" y="165"/>
                </a:lnTo>
                <a:lnTo>
                  <a:pt x="252" y="166"/>
                </a:lnTo>
                <a:lnTo>
                  <a:pt x="248" y="167"/>
                </a:lnTo>
                <a:lnTo>
                  <a:pt x="42" y="167"/>
                </a:lnTo>
                <a:lnTo>
                  <a:pt x="44" y="163"/>
                </a:lnTo>
                <a:lnTo>
                  <a:pt x="44" y="162"/>
                </a:lnTo>
                <a:lnTo>
                  <a:pt x="44" y="24"/>
                </a:lnTo>
                <a:lnTo>
                  <a:pt x="44" y="13"/>
                </a:lnTo>
                <a:lnTo>
                  <a:pt x="248" y="13"/>
                </a:lnTo>
                <a:lnTo>
                  <a:pt x="252" y="15"/>
                </a:lnTo>
                <a:lnTo>
                  <a:pt x="255" y="16"/>
                </a:lnTo>
                <a:lnTo>
                  <a:pt x="256" y="19"/>
                </a:lnTo>
                <a:lnTo>
                  <a:pt x="258" y="23"/>
                </a:lnTo>
                <a:lnTo>
                  <a:pt x="258"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7" name="Freeform 239"/>
          <p:cNvSpPr>
            <a:spLocks/>
          </p:cNvSpPr>
          <p:nvPr/>
        </p:nvSpPr>
        <p:spPr bwMode="auto">
          <a:xfrm>
            <a:off x="4084638" y="2144713"/>
            <a:ext cx="23812" cy="33337"/>
          </a:xfrm>
          <a:custGeom>
            <a:avLst/>
            <a:gdLst>
              <a:gd name="T0" fmla="*/ 2147483647 w 42"/>
              <a:gd name="T1" fmla="*/ 0 h 63"/>
              <a:gd name="T2" fmla="*/ 2147483647 w 42"/>
              <a:gd name="T3" fmla="*/ 0 h 63"/>
              <a:gd name="T4" fmla="*/ 2147483647 w 42"/>
              <a:gd name="T5" fmla="*/ 0 h 63"/>
              <a:gd name="T6" fmla="*/ 0 w 42"/>
              <a:gd name="T7" fmla="*/ 2147483647 h 63"/>
              <a:gd name="T8" fmla="*/ 0 w 42"/>
              <a:gd name="T9" fmla="*/ 2147483647 h 63"/>
              <a:gd name="T10" fmla="*/ 2147483647 w 42"/>
              <a:gd name="T11" fmla="*/ 2147483647 h 63"/>
              <a:gd name="T12" fmla="*/ 2147483647 w 42"/>
              <a:gd name="T13" fmla="*/ 2147483647 h 63"/>
              <a:gd name="T14" fmla="*/ 2147483647 w 42"/>
              <a:gd name="T15" fmla="*/ 2147483647 h 63"/>
              <a:gd name="T16" fmla="*/ 2147483647 w 42"/>
              <a:gd name="T17" fmla="*/ 2147483647 h 63"/>
              <a:gd name="T18" fmla="*/ 2147483647 w 42"/>
              <a:gd name="T19" fmla="*/ 2147483647 h 63"/>
              <a:gd name="T20" fmla="*/ 2147483647 w 42"/>
              <a:gd name="T21" fmla="*/ 2147483647 h 63"/>
              <a:gd name="T22" fmla="*/ 2147483647 w 42"/>
              <a:gd name="T23" fmla="*/ 0 h 63"/>
              <a:gd name="T24" fmla="*/ 2147483647 w 42"/>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63">
                <a:moveTo>
                  <a:pt x="39" y="0"/>
                </a:moveTo>
                <a:lnTo>
                  <a:pt x="3" y="0"/>
                </a:lnTo>
                <a:lnTo>
                  <a:pt x="1" y="0"/>
                </a:lnTo>
                <a:lnTo>
                  <a:pt x="0" y="3"/>
                </a:lnTo>
                <a:lnTo>
                  <a:pt x="0" y="60"/>
                </a:lnTo>
                <a:lnTo>
                  <a:pt x="1" y="63"/>
                </a:lnTo>
                <a:lnTo>
                  <a:pt x="3" y="63"/>
                </a:lnTo>
                <a:lnTo>
                  <a:pt x="39" y="63"/>
                </a:lnTo>
                <a:lnTo>
                  <a:pt x="42" y="63"/>
                </a:lnTo>
                <a:lnTo>
                  <a:pt x="42" y="60"/>
                </a:lnTo>
                <a:lnTo>
                  <a:pt x="42" y="3"/>
                </a:lnTo>
                <a:lnTo>
                  <a:pt x="42" y="0"/>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8" name="Freeform 240"/>
          <p:cNvSpPr>
            <a:spLocks/>
          </p:cNvSpPr>
          <p:nvPr/>
        </p:nvSpPr>
        <p:spPr bwMode="auto">
          <a:xfrm>
            <a:off x="4114800" y="2144713"/>
            <a:ext cx="44450" cy="4762"/>
          </a:xfrm>
          <a:custGeom>
            <a:avLst/>
            <a:gdLst>
              <a:gd name="T0" fmla="*/ 2147483647 w 83"/>
              <a:gd name="T1" fmla="*/ 0 h 8"/>
              <a:gd name="T2" fmla="*/ 2147483647 w 83"/>
              <a:gd name="T3" fmla="*/ 0 h 8"/>
              <a:gd name="T4" fmla="*/ 0 w 83"/>
              <a:gd name="T5" fmla="*/ 0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0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0"/>
                </a:lnTo>
                <a:lnTo>
                  <a:pt x="0" y="3"/>
                </a:lnTo>
                <a:lnTo>
                  <a:pt x="0" y="6"/>
                </a:lnTo>
                <a:lnTo>
                  <a:pt x="0" y="7"/>
                </a:lnTo>
                <a:lnTo>
                  <a:pt x="3" y="8"/>
                </a:lnTo>
                <a:lnTo>
                  <a:pt x="81" y="8"/>
                </a:lnTo>
                <a:lnTo>
                  <a:pt x="83" y="7"/>
                </a:lnTo>
                <a:lnTo>
                  <a:pt x="83" y="6"/>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29" name="Freeform 241"/>
          <p:cNvSpPr>
            <a:spLocks/>
          </p:cNvSpPr>
          <p:nvPr/>
        </p:nvSpPr>
        <p:spPr bwMode="auto">
          <a:xfrm>
            <a:off x="4114800" y="2152650"/>
            <a:ext cx="44450" cy="6350"/>
          </a:xfrm>
          <a:custGeom>
            <a:avLst/>
            <a:gdLst>
              <a:gd name="T0" fmla="*/ 2147483647 w 83"/>
              <a:gd name="T1" fmla="*/ 0 h 8"/>
              <a:gd name="T2" fmla="*/ 2147483647 w 83"/>
              <a:gd name="T3" fmla="*/ 0 h 8"/>
              <a:gd name="T4" fmla="*/ 0 w 83"/>
              <a:gd name="T5" fmla="*/ 0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0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0"/>
                </a:lnTo>
                <a:lnTo>
                  <a:pt x="0" y="3"/>
                </a:lnTo>
                <a:lnTo>
                  <a:pt x="0" y="4"/>
                </a:lnTo>
                <a:lnTo>
                  <a:pt x="0" y="7"/>
                </a:lnTo>
                <a:lnTo>
                  <a:pt x="3" y="8"/>
                </a:lnTo>
                <a:lnTo>
                  <a:pt x="81" y="8"/>
                </a:lnTo>
                <a:lnTo>
                  <a:pt x="83" y="7"/>
                </a:lnTo>
                <a:lnTo>
                  <a:pt x="83" y="4"/>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0" name="Freeform 242"/>
          <p:cNvSpPr>
            <a:spLocks/>
          </p:cNvSpPr>
          <p:nvPr/>
        </p:nvSpPr>
        <p:spPr bwMode="auto">
          <a:xfrm>
            <a:off x="4114800" y="2163763"/>
            <a:ext cx="44450" cy="3175"/>
          </a:xfrm>
          <a:custGeom>
            <a:avLst/>
            <a:gdLst>
              <a:gd name="T0" fmla="*/ 2147483647 w 83"/>
              <a:gd name="T1" fmla="*/ 0 h 7"/>
              <a:gd name="T2" fmla="*/ 2147483647 w 83"/>
              <a:gd name="T3" fmla="*/ 0 h 7"/>
              <a:gd name="T4" fmla="*/ 0 w 83"/>
              <a:gd name="T5" fmla="*/ 0 h 7"/>
              <a:gd name="T6" fmla="*/ 0 w 83"/>
              <a:gd name="T7" fmla="*/ 2147483647 h 7"/>
              <a:gd name="T8" fmla="*/ 0 w 83"/>
              <a:gd name="T9" fmla="*/ 2147483647 h 7"/>
              <a:gd name="T10" fmla="*/ 0 w 83"/>
              <a:gd name="T11" fmla="*/ 2147483647 h 7"/>
              <a:gd name="T12" fmla="*/ 2147483647 w 83"/>
              <a:gd name="T13" fmla="*/ 2147483647 h 7"/>
              <a:gd name="T14" fmla="*/ 2147483647 w 83"/>
              <a:gd name="T15" fmla="*/ 2147483647 h 7"/>
              <a:gd name="T16" fmla="*/ 2147483647 w 83"/>
              <a:gd name="T17" fmla="*/ 2147483647 h 7"/>
              <a:gd name="T18" fmla="*/ 2147483647 w 83"/>
              <a:gd name="T19" fmla="*/ 2147483647 h 7"/>
              <a:gd name="T20" fmla="*/ 2147483647 w 83"/>
              <a:gd name="T21" fmla="*/ 2147483647 h 7"/>
              <a:gd name="T22" fmla="*/ 2147483647 w 83"/>
              <a:gd name="T23" fmla="*/ 0 h 7"/>
              <a:gd name="T24" fmla="*/ 2147483647 w 83"/>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7">
                <a:moveTo>
                  <a:pt x="81" y="0"/>
                </a:moveTo>
                <a:lnTo>
                  <a:pt x="3" y="0"/>
                </a:lnTo>
                <a:lnTo>
                  <a:pt x="0" y="0"/>
                </a:lnTo>
                <a:lnTo>
                  <a:pt x="0" y="3"/>
                </a:lnTo>
                <a:lnTo>
                  <a:pt x="0" y="4"/>
                </a:lnTo>
                <a:lnTo>
                  <a:pt x="0" y="7"/>
                </a:lnTo>
                <a:lnTo>
                  <a:pt x="3" y="7"/>
                </a:lnTo>
                <a:lnTo>
                  <a:pt x="81" y="7"/>
                </a:lnTo>
                <a:lnTo>
                  <a:pt x="83" y="7"/>
                </a:lnTo>
                <a:lnTo>
                  <a:pt x="83" y="4"/>
                </a:lnTo>
                <a:lnTo>
                  <a:pt x="83" y="3"/>
                </a:lnTo>
                <a:lnTo>
                  <a:pt x="83" y="0"/>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1" name="Freeform 243"/>
          <p:cNvSpPr>
            <a:spLocks/>
          </p:cNvSpPr>
          <p:nvPr/>
        </p:nvSpPr>
        <p:spPr bwMode="auto">
          <a:xfrm>
            <a:off x="4114800" y="2173288"/>
            <a:ext cx="44450" cy="4762"/>
          </a:xfrm>
          <a:custGeom>
            <a:avLst/>
            <a:gdLst>
              <a:gd name="T0" fmla="*/ 2147483647 w 83"/>
              <a:gd name="T1" fmla="*/ 0 h 8"/>
              <a:gd name="T2" fmla="*/ 2147483647 w 83"/>
              <a:gd name="T3" fmla="*/ 0 h 8"/>
              <a:gd name="T4" fmla="*/ 0 w 83"/>
              <a:gd name="T5" fmla="*/ 2147483647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2" name="Freeform 244"/>
          <p:cNvSpPr>
            <a:spLocks/>
          </p:cNvSpPr>
          <p:nvPr/>
        </p:nvSpPr>
        <p:spPr bwMode="auto">
          <a:xfrm>
            <a:off x="4114800" y="2184400"/>
            <a:ext cx="44450" cy="3175"/>
          </a:xfrm>
          <a:custGeom>
            <a:avLst/>
            <a:gdLst>
              <a:gd name="T0" fmla="*/ 2147483647 w 83"/>
              <a:gd name="T1" fmla="*/ 0 h 8"/>
              <a:gd name="T2" fmla="*/ 2147483647 w 83"/>
              <a:gd name="T3" fmla="*/ 0 h 8"/>
              <a:gd name="T4" fmla="*/ 0 w 83"/>
              <a:gd name="T5" fmla="*/ 2147483647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3" name="Freeform 245"/>
          <p:cNvSpPr>
            <a:spLocks/>
          </p:cNvSpPr>
          <p:nvPr/>
        </p:nvSpPr>
        <p:spPr bwMode="auto">
          <a:xfrm>
            <a:off x="4114800" y="2193925"/>
            <a:ext cx="44450" cy="4763"/>
          </a:xfrm>
          <a:custGeom>
            <a:avLst/>
            <a:gdLst>
              <a:gd name="T0" fmla="*/ 2147483647 w 83"/>
              <a:gd name="T1" fmla="*/ 0 h 8"/>
              <a:gd name="T2" fmla="*/ 2147483647 w 83"/>
              <a:gd name="T3" fmla="*/ 0 h 8"/>
              <a:gd name="T4" fmla="*/ 0 w 83"/>
              <a:gd name="T5" fmla="*/ 2147483647 h 8"/>
              <a:gd name="T6" fmla="*/ 0 w 83"/>
              <a:gd name="T7" fmla="*/ 2147483647 h 8"/>
              <a:gd name="T8" fmla="*/ 0 w 83"/>
              <a:gd name="T9" fmla="*/ 2147483647 h 8"/>
              <a:gd name="T10" fmla="*/ 0 w 83"/>
              <a:gd name="T11" fmla="*/ 2147483647 h 8"/>
              <a:gd name="T12" fmla="*/ 2147483647 w 83"/>
              <a:gd name="T13" fmla="*/ 2147483647 h 8"/>
              <a:gd name="T14" fmla="*/ 2147483647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3" h="8">
                <a:moveTo>
                  <a:pt x="81" y="0"/>
                </a:moveTo>
                <a:lnTo>
                  <a:pt x="3" y="0"/>
                </a:lnTo>
                <a:lnTo>
                  <a:pt x="0" y="1"/>
                </a:lnTo>
                <a:lnTo>
                  <a:pt x="0" y="3"/>
                </a:lnTo>
                <a:lnTo>
                  <a:pt x="0" y="5"/>
                </a:lnTo>
                <a:lnTo>
                  <a:pt x="0" y="7"/>
                </a:lnTo>
                <a:lnTo>
                  <a:pt x="3" y="8"/>
                </a:lnTo>
                <a:lnTo>
                  <a:pt x="81" y="8"/>
                </a:lnTo>
                <a:lnTo>
                  <a:pt x="83" y="7"/>
                </a:lnTo>
                <a:lnTo>
                  <a:pt x="83" y="5"/>
                </a:lnTo>
                <a:lnTo>
                  <a:pt x="83" y="3"/>
                </a:lnTo>
                <a:lnTo>
                  <a:pt x="83" y="1"/>
                </a:lnTo>
                <a:lnTo>
                  <a:pt x="8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4" name="Freeform 246"/>
          <p:cNvSpPr>
            <a:spLocks/>
          </p:cNvSpPr>
          <p:nvPr/>
        </p:nvSpPr>
        <p:spPr bwMode="auto">
          <a:xfrm>
            <a:off x="4164013" y="2144713"/>
            <a:ext cx="22225" cy="4762"/>
          </a:xfrm>
          <a:custGeom>
            <a:avLst/>
            <a:gdLst>
              <a:gd name="T0" fmla="*/ 2147483647 w 41"/>
              <a:gd name="T1" fmla="*/ 0 h 8"/>
              <a:gd name="T2" fmla="*/ 2147483647 w 41"/>
              <a:gd name="T3" fmla="*/ 0 h 8"/>
              <a:gd name="T4" fmla="*/ 0 w 41"/>
              <a:gd name="T5" fmla="*/ 0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0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0"/>
                </a:lnTo>
                <a:lnTo>
                  <a:pt x="0" y="3"/>
                </a:lnTo>
                <a:lnTo>
                  <a:pt x="0" y="6"/>
                </a:lnTo>
                <a:lnTo>
                  <a:pt x="0" y="7"/>
                </a:lnTo>
                <a:lnTo>
                  <a:pt x="3" y="8"/>
                </a:lnTo>
                <a:lnTo>
                  <a:pt x="38" y="8"/>
                </a:lnTo>
                <a:lnTo>
                  <a:pt x="39" y="7"/>
                </a:lnTo>
                <a:lnTo>
                  <a:pt x="41" y="6"/>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5" name="Freeform 247"/>
          <p:cNvSpPr>
            <a:spLocks/>
          </p:cNvSpPr>
          <p:nvPr/>
        </p:nvSpPr>
        <p:spPr bwMode="auto">
          <a:xfrm>
            <a:off x="4164013" y="2152650"/>
            <a:ext cx="22225" cy="6350"/>
          </a:xfrm>
          <a:custGeom>
            <a:avLst/>
            <a:gdLst>
              <a:gd name="T0" fmla="*/ 2147483647 w 41"/>
              <a:gd name="T1" fmla="*/ 0 h 8"/>
              <a:gd name="T2" fmla="*/ 2147483647 w 41"/>
              <a:gd name="T3" fmla="*/ 0 h 8"/>
              <a:gd name="T4" fmla="*/ 0 w 41"/>
              <a:gd name="T5" fmla="*/ 0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0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0"/>
                </a:lnTo>
                <a:lnTo>
                  <a:pt x="0" y="3"/>
                </a:lnTo>
                <a:lnTo>
                  <a:pt x="0" y="4"/>
                </a:lnTo>
                <a:lnTo>
                  <a:pt x="0" y="7"/>
                </a:lnTo>
                <a:lnTo>
                  <a:pt x="3" y="8"/>
                </a:lnTo>
                <a:lnTo>
                  <a:pt x="38" y="8"/>
                </a:lnTo>
                <a:lnTo>
                  <a:pt x="39" y="7"/>
                </a:lnTo>
                <a:lnTo>
                  <a:pt x="41" y="4"/>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6" name="Freeform 248"/>
          <p:cNvSpPr>
            <a:spLocks/>
          </p:cNvSpPr>
          <p:nvPr/>
        </p:nvSpPr>
        <p:spPr bwMode="auto">
          <a:xfrm>
            <a:off x="4164013" y="2163763"/>
            <a:ext cx="22225" cy="3175"/>
          </a:xfrm>
          <a:custGeom>
            <a:avLst/>
            <a:gdLst>
              <a:gd name="T0" fmla="*/ 2147483647 w 41"/>
              <a:gd name="T1" fmla="*/ 0 h 7"/>
              <a:gd name="T2" fmla="*/ 2147483647 w 41"/>
              <a:gd name="T3" fmla="*/ 0 h 7"/>
              <a:gd name="T4" fmla="*/ 0 w 41"/>
              <a:gd name="T5" fmla="*/ 0 h 7"/>
              <a:gd name="T6" fmla="*/ 0 w 41"/>
              <a:gd name="T7" fmla="*/ 2147483647 h 7"/>
              <a:gd name="T8" fmla="*/ 0 w 41"/>
              <a:gd name="T9" fmla="*/ 2147483647 h 7"/>
              <a:gd name="T10" fmla="*/ 0 w 41"/>
              <a:gd name="T11" fmla="*/ 2147483647 h 7"/>
              <a:gd name="T12" fmla="*/ 2147483647 w 41"/>
              <a:gd name="T13" fmla="*/ 2147483647 h 7"/>
              <a:gd name="T14" fmla="*/ 2147483647 w 41"/>
              <a:gd name="T15" fmla="*/ 2147483647 h 7"/>
              <a:gd name="T16" fmla="*/ 2147483647 w 41"/>
              <a:gd name="T17" fmla="*/ 2147483647 h 7"/>
              <a:gd name="T18" fmla="*/ 2147483647 w 41"/>
              <a:gd name="T19" fmla="*/ 2147483647 h 7"/>
              <a:gd name="T20" fmla="*/ 2147483647 w 41"/>
              <a:gd name="T21" fmla="*/ 2147483647 h 7"/>
              <a:gd name="T22" fmla="*/ 2147483647 w 41"/>
              <a:gd name="T23" fmla="*/ 0 h 7"/>
              <a:gd name="T24" fmla="*/ 2147483647 w 41"/>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7">
                <a:moveTo>
                  <a:pt x="38" y="0"/>
                </a:moveTo>
                <a:lnTo>
                  <a:pt x="3" y="0"/>
                </a:lnTo>
                <a:lnTo>
                  <a:pt x="0" y="0"/>
                </a:lnTo>
                <a:lnTo>
                  <a:pt x="0" y="3"/>
                </a:lnTo>
                <a:lnTo>
                  <a:pt x="0" y="4"/>
                </a:lnTo>
                <a:lnTo>
                  <a:pt x="0" y="7"/>
                </a:lnTo>
                <a:lnTo>
                  <a:pt x="3" y="7"/>
                </a:lnTo>
                <a:lnTo>
                  <a:pt x="38" y="7"/>
                </a:lnTo>
                <a:lnTo>
                  <a:pt x="39" y="7"/>
                </a:lnTo>
                <a:lnTo>
                  <a:pt x="41" y="4"/>
                </a:lnTo>
                <a:lnTo>
                  <a:pt x="41" y="3"/>
                </a:lnTo>
                <a:lnTo>
                  <a:pt x="39" y="0"/>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7" name="Freeform 249"/>
          <p:cNvSpPr>
            <a:spLocks/>
          </p:cNvSpPr>
          <p:nvPr/>
        </p:nvSpPr>
        <p:spPr bwMode="auto">
          <a:xfrm>
            <a:off x="4164013" y="2173288"/>
            <a:ext cx="22225" cy="4762"/>
          </a:xfrm>
          <a:custGeom>
            <a:avLst/>
            <a:gdLst>
              <a:gd name="T0" fmla="*/ 2147483647 w 41"/>
              <a:gd name="T1" fmla="*/ 0 h 8"/>
              <a:gd name="T2" fmla="*/ 2147483647 w 41"/>
              <a:gd name="T3" fmla="*/ 0 h 8"/>
              <a:gd name="T4" fmla="*/ 0 w 41"/>
              <a:gd name="T5" fmla="*/ 2147483647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8" name="Freeform 250"/>
          <p:cNvSpPr>
            <a:spLocks/>
          </p:cNvSpPr>
          <p:nvPr/>
        </p:nvSpPr>
        <p:spPr bwMode="auto">
          <a:xfrm>
            <a:off x="4164013" y="2184400"/>
            <a:ext cx="22225" cy="3175"/>
          </a:xfrm>
          <a:custGeom>
            <a:avLst/>
            <a:gdLst>
              <a:gd name="T0" fmla="*/ 2147483647 w 41"/>
              <a:gd name="T1" fmla="*/ 0 h 8"/>
              <a:gd name="T2" fmla="*/ 2147483647 w 41"/>
              <a:gd name="T3" fmla="*/ 0 h 8"/>
              <a:gd name="T4" fmla="*/ 0 w 41"/>
              <a:gd name="T5" fmla="*/ 2147483647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39" name="Freeform 251"/>
          <p:cNvSpPr>
            <a:spLocks/>
          </p:cNvSpPr>
          <p:nvPr/>
        </p:nvSpPr>
        <p:spPr bwMode="auto">
          <a:xfrm>
            <a:off x="4164013" y="2193925"/>
            <a:ext cx="22225" cy="4763"/>
          </a:xfrm>
          <a:custGeom>
            <a:avLst/>
            <a:gdLst>
              <a:gd name="T0" fmla="*/ 2147483647 w 41"/>
              <a:gd name="T1" fmla="*/ 0 h 8"/>
              <a:gd name="T2" fmla="*/ 2147483647 w 41"/>
              <a:gd name="T3" fmla="*/ 0 h 8"/>
              <a:gd name="T4" fmla="*/ 0 w 41"/>
              <a:gd name="T5" fmla="*/ 2147483647 h 8"/>
              <a:gd name="T6" fmla="*/ 0 w 41"/>
              <a:gd name="T7" fmla="*/ 2147483647 h 8"/>
              <a:gd name="T8" fmla="*/ 0 w 41"/>
              <a:gd name="T9" fmla="*/ 2147483647 h 8"/>
              <a:gd name="T10" fmla="*/ 0 w 41"/>
              <a:gd name="T11" fmla="*/ 2147483647 h 8"/>
              <a:gd name="T12" fmla="*/ 2147483647 w 41"/>
              <a:gd name="T13" fmla="*/ 2147483647 h 8"/>
              <a:gd name="T14" fmla="*/ 2147483647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8">
                <a:moveTo>
                  <a:pt x="38" y="0"/>
                </a:moveTo>
                <a:lnTo>
                  <a:pt x="3" y="0"/>
                </a:lnTo>
                <a:lnTo>
                  <a:pt x="0" y="1"/>
                </a:lnTo>
                <a:lnTo>
                  <a:pt x="0" y="3"/>
                </a:lnTo>
                <a:lnTo>
                  <a:pt x="0" y="5"/>
                </a:lnTo>
                <a:lnTo>
                  <a:pt x="0" y="7"/>
                </a:lnTo>
                <a:lnTo>
                  <a:pt x="3" y="8"/>
                </a:lnTo>
                <a:lnTo>
                  <a:pt x="38" y="8"/>
                </a:lnTo>
                <a:lnTo>
                  <a:pt x="39" y="7"/>
                </a:lnTo>
                <a:lnTo>
                  <a:pt x="41" y="5"/>
                </a:lnTo>
                <a:lnTo>
                  <a:pt x="41" y="3"/>
                </a:lnTo>
                <a:lnTo>
                  <a:pt x="39" y="1"/>
                </a:lnTo>
                <a:lnTo>
                  <a:pt x="3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0" name="Freeform 252"/>
          <p:cNvSpPr>
            <a:spLocks/>
          </p:cNvSpPr>
          <p:nvPr/>
        </p:nvSpPr>
        <p:spPr bwMode="auto">
          <a:xfrm>
            <a:off x="4084638" y="2184400"/>
            <a:ext cx="23812" cy="3175"/>
          </a:xfrm>
          <a:custGeom>
            <a:avLst/>
            <a:gdLst>
              <a:gd name="T0" fmla="*/ 2147483647 w 42"/>
              <a:gd name="T1" fmla="*/ 0 h 8"/>
              <a:gd name="T2" fmla="*/ 2147483647 w 42"/>
              <a:gd name="T3" fmla="*/ 0 h 8"/>
              <a:gd name="T4" fmla="*/ 2147483647 w 42"/>
              <a:gd name="T5" fmla="*/ 2147483647 h 8"/>
              <a:gd name="T6" fmla="*/ 0 w 42"/>
              <a:gd name="T7" fmla="*/ 2147483647 h 8"/>
              <a:gd name="T8" fmla="*/ 0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8">
                <a:moveTo>
                  <a:pt x="39" y="0"/>
                </a:moveTo>
                <a:lnTo>
                  <a:pt x="3" y="0"/>
                </a:lnTo>
                <a:lnTo>
                  <a:pt x="1" y="1"/>
                </a:lnTo>
                <a:lnTo>
                  <a:pt x="0" y="2"/>
                </a:lnTo>
                <a:lnTo>
                  <a:pt x="0" y="5"/>
                </a:lnTo>
                <a:lnTo>
                  <a:pt x="1" y="8"/>
                </a:lnTo>
                <a:lnTo>
                  <a:pt x="3" y="8"/>
                </a:lnTo>
                <a:lnTo>
                  <a:pt x="39" y="8"/>
                </a:lnTo>
                <a:lnTo>
                  <a:pt x="42" y="8"/>
                </a:lnTo>
                <a:lnTo>
                  <a:pt x="42" y="5"/>
                </a:lnTo>
                <a:lnTo>
                  <a:pt x="42" y="2"/>
                </a:lnTo>
                <a:lnTo>
                  <a:pt x="42" y="1"/>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1" name="Freeform 253"/>
          <p:cNvSpPr>
            <a:spLocks/>
          </p:cNvSpPr>
          <p:nvPr/>
        </p:nvSpPr>
        <p:spPr bwMode="auto">
          <a:xfrm>
            <a:off x="4084638" y="2193925"/>
            <a:ext cx="23812" cy="4763"/>
          </a:xfrm>
          <a:custGeom>
            <a:avLst/>
            <a:gdLst>
              <a:gd name="T0" fmla="*/ 2147483647 w 42"/>
              <a:gd name="T1" fmla="*/ 0 h 8"/>
              <a:gd name="T2" fmla="*/ 2147483647 w 42"/>
              <a:gd name="T3" fmla="*/ 0 h 8"/>
              <a:gd name="T4" fmla="*/ 2147483647 w 42"/>
              <a:gd name="T5" fmla="*/ 2147483647 h 8"/>
              <a:gd name="T6" fmla="*/ 0 w 42"/>
              <a:gd name="T7" fmla="*/ 2147483647 h 8"/>
              <a:gd name="T8" fmla="*/ 0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0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8">
                <a:moveTo>
                  <a:pt x="39" y="0"/>
                </a:moveTo>
                <a:lnTo>
                  <a:pt x="3" y="0"/>
                </a:lnTo>
                <a:lnTo>
                  <a:pt x="1" y="1"/>
                </a:lnTo>
                <a:lnTo>
                  <a:pt x="0" y="3"/>
                </a:lnTo>
                <a:lnTo>
                  <a:pt x="0" y="5"/>
                </a:lnTo>
                <a:lnTo>
                  <a:pt x="1" y="7"/>
                </a:lnTo>
                <a:lnTo>
                  <a:pt x="3" y="8"/>
                </a:lnTo>
                <a:lnTo>
                  <a:pt x="39" y="8"/>
                </a:lnTo>
                <a:lnTo>
                  <a:pt x="42" y="7"/>
                </a:lnTo>
                <a:lnTo>
                  <a:pt x="42" y="5"/>
                </a:lnTo>
                <a:lnTo>
                  <a:pt x="42" y="3"/>
                </a:lnTo>
                <a:lnTo>
                  <a:pt x="42" y="1"/>
                </a:lnTo>
                <a:lnTo>
                  <a:pt x="3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2" name="Freeform 254"/>
          <p:cNvSpPr>
            <a:spLocks noEditPoints="1"/>
          </p:cNvSpPr>
          <p:nvPr/>
        </p:nvSpPr>
        <p:spPr bwMode="auto">
          <a:xfrm>
            <a:off x="3465513" y="2681288"/>
            <a:ext cx="144462" cy="146050"/>
          </a:xfrm>
          <a:custGeom>
            <a:avLst/>
            <a:gdLst>
              <a:gd name="T0" fmla="*/ 2147483647 w 268"/>
              <a:gd name="T1" fmla="*/ 2147483647 h 269"/>
              <a:gd name="T2" fmla="*/ 2147483647 w 268"/>
              <a:gd name="T3" fmla="*/ 2147483647 h 269"/>
              <a:gd name="T4" fmla="*/ 2147483647 w 268"/>
              <a:gd name="T5" fmla="*/ 2147483647 h 269"/>
              <a:gd name="T6" fmla="*/ 2147483647 w 268"/>
              <a:gd name="T7" fmla="*/ 2147483647 h 269"/>
              <a:gd name="T8" fmla="*/ 2147483647 w 268"/>
              <a:gd name="T9" fmla="*/ 2147483647 h 269"/>
              <a:gd name="T10" fmla="*/ 0 w 268"/>
              <a:gd name="T11" fmla="*/ 2147483647 h 269"/>
              <a:gd name="T12" fmla="*/ 2147483647 w 268"/>
              <a:gd name="T13" fmla="*/ 2147483647 h 269"/>
              <a:gd name="T14" fmla="*/ 2147483647 w 268"/>
              <a:gd name="T15" fmla="*/ 2147483647 h 269"/>
              <a:gd name="T16" fmla="*/ 2147483647 w 268"/>
              <a:gd name="T17" fmla="*/ 2147483647 h 269"/>
              <a:gd name="T18" fmla="*/ 2147483647 w 268"/>
              <a:gd name="T19" fmla="*/ 2147483647 h 269"/>
              <a:gd name="T20" fmla="*/ 2147483647 w 268"/>
              <a:gd name="T21" fmla="*/ 2147483647 h 269"/>
              <a:gd name="T22" fmla="*/ 2147483647 w 268"/>
              <a:gd name="T23" fmla="*/ 2147483647 h 269"/>
              <a:gd name="T24" fmla="*/ 2147483647 w 268"/>
              <a:gd name="T25" fmla="*/ 2147483647 h 269"/>
              <a:gd name="T26" fmla="*/ 2147483647 w 268"/>
              <a:gd name="T27" fmla="*/ 2147483647 h 269"/>
              <a:gd name="T28" fmla="*/ 2147483647 w 268"/>
              <a:gd name="T29" fmla="*/ 2147483647 h 269"/>
              <a:gd name="T30" fmla="*/ 2147483647 w 268"/>
              <a:gd name="T31" fmla="*/ 2147483647 h 269"/>
              <a:gd name="T32" fmla="*/ 2147483647 w 268"/>
              <a:gd name="T33" fmla="*/ 2147483647 h 269"/>
              <a:gd name="T34" fmla="*/ 2147483647 w 268"/>
              <a:gd name="T35" fmla="*/ 2147483647 h 269"/>
              <a:gd name="T36" fmla="*/ 2147483647 w 268"/>
              <a:gd name="T37" fmla="*/ 2147483647 h 269"/>
              <a:gd name="T38" fmla="*/ 2147483647 w 268"/>
              <a:gd name="T39" fmla="*/ 2147483647 h 269"/>
              <a:gd name="T40" fmla="*/ 2147483647 w 268"/>
              <a:gd name="T41" fmla="*/ 2147483647 h 269"/>
              <a:gd name="T42" fmla="*/ 2147483647 w 268"/>
              <a:gd name="T43" fmla="*/ 0 h 269"/>
              <a:gd name="T44" fmla="*/ 2147483647 w 268"/>
              <a:gd name="T45" fmla="*/ 2147483647 h 269"/>
              <a:gd name="T46" fmla="*/ 2147483647 w 268"/>
              <a:gd name="T47" fmla="*/ 2147483647 h 269"/>
              <a:gd name="T48" fmla="*/ 2147483647 w 268"/>
              <a:gd name="T49" fmla="*/ 2147483647 h 269"/>
              <a:gd name="T50" fmla="*/ 2147483647 w 268"/>
              <a:gd name="T51" fmla="*/ 2147483647 h 269"/>
              <a:gd name="T52" fmla="*/ 2147483647 w 268"/>
              <a:gd name="T53" fmla="*/ 2147483647 h 269"/>
              <a:gd name="T54" fmla="*/ 2147483647 w 268"/>
              <a:gd name="T55" fmla="*/ 2147483647 h 269"/>
              <a:gd name="T56" fmla="*/ 2147483647 w 268"/>
              <a:gd name="T57" fmla="*/ 2147483647 h 269"/>
              <a:gd name="T58" fmla="*/ 2147483647 w 268"/>
              <a:gd name="T59" fmla="*/ 2147483647 h 269"/>
              <a:gd name="T60" fmla="*/ 2147483647 w 268"/>
              <a:gd name="T61" fmla="*/ 2147483647 h 269"/>
              <a:gd name="T62" fmla="*/ 2147483647 w 268"/>
              <a:gd name="T63" fmla="*/ 2147483647 h 269"/>
              <a:gd name="T64" fmla="*/ 2147483647 w 268"/>
              <a:gd name="T65" fmla="*/ 2147483647 h 269"/>
              <a:gd name="T66" fmla="*/ 2147483647 w 268"/>
              <a:gd name="T67" fmla="*/ 2147483647 h 269"/>
              <a:gd name="T68" fmla="*/ 2147483647 w 268"/>
              <a:gd name="T69" fmla="*/ 2147483647 h 269"/>
              <a:gd name="T70" fmla="*/ 2147483647 w 268"/>
              <a:gd name="T71" fmla="*/ 2147483647 h 269"/>
              <a:gd name="T72" fmla="*/ 2147483647 w 268"/>
              <a:gd name="T73" fmla="*/ 2147483647 h 269"/>
              <a:gd name="T74" fmla="*/ 2147483647 w 268"/>
              <a:gd name="T75" fmla="*/ 2147483647 h 269"/>
              <a:gd name="T76" fmla="*/ 2147483647 w 268"/>
              <a:gd name="T77" fmla="*/ 2147483647 h 269"/>
              <a:gd name="T78" fmla="*/ 2147483647 w 268"/>
              <a:gd name="T79" fmla="*/ 2147483647 h 269"/>
              <a:gd name="T80" fmla="*/ 2147483647 w 268"/>
              <a:gd name="T81" fmla="*/ 2147483647 h 269"/>
              <a:gd name="T82" fmla="*/ 2147483647 w 268"/>
              <a:gd name="T83" fmla="*/ 2147483647 h 269"/>
              <a:gd name="T84" fmla="*/ 2147483647 w 268"/>
              <a:gd name="T85" fmla="*/ 2147483647 h 269"/>
              <a:gd name="T86" fmla="*/ 2147483647 w 268"/>
              <a:gd name="T87" fmla="*/ 2147483647 h 2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8" h="269">
                <a:moveTo>
                  <a:pt x="134" y="0"/>
                </a:moveTo>
                <a:lnTo>
                  <a:pt x="134" y="0"/>
                </a:lnTo>
                <a:lnTo>
                  <a:pt x="120" y="2"/>
                </a:lnTo>
                <a:lnTo>
                  <a:pt x="107" y="3"/>
                </a:lnTo>
                <a:lnTo>
                  <a:pt x="95" y="7"/>
                </a:lnTo>
                <a:lnTo>
                  <a:pt x="82" y="11"/>
                </a:lnTo>
                <a:lnTo>
                  <a:pt x="70" y="17"/>
                </a:lnTo>
                <a:lnTo>
                  <a:pt x="59" y="24"/>
                </a:lnTo>
                <a:lnTo>
                  <a:pt x="49" y="32"/>
                </a:lnTo>
                <a:lnTo>
                  <a:pt x="40" y="40"/>
                </a:lnTo>
                <a:lnTo>
                  <a:pt x="30" y="50"/>
                </a:lnTo>
                <a:lnTo>
                  <a:pt x="24" y="60"/>
                </a:lnTo>
                <a:lnTo>
                  <a:pt x="17" y="71"/>
                </a:lnTo>
                <a:lnTo>
                  <a:pt x="11" y="82"/>
                </a:lnTo>
                <a:lnTo>
                  <a:pt x="6" y="95"/>
                </a:lnTo>
                <a:lnTo>
                  <a:pt x="3" y="108"/>
                </a:lnTo>
                <a:lnTo>
                  <a:pt x="2" y="121"/>
                </a:lnTo>
                <a:lnTo>
                  <a:pt x="0" y="136"/>
                </a:lnTo>
                <a:lnTo>
                  <a:pt x="2" y="149"/>
                </a:lnTo>
                <a:lnTo>
                  <a:pt x="3" y="161"/>
                </a:lnTo>
                <a:lnTo>
                  <a:pt x="6" y="175"/>
                </a:lnTo>
                <a:lnTo>
                  <a:pt x="11" y="187"/>
                </a:lnTo>
                <a:lnTo>
                  <a:pt x="17" y="198"/>
                </a:lnTo>
                <a:lnTo>
                  <a:pt x="24" y="209"/>
                </a:lnTo>
                <a:lnTo>
                  <a:pt x="30" y="220"/>
                </a:lnTo>
                <a:lnTo>
                  <a:pt x="40" y="230"/>
                </a:lnTo>
                <a:lnTo>
                  <a:pt x="49" y="238"/>
                </a:lnTo>
                <a:lnTo>
                  <a:pt x="59" y="246"/>
                </a:lnTo>
                <a:lnTo>
                  <a:pt x="70" y="253"/>
                </a:lnTo>
                <a:lnTo>
                  <a:pt x="82" y="258"/>
                </a:lnTo>
                <a:lnTo>
                  <a:pt x="95" y="262"/>
                </a:lnTo>
                <a:lnTo>
                  <a:pt x="107" y="267"/>
                </a:lnTo>
                <a:lnTo>
                  <a:pt x="120" y="268"/>
                </a:lnTo>
                <a:lnTo>
                  <a:pt x="134" y="269"/>
                </a:lnTo>
                <a:lnTo>
                  <a:pt x="148" y="268"/>
                </a:lnTo>
                <a:lnTo>
                  <a:pt x="161" y="267"/>
                </a:lnTo>
                <a:lnTo>
                  <a:pt x="174" y="262"/>
                </a:lnTo>
                <a:lnTo>
                  <a:pt x="186" y="258"/>
                </a:lnTo>
                <a:lnTo>
                  <a:pt x="198" y="253"/>
                </a:lnTo>
                <a:lnTo>
                  <a:pt x="209" y="246"/>
                </a:lnTo>
                <a:lnTo>
                  <a:pt x="220" y="238"/>
                </a:lnTo>
                <a:lnTo>
                  <a:pt x="230" y="230"/>
                </a:lnTo>
                <a:lnTo>
                  <a:pt x="238" y="220"/>
                </a:lnTo>
                <a:lnTo>
                  <a:pt x="246" y="209"/>
                </a:lnTo>
                <a:lnTo>
                  <a:pt x="251" y="198"/>
                </a:lnTo>
                <a:lnTo>
                  <a:pt x="258" y="187"/>
                </a:lnTo>
                <a:lnTo>
                  <a:pt x="262" y="175"/>
                </a:lnTo>
                <a:lnTo>
                  <a:pt x="265" y="161"/>
                </a:lnTo>
                <a:lnTo>
                  <a:pt x="268" y="149"/>
                </a:lnTo>
                <a:lnTo>
                  <a:pt x="268" y="136"/>
                </a:lnTo>
                <a:lnTo>
                  <a:pt x="268" y="121"/>
                </a:lnTo>
                <a:lnTo>
                  <a:pt x="265" y="108"/>
                </a:lnTo>
                <a:lnTo>
                  <a:pt x="262" y="95"/>
                </a:lnTo>
                <a:lnTo>
                  <a:pt x="258" y="82"/>
                </a:lnTo>
                <a:lnTo>
                  <a:pt x="251" y="71"/>
                </a:lnTo>
                <a:lnTo>
                  <a:pt x="246" y="60"/>
                </a:lnTo>
                <a:lnTo>
                  <a:pt x="238" y="50"/>
                </a:lnTo>
                <a:lnTo>
                  <a:pt x="230" y="40"/>
                </a:lnTo>
                <a:lnTo>
                  <a:pt x="220" y="32"/>
                </a:lnTo>
                <a:lnTo>
                  <a:pt x="209" y="24"/>
                </a:lnTo>
                <a:lnTo>
                  <a:pt x="198" y="17"/>
                </a:lnTo>
                <a:lnTo>
                  <a:pt x="186" y="11"/>
                </a:lnTo>
                <a:lnTo>
                  <a:pt x="174" y="7"/>
                </a:lnTo>
                <a:lnTo>
                  <a:pt x="161" y="3"/>
                </a:lnTo>
                <a:lnTo>
                  <a:pt x="148" y="2"/>
                </a:lnTo>
                <a:lnTo>
                  <a:pt x="134" y="0"/>
                </a:lnTo>
                <a:close/>
                <a:moveTo>
                  <a:pt x="134" y="249"/>
                </a:moveTo>
                <a:lnTo>
                  <a:pt x="134" y="249"/>
                </a:lnTo>
                <a:lnTo>
                  <a:pt x="123" y="247"/>
                </a:lnTo>
                <a:lnTo>
                  <a:pt x="111" y="246"/>
                </a:lnTo>
                <a:lnTo>
                  <a:pt x="101" y="243"/>
                </a:lnTo>
                <a:lnTo>
                  <a:pt x="90" y="239"/>
                </a:lnTo>
                <a:lnTo>
                  <a:pt x="81" y="234"/>
                </a:lnTo>
                <a:lnTo>
                  <a:pt x="71" y="228"/>
                </a:lnTo>
                <a:lnTo>
                  <a:pt x="62" y="223"/>
                </a:lnTo>
                <a:lnTo>
                  <a:pt x="54" y="215"/>
                </a:lnTo>
                <a:lnTo>
                  <a:pt x="47" y="206"/>
                </a:lnTo>
                <a:lnTo>
                  <a:pt x="40" y="198"/>
                </a:lnTo>
                <a:lnTo>
                  <a:pt x="34" y="189"/>
                </a:lnTo>
                <a:lnTo>
                  <a:pt x="30" y="179"/>
                </a:lnTo>
                <a:lnTo>
                  <a:pt x="26" y="168"/>
                </a:lnTo>
                <a:lnTo>
                  <a:pt x="24" y="157"/>
                </a:lnTo>
                <a:lnTo>
                  <a:pt x="22" y="146"/>
                </a:lnTo>
                <a:lnTo>
                  <a:pt x="21" y="136"/>
                </a:lnTo>
                <a:lnTo>
                  <a:pt x="22" y="123"/>
                </a:lnTo>
                <a:lnTo>
                  <a:pt x="24" y="112"/>
                </a:lnTo>
                <a:lnTo>
                  <a:pt x="26" y="101"/>
                </a:lnTo>
                <a:lnTo>
                  <a:pt x="30" y="90"/>
                </a:lnTo>
                <a:lnTo>
                  <a:pt x="34" y="81"/>
                </a:lnTo>
                <a:lnTo>
                  <a:pt x="40" y="71"/>
                </a:lnTo>
                <a:lnTo>
                  <a:pt x="47" y="63"/>
                </a:lnTo>
                <a:lnTo>
                  <a:pt x="54" y="55"/>
                </a:lnTo>
                <a:lnTo>
                  <a:pt x="62" y="47"/>
                </a:lnTo>
                <a:lnTo>
                  <a:pt x="71" y="41"/>
                </a:lnTo>
                <a:lnTo>
                  <a:pt x="81" y="36"/>
                </a:lnTo>
                <a:lnTo>
                  <a:pt x="90" y="30"/>
                </a:lnTo>
                <a:lnTo>
                  <a:pt x="101" y="26"/>
                </a:lnTo>
                <a:lnTo>
                  <a:pt x="111" y="24"/>
                </a:lnTo>
                <a:lnTo>
                  <a:pt x="123" y="22"/>
                </a:lnTo>
                <a:lnTo>
                  <a:pt x="134" y="21"/>
                </a:lnTo>
                <a:lnTo>
                  <a:pt x="146" y="22"/>
                </a:lnTo>
                <a:lnTo>
                  <a:pt x="157" y="24"/>
                </a:lnTo>
                <a:lnTo>
                  <a:pt x="168" y="26"/>
                </a:lnTo>
                <a:lnTo>
                  <a:pt x="178" y="30"/>
                </a:lnTo>
                <a:lnTo>
                  <a:pt x="189" y="36"/>
                </a:lnTo>
                <a:lnTo>
                  <a:pt x="198" y="41"/>
                </a:lnTo>
                <a:lnTo>
                  <a:pt x="206" y="47"/>
                </a:lnTo>
                <a:lnTo>
                  <a:pt x="215" y="55"/>
                </a:lnTo>
                <a:lnTo>
                  <a:pt x="221" y="63"/>
                </a:lnTo>
                <a:lnTo>
                  <a:pt x="228" y="71"/>
                </a:lnTo>
                <a:lnTo>
                  <a:pt x="234" y="81"/>
                </a:lnTo>
                <a:lnTo>
                  <a:pt x="239" y="90"/>
                </a:lnTo>
                <a:lnTo>
                  <a:pt x="242" y="101"/>
                </a:lnTo>
                <a:lnTo>
                  <a:pt x="246" y="112"/>
                </a:lnTo>
                <a:lnTo>
                  <a:pt x="247" y="123"/>
                </a:lnTo>
                <a:lnTo>
                  <a:pt x="247" y="136"/>
                </a:lnTo>
                <a:lnTo>
                  <a:pt x="247" y="146"/>
                </a:lnTo>
                <a:lnTo>
                  <a:pt x="246" y="157"/>
                </a:lnTo>
                <a:lnTo>
                  <a:pt x="242" y="168"/>
                </a:lnTo>
                <a:lnTo>
                  <a:pt x="239" y="179"/>
                </a:lnTo>
                <a:lnTo>
                  <a:pt x="234" y="189"/>
                </a:lnTo>
                <a:lnTo>
                  <a:pt x="228" y="198"/>
                </a:lnTo>
                <a:lnTo>
                  <a:pt x="221" y="206"/>
                </a:lnTo>
                <a:lnTo>
                  <a:pt x="215" y="215"/>
                </a:lnTo>
                <a:lnTo>
                  <a:pt x="206" y="223"/>
                </a:lnTo>
                <a:lnTo>
                  <a:pt x="198" y="228"/>
                </a:lnTo>
                <a:lnTo>
                  <a:pt x="189" y="234"/>
                </a:lnTo>
                <a:lnTo>
                  <a:pt x="178" y="239"/>
                </a:lnTo>
                <a:lnTo>
                  <a:pt x="168" y="243"/>
                </a:lnTo>
                <a:lnTo>
                  <a:pt x="157" y="246"/>
                </a:lnTo>
                <a:lnTo>
                  <a:pt x="146" y="247"/>
                </a:lnTo>
                <a:lnTo>
                  <a:pt x="134"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3" name="Freeform 255"/>
          <p:cNvSpPr>
            <a:spLocks/>
          </p:cNvSpPr>
          <p:nvPr/>
        </p:nvSpPr>
        <p:spPr bwMode="auto">
          <a:xfrm>
            <a:off x="3497263" y="2713038"/>
            <a:ext cx="80962" cy="82550"/>
          </a:xfrm>
          <a:custGeom>
            <a:avLst/>
            <a:gdLst>
              <a:gd name="T0" fmla="*/ 2147483647 w 147"/>
              <a:gd name="T1" fmla="*/ 2147483647 h 153"/>
              <a:gd name="T2" fmla="*/ 2147483647 w 147"/>
              <a:gd name="T3" fmla="*/ 2147483647 h 153"/>
              <a:gd name="T4" fmla="*/ 2147483647 w 147"/>
              <a:gd name="T5" fmla="*/ 2147483647 h 153"/>
              <a:gd name="T6" fmla="*/ 2147483647 w 147"/>
              <a:gd name="T7" fmla="*/ 2147483647 h 153"/>
              <a:gd name="T8" fmla="*/ 2147483647 w 147"/>
              <a:gd name="T9" fmla="*/ 2147483647 h 153"/>
              <a:gd name="T10" fmla="*/ 2147483647 w 147"/>
              <a:gd name="T11" fmla="*/ 2147483647 h 153"/>
              <a:gd name="T12" fmla="*/ 2147483647 w 147"/>
              <a:gd name="T13" fmla="*/ 0 h 153"/>
              <a:gd name="T14" fmla="*/ 2147483647 w 147"/>
              <a:gd name="T15" fmla="*/ 0 h 153"/>
              <a:gd name="T16" fmla="*/ 2147483647 w 147"/>
              <a:gd name="T17" fmla="*/ 2147483647 h 153"/>
              <a:gd name="T18" fmla="*/ 2147483647 w 147"/>
              <a:gd name="T19" fmla="*/ 2147483647 h 153"/>
              <a:gd name="T20" fmla="*/ 2147483647 w 147"/>
              <a:gd name="T21" fmla="*/ 2147483647 h 153"/>
              <a:gd name="T22" fmla="*/ 2147483647 w 147"/>
              <a:gd name="T23" fmla="*/ 2147483647 h 153"/>
              <a:gd name="T24" fmla="*/ 2147483647 w 147"/>
              <a:gd name="T25" fmla="*/ 2147483647 h 153"/>
              <a:gd name="T26" fmla="*/ 2147483647 w 147"/>
              <a:gd name="T27" fmla="*/ 2147483647 h 153"/>
              <a:gd name="T28" fmla="*/ 2147483647 w 147"/>
              <a:gd name="T29" fmla="*/ 2147483647 h 153"/>
              <a:gd name="T30" fmla="*/ 2147483647 w 147"/>
              <a:gd name="T31" fmla="*/ 2147483647 h 153"/>
              <a:gd name="T32" fmla="*/ 0 w 147"/>
              <a:gd name="T33" fmla="*/ 2147483647 h 153"/>
              <a:gd name="T34" fmla="*/ 0 w 147"/>
              <a:gd name="T35" fmla="*/ 2147483647 h 153"/>
              <a:gd name="T36" fmla="*/ 0 w 147"/>
              <a:gd name="T37" fmla="*/ 2147483647 h 153"/>
              <a:gd name="T38" fmla="*/ 0 w 147"/>
              <a:gd name="T39" fmla="*/ 2147483647 h 153"/>
              <a:gd name="T40" fmla="*/ 2147483647 w 147"/>
              <a:gd name="T41" fmla="*/ 2147483647 h 153"/>
              <a:gd name="T42" fmla="*/ 2147483647 w 147"/>
              <a:gd name="T43" fmla="*/ 2147483647 h 153"/>
              <a:gd name="T44" fmla="*/ 2147483647 w 147"/>
              <a:gd name="T45" fmla="*/ 2147483647 h 153"/>
              <a:gd name="T46" fmla="*/ 2147483647 w 147"/>
              <a:gd name="T47" fmla="*/ 2147483647 h 153"/>
              <a:gd name="T48" fmla="*/ 2147483647 w 147"/>
              <a:gd name="T49" fmla="*/ 2147483647 h 153"/>
              <a:gd name="T50" fmla="*/ 2147483647 w 147"/>
              <a:gd name="T51" fmla="*/ 2147483647 h 153"/>
              <a:gd name="T52" fmla="*/ 2147483647 w 147"/>
              <a:gd name="T53" fmla="*/ 2147483647 h 153"/>
              <a:gd name="T54" fmla="*/ 2147483647 w 147"/>
              <a:gd name="T55" fmla="*/ 2147483647 h 153"/>
              <a:gd name="T56" fmla="*/ 2147483647 w 147"/>
              <a:gd name="T57" fmla="*/ 2147483647 h 153"/>
              <a:gd name="T58" fmla="*/ 2147483647 w 147"/>
              <a:gd name="T59" fmla="*/ 2147483647 h 153"/>
              <a:gd name="T60" fmla="*/ 2147483647 w 147"/>
              <a:gd name="T61" fmla="*/ 2147483647 h 153"/>
              <a:gd name="T62" fmla="*/ 2147483647 w 147"/>
              <a:gd name="T63" fmla="*/ 2147483647 h 153"/>
              <a:gd name="T64" fmla="*/ 2147483647 w 147"/>
              <a:gd name="T65" fmla="*/ 2147483647 h 153"/>
              <a:gd name="T66" fmla="*/ 2147483647 w 147"/>
              <a:gd name="T67" fmla="*/ 2147483647 h 153"/>
              <a:gd name="T68" fmla="*/ 2147483647 w 147"/>
              <a:gd name="T69" fmla="*/ 2147483647 h 153"/>
              <a:gd name="T70" fmla="*/ 2147483647 w 147"/>
              <a:gd name="T71" fmla="*/ 2147483647 h 153"/>
              <a:gd name="T72" fmla="*/ 2147483647 w 147"/>
              <a:gd name="T73" fmla="*/ 2147483647 h 153"/>
              <a:gd name="T74" fmla="*/ 2147483647 w 147"/>
              <a:gd name="T75" fmla="*/ 2147483647 h 153"/>
              <a:gd name="T76" fmla="*/ 2147483647 w 147"/>
              <a:gd name="T77" fmla="*/ 2147483647 h 153"/>
              <a:gd name="T78" fmla="*/ 2147483647 w 147"/>
              <a:gd name="T79" fmla="*/ 2147483647 h 153"/>
              <a:gd name="T80" fmla="*/ 2147483647 w 147"/>
              <a:gd name="T81" fmla="*/ 2147483647 h 153"/>
              <a:gd name="T82" fmla="*/ 2147483647 w 147"/>
              <a:gd name="T83" fmla="*/ 2147483647 h 153"/>
              <a:gd name="T84" fmla="*/ 2147483647 w 147"/>
              <a:gd name="T85" fmla="*/ 2147483647 h 153"/>
              <a:gd name="T86" fmla="*/ 2147483647 w 147"/>
              <a:gd name="T87" fmla="*/ 2147483647 h 153"/>
              <a:gd name="T88" fmla="*/ 2147483647 w 147"/>
              <a:gd name="T89" fmla="*/ 2147483647 h 15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7" h="153">
                <a:moveTo>
                  <a:pt x="139" y="60"/>
                </a:moveTo>
                <a:lnTo>
                  <a:pt x="90" y="60"/>
                </a:lnTo>
                <a:lnTo>
                  <a:pt x="90" y="8"/>
                </a:lnTo>
                <a:lnTo>
                  <a:pt x="88" y="6"/>
                </a:lnTo>
                <a:lnTo>
                  <a:pt x="87" y="3"/>
                </a:lnTo>
                <a:lnTo>
                  <a:pt x="84" y="1"/>
                </a:lnTo>
                <a:lnTo>
                  <a:pt x="82" y="0"/>
                </a:lnTo>
                <a:lnTo>
                  <a:pt x="65" y="0"/>
                </a:lnTo>
                <a:lnTo>
                  <a:pt x="63" y="1"/>
                </a:lnTo>
                <a:lnTo>
                  <a:pt x="60" y="3"/>
                </a:lnTo>
                <a:lnTo>
                  <a:pt x="57" y="6"/>
                </a:lnTo>
                <a:lnTo>
                  <a:pt x="57" y="8"/>
                </a:lnTo>
                <a:lnTo>
                  <a:pt x="57" y="60"/>
                </a:lnTo>
                <a:lnTo>
                  <a:pt x="8" y="60"/>
                </a:lnTo>
                <a:lnTo>
                  <a:pt x="4" y="62"/>
                </a:lnTo>
                <a:lnTo>
                  <a:pt x="1" y="63"/>
                </a:lnTo>
                <a:lnTo>
                  <a:pt x="0" y="66"/>
                </a:lnTo>
                <a:lnTo>
                  <a:pt x="0" y="68"/>
                </a:lnTo>
                <a:lnTo>
                  <a:pt x="0" y="83"/>
                </a:lnTo>
                <a:lnTo>
                  <a:pt x="0" y="87"/>
                </a:lnTo>
                <a:lnTo>
                  <a:pt x="1" y="90"/>
                </a:lnTo>
                <a:lnTo>
                  <a:pt x="4" y="92"/>
                </a:lnTo>
                <a:lnTo>
                  <a:pt x="8" y="92"/>
                </a:lnTo>
                <a:lnTo>
                  <a:pt x="57" y="92"/>
                </a:lnTo>
                <a:lnTo>
                  <a:pt x="57" y="145"/>
                </a:lnTo>
                <a:lnTo>
                  <a:pt x="57" y="147"/>
                </a:lnTo>
                <a:lnTo>
                  <a:pt x="60" y="150"/>
                </a:lnTo>
                <a:lnTo>
                  <a:pt x="63" y="152"/>
                </a:lnTo>
                <a:lnTo>
                  <a:pt x="65" y="153"/>
                </a:lnTo>
                <a:lnTo>
                  <a:pt x="82" y="153"/>
                </a:lnTo>
                <a:lnTo>
                  <a:pt x="84" y="152"/>
                </a:lnTo>
                <a:lnTo>
                  <a:pt x="87" y="150"/>
                </a:lnTo>
                <a:lnTo>
                  <a:pt x="88" y="147"/>
                </a:lnTo>
                <a:lnTo>
                  <a:pt x="90" y="145"/>
                </a:lnTo>
                <a:lnTo>
                  <a:pt x="90" y="92"/>
                </a:lnTo>
                <a:lnTo>
                  <a:pt x="139" y="92"/>
                </a:lnTo>
                <a:lnTo>
                  <a:pt x="143" y="92"/>
                </a:lnTo>
                <a:lnTo>
                  <a:pt x="144" y="90"/>
                </a:lnTo>
                <a:lnTo>
                  <a:pt x="147" y="87"/>
                </a:lnTo>
                <a:lnTo>
                  <a:pt x="147" y="83"/>
                </a:lnTo>
                <a:lnTo>
                  <a:pt x="147" y="68"/>
                </a:lnTo>
                <a:lnTo>
                  <a:pt x="147" y="66"/>
                </a:lnTo>
                <a:lnTo>
                  <a:pt x="144" y="63"/>
                </a:lnTo>
                <a:lnTo>
                  <a:pt x="143" y="62"/>
                </a:lnTo>
                <a:lnTo>
                  <a:pt x="139" y="6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4" name="Freeform 256"/>
          <p:cNvSpPr>
            <a:spLocks noEditPoints="1"/>
          </p:cNvSpPr>
          <p:nvPr/>
        </p:nvSpPr>
        <p:spPr bwMode="auto">
          <a:xfrm>
            <a:off x="3760788"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0 w 267"/>
              <a:gd name="T11" fmla="*/ 2147483647 h 269"/>
              <a:gd name="T12" fmla="*/ 2147483647 w 267"/>
              <a:gd name="T13" fmla="*/ 2147483647 h 269"/>
              <a:gd name="T14" fmla="*/ 2147483647 w 267"/>
              <a:gd name="T15" fmla="*/ 2147483647 h 269"/>
              <a:gd name="T16" fmla="*/ 2147483647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0 h 269"/>
              <a:gd name="T44" fmla="*/ 2147483647 w 267"/>
              <a:gd name="T45" fmla="*/ 2147483647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7" h="269">
                <a:moveTo>
                  <a:pt x="133" y="0"/>
                </a:moveTo>
                <a:lnTo>
                  <a:pt x="133" y="0"/>
                </a:lnTo>
                <a:lnTo>
                  <a:pt x="120" y="2"/>
                </a:lnTo>
                <a:lnTo>
                  <a:pt x="106" y="3"/>
                </a:lnTo>
                <a:lnTo>
                  <a:pt x="94" y="7"/>
                </a:lnTo>
                <a:lnTo>
                  <a:pt x="82" y="11"/>
                </a:lnTo>
                <a:lnTo>
                  <a:pt x="69" y="17"/>
                </a:lnTo>
                <a:lnTo>
                  <a:pt x="58" y="24"/>
                </a:lnTo>
                <a:lnTo>
                  <a:pt x="47" y="32"/>
                </a:lnTo>
                <a:lnTo>
                  <a:pt x="38" y="40"/>
                </a:lnTo>
                <a:lnTo>
                  <a:pt x="30" y="50"/>
                </a:lnTo>
                <a:lnTo>
                  <a:pt x="21" y="60"/>
                </a:lnTo>
                <a:lnTo>
                  <a:pt x="15" y="71"/>
                </a:lnTo>
                <a:lnTo>
                  <a:pt x="9" y="82"/>
                </a:lnTo>
                <a:lnTo>
                  <a:pt x="5" y="95"/>
                </a:lnTo>
                <a:lnTo>
                  <a:pt x="2" y="108"/>
                </a:lnTo>
                <a:lnTo>
                  <a:pt x="0" y="121"/>
                </a:lnTo>
                <a:lnTo>
                  <a:pt x="0" y="136"/>
                </a:lnTo>
                <a:lnTo>
                  <a:pt x="0" y="149"/>
                </a:lnTo>
                <a:lnTo>
                  <a:pt x="2" y="161"/>
                </a:lnTo>
                <a:lnTo>
                  <a:pt x="5" y="175"/>
                </a:lnTo>
                <a:lnTo>
                  <a:pt x="9" y="187"/>
                </a:lnTo>
                <a:lnTo>
                  <a:pt x="15" y="198"/>
                </a:lnTo>
                <a:lnTo>
                  <a:pt x="21" y="209"/>
                </a:lnTo>
                <a:lnTo>
                  <a:pt x="30" y="220"/>
                </a:lnTo>
                <a:lnTo>
                  <a:pt x="38" y="230"/>
                </a:lnTo>
                <a:lnTo>
                  <a:pt x="47" y="238"/>
                </a:lnTo>
                <a:lnTo>
                  <a:pt x="58" y="246"/>
                </a:lnTo>
                <a:lnTo>
                  <a:pt x="69" y="253"/>
                </a:lnTo>
                <a:lnTo>
                  <a:pt x="82" y="258"/>
                </a:lnTo>
                <a:lnTo>
                  <a:pt x="94" y="262"/>
                </a:lnTo>
                <a:lnTo>
                  <a:pt x="106" y="267"/>
                </a:lnTo>
                <a:lnTo>
                  <a:pt x="120" y="268"/>
                </a:lnTo>
                <a:lnTo>
                  <a:pt x="133" y="269"/>
                </a:lnTo>
                <a:lnTo>
                  <a:pt x="147" y="268"/>
                </a:lnTo>
                <a:lnTo>
                  <a:pt x="159" y="267"/>
                </a:lnTo>
                <a:lnTo>
                  <a:pt x="173" y="262"/>
                </a:lnTo>
                <a:lnTo>
                  <a:pt x="185" y="258"/>
                </a:lnTo>
                <a:lnTo>
                  <a:pt x="196" y="253"/>
                </a:lnTo>
                <a:lnTo>
                  <a:pt x="208" y="246"/>
                </a:lnTo>
                <a:lnTo>
                  <a:pt x="218" y="238"/>
                </a:lnTo>
                <a:lnTo>
                  <a:pt x="228" y="230"/>
                </a:lnTo>
                <a:lnTo>
                  <a:pt x="236" y="220"/>
                </a:lnTo>
                <a:lnTo>
                  <a:pt x="244" y="209"/>
                </a:lnTo>
                <a:lnTo>
                  <a:pt x="251" y="198"/>
                </a:lnTo>
                <a:lnTo>
                  <a:pt x="256" y="187"/>
                </a:lnTo>
                <a:lnTo>
                  <a:pt x="260" y="175"/>
                </a:lnTo>
                <a:lnTo>
                  <a:pt x="264" y="161"/>
                </a:lnTo>
                <a:lnTo>
                  <a:pt x="266" y="149"/>
                </a:lnTo>
                <a:lnTo>
                  <a:pt x="267" y="136"/>
                </a:lnTo>
                <a:lnTo>
                  <a:pt x="266" y="121"/>
                </a:lnTo>
                <a:lnTo>
                  <a:pt x="264" y="108"/>
                </a:lnTo>
                <a:lnTo>
                  <a:pt x="260" y="95"/>
                </a:lnTo>
                <a:lnTo>
                  <a:pt x="256" y="82"/>
                </a:lnTo>
                <a:lnTo>
                  <a:pt x="251" y="71"/>
                </a:lnTo>
                <a:lnTo>
                  <a:pt x="244" y="60"/>
                </a:lnTo>
                <a:lnTo>
                  <a:pt x="236" y="50"/>
                </a:lnTo>
                <a:lnTo>
                  <a:pt x="228" y="40"/>
                </a:lnTo>
                <a:lnTo>
                  <a:pt x="218" y="32"/>
                </a:lnTo>
                <a:lnTo>
                  <a:pt x="208" y="24"/>
                </a:lnTo>
                <a:lnTo>
                  <a:pt x="196" y="17"/>
                </a:lnTo>
                <a:lnTo>
                  <a:pt x="185" y="11"/>
                </a:lnTo>
                <a:lnTo>
                  <a:pt x="173" y="7"/>
                </a:lnTo>
                <a:lnTo>
                  <a:pt x="159" y="3"/>
                </a:lnTo>
                <a:lnTo>
                  <a:pt x="147" y="2"/>
                </a:lnTo>
                <a:lnTo>
                  <a:pt x="133" y="0"/>
                </a:lnTo>
                <a:close/>
                <a:moveTo>
                  <a:pt x="133" y="249"/>
                </a:moveTo>
                <a:lnTo>
                  <a:pt x="133" y="249"/>
                </a:lnTo>
                <a:lnTo>
                  <a:pt x="121" y="247"/>
                </a:lnTo>
                <a:lnTo>
                  <a:pt x="110" y="246"/>
                </a:lnTo>
                <a:lnTo>
                  <a:pt x="99" y="243"/>
                </a:lnTo>
                <a:lnTo>
                  <a:pt x="88" y="239"/>
                </a:lnTo>
                <a:lnTo>
                  <a:pt x="79" y="234"/>
                </a:lnTo>
                <a:lnTo>
                  <a:pt x="69" y="228"/>
                </a:lnTo>
                <a:lnTo>
                  <a:pt x="61" y="223"/>
                </a:lnTo>
                <a:lnTo>
                  <a:pt x="53" y="215"/>
                </a:lnTo>
                <a:lnTo>
                  <a:pt x="46" y="206"/>
                </a:lnTo>
                <a:lnTo>
                  <a:pt x="39" y="198"/>
                </a:lnTo>
                <a:lnTo>
                  <a:pt x="34" y="189"/>
                </a:lnTo>
                <a:lnTo>
                  <a:pt x="28" y="179"/>
                </a:lnTo>
                <a:lnTo>
                  <a:pt x="24" y="168"/>
                </a:lnTo>
                <a:lnTo>
                  <a:pt x="21" y="157"/>
                </a:lnTo>
                <a:lnTo>
                  <a:pt x="20" y="146"/>
                </a:lnTo>
                <a:lnTo>
                  <a:pt x="20" y="136"/>
                </a:lnTo>
                <a:lnTo>
                  <a:pt x="20" y="123"/>
                </a:lnTo>
                <a:lnTo>
                  <a:pt x="21" y="112"/>
                </a:lnTo>
                <a:lnTo>
                  <a:pt x="24" y="101"/>
                </a:lnTo>
                <a:lnTo>
                  <a:pt x="28" y="90"/>
                </a:lnTo>
                <a:lnTo>
                  <a:pt x="34" y="81"/>
                </a:lnTo>
                <a:lnTo>
                  <a:pt x="39" y="71"/>
                </a:lnTo>
                <a:lnTo>
                  <a:pt x="46" y="63"/>
                </a:lnTo>
                <a:lnTo>
                  <a:pt x="53" y="55"/>
                </a:lnTo>
                <a:lnTo>
                  <a:pt x="61" y="47"/>
                </a:lnTo>
                <a:lnTo>
                  <a:pt x="69" y="41"/>
                </a:lnTo>
                <a:lnTo>
                  <a:pt x="79" y="36"/>
                </a:lnTo>
                <a:lnTo>
                  <a:pt x="88" y="30"/>
                </a:lnTo>
                <a:lnTo>
                  <a:pt x="99" y="26"/>
                </a:lnTo>
                <a:lnTo>
                  <a:pt x="110" y="24"/>
                </a:lnTo>
                <a:lnTo>
                  <a:pt x="121" y="22"/>
                </a:lnTo>
                <a:lnTo>
                  <a:pt x="133" y="21"/>
                </a:lnTo>
                <a:lnTo>
                  <a:pt x="144" y="22"/>
                </a:lnTo>
                <a:lnTo>
                  <a:pt x="155" y="24"/>
                </a:lnTo>
                <a:lnTo>
                  <a:pt x="166" y="26"/>
                </a:lnTo>
                <a:lnTo>
                  <a:pt x="177" y="30"/>
                </a:lnTo>
                <a:lnTo>
                  <a:pt x="187" y="36"/>
                </a:lnTo>
                <a:lnTo>
                  <a:pt x="196" y="41"/>
                </a:lnTo>
                <a:lnTo>
                  <a:pt x="204" y="47"/>
                </a:lnTo>
                <a:lnTo>
                  <a:pt x="213" y="55"/>
                </a:lnTo>
                <a:lnTo>
                  <a:pt x="221" y="63"/>
                </a:lnTo>
                <a:lnTo>
                  <a:pt x="228" y="71"/>
                </a:lnTo>
                <a:lnTo>
                  <a:pt x="233" y="81"/>
                </a:lnTo>
                <a:lnTo>
                  <a:pt x="237" y="90"/>
                </a:lnTo>
                <a:lnTo>
                  <a:pt x="241" y="101"/>
                </a:lnTo>
                <a:lnTo>
                  <a:pt x="244" y="112"/>
                </a:lnTo>
                <a:lnTo>
                  <a:pt x="245" y="123"/>
                </a:lnTo>
                <a:lnTo>
                  <a:pt x="247" y="136"/>
                </a:lnTo>
                <a:lnTo>
                  <a:pt x="245" y="146"/>
                </a:lnTo>
                <a:lnTo>
                  <a:pt x="244" y="157"/>
                </a:lnTo>
                <a:lnTo>
                  <a:pt x="241" y="168"/>
                </a:lnTo>
                <a:lnTo>
                  <a:pt x="237" y="179"/>
                </a:lnTo>
                <a:lnTo>
                  <a:pt x="233" y="189"/>
                </a:lnTo>
                <a:lnTo>
                  <a:pt x="228" y="198"/>
                </a:lnTo>
                <a:lnTo>
                  <a:pt x="221" y="206"/>
                </a:lnTo>
                <a:lnTo>
                  <a:pt x="213" y="215"/>
                </a:lnTo>
                <a:lnTo>
                  <a:pt x="204" y="223"/>
                </a:lnTo>
                <a:lnTo>
                  <a:pt x="196" y="228"/>
                </a:lnTo>
                <a:lnTo>
                  <a:pt x="187" y="234"/>
                </a:lnTo>
                <a:lnTo>
                  <a:pt x="177" y="239"/>
                </a:lnTo>
                <a:lnTo>
                  <a:pt x="166" y="243"/>
                </a:lnTo>
                <a:lnTo>
                  <a:pt x="155" y="246"/>
                </a:lnTo>
                <a:lnTo>
                  <a:pt x="144" y="247"/>
                </a:lnTo>
                <a:lnTo>
                  <a:pt x="133"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5" name="Freeform 257"/>
          <p:cNvSpPr>
            <a:spLocks/>
          </p:cNvSpPr>
          <p:nvPr/>
        </p:nvSpPr>
        <p:spPr bwMode="auto">
          <a:xfrm>
            <a:off x="3792538" y="2746375"/>
            <a:ext cx="80962" cy="15875"/>
          </a:xfrm>
          <a:custGeom>
            <a:avLst/>
            <a:gdLst>
              <a:gd name="T0" fmla="*/ 2147483647 w 148"/>
              <a:gd name="T1" fmla="*/ 0 h 32"/>
              <a:gd name="T2" fmla="*/ 2147483647 w 148"/>
              <a:gd name="T3" fmla="*/ 0 h 32"/>
              <a:gd name="T4" fmla="*/ 2147483647 w 148"/>
              <a:gd name="T5" fmla="*/ 2147483647 h 32"/>
              <a:gd name="T6" fmla="*/ 2147483647 w 148"/>
              <a:gd name="T7" fmla="*/ 2147483647 h 32"/>
              <a:gd name="T8" fmla="*/ 2147483647 w 148"/>
              <a:gd name="T9" fmla="*/ 2147483647 h 32"/>
              <a:gd name="T10" fmla="*/ 0 w 148"/>
              <a:gd name="T11" fmla="*/ 2147483647 h 32"/>
              <a:gd name="T12" fmla="*/ 0 w 148"/>
              <a:gd name="T13" fmla="*/ 2147483647 h 32"/>
              <a:gd name="T14" fmla="*/ 2147483647 w 148"/>
              <a:gd name="T15" fmla="*/ 2147483647 h 32"/>
              <a:gd name="T16" fmla="*/ 2147483647 w 148"/>
              <a:gd name="T17" fmla="*/ 2147483647 h 32"/>
              <a:gd name="T18" fmla="*/ 2147483647 w 148"/>
              <a:gd name="T19" fmla="*/ 2147483647 h 32"/>
              <a:gd name="T20" fmla="*/ 2147483647 w 148"/>
              <a:gd name="T21" fmla="*/ 2147483647 h 32"/>
              <a:gd name="T22" fmla="*/ 2147483647 w 148"/>
              <a:gd name="T23" fmla="*/ 2147483647 h 32"/>
              <a:gd name="T24" fmla="*/ 2147483647 w 148"/>
              <a:gd name="T25" fmla="*/ 2147483647 h 32"/>
              <a:gd name="T26" fmla="*/ 2147483647 w 148"/>
              <a:gd name="T27" fmla="*/ 2147483647 h 32"/>
              <a:gd name="T28" fmla="*/ 2147483647 w 148"/>
              <a:gd name="T29" fmla="*/ 2147483647 h 32"/>
              <a:gd name="T30" fmla="*/ 2147483647 w 148"/>
              <a:gd name="T31" fmla="*/ 2147483647 h 32"/>
              <a:gd name="T32" fmla="*/ 2147483647 w 148"/>
              <a:gd name="T33" fmla="*/ 2147483647 h 32"/>
              <a:gd name="T34" fmla="*/ 2147483647 w 148"/>
              <a:gd name="T35" fmla="*/ 2147483647 h 32"/>
              <a:gd name="T36" fmla="*/ 2147483647 w 148"/>
              <a:gd name="T37" fmla="*/ 2147483647 h 32"/>
              <a:gd name="T38" fmla="*/ 2147483647 w 148"/>
              <a:gd name="T39" fmla="*/ 2147483647 h 32"/>
              <a:gd name="T40" fmla="*/ 2147483647 w 148"/>
              <a:gd name="T41" fmla="*/ 0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8" h="32">
                <a:moveTo>
                  <a:pt x="140" y="0"/>
                </a:moveTo>
                <a:lnTo>
                  <a:pt x="8" y="0"/>
                </a:lnTo>
                <a:lnTo>
                  <a:pt x="5" y="2"/>
                </a:lnTo>
                <a:lnTo>
                  <a:pt x="2" y="3"/>
                </a:lnTo>
                <a:lnTo>
                  <a:pt x="1" y="6"/>
                </a:lnTo>
                <a:lnTo>
                  <a:pt x="0" y="8"/>
                </a:lnTo>
                <a:lnTo>
                  <a:pt x="0" y="23"/>
                </a:lnTo>
                <a:lnTo>
                  <a:pt x="1" y="27"/>
                </a:lnTo>
                <a:lnTo>
                  <a:pt x="2" y="30"/>
                </a:lnTo>
                <a:lnTo>
                  <a:pt x="5" y="32"/>
                </a:lnTo>
                <a:lnTo>
                  <a:pt x="8" y="32"/>
                </a:lnTo>
                <a:lnTo>
                  <a:pt x="140" y="32"/>
                </a:lnTo>
                <a:lnTo>
                  <a:pt x="143" y="32"/>
                </a:lnTo>
                <a:lnTo>
                  <a:pt x="146" y="30"/>
                </a:lnTo>
                <a:lnTo>
                  <a:pt x="147" y="27"/>
                </a:lnTo>
                <a:lnTo>
                  <a:pt x="148" y="23"/>
                </a:lnTo>
                <a:lnTo>
                  <a:pt x="148" y="8"/>
                </a:lnTo>
                <a:lnTo>
                  <a:pt x="147" y="6"/>
                </a:lnTo>
                <a:lnTo>
                  <a:pt x="146" y="3"/>
                </a:lnTo>
                <a:lnTo>
                  <a:pt x="143" y="2"/>
                </a:lnTo>
                <a:lnTo>
                  <a:pt x="14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6" name="Freeform 258"/>
          <p:cNvSpPr>
            <a:spLocks noEditPoints="1"/>
          </p:cNvSpPr>
          <p:nvPr/>
        </p:nvSpPr>
        <p:spPr bwMode="auto">
          <a:xfrm>
            <a:off x="4056063"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2147483647 w 267"/>
              <a:gd name="T11" fmla="*/ 2147483647 h 269"/>
              <a:gd name="T12" fmla="*/ 2147483647 w 267"/>
              <a:gd name="T13" fmla="*/ 2147483647 h 269"/>
              <a:gd name="T14" fmla="*/ 2147483647 w 267"/>
              <a:gd name="T15" fmla="*/ 2147483647 h 269"/>
              <a:gd name="T16" fmla="*/ 0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2147483647 h 269"/>
              <a:gd name="T44" fmla="*/ 2147483647 w 267"/>
              <a:gd name="T45" fmla="*/ 2147483647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7" h="269">
                <a:moveTo>
                  <a:pt x="228" y="40"/>
                </a:moveTo>
                <a:lnTo>
                  <a:pt x="228" y="40"/>
                </a:lnTo>
                <a:lnTo>
                  <a:pt x="218" y="30"/>
                </a:lnTo>
                <a:lnTo>
                  <a:pt x="207" y="24"/>
                </a:lnTo>
                <a:lnTo>
                  <a:pt x="196" y="17"/>
                </a:lnTo>
                <a:lnTo>
                  <a:pt x="184" y="11"/>
                </a:lnTo>
                <a:lnTo>
                  <a:pt x="172" y="6"/>
                </a:lnTo>
                <a:lnTo>
                  <a:pt x="159" y="3"/>
                </a:lnTo>
                <a:lnTo>
                  <a:pt x="146" y="2"/>
                </a:lnTo>
                <a:lnTo>
                  <a:pt x="133" y="0"/>
                </a:lnTo>
                <a:lnTo>
                  <a:pt x="121" y="2"/>
                </a:lnTo>
                <a:lnTo>
                  <a:pt x="107" y="3"/>
                </a:lnTo>
                <a:lnTo>
                  <a:pt x="95" y="6"/>
                </a:lnTo>
                <a:lnTo>
                  <a:pt x="83" y="11"/>
                </a:lnTo>
                <a:lnTo>
                  <a:pt x="71" y="17"/>
                </a:lnTo>
                <a:lnTo>
                  <a:pt x="60" y="24"/>
                </a:lnTo>
                <a:lnTo>
                  <a:pt x="49" y="30"/>
                </a:lnTo>
                <a:lnTo>
                  <a:pt x="39" y="40"/>
                </a:lnTo>
                <a:lnTo>
                  <a:pt x="30" y="51"/>
                </a:lnTo>
                <a:lnTo>
                  <a:pt x="21" y="60"/>
                </a:lnTo>
                <a:lnTo>
                  <a:pt x="15" y="73"/>
                </a:lnTo>
                <a:lnTo>
                  <a:pt x="9" y="85"/>
                </a:lnTo>
                <a:lnTo>
                  <a:pt x="5" y="97"/>
                </a:lnTo>
                <a:lnTo>
                  <a:pt x="2" y="110"/>
                </a:lnTo>
                <a:lnTo>
                  <a:pt x="0" y="122"/>
                </a:lnTo>
                <a:lnTo>
                  <a:pt x="0" y="136"/>
                </a:lnTo>
                <a:lnTo>
                  <a:pt x="0" y="148"/>
                </a:lnTo>
                <a:lnTo>
                  <a:pt x="2" y="160"/>
                </a:lnTo>
                <a:lnTo>
                  <a:pt x="5" y="172"/>
                </a:lnTo>
                <a:lnTo>
                  <a:pt x="9" y="185"/>
                </a:lnTo>
                <a:lnTo>
                  <a:pt x="15" y="197"/>
                </a:lnTo>
                <a:lnTo>
                  <a:pt x="21" y="209"/>
                </a:lnTo>
                <a:lnTo>
                  <a:pt x="30" y="219"/>
                </a:lnTo>
                <a:lnTo>
                  <a:pt x="39" y="230"/>
                </a:lnTo>
                <a:lnTo>
                  <a:pt x="49" y="239"/>
                </a:lnTo>
                <a:lnTo>
                  <a:pt x="60" y="246"/>
                </a:lnTo>
                <a:lnTo>
                  <a:pt x="71" y="253"/>
                </a:lnTo>
                <a:lnTo>
                  <a:pt x="83" y="258"/>
                </a:lnTo>
                <a:lnTo>
                  <a:pt x="95" y="264"/>
                </a:lnTo>
                <a:lnTo>
                  <a:pt x="107" y="267"/>
                </a:lnTo>
                <a:lnTo>
                  <a:pt x="121" y="268"/>
                </a:lnTo>
                <a:lnTo>
                  <a:pt x="133" y="269"/>
                </a:lnTo>
                <a:lnTo>
                  <a:pt x="146" y="268"/>
                </a:lnTo>
                <a:lnTo>
                  <a:pt x="159" y="267"/>
                </a:lnTo>
                <a:lnTo>
                  <a:pt x="172" y="264"/>
                </a:lnTo>
                <a:lnTo>
                  <a:pt x="184" y="258"/>
                </a:lnTo>
                <a:lnTo>
                  <a:pt x="196" y="253"/>
                </a:lnTo>
                <a:lnTo>
                  <a:pt x="207" y="246"/>
                </a:lnTo>
                <a:lnTo>
                  <a:pt x="218" y="239"/>
                </a:lnTo>
                <a:lnTo>
                  <a:pt x="228" y="230"/>
                </a:lnTo>
                <a:lnTo>
                  <a:pt x="237" y="219"/>
                </a:lnTo>
                <a:lnTo>
                  <a:pt x="245" y="209"/>
                </a:lnTo>
                <a:lnTo>
                  <a:pt x="252" y="197"/>
                </a:lnTo>
                <a:lnTo>
                  <a:pt x="258" y="185"/>
                </a:lnTo>
                <a:lnTo>
                  <a:pt x="262" y="172"/>
                </a:lnTo>
                <a:lnTo>
                  <a:pt x="264" y="160"/>
                </a:lnTo>
                <a:lnTo>
                  <a:pt x="267" y="148"/>
                </a:lnTo>
                <a:lnTo>
                  <a:pt x="267" y="136"/>
                </a:lnTo>
                <a:lnTo>
                  <a:pt x="267" y="122"/>
                </a:lnTo>
                <a:lnTo>
                  <a:pt x="264" y="110"/>
                </a:lnTo>
                <a:lnTo>
                  <a:pt x="262" y="97"/>
                </a:lnTo>
                <a:lnTo>
                  <a:pt x="258" y="85"/>
                </a:lnTo>
                <a:lnTo>
                  <a:pt x="252" y="73"/>
                </a:lnTo>
                <a:lnTo>
                  <a:pt x="245" y="60"/>
                </a:lnTo>
                <a:lnTo>
                  <a:pt x="237" y="51"/>
                </a:lnTo>
                <a:lnTo>
                  <a:pt x="228" y="40"/>
                </a:lnTo>
                <a:close/>
                <a:moveTo>
                  <a:pt x="214" y="215"/>
                </a:moveTo>
                <a:lnTo>
                  <a:pt x="214" y="215"/>
                </a:lnTo>
                <a:lnTo>
                  <a:pt x="204" y="223"/>
                </a:lnTo>
                <a:lnTo>
                  <a:pt x="196" y="230"/>
                </a:lnTo>
                <a:lnTo>
                  <a:pt x="187" y="235"/>
                </a:lnTo>
                <a:lnTo>
                  <a:pt x="176" y="239"/>
                </a:lnTo>
                <a:lnTo>
                  <a:pt x="166" y="243"/>
                </a:lnTo>
                <a:lnTo>
                  <a:pt x="155" y="246"/>
                </a:lnTo>
                <a:lnTo>
                  <a:pt x="144" y="247"/>
                </a:lnTo>
                <a:lnTo>
                  <a:pt x="133" y="247"/>
                </a:lnTo>
                <a:lnTo>
                  <a:pt x="122" y="247"/>
                </a:lnTo>
                <a:lnTo>
                  <a:pt x="112" y="246"/>
                </a:lnTo>
                <a:lnTo>
                  <a:pt x="101" y="243"/>
                </a:lnTo>
                <a:lnTo>
                  <a:pt x="91" y="239"/>
                </a:lnTo>
                <a:lnTo>
                  <a:pt x="80" y="235"/>
                </a:lnTo>
                <a:lnTo>
                  <a:pt x="71" y="230"/>
                </a:lnTo>
                <a:lnTo>
                  <a:pt x="62" y="223"/>
                </a:lnTo>
                <a:lnTo>
                  <a:pt x="53" y="215"/>
                </a:lnTo>
                <a:lnTo>
                  <a:pt x="46" y="206"/>
                </a:lnTo>
                <a:lnTo>
                  <a:pt x="39" y="197"/>
                </a:lnTo>
                <a:lnTo>
                  <a:pt x="34" y="187"/>
                </a:lnTo>
                <a:lnTo>
                  <a:pt x="28" y="178"/>
                </a:lnTo>
                <a:lnTo>
                  <a:pt x="26" y="167"/>
                </a:lnTo>
                <a:lnTo>
                  <a:pt x="23" y="156"/>
                </a:lnTo>
                <a:lnTo>
                  <a:pt x="20" y="145"/>
                </a:lnTo>
                <a:lnTo>
                  <a:pt x="20" y="136"/>
                </a:lnTo>
                <a:lnTo>
                  <a:pt x="20" y="125"/>
                </a:lnTo>
                <a:lnTo>
                  <a:pt x="23" y="114"/>
                </a:lnTo>
                <a:lnTo>
                  <a:pt x="26" y="103"/>
                </a:lnTo>
                <a:lnTo>
                  <a:pt x="28" y="92"/>
                </a:lnTo>
                <a:lnTo>
                  <a:pt x="34" y="82"/>
                </a:lnTo>
                <a:lnTo>
                  <a:pt x="39" y="73"/>
                </a:lnTo>
                <a:lnTo>
                  <a:pt x="46" y="63"/>
                </a:lnTo>
                <a:lnTo>
                  <a:pt x="53" y="55"/>
                </a:lnTo>
                <a:lnTo>
                  <a:pt x="62" y="47"/>
                </a:lnTo>
                <a:lnTo>
                  <a:pt x="71" y="40"/>
                </a:lnTo>
                <a:lnTo>
                  <a:pt x="80" y="35"/>
                </a:lnTo>
                <a:lnTo>
                  <a:pt x="91" y="30"/>
                </a:lnTo>
                <a:lnTo>
                  <a:pt x="101" y="26"/>
                </a:lnTo>
                <a:lnTo>
                  <a:pt x="112" y="24"/>
                </a:lnTo>
                <a:lnTo>
                  <a:pt x="122" y="22"/>
                </a:lnTo>
                <a:lnTo>
                  <a:pt x="133" y="22"/>
                </a:lnTo>
                <a:lnTo>
                  <a:pt x="144" y="22"/>
                </a:lnTo>
                <a:lnTo>
                  <a:pt x="155" y="24"/>
                </a:lnTo>
                <a:lnTo>
                  <a:pt x="166" y="26"/>
                </a:lnTo>
                <a:lnTo>
                  <a:pt x="176" y="30"/>
                </a:lnTo>
                <a:lnTo>
                  <a:pt x="187" y="35"/>
                </a:lnTo>
                <a:lnTo>
                  <a:pt x="196" y="40"/>
                </a:lnTo>
                <a:lnTo>
                  <a:pt x="204" y="47"/>
                </a:lnTo>
                <a:lnTo>
                  <a:pt x="214" y="55"/>
                </a:lnTo>
                <a:lnTo>
                  <a:pt x="221" y="63"/>
                </a:lnTo>
                <a:lnTo>
                  <a:pt x="228" y="73"/>
                </a:lnTo>
                <a:lnTo>
                  <a:pt x="234" y="82"/>
                </a:lnTo>
                <a:lnTo>
                  <a:pt x="238" y="92"/>
                </a:lnTo>
                <a:lnTo>
                  <a:pt x="243" y="103"/>
                </a:lnTo>
                <a:lnTo>
                  <a:pt x="245" y="114"/>
                </a:lnTo>
                <a:lnTo>
                  <a:pt x="247" y="125"/>
                </a:lnTo>
                <a:lnTo>
                  <a:pt x="247" y="136"/>
                </a:lnTo>
                <a:lnTo>
                  <a:pt x="247" y="145"/>
                </a:lnTo>
                <a:lnTo>
                  <a:pt x="245" y="156"/>
                </a:lnTo>
                <a:lnTo>
                  <a:pt x="243" y="167"/>
                </a:lnTo>
                <a:lnTo>
                  <a:pt x="238" y="178"/>
                </a:lnTo>
                <a:lnTo>
                  <a:pt x="234" y="187"/>
                </a:lnTo>
                <a:lnTo>
                  <a:pt x="228" y="197"/>
                </a:lnTo>
                <a:lnTo>
                  <a:pt x="221" y="206"/>
                </a:lnTo>
                <a:lnTo>
                  <a:pt x="214" y="2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7" name="Freeform 259"/>
          <p:cNvSpPr>
            <a:spLocks/>
          </p:cNvSpPr>
          <p:nvPr/>
        </p:nvSpPr>
        <p:spPr bwMode="auto">
          <a:xfrm>
            <a:off x="4094163" y="2720975"/>
            <a:ext cx="68262" cy="66675"/>
          </a:xfrm>
          <a:custGeom>
            <a:avLst/>
            <a:gdLst>
              <a:gd name="T0" fmla="*/ 2147483647 w 124"/>
              <a:gd name="T1" fmla="*/ 2147483647 h 124"/>
              <a:gd name="T2" fmla="*/ 2147483647 w 124"/>
              <a:gd name="T3" fmla="*/ 2147483647 h 124"/>
              <a:gd name="T4" fmla="*/ 2147483647 w 124"/>
              <a:gd name="T5" fmla="*/ 0 h 124"/>
              <a:gd name="T6" fmla="*/ 2147483647 w 124"/>
              <a:gd name="T7" fmla="*/ 0 h 124"/>
              <a:gd name="T8" fmla="*/ 2147483647 w 124"/>
              <a:gd name="T9" fmla="*/ 0 h 124"/>
              <a:gd name="T10" fmla="*/ 2147483647 w 124"/>
              <a:gd name="T11" fmla="*/ 2147483647 h 124"/>
              <a:gd name="T12" fmla="*/ 2147483647 w 124"/>
              <a:gd name="T13" fmla="*/ 2147483647 h 124"/>
              <a:gd name="T14" fmla="*/ 2147483647 w 124"/>
              <a:gd name="T15" fmla="*/ 2147483647 h 124"/>
              <a:gd name="T16" fmla="*/ 2147483647 w 124"/>
              <a:gd name="T17" fmla="*/ 2147483647 h 124"/>
              <a:gd name="T18" fmla="*/ 2147483647 w 124"/>
              <a:gd name="T19" fmla="*/ 2147483647 h 124"/>
              <a:gd name="T20" fmla="*/ 2147483647 w 124"/>
              <a:gd name="T21" fmla="*/ 2147483647 h 124"/>
              <a:gd name="T22" fmla="*/ 2147483647 w 124"/>
              <a:gd name="T23" fmla="*/ 2147483647 h 124"/>
              <a:gd name="T24" fmla="*/ 2147483647 w 124"/>
              <a:gd name="T25" fmla="*/ 2147483647 h 124"/>
              <a:gd name="T26" fmla="*/ 2147483647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0 w 124"/>
              <a:gd name="T39" fmla="*/ 2147483647 h 124"/>
              <a:gd name="T40" fmla="*/ 0 w 124"/>
              <a:gd name="T41" fmla="*/ 2147483647 h 124"/>
              <a:gd name="T42" fmla="*/ 0 w 124"/>
              <a:gd name="T43" fmla="*/ 2147483647 h 124"/>
              <a:gd name="T44" fmla="*/ 2147483647 w 124"/>
              <a:gd name="T45" fmla="*/ 2147483647 h 124"/>
              <a:gd name="T46" fmla="*/ 2147483647 w 124"/>
              <a:gd name="T47" fmla="*/ 2147483647 h 124"/>
              <a:gd name="T48" fmla="*/ 2147483647 w 124"/>
              <a:gd name="T49" fmla="*/ 2147483647 h 124"/>
              <a:gd name="T50" fmla="*/ 2147483647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2147483647 w 124"/>
              <a:gd name="T71" fmla="*/ 2147483647 h 124"/>
              <a:gd name="T72" fmla="*/ 2147483647 w 124"/>
              <a:gd name="T73" fmla="*/ 2147483647 h 124"/>
              <a:gd name="T74" fmla="*/ 2147483647 w 124"/>
              <a:gd name="T75" fmla="*/ 2147483647 h 124"/>
              <a:gd name="T76" fmla="*/ 2147483647 w 124"/>
              <a:gd name="T77" fmla="*/ 2147483647 h 124"/>
              <a:gd name="T78" fmla="*/ 2147483647 w 124"/>
              <a:gd name="T79" fmla="*/ 2147483647 h 124"/>
              <a:gd name="T80" fmla="*/ 2147483647 w 124"/>
              <a:gd name="T81" fmla="*/ 2147483647 h 124"/>
              <a:gd name="T82" fmla="*/ 2147483647 w 124"/>
              <a:gd name="T83" fmla="*/ 2147483647 h 124"/>
              <a:gd name="T84" fmla="*/ 2147483647 w 124"/>
              <a:gd name="T85" fmla="*/ 2147483647 h 124"/>
              <a:gd name="T86" fmla="*/ 2147483647 w 124"/>
              <a:gd name="T87" fmla="*/ 2147483647 h 124"/>
              <a:gd name="T88" fmla="*/ 2147483647 w 124"/>
              <a:gd name="T89" fmla="*/ 2147483647 h 1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4" h="124">
                <a:moveTo>
                  <a:pt x="121" y="14"/>
                </a:moveTo>
                <a:lnTo>
                  <a:pt x="111" y="3"/>
                </a:lnTo>
                <a:lnTo>
                  <a:pt x="108" y="0"/>
                </a:lnTo>
                <a:lnTo>
                  <a:pt x="104" y="0"/>
                </a:lnTo>
                <a:lnTo>
                  <a:pt x="101" y="0"/>
                </a:lnTo>
                <a:lnTo>
                  <a:pt x="98" y="3"/>
                </a:lnTo>
                <a:lnTo>
                  <a:pt x="61" y="38"/>
                </a:lnTo>
                <a:lnTo>
                  <a:pt x="27" y="4"/>
                </a:lnTo>
                <a:lnTo>
                  <a:pt x="25" y="1"/>
                </a:lnTo>
                <a:lnTo>
                  <a:pt x="20" y="1"/>
                </a:lnTo>
                <a:lnTo>
                  <a:pt x="18" y="1"/>
                </a:lnTo>
                <a:lnTo>
                  <a:pt x="15" y="4"/>
                </a:lnTo>
                <a:lnTo>
                  <a:pt x="4" y="15"/>
                </a:lnTo>
                <a:lnTo>
                  <a:pt x="3" y="18"/>
                </a:lnTo>
                <a:lnTo>
                  <a:pt x="1" y="21"/>
                </a:lnTo>
                <a:lnTo>
                  <a:pt x="3" y="23"/>
                </a:lnTo>
                <a:lnTo>
                  <a:pt x="4" y="26"/>
                </a:lnTo>
                <a:lnTo>
                  <a:pt x="40" y="62"/>
                </a:lnTo>
                <a:lnTo>
                  <a:pt x="3" y="98"/>
                </a:lnTo>
                <a:lnTo>
                  <a:pt x="0" y="101"/>
                </a:lnTo>
                <a:lnTo>
                  <a:pt x="0" y="104"/>
                </a:lnTo>
                <a:lnTo>
                  <a:pt x="0" y="108"/>
                </a:lnTo>
                <a:lnTo>
                  <a:pt x="3" y="109"/>
                </a:lnTo>
                <a:lnTo>
                  <a:pt x="14" y="122"/>
                </a:lnTo>
                <a:lnTo>
                  <a:pt x="16" y="123"/>
                </a:lnTo>
                <a:lnTo>
                  <a:pt x="19" y="124"/>
                </a:lnTo>
                <a:lnTo>
                  <a:pt x="23" y="123"/>
                </a:lnTo>
                <a:lnTo>
                  <a:pt x="26" y="122"/>
                </a:lnTo>
                <a:lnTo>
                  <a:pt x="63" y="85"/>
                </a:lnTo>
                <a:lnTo>
                  <a:pt x="97" y="120"/>
                </a:lnTo>
                <a:lnTo>
                  <a:pt x="100" y="122"/>
                </a:lnTo>
                <a:lnTo>
                  <a:pt x="104" y="122"/>
                </a:lnTo>
                <a:lnTo>
                  <a:pt x="106" y="122"/>
                </a:lnTo>
                <a:lnTo>
                  <a:pt x="109" y="120"/>
                </a:lnTo>
                <a:lnTo>
                  <a:pt x="120" y="109"/>
                </a:lnTo>
                <a:lnTo>
                  <a:pt x="121" y="107"/>
                </a:lnTo>
                <a:lnTo>
                  <a:pt x="123" y="102"/>
                </a:lnTo>
                <a:lnTo>
                  <a:pt x="121" y="100"/>
                </a:lnTo>
                <a:lnTo>
                  <a:pt x="120" y="97"/>
                </a:lnTo>
                <a:lnTo>
                  <a:pt x="85" y="62"/>
                </a:lnTo>
                <a:lnTo>
                  <a:pt x="121" y="26"/>
                </a:lnTo>
                <a:lnTo>
                  <a:pt x="123" y="23"/>
                </a:lnTo>
                <a:lnTo>
                  <a:pt x="124" y="19"/>
                </a:lnTo>
                <a:lnTo>
                  <a:pt x="123" y="16"/>
                </a:lnTo>
                <a:lnTo>
                  <a:pt x="121"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8" name="Freeform 260"/>
          <p:cNvSpPr>
            <a:spLocks noEditPoints="1"/>
          </p:cNvSpPr>
          <p:nvPr/>
        </p:nvSpPr>
        <p:spPr bwMode="auto">
          <a:xfrm>
            <a:off x="5868988" y="1206500"/>
            <a:ext cx="63500" cy="146050"/>
          </a:xfrm>
          <a:custGeom>
            <a:avLst/>
            <a:gdLst>
              <a:gd name="T0" fmla="*/ 2147483647 w 116"/>
              <a:gd name="T1" fmla="*/ 0 h 271"/>
              <a:gd name="T2" fmla="*/ 2147483647 w 116"/>
              <a:gd name="T3" fmla="*/ 0 h 271"/>
              <a:gd name="T4" fmla="*/ 2147483647 w 116"/>
              <a:gd name="T5" fmla="*/ 2147483647 h 271"/>
              <a:gd name="T6" fmla="*/ 2147483647 w 116"/>
              <a:gd name="T7" fmla="*/ 2147483647 h 271"/>
              <a:gd name="T8" fmla="*/ 2147483647 w 116"/>
              <a:gd name="T9" fmla="*/ 2147483647 h 271"/>
              <a:gd name="T10" fmla="*/ 0 w 116"/>
              <a:gd name="T11" fmla="*/ 2147483647 h 271"/>
              <a:gd name="T12" fmla="*/ 0 w 116"/>
              <a:gd name="T13" fmla="*/ 2147483647 h 271"/>
              <a:gd name="T14" fmla="*/ 2147483647 w 116"/>
              <a:gd name="T15" fmla="*/ 2147483647 h 271"/>
              <a:gd name="T16" fmla="*/ 2147483647 w 116"/>
              <a:gd name="T17" fmla="*/ 2147483647 h 271"/>
              <a:gd name="T18" fmla="*/ 2147483647 w 116"/>
              <a:gd name="T19" fmla="*/ 2147483647 h 271"/>
              <a:gd name="T20" fmla="*/ 2147483647 w 116"/>
              <a:gd name="T21" fmla="*/ 2147483647 h 271"/>
              <a:gd name="T22" fmla="*/ 2147483647 w 116"/>
              <a:gd name="T23" fmla="*/ 2147483647 h 271"/>
              <a:gd name="T24" fmla="*/ 2147483647 w 116"/>
              <a:gd name="T25" fmla="*/ 2147483647 h 271"/>
              <a:gd name="T26" fmla="*/ 2147483647 w 116"/>
              <a:gd name="T27" fmla="*/ 2147483647 h 271"/>
              <a:gd name="T28" fmla="*/ 2147483647 w 116"/>
              <a:gd name="T29" fmla="*/ 2147483647 h 271"/>
              <a:gd name="T30" fmla="*/ 2147483647 w 116"/>
              <a:gd name="T31" fmla="*/ 2147483647 h 271"/>
              <a:gd name="T32" fmla="*/ 2147483647 w 116"/>
              <a:gd name="T33" fmla="*/ 2147483647 h 271"/>
              <a:gd name="T34" fmla="*/ 2147483647 w 116"/>
              <a:gd name="T35" fmla="*/ 2147483647 h 271"/>
              <a:gd name="T36" fmla="*/ 2147483647 w 116"/>
              <a:gd name="T37" fmla="*/ 2147483647 h 271"/>
              <a:gd name="T38" fmla="*/ 2147483647 w 116"/>
              <a:gd name="T39" fmla="*/ 2147483647 h 271"/>
              <a:gd name="T40" fmla="*/ 2147483647 w 116"/>
              <a:gd name="T41" fmla="*/ 0 h 271"/>
              <a:gd name="T42" fmla="*/ 2147483647 w 116"/>
              <a:gd name="T43" fmla="*/ 2147483647 h 271"/>
              <a:gd name="T44" fmla="*/ 2147483647 w 116"/>
              <a:gd name="T45" fmla="*/ 2147483647 h 271"/>
              <a:gd name="T46" fmla="*/ 2147483647 w 116"/>
              <a:gd name="T47" fmla="*/ 2147483647 h 271"/>
              <a:gd name="T48" fmla="*/ 2147483647 w 116"/>
              <a:gd name="T49" fmla="*/ 2147483647 h 271"/>
              <a:gd name="T50" fmla="*/ 2147483647 w 116"/>
              <a:gd name="T51" fmla="*/ 2147483647 h 271"/>
              <a:gd name="T52" fmla="*/ 2147483647 w 116"/>
              <a:gd name="T53" fmla="*/ 2147483647 h 271"/>
              <a:gd name="T54" fmla="*/ 2147483647 w 116"/>
              <a:gd name="T55" fmla="*/ 2147483647 h 271"/>
              <a:gd name="T56" fmla="*/ 2147483647 w 116"/>
              <a:gd name="T57" fmla="*/ 2147483647 h 271"/>
              <a:gd name="T58" fmla="*/ 2147483647 w 116"/>
              <a:gd name="T59" fmla="*/ 2147483647 h 271"/>
              <a:gd name="T60" fmla="*/ 2147483647 w 116"/>
              <a:gd name="T61" fmla="*/ 2147483647 h 271"/>
              <a:gd name="T62" fmla="*/ 2147483647 w 116"/>
              <a:gd name="T63" fmla="*/ 2147483647 h 271"/>
              <a:gd name="T64" fmla="*/ 2147483647 w 116"/>
              <a:gd name="T65" fmla="*/ 2147483647 h 271"/>
              <a:gd name="T66" fmla="*/ 2147483647 w 116"/>
              <a:gd name="T67" fmla="*/ 2147483647 h 271"/>
              <a:gd name="T68" fmla="*/ 2147483647 w 116"/>
              <a:gd name="T69" fmla="*/ 2147483647 h 271"/>
              <a:gd name="T70" fmla="*/ 2147483647 w 116"/>
              <a:gd name="T71" fmla="*/ 2147483647 h 271"/>
              <a:gd name="T72" fmla="*/ 2147483647 w 116"/>
              <a:gd name="T73" fmla="*/ 2147483647 h 271"/>
              <a:gd name="T74" fmla="*/ 2147483647 w 116"/>
              <a:gd name="T75" fmla="*/ 2147483647 h 271"/>
              <a:gd name="T76" fmla="*/ 2147483647 w 116"/>
              <a:gd name="T77" fmla="*/ 2147483647 h 271"/>
              <a:gd name="T78" fmla="*/ 2147483647 w 116"/>
              <a:gd name="T79" fmla="*/ 2147483647 h 271"/>
              <a:gd name="T80" fmla="*/ 2147483647 w 116"/>
              <a:gd name="T81" fmla="*/ 2147483647 h 271"/>
              <a:gd name="T82" fmla="*/ 2147483647 w 116"/>
              <a:gd name="T83" fmla="*/ 2147483647 h 271"/>
              <a:gd name="T84" fmla="*/ 2147483647 w 116"/>
              <a:gd name="T85" fmla="*/ 2147483647 h 271"/>
              <a:gd name="T86" fmla="*/ 2147483647 w 116"/>
              <a:gd name="T87" fmla="*/ 2147483647 h 271"/>
              <a:gd name="T88" fmla="*/ 2147483647 w 116"/>
              <a:gd name="T89" fmla="*/ 2147483647 h 271"/>
              <a:gd name="T90" fmla="*/ 2147483647 w 116"/>
              <a:gd name="T91" fmla="*/ 2147483647 h 271"/>
              <a:gd name="T92" fmla="*/ 2147483647 w 116"/>
              <a:gd name="T93" fmla="*/ 2147483647 h 271"/>
              <a:gd name="T94" fmla="*/ 2147483647 w 116"/>
              <a:gd name="T95" fmla="*/ 2147483647 h 271"/>
              <a:gd name="T96" fmla="*/ 2147483647 w 116"/>
              <a:gd name="T97" fmla="*/ 2147483647 h 2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6" h="271">
                <a:moveTo>
                  <a:pt x="99" y="0"/>
                </a:moveTo>
                <a:lnTo>
                  <a:pt x="18" y="0"/>
                </a:lnTo>
                <a:lnTo>
                  <a:pt x="11" y="1"/>
                </a:lnTo>
                <a:lnTo>
                  <a:pt x="6" y="5"/>
                </a:lnTo>
                <a:lnTo>
                  <a:pt x="2" y="9"/>
                </a:lnTo>
                <a:lnTo>
                  <a:pt x="0" y="16"/>
                </a:lnTo>
                <a:lnTo>
                  <a:pt x="0" y="255"/>
                </a:lnTo>
                <a:lnTo>
                  <a:pt x="2" y="262"/>
                </a:lnTo>
                <a:lnTo>
                  <a:pt x="6" y="267"/>
                </a:lnTo>
                <a:lnTo>
                  <a:pt x="11" y="270"/>
                </a:lnTo>
                <a:lnTo>
                  <a:pt x="18" y="271"/>
                </a:lnTo>
                <a:lnTo>
                  <a:pt x="99" y="271"/>
                </a:lnTo>
                <a:lnTo>
                  <a:pt x="106" y="270"/>
                </a:lnTo>
                <a:lnTo>
                  <a:pt x="111" y="267"/>
                </a:lnTo>
                <a:lnTo>
                  <a:pt x="115" y="262"/>
                </a:lnTo>
                <a:lnTo>
                  <a:pt x="116" y="255"/>
                </a:lnTo>
                <a:lnTo>
                  <a:pt x="116" y="16"/>
                </a:lnTo>
                <a:lnTo>
                  <a:pt x="115" y="9"/>
                </a:lnTo>
                <a:lnTo>
                  <a:pt x="111" y="5"/>
                </a:lnTo>
                <a:lnTo>
                  <a:pt x="106" y="1"/>
                </a:lnTo>
                <a:lnTo>
                  <a:pt x="99" y="0"/>
                </a:lnTo>
                <a:close/>
                <a:moveTo>
                  <a:pt x="18" y="15"/>
                </a:moveTo>
                <a:lnTo>
                  <a:pt x="99" y="15"/>
                </a:lnTo>
                <a:lnTo>
                  <a:pt x="101" y="15"/>
                </a:lnTo>
                <a:lnTo>
                  <a:pt x="101" y="16"/>
                </a:lnTo>
                <a:lnTo>
                  <a:pt x="101" y="33"/>
                </a:lnTo>
                <a:lnTo>
                  <a:pt x="15" y="33"/>
                </a:lnTo>
                <a:lnTo>
                  <a:pt x="15" y="16"/>
                </a:lnTo>
                <a:lnTo>
                  <a:pt x="17" y="15"/>
                </a:lnTo>
                <a:lnTo>
                  <a:pt x="18" y="15"/>
                </a:lnTo>
                <a:close/>
                <a:moveTo>
                  <a:pt x="15" y="87"/>
                </a:moveTo>
                <a:lnTo>
                  <a:pt x="15" y="76"/>
                </a:lnTo>
                <a:lnTo>
                  <a:pt x="100" y="76"/>
                </a:lnTo>
                <a:lnTo>
                  <a:pt x="100" y="87"/>
                </a:lnTo>
                <a:lnTo>
                  <a:pt x="15" y="87"/>
                </a:lnTo>
                <a:close/>
                <a:moveTo>
                  <a:pt x="15" y="63"/>
                </a:moveTo>
                <a:lnTo>
                  <a:pt x="15" y="53"/>
                </a:lnTo>
                <a:lnTo>
                  <a:pt x="100" y="53"/>
                </a:lnTo>
                <a:lnTo>
                  <a:pt x="100" y="63"/>
                </a:lnTo>
                <a:lnTo>
                  <a:pt x="15" y="63"/>
                </a:lnTo>
                <a:close/>
                <a:moveTo>
                  <a:pt x="99" y="256"/>
                </a:moveTo>
                <a:lnTo>
                  <a:pt x="18" y="256"/>
                </a:lnTo>
                <a:lnTo>
                  <a:pt x="17" y="256"/>
                </a:lnTo>
                <a:lnTo>
                  <a:pt x="15" y="255"/>
                </a:lnTo>
                <a:lnTo>
                  <a:pt x="15" y="241"/>
                </a:lnTo>
                <a:lnTo>
                  <a:pt x="101" y="241"/>
                </a:lnTo>
                <a:lnTo>
                  <a:pt x="101" y="255"/>
                </a:lnTo>
                <a:lnTo>
                  <a:pt x="101" y="256"/>
                </a:lnTo>
                <a:lnTo>
                  <a:pt x="99" y="25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49" name="Freeform 261"/>
          <p:cNvSpPr>
            <a:spLocks/>
          </p:cNvSpPr>
          <p:nvPr/>
        </p:nvSpPr>
        <p:spPr bwMode="auto">
          <a:xfrm>
            <a:off x="3216275" y="1546225"/>
            <a:ext cx="9525" cy="22225"/>
          </a:xfrm>
          <a:custGeom>
            <a:avLst/>
            <a:gdLst>
              <a:gd name="T0" fmla="*/ 2147483647 w 17"/>
              <a:gd name="T1" fmla="*/ 2147483647 h 42"/>
              <a:gd name="T2" fmla="*/ 2147483647 w 17"/>
              <a:gd name="T3" fmla="*/ 2147483647 h 42"/>
              <a:gd name="T4" fmla="*/ 2147483647 w 17"/>
              <a:gd name="T5" fmla="*/ 2147483647 h 42"/>
              <a:gd name="T6" fmla="*/ 2147483647 w 17"/>
              <a:gd name="T7" fmla="*/ 2147483647 h 42"/>
              <a:gd name="T8" fmla="*/ 2147483647 w 17"/>
              <a:gd name="T9" fmla="*/ 2147483647 h 42"/>
              <a:gd name="T10" fmla="*/ 2147483647 w 17"/>
              <a:gd name="T11" fmla="*/ 2147483647 h 42"/>
              <a:gd name="T12" fmla="*/ 2147483647 w 17"/>
              <a:gd name="T13" fmla="*/ 2147483647 h 42"/>
              <a:gd name="T14" fmla="*/ 2147483647 w 17"/>
              <a:gd name="T15" fmla="*/ 2147483647 h 42"/>
              <a:gd name="T16" fmla="*/ 2147483647 w 17"/>
              <a:gd name="T17" fmla="*/ 2147483647 h 42"/>
              <a:gd name="T18" fmla="*/ 2147483647 w 17"/>
              <a:gd name="T19" fmla="*/ 2147483647 h 42"/>
              <a:gd name="T20" fmla="*/ 2147483647 w 17"/>
              <a:gd name="T21" fmla="*/ 0 h 42"/>
              <a:gd name="T22" fmla="*/ 2147483647 w 17"/>
              <a:gd name="T23" fmla="*/ 0 h 42"/>
              <a:gd name="T24" fmla="*/ 2147483647 w 17"/>
              <a:gd name="T25" fmla="*/ 2147483647 h 42"/>
              <a:gd name="T26" fmla="*/ 0 w 17"/>
              <a:gd name="T27" fmla="*/ 2147483647 h 42"/>
              <a:gd name="T28" fmla="*/ 0 w 17"/>
              <a:gd name="T29" fmla="*/ 2147483647 h 42"/>
              <a:gd name="T30" fmla="*/ 2147483647 w 17"/>
              <a:gd name="T31" fmla="*/ 2147483647 h 42"/>
              <a:gd name="T32" fmla="*/ 2147483647 w 17"/>
              <a:gd name="T33" fmla="*/ 2147483647 h 42"/>
              <a:gd name="T34" fmla="*/ 2147483647 w 17"/>
              <a:gd name="T35" fmla="*/ 2147483647 h 42"/>
              <a:gd name="T36" fmla="*/ 0 w 17"/>
              <a:gd name="T37" fmla="*/ 2147483647 h 42"/>
              <a:gd name="T38" fmla="*/ 0 w 17"/>
              <a:gd name="T39" fmla="*/ 2147483647 h 42"/>
              <a:gd name="T40" fmla="*/ 2147483647 w 17"/>
              <a:gd name="T41" fmla="*/ 2147483647 h 42"/>
              <a:gd name="T42" fmla="*/ 2147483647 w 17"/>
              <a:gd name="T43" fmla="*/ 2147483647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 h="42">
                <a:moveTo>
                  <a:pt x="6" y="42"/>
                </a:moveTo>
                <a:lnTo>
                  <a:pt x="6" y="42"/>
                </a:lnTo>
                <a:lnTo>
                  <a:pt x="7" y="42"/>
                </a:lnTo>
                <a:lnTo>
                  <a:pt x="11" y="41"/>
                </a:lnTo>
                <a:lnTo>
                  <a:pt x="13" y="38"/>
                </a:lnTo>
                <a:lnTo>
                  <a:pt x="15" y="30"/>
                </a:lnTo>
                <a:lnTo>
                  <a:pt x="17" y="21"/>
                </a:lnTo>
                <a:lnTo>
                  <a:pt x="15" y="11"/>
                </a:lnTo>
                <a:lnTo>
                  <a:pt x="13" y="3"/>
                </a:lnTo>
                <a:lnTo>
                  <a:pt x="13" y="1"/>
                </a:lnTo>
                <a:lnTo>
                  <a:pt x="10" y="0"/>
                </a:lnTo>
                <a:lnTo>
                  <a:pt x="6" y="0"/>
                </a:lnTo>
                <a:lnTo>
                  <a:pt x="2" y="1"/>
                </a:lnTo>
                <a:lnTo>
                  <a:pt x="0" y="3"/>
                </a:lnTo>
                <a:lnTo>
                  <a:pt x="0" y="4"/>
                </a:lnTo>
                <a:lnTo>
                  <a:pt x="3" y="12"/>
                </a:lnTo>
                <a:lnTo>
                  <a:pt x="3" y="21"/>
                </a:lnTo>
                <a:lnTo>
                  <a:pt x="3" y="29"/>
                </a:lnTo>
                <a:lnTo>
                  <a:pt x="0" y="37"/>
                </a:lnTo>
                <a:lnTo>
                  <a:pt x="0" y="38"/>
                </a:lnTo>
                <a:lnTo>
                  <a:pt x="2" y="40"/>
                </a:lnTo>
                <a:lnTo>
                  <a:pt x="6" y="4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0" name="Freeform 262"/>
          <p:cNvSpPr>
            <a:spLocks/>
          </p:cNvSpPr>
          <p:nvPr/>
        </p:nvSpPr>
        <p:spPr bwMode="auto">
          <a:xfrm>
            <a:off x="3246438" y="1524000"/>
            <a:ext cx="15875" cy="65088"/>
          </a:xfrm>
          <a:custGeom>
            <a:avLst/>
            <a:gdLst>
              <a:gd name="T0" fmla="*/ 2147483647 w 30"/>
              <a:gd name="T1" fmla="*/ 2147483647 h 119"/>
              <a:gd name="T2" fmla="*/ 2147483647 w 30"/>
              <a:gd name="T3" fmla="*/ 2147483647 h 119"/>
              <a:gd name="T4" fmla="*/ 2147483647 w 30"/>
              <a:gd name="T5" fmla="*/ 2147483647 h 119"/>
              <a:gd name="T6" fmla="*/ 2147483647 w 30"/>
              <a:gd name="T7" fmla="*/ 2147483647 h 119"/>
              <a:gd name="T8" fmla="*/ 2147483647 w 30"/>
              <a:gd name="T9" fmla="*/ 2147483647 h 119"/>
              <a:gd name="T10" fmla="*/ 2147483647 w 30"/>
              <a:gd name="T11" fmla="*/ 2147483647 h 119"/>
              <a:gd name="T12" fmla="*/ 2147483647 w 30"/>
              <a:gd name="T13" fmla="*/ 2147483647 h 119"/>
              <a:gd name="T14" fmla="*/ 2147483647 w 30"/>
              <a:gd name="T15" fmla="*/ 2147483647 h 119"/>
              <a:gd name="T16" fmla="*/ 2147483647 w 30"/>
              <a:gd name="T17" fmla="*/ 2147483647 h 119"/>
              <a:gd name="T18" fmla="*/ 2147483647 w 30"/>
              <a:gd name="T19" fmla="*/ 2147483647 h 119"/>
              <a:gd name="T20" fmla="*/ 2147483647 w 30"/>
              <a:gd name="T21" fmla="*/ 2147483647 h 119"/>
              <a:gd name="T22" fmla="*/ 2147483647 w 30"/>
              <a:gd name="T23" fmla="*/ 2147483647 h 119"/>
              <a:gd name="T24" fmla="*/ 2147483647 w 30"/>
              <a:gd name="T25" fmla="*/ 2147483647 h 119"/>
              <a:gd name="T26" fmla="*/ 2147483647 w 30"/>
              <a:gd name="T27" fmla="*/ 0 h 119"/>
              <a:gd name="T28" fmla="*/ 2147483647 w 30"/>
              <a:gd name="T29" fmla="*/ 0 h 119"/>
              <a:gd name="T30" fmla="*/ 0 w 30"/>
              <a:gd name="T31" fmla="*/ 2147483647 h 119"/>
              <a:gd name="T32" fmla="*/ 0 w 30"/>
              <a:gd name="T33" fmla="*/ 2147483647 h 119"/>
              <a:gd name="T34" fmla="*/ 0 w 30"/>
              <a:gd name="T35" fmla="*/ 2147483647 h 119"/>
              <a:gd name="T36" fmla="*/ 2147483647 w 30"/>
              <a:gd name="T37" fmla="*/ 2147483647 h 119"/>
              <a:gd name="T38" fmla="*/ 2147483647 w 30"/>
              <a:gd name="T39" fmla="*/ 2147483647 h 119"/>
              <a:gd name="T40" fmla="*/ 2147483647 w 30"/>
              <a:gd name="T41" fmla="*/ 2147483647 h 119"/>
              <a:gd name="T42" fmla="*/ 2147483647 w 30"/>
              <a:gd name="T43" fmla="*/ 2147483647 h 119"/>
              <a:gd name="T44" fmla="*/ 2147483647 w 30"/>
              <a:gd name="T45" fmla="*/ 2147483647 h 119"/>
              <a:gd name="T46" fmla="*/ 2147483647 w 30"/>
              <a:gd name="T47" fmla="*/ 2147483647 h 119"/>
              <a:gd name="T48" fmla="*/ 2147483647 w 30"/>
              <a:gd name="T49" fmla="*/ 2147483647 h 119"/>
              <a:gd name="T50" fmla="*/ 0 w 30"/>
              <a:gd name="T51" fmla="*/ 2147483647 h 119"/>
              <a:gd name="T52" fmla="*/ 0 w 30"/>
              <a:gd name="T53" fmla="*/ 2147483647 h 119"/>
              <a:gd name="T54" fmla="*/ 0 w 30"/>
              <a:gd name="T55" fmla="*/ 2147483647 h 119"/>
              <a:gd name="T56" fmla="*/ 2147483647 w 30"/>
              <a:gd name="T57" fmla="*/ 2147483647 h 1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0" h="119">
                <a:moveTo>
                  <a:pt x="3" y="117"/>
                </a:moveTo>
                <a:lnTo>
                  <a:pt x="3" y="117"/>
                </a:lnTo>
                <a:lnTo>
                  <a:pt x="5" y="119"/>
                </a:lnTo>
                <a:lnTo>
                  <a:pt x="10" y="117"/>
                </a:lnTo>
                <a:lnTo>
                  <a:pt x="12" y="116"/>
                </a:lnTo>
                <a:lnTo>
                  <a:pt x="20" y="102"/>
                </a:lnTo>
                <a:lnTo>
                  <a:pt x="26" y="87"/>
                </a:lnTo>
                <a:lnTo>
                  <a:pt x="30" y="74"/>
                </a:lnTo>
                <a:lnTo>
                  <a:pt x="30" y="59"/>
                </a:lnTo>
                <a:lnTo>
                  <a:pt x="30" y="44"/>
                </a:lnTo>
                <a:lnTo>
                  <a:pt x="26" y="30"/>
                </a:lnTo>
                <a:lnTo>
                  <a:pt x="20" y="15"/>
                </a:lnTo>
                <a:lnTo>
                  <a:pt x="12" y="1"/>
                </a:lnTo>
                <a:lnTo>
                  <a:pt x="8" y="0"/>
                </a:lnTo>
                <a:lnTo>
                  <a:pt x="3" y="0"/>
                </a:lnTo>
                <a:lnTo>
                  <a:pt x="0" y="3"/>
                </a:lnTo>
                <a:lnTo>
                  <a:pt x="0" y="4"/>
                </a:lnTo>
                <a:lnTo>
                  <a:pt x="0" y="5"/>
                </a:lnTo>
                <a:lnTo>
                  <a:pt x="8" y="18"/>
                </a:lnTo>
                <a:lnTo>
                  <a:pt x="14" y="31"/>
                </a:lnTo>
                <a:lnTo>
                  <a:pt x="16" y="45"/>
                </a:lnTo>
                <a:lnTo>
                  <a:pt x="18" y="59"/>
                </a:lnTo>
                <a:lnTo>
                  <a:pt x="16" y="72"/>
                </a:lnTo>
                <a:lnTo>
                  <a:pt x="14" y="86"/>
                </a:lnTo>
                <a:lnTo>
                  <a:pt x="8" y="100"/>
                </a:lnTo>
                <a:lnTo>
                  <a:pt x="0" y="112"/>
                </a:lnTo>
                <a:lnTo>
                  <a:pt x="0" y="113"/>
                </a:lnTo>
                <a:lnTo>
                  <a:pt x="0" y="116"/>
                </a:lnTo>
                <a:lnTo>
                  <a:pt x="3"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1" name="Freeform 263"/>
          <p:cNvSpPr>
            <a:spLocks/>
          </p:cNvSpPr>
          <p:nvPr/>
        </p:nvSpPr>
        <p:spPr bwMode="auto">
          <a:xfrm>
            <a:off x="3232150" y="1535113"/>
            <a:ext cx="11113" cy="41275"/>
          </a:xfrm>
          <a:custGeom>
            <a:avLst/>
            <a:gdLst>
              <a:gd name="T0" fmla="*/ 2147483647 w 21"/>
              <a:gd name="T1" fmla="*/ 2147483647 h 73"/>
              <a:gd name="T2" fmla="*/ 2147483647 w 21"/>
              <a:gd name="T3" fmla="*/ 2147483647 h 73"/>
              <a:gd name="T4" fmla="*/ 2147483647 w 21"/>
              <a:gd name="T5" fmla="*/ 2147483647 h 73"/>
              <a:gd name="T6" fmla="*/ 2147483647 w 21"/>
              <a:gd name="T7" fmla="*/ 2147483647 h 73"/>
              <a:gd name="T8" fmla="*/ 2147483647 w 21"/>
              <a:gd name="T9" fmla="*/ 2147483647 h 73"/>
              <a:gd name="T10" fmla="*/ 2147483647 w 21"/>
              <a:gd name="T11" fmla="*/ 2147483647 h 73"/>
              <a:gd name="T12" fmla="*/ 2147483647 w 21"/>
              <a:gd name="T13" fmla="*/ 2147483647 h 73"/>
              <a:gd name="T14" fmla="*/ 2147483647 w 21"/>
              <a:gd name="T15" fmla="*/ 2147483647 h 73"/>
              <a:gd name="T16" fmla="*/ 2147483647 w 21"/>
              <a:gd name="T17" fmla="*/ 2147483647 h 73"/>
              <a:gd name="T18" fmla="*/ 2147483647 w 21"/>
              <a:gd name="T19" fmla="*/ 2147483647 h 73"/>
              <a:gd name="T20" fmla="*/ 2147483647 w 21"/>
              <a:gd name="T21" fmla="*/ 2147483647 h 73"/>
              <a:gd name="T22" fmla="*/ 2147483647 w 21"/>
              <a:gd name="T23" fmla="*/ 2147483647 h 73"/>
              <a:gd name="T24" fmla="*/ 2147483647 w 21"/>
              <a:gd name="T25" fmla="*/ 2147483647 h 73"/>
              <a:gd name="T26" fmla="*/ 2147483647 w 21"/>
              <a:gd name="T27" fmla="*/ 0 h 73"/>
              <a:gd name="T28" fmla="*/ 2147483647 w 21"/>
              <a:gd name="T29" fmla="*/ 0 h 73"/>
              <a:gd name="T30" fmla="*/ 0 w 21"/>
              <a:gd name="T31" fmla="*/ 2147483647 h 73"/>
              <a:gd name="T32" fmla="*/ 0 w 21"/>
              <a:gd name="T33" fmla="*/ 2147483647 h 73"/>
              <a:gd name="T34" fmla="*/ 0 w 21"/>
              <a:gd name="T35" fmla="*/ 2147483647 h 73"/>
              <a:gd name="T36" fmla="*/ 2147483647 w 21"/>
              <a:gd name="T37" fmla="*/ 2147483647 h 73"/>
              <a:gd name="T38" fmla="*/ 2147483647 w 21"/>
              <a:gd name="T39" fmla="*/ 2147483647 h 73"/>
              <a:gd name="T40" fmla="*/ 2147483647 w 21"/>
              <a:gd name="T41" fmla="*/ 2147483647 h 73"/>
              <a:gd name="T42" fmla="*/ 2147483647 w 21"/>
              <a:gd name="T43" fmla="*/ 2147483647 h 73"/>
              <a:gd name="T44" fmla="*/ 2147483647 w 21"/>
              <a:gd name="T45" fmla="*/ 2147483647 h 73"/>
              <a:gd name="T46" fmla="*/ 2147483647 w 21"/>
              <a:gd name="T47" fmla="*/ 2147483647 h 73"/>
              <a:gd name="T48" fmla="*/ 2147483647 w 21"/>
              <a:gd name="T49" fmla="*/ 2147483647 h 73"/>
              <a:gd name="T50" fmla="*/ 0 w 21"/>
              <a:gd name="T51" fmla="*/ 2147483647 h 73"/>
              <a:gd name="T52" fmla="*/ 0 w 21"/>
              <a:gd name="T53" fmla="*/ 2147483647 h 73"/>
              <a:gd name="T54" fmla="*/ 0 w 21"/>
              <a:gd name="T55" fmla="*/ 2147483647 h 73"/>
              <a:gd name="T56" fmla="*/ 2147483647 w 21"/>
              <a:gd name="T57" fmla="*/ 2147483647 h 7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 h="73">
                <a:moveTo>
                  <a:pt x="4" y="73"/>
                </a:moveTo>
                <a:lnTo>
                  <a:pt x="4" y="73"/>
                </a:lnTo>
                <a:lnTo>
                  <a:pt x="6" y="73"/>
                </a:lnTo>
                <a:lnTo>
                  <a:pt x="10" y="73"/>
                </a:lnTo>
                <a:lnTo>
                  <a:pt x="13" y="71"/>
                </a:lnTo>
                <a:lnTo>
                  <a:pt x="15" y="62"/>
                </a:lnTo>
                <a:lnTo>
                  <a:pt x="18" y="54"/>
                </a:lnTo>
                <a:lnTo>
                  <a:pt x="19" y="45"/>
                </a:lnTo>
                <a:lnTo>
                  <a:pt x="21" y="37"/>
                </a:lnTo>
                <a:lnTo>
                  <a:pt x="19" y="28"/>
                </a:lnTo>
                <a:lnTo>
                  <a:pt x="18" y="19"/>
                </a:lnTo>
                <a:lnTo>
                  <a:pt x="15" y="11"/>
                </a:lnTo>
                <a:lnTo>
                  <a:pt x="13" y="2"/>
                </a:lnTo>
                <a:lnTo>
                  <a:pt x="9" y="0"/>
                </a:lnTo>
                <a:lnTo>
                  <a:pt x="4" y="0"/>
                </a:lnTo>
                <a:lnTo>
                  <a:pt x="0" y="2"/>
                </a:lnTo>
                <a:lnTo>
                  <a:pt x="0" y="4"/>
                </a:lnTo>
                <a:lnTo>
                  <a:pt x="0" y="5"/>
                </a:lnTo>
                <a:lnTo>
                  <a:pt x="3" y="13"/>
                </a:lnTo>
                <a:lnTo>
                  <a:pt x="6" y="20"/>
                </a:lnTo>
                <a:lnTo>
                  <a:pt x="7" y="28"/>
                </a:lnTo>
                <a:lnTo>
                  <a:pt x="9" y="37"/>
                </a:lnTo>
                <a:lnTo>
                  <a:pt x="7" y="45"/>
                </a:lnTo>
                <a:lnTo>
                  <a:pt x="6" y="53"/>
                </a:lnTo>
                <a:lnTo>
                  <a:pt x="3" y="60"/>
                </a:lnTo>
                <a:lnTo>
                  <a:pt x="0" y="68"/>
                </a:lnTo>
                <a:lnTo>
                  <a:pt x="0" y="69"/>
                </a:lnTo>
                <a:lnTo>
                  <a:pt x="0" y="71"/>
                </a:lnTo>
                <a:lnTo>
                  <a:pt x="4" y="7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2" name="Freeform 264"/>
          <p:cNvSpPr>
            <a:spLocks noEditPoints="1"/>
          </p:cNvSpPr>
          <p:nvPr/>
        </p:nvSpPr>
        <p:spPr bwMode="auto">
          <a:xfrm>
            <a:off x="3168650" y="1546225"/>
            <a:ext cx="147638" cy="101600"/>
          </a:xfrm>
          <a:custGeom>
            <a:avLst/>
            <a:gdLst>
              <a:gd name="T0" fmla="*/ 2147483647 w 273"/>
              <a:gd name="T1" fmla="*/ 2147483647 h 190"/>
              <a:gd name="T2" fmla="*/ 2147483647 w 273"/>
              <a:gd name="T3" fmla="*/ 2147483647 h 190"/>
              <a:gd name="T4" fmla="*/ 2147483647 w 273"/>
              <a:gd name="T5" fmla="*/ 0 h 190"/>
              <a:gd name="T6" fmla="*/ 2147483647 w 273"/>
              <a:gd name="T7" fmla="*/ 2147483647 h 190"/>
              <a:gd name="T8" fmla="*/ 2147483647 w 273"/>
              <a:gd name="T9" fmla="*/ 2147483647 h 190"/>
              <a:gd name="T10" fmla="*/ 2147483647 w 273"/>
              <a:gd name="T11" fmla="*/ 2147483647 h 190"/>
              <a:gd name="T12" fmla="*/ 0 w 273"/>
              <a:gd name="T13" fmla="*/ 2147483647 h 190"/>
              <a:gd name="T14" fmla="*/ 2147483647 w 273"/>
              <a:gd name="T15" fmla="*/ 2147483647 h 190"/>
              <a:gd name="T16" fmla="*/ 2147483647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2147483647 h 190"/>
              <a:gd name="T40" fmla="*/ 2147483647 w 273"/>
              <a:gd name="T41" fmla="*/ 2147483647 h 190"/>
              <a:gd name="T42" fmla="*/ 2147483647 w 273"/>
              <a:gd name="T43" fmla="*/ 2147483647 h 190"/>
              <a:gd name="T44" fmla="*/ 2147483647 w 273"/>
              <a:gd name="T45" fmla="*/ 2147483647 h 190"/>
              <a:gd name="T46" fmla="*/ 2147483647 w 273"/>
              <a:gd name="T47" fmla="*/ 2147483647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2147483647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2147483647 w 273"/>
              <a:gd name="T75" fmla="*/ 2147483647 h 190"/>
              <a:gd name="T76" fmla="*/ 2147483647 w 273"/>
              <a:gd name="T77" fmla="*/ 2147483647 h 190"/>
              <a:gd name="T78" fmla="*/ 2147483647 w 273"/>
              <a:gd name="T79" fmla="*/ 2147483647 h 190"/>
              <a:gd name="T80" fmla="*/ 2147483647 w 273"/>
              <a:gd name="T81" fmla="*/ 2147483647 h 1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73" h="190">
                <a:moveTo>
                  <a:pt x="261" y="111"/>
                </a:moveTo>
                <a:lnTo>
                  <a:pt x="68" y="111"/>
                </a:lnTo>
                <a:lnTo>
                  <a:pt x="68" y="3"/>
                </a:lnTo>
                <a:lnTo>
                  <a:pt x="68" y="1"/>
                </a:lnTo>
                <a:lnTo>
                  <a:pt x="67" y="0"/>
                </a:lnTo>
                <a:lnTo>
                  <a:pt x="55" y="0"/>
                </a:lnTo>
                <a:lnTo>
                  <a:pt x="53" y="1"/>
                </a:lnTo>
                <a:lnTo>
                  <a:pt x="53" y="3"/>
                </a:lnTo>
                <a:lnTo>
                  <a:pt x="53" y="111"/>
                </a:lnTo>
                <a:lnTo>
                  <a:pt x="12" y="111"/>
                </a:lnTo>
                <a:lnTo>
                  <a:pt x="8" y="112"/>
                </a:lnTo>
                <a:lnTo>
                  <a:pt x="4" y="113"/>
                </a:lnTo>
                <a:lnTo>
                  <a:pt x="1" y="117"/>
                </a:lnTo>
                <a:lnTo>
                  <a:pt x="0" y="122"/>
                </a:lnTo>
                <a:lnTo>
                  <a:pt x="0" y="177"/>
                </a:lnTo>
                <a:lnTo>
                  <a:pt x="1" y="183"/>
                </a:lnTo>
                <a:lnTo>
                  <a:pt x="4" y="186"/>
                </a:lnTo>
                <a:lnTo>
                  <a:pt x="8" y="188"/>
                </a:lnTo>
                <a:lnTo>
                  <a:pt x="12" y="190"/>
                </a:lnTo>
                <a:lnTo>
                  <a:pt x="261" y="190"/>
                </a:lnTo>
                <a:lnTo>
                  <a:pt x="265" y="188"/>
                </a:lnTo>
                <a:lnTo>
                  <a:pt x="269" y="186"/>
                </a:lnTo>
                <a:lnTo>
                  <a:pt x="272" y="183"/>
                </a:lnTo>
                <a:lnTo>
                  <a:pt x="273" y="177"/>
                </a:lnTo>
                <a:lnTo>
                  <a:pt x="273" y="122"/>
                </a:lnTo>
                <a:lnTo>
                  <a:pt x="272" y="117"/>
                </a:lnTo>
                <a:lnTo>
                  <a:pt x="269" y="113"/>
                </a:lnTo>
                <a:lnTo>
                  <a:pt x="265" y="112"/>
                </a:lnTo>
                <a:lnTo>
                  <a:pt x="261" y="111"/>
                </a:lnTo>
                <a:close/>
                <a:moveTo>
                  <a:pt x="37" y="158"/>
                </a:moveTo>
                <a:lnTo>
                  <a:pt x="37" y="158"/>
                </a:lnTo>
                <a:lnTo>
                  <a:pt x="34" y="157"/>
                </a:lnTo>
                <a:lnTo>
                  <a:pt x="33" y="156"/>
                </a:lnTo>
                <a:lnTo>
                  <a:pt x="31" y="153"/>
                </a:lnTo>
                <a:lnTo>
                  <a:pt x="30" y="150"/>
                </a:lnTo>
                <a:lnTo>
                  <a:pt x="31" y="147"/>
                </a:lnTo>
                <a:lnTo>
                  <a:pt x="33" y="145"/>
                </a:lnTo>
                <a:lnTo>
                  <a:pt x="34" y="143"/>
                </a:lnTo>
                <a:lnTo>
                  <a:pt x="37" y="143"/>
                </a:lnTo>
                <a:lnTo>
                  <a:pt x="41" y="143"/>
                </a:lnTo>
                <a:lnTo>
                  <a:pt x="42" y="145"/>
                </a:lnTo>
                <a:lnTo>
                  <a:pt x="44" y="147"/>
                </a:lnTo>
                <a:lnTo>
                  <a:pt x="45" y="150"/>
                </a:lnTo>
                <a:lnTo>
                  <a:pt x="44" y="153"/>
                </a:lnTo>
                <a:lnTo>
                  <a:pt x="42" y="156"/>
                </a:lnTo>
                <a:lnTo>
                  <a:pt x="41" y="157"/>
                </a:lnTo>
                <a:lnTo>
                  <a:pt x="37" y="158"/>
                </a:lnTo>
                <a:close/>
                <a:moveTo>
                  <a:pt x="64" y="158"/>
                </a:moveTo>
                <a:lnTo>
                  <a:pt x="64" y="158"/>
                </a:lnTo>
                <a:lnTo>
                  <a:pt x="61" y="157"/>
                </a:lnTo>
                <a:lnTo>
                  <a:pt x="59" y="156"/>
                </a:lnTo>
                <a:lnTo>
                  <a:pt x="57" y="153"/>
                </a:lnTo>
                <a:lnTo>
                  <a:pt x="57" y="150"/>
                </a:lnTo>
                <a:lnTo>
                  <a:pt x="57" y="147"/>
                </a:lnTo>
                <a:lnTo>
                  <a:pt x="59" y="145"/>
                </a:lnTo>
                <a:lnTo>
                  <a:pt x="61" y="143"/>
                </a:lnTo>
                <a:lnTo>
                  <a:pt x="64" y="143"/>
                </a:lnTo>
                <a:lnTo>
                  <a:pt x="67" y="143"/>
                </a:lnTo>
                <a:lnTo>
                  <a:pt x="70" y="145"/>
                </a:lnTo>
                <a:lnTo>
                  <a:pt x="71" y="147"/>
                </a:lnTo>
                <a:lnTo>
                  <a:pt x="72" y="150"/>
                </a:lnTo>
                <a:lnTo>
                  <a:pt x="71" y="153"/>
                </a:lnTo>
                <a:lnTo>
                  <a:pt x="70" y="156"/>
                </a:lnTo>
                <a:lnTo>
                  <a:pt x="67" y="157"/>
                </a:lnTo>
                <a:lnTo>
                  <a:pt x="64" y="158"/>
                </a:lnTo>
                <a:close/>
                <a:moveTo>
                  <a:pt x="91" y="158"/>
                </a:moveTo>
                <a:lnTo>
                  <a:pt x="91" y="158"/>
                </a:lnTo>
                <a:lnTo>
                  <a:pt x="89" y="157"/>
                </a:lnTo>
                <a:lnTo>
                  <a:pt x="86" y="156"/>
                </a:lnTo>
                <a:lnTo>
                  <a:pt x="85" y="153"/>
                </a:lnTo>
                <a:lnTo>
                  <a:pt x="85" y="150"/>
                </a:lnTo>
                <a:lnTo>
                  <a:pt x="85" y="147"/>
                </a:lnTo>
                <a:lnTo>
                  <a:pt x="86" y="145"/>
                </a:lnTo>
                <a:lnTo>
                  <a:pt x="89" y="143"/>
                </a:lnTo>
                <a:lnTo>
                  <a:pt x="91" y="143"/>
                </a:lnTo>
                <a:lnTo>
                  <a:pt x="94" y="143"/>
                </a:lnTo>
                <a:lnTo>
                  <a:pt x="97" y="145"/>
                </a:lnTo>
                <a:lnTo>
                  <a:pt x="98" y="147"/>
                </a:lnTo>
                <a:lnTo>
                  <a:pt x="98" y="150"/>
                </a:lnTo>
                <a:lnTo>
                  <a:pt x="98" y="153"/>
                </a:lnTo>
                <a:lnTo>
                  <a:pt x="97" y="156"/>
                </a:lnTo>
                <a:lnTo>
                  <a:pt x="94" y="157"/>
                </a:lnTo>
                <a:lnTo>
                  <a:pt x="91"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3" name="Freeform 265"/>
          <p:cNvSpPr>
            <a:spLocks/>
          </p:cNvSpPr>
          <p:nvPr/>
        </p:nvSpPr>
        <p:spPr bwMode="auto">
          <a:xfrm>
            <a:off x="5568950" y="1860550"/>
            <a:ext cx="36513" cy="55563"/>
          </a:xfrm>
          <a:custGeom>
            <a:avLst/>
            <a:gdLst>
              <a:gd name="T0" fmla="*/ 2147483647 w 65"/>
              <a:gd name="T1" fmla="*/ 2147483647 h 105"/>
              <a:gd name="T2" fmla="*/ 2147483647 w 65"/>
              <a:gd name="T3" fmla="*/ 2147483647 h 105"/>
              <a:gd name="T4" fmla="*/ 2147483647 w 65"/>
              <a:gd name="T5" fmla="*/ 2147483647 h 105"/>
              <a:gd name="T6" fmla="*/ 2147483647 w 65"/>
              <a:gd name="T7" fmla="*/ 2147483647 h 105"/>
              <a:gd name="T8" fmla="*/ 2147483647 w 65"/>
              <a:gd name="T9" fmla="*/ 2147483647 h 105"/>
              <a:gd name="T10" fmla="*/ 2147483647 w 65"/>
              <a:gd name="T11" fmla="*/ 2147483647 h 105"/>
              <a:gd name="T12" fmla="*/ 2147483647 w 65"/>
              <a:gd name="T13" fmla="*/ 2147483647 h 105"/>
              <a:gd name="T14" fmla="*/ 2147483647 w 65"/>
              <a:gd name="T15" fmla="*/ 2147483647 h 105"/>
              <a:gd name="T16" fmla="*/ 2147483647 w 65"/>
              <a:gd name="T17" fmla="*/ 2147483647 h 105"/>
              <a:gd name="T18" fmla="*/ 2147483647 w 65"/>
              <a:gd name="T19" fmla="*/ 2147483647 h 105"/>
              <a:gd name="T20" fmla="*/ 2147483647 w 65"/>
              <a:gd name="T21" fmla="*/ 2147483647 h 105"/>
              <a:gd name="T22" fmla="*/ 2147483647 w 65"/>
              <a:gd name="T23" fmla="*/ 2147483647 h 105"/>
              <a:gd name="T24" fmla="*/ 2147483647 w 65"/>
              <a:gd name="T25" fmla="*/ 2147483647 h 105"/>
              <a:gd name="T26" fmla="*/ 2147483647 w 65"/>
              <a:gd name="T27" fmla="*/ 2147483647 h 105"/>
              <a:gd name="T28" fmla="*/ 2147483647 w 65"/>
              <a:gd name="T29" fmla="*/ 0 h 105"/>
              <a:gd name="T30" fmla="*/ 2147483647 w 65"/>
              <a:gd name="T31" fmla="*/ 2147483647 h 105"/>
              <a:gd name="T32" fmla="*/ 2147483647 w 65"/>
              <a:gd name="T33" fmla="*/ 2147483647 h 105"/>
              <a:gd name="T34" fmla="*/ 2147483647 w 65"/>
              <a:gd name="T35" fmla="*/ 2147483647 h 105"/>
              <a:gd name="T36" fmla="*/ 2147483647 w 65"/>
              <a:gd name="T37" fmla="*/ 2147483647 h 105"/>
              <a:gd name="T38" fmla="*/ 2147483647 w 65"/>
              <a:gd name="T39" fmla="*/ 2147483647 h 105"/>
              <a:gd name="T40" fmla="*/ 2147483647 w 65"/>
              <a:gd name="T41" fmla="*/ 2147483647 h 105"/>
              <a:gd name="T42" fmla="*/ 2147483647 w 65"/>
              <a:gd name="T43" fmla="*/ 2147483647 h 105"/>
              <a:gd name="T44" fmla="*/ 2147483647 w 65"/>
              <a:gd name="T45" fmla="*/ 2147483647 h 105"/>
              <a:gd name="T46" fmla="*/ 2147483647 w 65"/>
              <a:gd name="T47" fmla="*/ 2147483647 h 105"/>
              <a:gd name="T48" fmla="*/ 2147483647 w 65"/>
              <a:gd name="T49" fmla="*/ 2147483647 h 105"/>
              <a:gd name="T50" fmla="*/ 2147483647 w 65"/>
              <a:gd name="T51" fmla="*/ 2147483647 h 105"/>
              <a:gd name="T52" fmla="*/ 2147483647 w 65"/>
              <a:gd name="T53" fmla="*/ 2147483647 h 105"/>
              <a:gd name="T54" fmla="*/ 2147483647 w 65"/>
              <a:gd name="T55" fmla="*/ 2147483647 h 105"/>
              <a:gd name="T56" fmla="*/ 2147483647 w 65"/>
              <a:gd name="T57" fmla="*/ 2147483647 h 105"/>
              <a:gd name="T58" fmla="*/ 2147483647 w 65"/>
              <a:gd name="T59" fmla="*/ 2147483647 h 105"/>
              <a:gd name="T60" fmla="*/ 2147483647 w 65"/>
              <a:gd name="T61" fmla="*/ 2147483647 h 105"/>
              <a:gd name="T62" fmla="*/ 2147483647 w 65"/>
              <a:gd name="T63" fmla="*/ 2147483647 h 105"/>
              <a:gd name="T64" fmla="*/ 2147483647 w 65"/>
              <a:gd name="T65" fmla="*/ 2147483647 h 105"/>
              <a:gd name="T66" fmla="*/ 2147483647 w 65"/>
              <a:gd name="T67" fmla="*/ 2147483647 h 105"/>
              <a:gd name="T68" fmla="*/ 2147483647 w 65"/>
              <a:gd name="T69" fmla="*/ 2147483647 h 105"/>
              <a:gd name="T70" fmla="*/ 2147483647 w 65"/>
              <a:gd name="T71" fmla="*/ 2147483647 h 105"/>
              <a:gd name="T72" fmla="*/ 2147483647 w 65"/>
              <a:gd name="T73" fmla="*/ 2147483647 h 105"/>
              <a:gd name="T74" fmla="*/ 0 w 65"/>
              <a:gd name="T75" fmla="*/ 2147483647 h 105"/>
              <a:gd name="T76" fmla="*/ 2147483647 w 65"/>
              <a:gd name="T77" fmla="*/ 2147483647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5" h="105">
                <a:moveTo>
                  <a:pt x="1" y="98"/>
                </a:moveTo>
                <a:lnTo>
                  <a:pt x="1" y="98"/>
                </a:lnTo>
                <a:lnTo>
                  <a:pt x="5" y="101"/>
                </a:lnTo>
                <a:lnTo>
                  <a:pt x="12" y="102"/>
                </a:lnTo>
                <a:lnTo>
                  <a:pt x="19" y="103"/>
                </a:lnTo>
                <a:lnTo>
                  <a:pt x="27" y="105"/>
                </a:lnTo>
                <a:lnTo>
                  <a:pt x="37" y="103"/>
                </a:lnTo>
                <a:lnTo>
                  <a:pt x="45" y="102"/>
                </a:lnTo>
                <a:lnTo>
                  <a:pt x="52" y="98"/>
                </a:lnTo>
                <a:lnTo>
                  <a:pt x="57" y="94"/>
                </a:lnTo>
                <a:lnTo>
                  <a:pt x="61" y="90"/>
                </a:lnTo>
                <a:lnTo>
                  <a:pt x="64" y="84"/>
                </a:lnTo>
                <a:lnTo>
                  <a:pt x="65" y="78"/>
                </a:lnTo>
                <a:lnTo>
                  <a:pt x="65" y="72"/>
                </a:lnTo>
                <a:lnTo>
                  <a:pt x="65" y="65"/>
                </a:lnTo>
                <a:lnTo>
                  <a:pt x="61" y="58"/>
                </a:lnTo>
                <a:lnTo>
                  <a:pt x="57" y="52"/>
                </a:lnTo>
                <a:lnTo>
                  <a:pt x="50" y="48"/>
                </a:lnTo>
                <a:lnTo>
                  <a:pt x="56" y="43"/>
                </a:lnTo>
                <a:lnTo>
                  <a:pt x="60" y="38"/>
                </a:lnTo>
                <a:lnTo>
                  <a:pt x="61" y="32"/>
                </a:lnTo>
                <a:lnTo>
                  <a:pt x="62" y="26"/>
                </a:lnTo>
                <a:lnTo>
                  <a:pt x="61" y="22"/>
                </a:lnTo>
                <a:lnTo>
                  <a:pt x="60" y="16"/>
                </a:lnTo>
                <a:lnTo>
                  <a:pt x="58" y="12"/>
                </a:lnTo>
                <a:lnTo>
                  <a:pt x="54" y="8"/>
                </a:lnTo>
                <a:lnTo>
                  <a:pt x="50" y="4"/>
                </a:lnTo>
                <a:lnTo>
                  <a:pt x="45" y="1"/>
                </a:lnTo>
                <a:lnTo>
                  <a:pt x="39" y="0"/>
                </a:lnTo>
                <a:lnTo>
                  <a:pt x="31" y="0"/>
                </a:lnTo>
                <a:lnTo>
                  <a:pt x="23" y="0"/>
                </a:lnTo>
                <a:lnTo>
                  <a:pt x="15" y="2"/>
                </a:lnTo>
                <a:lnTo>
                  <a:pt x="9" y="5"/>
                </a:lnTo>
                <a:lnTo>
                  <a:pt x="4" y="8"/>
                </a:lnTo>
                <a:lnTo>
                  <a:pt x="2" y="9"/>
                </a:lnTo>
                <a:lnTo>
                  <a:pt x="2" y="12"/>
                </a:lnTo>
                <a:lnTo>
                  <a:pt x="6" y="22"/>
                </a:lnTo>
                <a:lnTo>
                  <a:pt x="6" y="23"/>
                </a:lnTo>
                <a:lnTo>
                  <a:pt x="9" y="24"/>
                </a:lnTo>
                <a:lnTo>
                  <a:pt x="11" y="24"/>
                </a:lnTo>
                <a:lnTo>
                  <a:pt x="12" y="23"/>
                </a:lnTo>
                <a:lnTo>
                  <a:pt x="19" y="20"/>
                </a:lnTo>
                <a:lnTo>
                  <a:pt x="24" y="19"/>
                </a:lnTo>
                <a:lnTo>
                  <a:pt x="28" y="17"/>
                </a:lnTo>
                <a:lnTo>
                  <a:pt x="34" y="19"/>
                </a:lnTo>
                <a:lnTo>
                  <a:pt x="38" y="20"/>
                </a:lnTo>
                <a:lnTo>
                  <a:pt x="41" y="24"/>
                </a:lnTo>
                <a:lnTo>
                  <a:pt x="41" y="28"/>
                </a:lnTo>
                <a:lnTo>
                  <a:pt x="41" y="31"/>
                </a:lnTo>
                <a:lnTo>
                  <a:pt x="39" y="34"/>
                </a:lnTo>
                <a:lnTo>
                  <a:pt x="35" y="37"/>
                </a:lnTo>
                <a:lnTo>
                  <a:pt x="30" y="39"/>
                </a:lnTo>
                <a:lnTo>
                  <a:pt x="24" y="39"/>
                </a:lnTo>
                <a:lnTo>
                  <a:pt x="17" y="39"/>
                </a:lnTo>
                <a:lnTo>
                  <a:pt x="15" y="41"/>
                </a:lnTo>
                <a:lnTo>
                  <a:pt x="13" y="43"/>
                </a:lnTo>
                <a:lnTo>
                  <a:pt x="13" y="53"/>
                </a:lnTo>
                <a:lnTo>
                  <a:pt x="15" y="56"/>
                </a:lnTo>
                <a:lnTo>
                  <a:pt x="17" y="57"/>
                </a:lnTo>
                <a:lnTo>
                  <a:pt x="24" y="57"/>
                </a:lnTo>
                <a:lnTo>
                  <a:pt x="28" y="58"/>
                </a:lnTo>
                <a:lnTo>
                  <a:pt x="35" y="60"/>
                </a:lnTo>
                <a:lnTo>
                  <a:pt x="39" y="61"/>
                </a:lnTo>
                <a:lnTo>
                  <a:pt x="42" y="64"/>
                </a:lnTo>
                <a:lnTo>
                  <a:pt x="43" y="68"/>
                </a:lnTo>
                <a:lnTo>
                  <a:pt x="45" y="72"/>
                </a:lnTo>
                <a:lnTo>
                  <a:pt x="43" y="78"/>
                </a:lnTo>
                <a:lnTo>
                  <a:pt x="41" y="82"/>
                </a:lnTo>
                <a:lnTo>
                  <a:pt x="35" y="84"/>
                </a:lnTo>
                <a:lnTo>
                  <a:pt x="27" y="86"/>
                </a:lnTo>
                <a:lnTo>
                  <a:pt x="22" y="86"/>
                </a:lnTo>
                <a:lnTo>
                  <a:pt x="16" y="84"/>
                </a:lnTo>
                <a:lnTo>
                  <a:pt x="9" y="80"/>
                </a:lnTo>
                <a:lnTo>
                  <a:pt x="5" y="80"/>
                </a:lnTo>
                <a:lnTo>
                  <a:pt x="2" y="83"/>
                </a:lnTo>
                <a:lnTo>
                  <a:pt x="0" y="93"/>
                </a:lnTo>
                <a:lnTo>
                  <a:pt x="0" y="95"/>
                </a:lnTo>
                <a:lnTo>
                  <a:pt x="1" y="9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4" name="Freeform 266"/>
          <p:cNvSpPr>
            <a:spLocks/>
          </p:cNvSpPr>
          <p:nvPr/>
        </p:nvSpPr>
        <p:spPr bwMode="auto">
          <a:xfrm>
            <a:off x="5613400" y="1860550"/>
            <a:ext cx="20638" cy="55563"/>
          </a:xfrm>
          <a:custGeom>
            <a:avLst/>
            <a:gdLst>
              <a:gd name="T0" fmla="*/ 2147483647 w 39"/>
              <a:gd name="T1" fmla="*/ 2147483647 h 102"/>
              <a:gd name="T2" fmla="*/ 2147483647 w 39"/>
              <a:gd name="T3" fmla="*/ 2147483647 h 102"/>
              <a:gd name="T4" fmla="*/ 2147483647 w 39"/>
              <a:gd name="T5" fmla="*/ 2147483647 h 102"/>
              <a:gd name="T6" fmla="*/ 2147483647 w 39"/>
              <a:gd name="T7" fmla="*/ 2147483647 h 102"/>
              <a:gd name="T8" fmla="*/ 2147483647 w 39"/>
              <a:gd name="T9" fmla="*/ 2147483647 h 102"/>
              <a:gd name="T10" fmla="*/ 2147483647 w 39"/>
              <a:gd name="T11" fmla="*/ 2147483647 h 102"/>
              <a:gd name="T12" fmla="*/ 2147483647 w 39"/>
              <a:gd name="T13" fmla="*/ 2147483647 h 102"/>
              <a:gd name="T14" fmla="*/ 2147483647 w 39"/>
              <a:gd name="T15" fmla="*/ 2147483647 h 102"/>
              <a:gd name="T16" fmla="*/ 2147483647 w 39"/>
              <a:gd name="T17" fmla="*/ 2147483647 h 102"/>
              <a:gd name="T18" fmla="*/ 2147483647 w 39"/>
              <a:gd name="T19" fmla="*/ 2147483647 h 102"/>
              <a:gd name="T20" fmla="*/ 2147483647 w 39"/>
              <a:gd name="T21" fmla="*/ 2147483647 h 102"/>
              <a:gd name="T22" fmla="*/ 2147483647 w 39"/>
              <a:gd name="T23" fmla="*/ 2147483647 h 102"/>
              <a:gd name="T24" fmla="*/ 2147483647 w 39"/>
              <a:gd name="T25" fmla="*/ 2147483647 h 102"/>
              <a:gd name="T26" fmla="*/ 2147483647 w 39"/>
              <a:gd name="T27" fmla="*/ 2147483647 h 102"/>
              <a:gd name="T28" fmla="*/ 2147483647 w 39"/>
              <a:gd name="T29" fmla="*/ 2147483647 h 102"/>
              <a:gd name="T30" fmla="*/ 2147483647 w 39"/>
              <a:gd name="T31" fmla="*/ 0 h 102"/>
              <a:gd name="T32" fmla="*/ 2147483647 w 39"/>
              <a:gd name="T33" fmla="*/ 0 h 102"/>
              <a:gd name="T34" fmla="*/ 2147483647 w 39"/>
              <a:gd name="T35" fmla="*/ 0 h 102"/>
              <a:gd name="T36" fmla="*/ 2147483647 w 39"/>
              <a:gd name="T37" fmla="*/ 2147483647 h 102"/>
              <a:gd name="T38" fmla="*/ 0 w 39"/>
              <a:gd name="T39" fmla="*/ 2147483647 h 102"/>
              <a:gd name="T40" fmla="*/ 0 w 39"/>
              <a:gd name="T41" fmla="*/ 2147483647 h 102"/>
              <a:gd name="T42" fmla="*/ 2147483647 w 39"/>
              <a:gd name="T43" fmla="*/ 2147483647 h 1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102">
                <a:moveTo>
                  <a:pt x="1" y="26"/>
                </a:moveTo>
                <a:lnTo>
                  <a:pt x="1" y="26"/>
                </a:lnTo>
                <a:lnTo>
                  <a:pt x="3" y="27"/>
                </a:lnTo>
                <a:lnTo>
                  <a:pt x="4" y="29"/>
                </a:lnTo>
                <a:lnTo>
                  <a:pt x="5" y="29"/>
                </a:lnTo>
                <a:lnTo>
                  <a:pt x="8" y="29"/>
                </a:lnTo>
                <a:lnTo>
                  <a:pt x="18" y="23"/>
                </a:lnTo>
                <a:lnTo>
                  <a:pt x="18" y="98"/>
                </a:lnTo>
                <a:lnTo>
                  <a:pt x="19" y="101"/>
                </a:lnTo>
                <a:lnTo>
                  <a:pt x="23" y="102"/>
                </a:lnTo>
                <a:lnTo>
                  <a:pt x="34" y="102"/>
                </a:lnTo>
                <a:lnTo>
                  <a:pt x="38" y="101"/>
                </a:lnTo>
                <a:lnTo>
                  <a:pt x="39" y="98"/>
                </a:lnTo>
                <a:lnTo>
                  <a:pt x="39" y="4"/>
                </a:lnTo>
                <a:lnTo>
                  <a:pt x="38" y="1"/>
                </a:lnTo>
                <a:lnTo>
                  <a:pt x="34" y="0"/>
                </a:lnTo>
                <a:lnTo>
                  <a:pt x="24" y="0"/>
                </a:lnTo>
                <a:lnTo>
                  <a:pt x="22" y="0"/>
                </a:lnTo>
                <a:lnTo>
                  <a:pt x="1" y="11"/>
                </a:lnTo>
                <a:lnTo>
                  <a:pt x="0" y="14"/>
                </a:lnTo>
                <a:lnTo>
                  <a:pt x="0" y="16"/>
                </a:lnTo>
                <a:lnTo>
                  <a:pt x="1"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5" name="Freeform 267"/>
          <p:cNvSpPr>
            <a:spLocks noEditPoints="1"/>
          </p:cNvSpPr>
          <p:nvPr/>
        </p:nvSpPr>
        <p:spPr bwMode="auto">
          <a:xfrm>
            <a:off x="5543550" y="1804988"/>
            <a:ext cx="123825" cy="138112"/>
          </a:xfrm>
          <a:custGeom>
            <a:avLst/>
            <a:gdLst>
              <a:gd name="T0" fmla="*/ 2147483647 w 226"/>
              <a:gd name="T1" fmla="*/ 0 h 257"/>
              <a:gd name="T2" fmla="*/ 2147483647 w 226"/>
              <a:gd name="T3" fmla="*/ 2147483647 h 257"/>
              <a:gd name="T4" fmla="*/ 2147483647 w 226"/>
              <a:gd name="T5" fmla="*/ 2147483647 h 257"/>
              <a:gd name="T6" fmla="*/ 2147483647 w 226"/>
              <a:gd name="T7" fmla="*/ 2147483647 h 257"/>
              <a:gd name="T8" fmla="*/ 2147483647 w 226"/>
              <a:gd name="T9" fmla="*/ 2147483647 h 257"/>
              <a:gd name="T10" fmla="*/ 2147483647 w 226"/>
              <a:gd name="T11" fmla="*/ 0 h 257"/>
              <a:gd name="T12" fmla="*/ 2147483647 w 226"/>
              <a:gd name="T13" fmla="*/ 2147483647 h 257"/>
              <a:gd name="T14" fmla="*/ 2147483647 w 226"/>
              <a:gd name="T15" fmla="*/ 2147483647 h 257"/>
              <a:gd name="T16" fmla="*/ 2147483647 w 226"/>
              <a:gd name="T17" fmla="*/ 2147483647 h 257"/>
              <a:gd name="T18" fmla="*/ 2147483647 w 226"/>
              <a:gd name="T19" fmla="*/ 2147483647 h 257"/>
              <a:gd name="T20" fmla="*/ 2147483647 w 226"/>
              <a:gd name="T21" fmla="*/ 2147483647 h 257"/>
              <a:gd name="T22" fmla="*/ 2147483647 w 226"/>
              <a:gd name="T23" fmla="*/ 0 h 257"/>
              <a:gd name="T24" fmla="*/ 2147483647 w 226"/>
              <a:gd name="T25" fmla="*/ 2147483647 h 257"/>
              <a:gd name="T26" fmla="*/ 2147483647 w 226"/>
              <a:gd name="T27" fmla="*/ 2147483647 h 257"/>
              <a:gd name="T28" fmla="*/ 2147483647 w 226"/>
              <a:gd name="T29" fmla="*/ 2147483647 h 257"/>
              <a:gd name="T30" fmla="*/ 0 w 226"/>
              <a:gd name="T31" fmla="*/ 2147483647 h 257"/>
              <a:gd name="T32" fmla="*/ 2147483647 w 226"/>
              <a:gd name="T33" fmla="*/ 2147483647 h 257"/>
              <a:gd name="T34" fmla="*/ 2147483647 w 226"/>
              <a:gd name="T35" fmla="*/ 2147483647 h 257"/>
              <a:gd name="T36" fmla="*/ 2147483647 w 226"/>
              <a:gd name="T37" fmla="*/ 2147483647 h 257"/>
              <a:gd name="T38" fmla="*/ 2147483647 w 226"/>
              <a:gd name="T39" fmla="*/ 2147483647 h 257"/>
              <a:gd name="T40" fmla="*/ 2147483647 w 226"/>
              <a:gd name="T41" fmla="*/ 2147483647 h 257"/>
              <a:gd name="T42" fmla="*/ 2147483647 w 226"/>
              <a:gd name="T43" fmla="*/ 2147483647 h 257"/>
              <a:gd name="T44" fmla="*/ 2147483647 w 226"/>
              <a:gd name="T45" fmla="*/ 2147483647 h 257"/>
              <a:gd name="T46" fmla="*/ 2147483647 w 226"/>
              <a:gd name="T47" fmla="*/ 2147483647 h 257"/>
              <a:gd name="T48" fmla="*/ 2147483647 w 226"/>
              <a:gd name="T49" fmla="*/ 2147483647 h 257"/>
              <a:gd name="T50" fmla="*/ 2147483647 w 226"/>
              <a:gd name="T51" fmla="*/ 2147483647 h 257"/>
              <a:gd name="T52" fmla="*/ 2147483647 w 226"/>
              <a:gd name="T53" fmla="*/ 2147483647 h 257"/>
              <a:gd name="T54" fmla="*/ 2147483647 w 226"/>
              <a:gd name="T55" fmla="*/ 2147483647 h 257"/>
              <a:gd name="T56" fmla="*/ 2147483647 w 226"/>
              <a:gd name="T57" fmla="*/ 2147483647 h 257"/>
              <a:gd name="T58" fmla="*/ 2147483647 w 226"/>
              <a:gd name="T59" fmla="*/ 2147483647 h 257"/>
              <a:gd name="T60" fmla="*/ 2147483647 w 226"/>
              <a:gd name="T61" fmla="*/ 2147483647 h 257"/>
              <a:gd name="T62" fmla="*/ 2147483647 w 226"/>
              <a:gd name="T63" fmla="*/ 2147483647 h 257"/>
              <a:gd name="T64" fmla="*/ 2147483647 w 226"/>
              <a:gd name="T65" fmla="*/ 2147483647 h 257"/>
              <a:gd name="T66" fmla="*/ 2147483647 w 226"/>
              <a:gd name="T67" fmla="*/ 2147483647 h 257"/>
              <a:gd name="T68" fmla="*/ 2147483647 w 226"/>
              <a:gd name="T69" fmla="*/ 2147483647 h 257"/>
              <a:gd name="T70" fmla="*/ 2147483647 w 226"/>
              <a:gd name="T71" fmla="*/ 2147483647 h 2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26" h="257">
                <a:moveTo>
                  <a:pt x="201" y="0"/>
                </a:moveTo>
                <a:lnTo>
                  <a:pt x="180" y="0"/>
                </a:lnTo>
                <a:lnTo>
                  <a:pt x="180" y="20"/>
                </a:lnTo>
                <a:lnTo>
                  <a:pt x="179" y="25"/>
                </a:lnTo>
                <a:lnTo>
                  <a:pt x="176" y="29"/>
                </a:lnTo>
                <a:lnTo>
                  <a:pt x="172" y="32"/>
                </a:lnTo>
                <a:lnTo>
                  <a:pt x="166" y="33"/>
                </a:lnTo>
                <a:lnTo>
                  <a:pt x="162" y="32"/>
                </a:lnTo>
                <a:lnTo>
                  <a:pt x="158" y="29"/>
                </a:lnTo>
                <a:lnTo>
                  <a:pt x="155" y="25"/>
                </a:lnTo>
                <a:lnTo>
                  <a:pt x="154" y="20"/>
                </a:lnTo>
                <a:lnTo>
                  <a:pt x="154" y="0"/>
                </a:lnTo>
                <a:lnTo>
                  <a:pt x="74" y="0"/>
                </a:lnTo>
                <a:lnTo>
                  <a:pt x="74" y="20"/>
                </a:lnTo>
                <a:lnTo>
                  <a:pt x="72" y="25"/>
                </a:lnTo>
                <a:lnTo>
                  <a:pt x="70" y="29"/>
                </a:lnTo>
                <a:lnTo>
                  <a:pt x="65" y="32"/>
                </a:lnTo>
                <a:lnTo>
                  <a:pt x="60" y="33"/>
                </a:lnTo>
                <a:lnTo>
                  <a:pt x="54" y="32"/>
                </a:lnTo>
                <a:lnTo>
                  <a:pt x="50" y="29"/>
                </a:lnTo>
                <a:lnTo>
                  <a:pt x="48" y="25"/>
                </a:lnTo>
                <a:lnTo>
                  <a:pt x="46" y="20"/>
                </a:lnTo>
                <a:lnTo>
                  <a:pt x="46" y="0"/>
                </a:lnTo>
                <a:lnTo>
                  <a:pt x="26" y="0"/>
                </a:lnTo>
                <a:lnTo>
                  <a:pt x="20" y="2"/>
                </a:lnTo>
                <a:lnTo>
                  <a:pt x="16" y="3"/>
                </a:lnTo>
                <a:lnTo>
                  <a:pt x="12" y="5"/>
                </a:lnTo>
                <a:lnTo>
                  <a:pt x="8" y="9"/>
                </a:lnTo>
                <a:lnTo>
                  <a:pt x="5" y="11"/>
                </a:lnTo>
                <a:lnTo>
                  <a:pt x="3" y="17"/>
                </a:lnTo>
                <a:lnTo>
                  <a:pt x="1" y="21"/>
                </a:lnTo>
                <a:lnTo>
                  <a:pt x="0" y="26"/>
                </a:lnTo>
                <a:lnTo>
                  <a:pt x="0" y="231"/>
                </a:lnTo>
                <a:lnTo>
                  <a:pt x="1" y="236"/>
                </a:lnTo>
                <a:lnTo>
                  <a:pt x="3" y="242"/>
                </a:lnTo>
                <a:lnTo>
                  <a:pt x="5" y="246"/>
                </a:lnTo>
                <a:lnTo>
                  <a:pt x="8" y="250"/>
                </a:lnTo>
                <a:lnTo>
                  <a:pt x="12" y="253"/>
                </a:lnTo>
                <a:lnTo>
                  <a:pt x="16" y="256"/>
                </a:lnTo>
                <a:lnTo>
                  <a:pt x="20" y="257"/>
                </a:lnTo>
                <a:lnTo>
                  <a:pt x="26" y="257"/>
                </a:lnTo>
                <a:lnTo>
                  <a:pt x="201" y="257"/>
                </a:lnTo>
                <a:lnTo>
                  <a:pt x="206" y="257"/>
                </a:lnTo>
                <a:lnTo>
                  <a:pt x="210" y="256"/>
                </a:lnTo>
                <a:lnTo>
                  <a:pt x="216" y="253"/>
                </a:lnTo>
                <a:lnTo>
                  <a:pt x="218" y="250"/>
                </a:lnTo>
                <a:lnTo>
                  <a:pt x="222" y="246"/>
                </a:lnTo>
                <a:lnTo>
                  <a:pt x="224" y="242"/>
                </a:lnTo>
                <a:lnTo>
                  <a:pt x="226" y="236"/>
                </a:lnTo>
                <a:lnTo>
                  <a:pt x="226" y="231"/>
                </a:lnTo>
                <a:lnTo>
                  <a:pt x="226" y="26"/>
                </a:lnTo>
                <a:lnTo>
                  <a:pt x="226" y="21"/>
                </a:lnTo>
                <a:lnTo>
                  <a:pt x="224" y="17"/>
                </a:lnTo>
                <a:lnTo>
                  <a:pt x="222" y="11"/>
                </a:lnTo>
                <a:lnTo>
                  <a:pt x="218" y="9"/>
                </a:lnTo>
                <a:lnTo>
                  <a:pt x="216" y="5"/>
                </a:lnTo>
                <a:lnTo>
                  <a:pt x="210" y="3"/>
                </a:lnTo>
                <a:lnTo>
                  <a:pt x="206" y="2"/>
                </a:lnTo>
                <a:lnTo>
                  <a:pt x="201" y="0"/>
                </a:lnTo>
                <a:close/>
                <a:moveTo>
                  <a:pt x="210" y="231"/>
                </a:moveTo>
                <a:lnTo>
                  <a:pt x="210" y="231"/>
                </a:lnTo>
                <a:lnTo>
                  <a:pt x="209" y="235"/>
                </a:lnTo>
                <a:lnTo>
                  <a:pt x="207" y="238"/>
                </a:lnTo>
                <a:lnTo>
                  <a:pt x="205" y="239"/>
                </a:lnTo>
                <a:lnTo>
                  <a:pt x="201" y="241"/>
                </a:lnTo>
                <a:lnTo>
                  <a:pt x="26" y="241"/>
                </a:lnTo>
                <a:lnTo>
                  <a:pt x="23" y="239"/>
                </a:lnTo>
                <a:lnTo>
                  <a:pt x="19" y="238"/>
                </a:lnTo>
                <a:lnTo>
                  <a:pt x="18" y="235"/>
                </a:lnTo>
                <a:lnTo>
                  <a:pt x="18" y="231"/>
                </a:lnTo>
                <a:lnTo>
                  <a:pt x="18" y="65"/>
                </a:lnTo>
                <a:lnTo>
                  <a:pt x="210" y="65"/>
                </a:lnTo>
                <a:lnTo>
                  <a:pt x="210" y="2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6" name="Freeform 268"/>
          <p:cNvSpPr>
            <a:spLocks/>
          </p:cNvSpPr>
          <p:nvPr/>
        </p:nvSpPr>
        <p:spPr bwMode="auto">
          <a:xfrm>
            <a:off x="5573713" y="1797050"/>
            <a:ext cx="4762"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2147483647 h 41"/>
              <a:gd name="T14" fmla="*/ 2147483647 w 10"/>
              <a:gd name="T15" fmla="*/ 0 h 41"/>
              <a:gd name="T16" fmla="*/ 2147483647 w 10"/>
              <a:gd name="T17" fmla="*/ 2147483647 h 41"/>
              <a:gd name="T18" fmla="*/ 0 w 10"/>
              <a:gd name="T19" fmla="*/ 2147483647 h 41"/>
              <a:gd name="T20" fmla="*/ 0 w 10"/>
              <a:gd name="T21" fmla="*/ 2147483647 h 41"/>
              <a:gd name="T22" fmla="*/ 0 w 10"/>
              <a:gd name="T23" fmla="*/ 2147483647 h 41"/>
              <a:gd name="T24" fmla="*/ 2147483647 w 10"/>
              <a:gd name="T25" fmla="*/ 2147483647 h 41"/>
              <a:gd name="T26" fmla="*/ 2147483647 w 10"/>
              <a:gd name="T27" fmla="*/ 2147483647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41">
                <a:moveTo>
                  <a:pt x="6" y="41"/>
                </a:moveTo>
                <a:lnTo>
                  <a:pt x="6" y="41"/>
                </a:lnTo>
                <a:lnTo>
                  <a:pt x="9" y="40"/>
                </a:lnTo>
                <a:lnTo>
                  <a:pt x="10" y="36"/>
                </a:lnTo>
                <a:lnTo>
                  <a:pt x="10" y="16"/>
                </a:lnTo>
                <a:lnTo>
                  <a:pt x="10" y="5"/>
                </a:lnTo>
                <a:lnTo>
                  <a:pt x="9" y="1"/>
                </a:lnTo>
                <a:lnTo>
                  <a:pt x="6" y="0"/>
                </a:lnTo>
                <a:lnTo>
                  <a:pt x="2" y="1"/>
                </a:lnTo>
                <a:lnTo>
                  <a:pt x="0" y="5"/>
                </a:lnTo>
                <a:lnTo>
                  <a:pt x="0" y="16"/>
                </a:lnTo>
                <a:lnTo>
                  <a:pt x="0" y="36"/>
                </a:lnTo>
                <a:lnTo>
                  <a:pt x="2" y="40"/>
                </a:lnTo>
                <a:lnTo>
                  <a:pt x="6"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7" name="Freeform 269"/>
          <p:cNvSpPr>
            <a:spLocks/>
          </p:cNvSpPr>
          <p:nvPr/>
        </p:nvSpPr>
        <p:spPr bwMode="auto">
          <a:xfrm>
            <a:off x="5632450" y="1797050"/>
            <a:ext cx="4763"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0 h 41"/>
              <a:gd name="T14" fmla="*/ 2147483647 w 10"/>
              <a:gd name="T15" fmla="*/ 2147483647 h 41"/>
              <a:gd name="T16" fmla="*/ 0 w 10"/>
              <a:gd name="T17" fmla="*/ 2147483647 h 41"/>
              <a:gd name="T18" fmla="*/ 0 w 10"/>
              <a:gd name="T19" fmla="*/ 2147483647 h 41"/>
              <a:gd name="T20" fmla="*/ 2147483647 w 10"/>
              <a:gd name="T21" fmla="*/ 2147483647 h 41"/>
              <a:gd name="T22" fmla="*/ 2147483647 w 10"/>
              <a:gd name="T23" fmla="*/ 2147483647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41">
                <a:moveTo>
                  <a:pt x="4" y="41"/>
                </a:moveTo>
                <a:lnTo>
                  <a:pt x="4" y="41"/>
                </a:lnTo>
                <a:lnTo>
                  <a:pt x="9" y="40"/>
                </a:lnTo>
                <a:lnTo>
                  <a:pt x="10" y="36"/>
                </a:lnTo>
                <a:lnTo>
                  <a:pt x="10" y="5"/>
                </a:lnTo>
                <a:lnTo>
                  <a:pt x="9" y="1"/>
                </a:lnTo>
                <a:lnTo>
                  <a:pt x="4" y="0"/>
                </a:lnTo>
                <a:lnTo>
                  <a:pt x="2" y="1"/>
                </a:lnTo>
                <a:lnTo>
                  <a:pt x="0" y="5"/>
                </a:lnTo>
                <a:lnTo>
                  <a:pt x="0" y="36"/>
                </a:lnTo>
                <a:lnTo>
                  <a:pt x="2" y="40"/>
                </a:lnTo>
                <a:lnTo>
                  <a:pt x="4" y="4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8" name="Freeform 270"/>
          <p:cNvSpPr>
            <a:spLocks/>
          </p:cNvSpPr>
          <p:nvPr/>
        </p:nvSpPr>
        <p:spPr bwMode="auto">
          <a:xfrm>
            <a:off x="5030788" y="3921125"/>
            <a:ext cx="12700" cy="31750"/>
          </a:xfrm>
          <a:custGeom>
            <a:avLst/>
            <a:gdLst>
              <a:gd name="T0" fmla="*/ 2147483647 w 23"/>
              <a:gd name="T1" fmla="*/ 0 h 62"/>
              <a:gd name="T2" fmla="*/ 2147483647 w 23"/>
              <a:gd name="T3" fmla="*/ 0 h 62"/>
              <a:gd name="T4" fmla="*/ 2147483647 w 23"/>
              <a:gd name="T5" fmla="*/ 0 h 62"/>
              <a:gd name="T6" fmla="*/ 2147483647 w 23"/>
              <a:gd name="T7" fmla="*/ 2147483647 h 62"/>
              <a:gd name="T8" fmla="*/ 0 w 23"/>
              <a:gd name="T9" fmla="*/ 2147483647 h 62"/>
              <a:gd name="T10" fmla="*/ 2147483647 w 23"/>
              <a:gd name="T11" fmla="*/ 2147483647 h 62"/>
              <a:gd name="T12" fmla="*/ 2147483647 w 23"/>
              <a:gd name="T13" fmla="*/ 2147483647 h 62"/>
              <a:gd name="T14" fmla="*/ 2147483647 w 23"/>
              <a:gd name="T15" fmla="*/ 2147483647 h 62"/>
              <a:gd name="T16" fmla="*/ 2147483647 w 23"/>
              <a:gd name="T17" fmla="*/ 2147483647 h 62"/>
              <a:gd name="T18" fmla="*/ 2147483647 w 23"/>
              <a:gd name="T19" fmla="*/ 2147483647 h 62"/>
              <a:gd name="T20" fmla="*/ 0 w 23"/>
              <a:gd name="T21" fmla="*/ 2147483647 h 62"/>
              <a:gd name="T22" fmla="*/ 2147483647 w 23"/>
              <a:gd name="T23" fmla="*/ 2147483647 h 62"/>
              <a:gd name="T24" fmla="*/ 2147483647 w 23"/>
              <a:gd name="T25" fmla="*/ 2147483647 h 62"/>
              <a:gd name="T26" fmla="*/ 2147483647 w 23"/>
              <a:gd name="T27" fmla="*/ 2147483647 h 62"/>
              <a:gd name="T28" fmla="*/ 2147483647 w 23"/>
              <a:gd name="T29" fmla="*/ 2147483647 h 62"/>
              <a:gd name="T30" fmla="*/ 2147483647 w 23"/>
              <a:gd name="T31" fmla="*/ 2147483647 h 62"/>
              <a:gd name="T32" fmla="*/ 2147483647 w 23"/>
              <a:gd name="T33" fmla="*/ 2147483647 h 62"/>
              <a:gd name="T34" fmla="*/ 2147483647 w 23"/>
              <a:gd name="T35" fmla="*/ 2147483647 h 62"/>
              <a:gd name="T36" fmla="*/ 2147483647 w 23"/>
              <a:gd name="T37" fmla="*/ 2147483647 h 62"/>
              <a:gd name="T38" fmla="*/ 2147483647 w 23"/>
              <a:gd name="T39" fmla="*/ 2147483647 h 62"/>
              <a:gd name="T40" fmla="*/ 2147483647 w 23"/>
              <a:gd name="T41" fmla="*/ 2147483647 h 62"/>
              <a:gd name="T42" fmla="*/ 2147483647 w 23"/>
              <a:gd name="T43" fmla="*/ 2147483647 h 62"/>
              <a:gd name="T44" fmla="*/ 2147483647 w 23"/>
              <a:gd name="T45" fmla="*/ 2147483647 h 62"/>
              <a:gd name="T46" fmla="*/ 2147483647 w 23"/>
              <a:gd name="T47" fmla="*/ 0 h 62"/>
              <a:gd name="T48" fmla="*/ 2147483647 w 23"/>
              <a:gd name="T49" fmla="*/ 0 h 62"/>
              <a:gd name="T50" fmla="*/ 2147483647 w 23"/>
              <a:gd name="T51" fmla="*/ 0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3" h="62">
                <a:moveTo>
                  <a:pt x="8" y="0"/>
                </a:moveTo>
                <a:lnTo>
                  <a:pt x="8" y="0"/>
                </a:lnTo>
                <a:lnTo>
                  <a:pt x="4" y="0"/>
                </a:lnTo>
                <a:lnTo>
                  <a:pt x="2" y="3"/>
                </a:lnTo>
                <a:lnTo>
                  <a:pt x="0" y="5"/>
                </a:lnTo>
                <a:lnTo>
                  <a:pt x="2" y="7"/>
                </a:lnTo>
                <a:lnTo>
                  <a:pt x="4" y="20"/>
                </a:lnTo>
                <a:lnTo>
                  <a:pt x="4" y="30"/>
                </a:lnTo>
                <a:lnTo>
                  <a:pt x="4" y="43"/>
                </a:lnTo>
                <a:lnTo>
                  <a:pt x="2" y="55"/>
                </a:lnTo>
                <a:lnTo>
                  <a:pt x="0" y="56"/>
                </a:lnTo>
                <a:lnTo>
                  <a:pt x="2" y="59"/>
                </a:lnTo>
                <a:lnTo>
                  <a:pt x="4" y="60"/>
                </a:lnTo>
                <a:lnTo>
                  <a:pt x="8" y="62"/>
                </a:lnTo>
                <a:lnTo>
                  <a:pt x="10" y="62"/>
                </a:lnTo>
                <a:lnTo>
                  <a:pt x="15" y="60"/>
                </a:lnTo>
                <a:lnTo>
                  <a:pt x="18" y="59"/>
                </a:lnTo>
                <a:lnTo>
                  <a:pt x="19" y="58"/>
                </a:lnTo>
                <a:lnTo>
                  <a:pt x="22" y="44"/>
                </a:lnTo>
                <a:lnTo>
                  <a:pt x="23" y="30"/>
                </a:lnTo>
                <a:lnTo>
                  <a:pt x="22" y="18"/>
                </a:lnTo>
                <a:lnTo>
                  <a:pt x="19" y="5"/>
                </a:lnTo>
                <a:lnTo>
                  <a:pt x="18" y="2"/>
                </a:lnTo>
                <a:lnTo>
                  <a:pt x="15" y="0"/>
                </a:lnTo>
                <a:lnTo>
                  <a:pt x="11" y="0"/>
                </a:lnTo>
                <a:lnTo>
                  <a:pt x="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59" name="Freeform 271"/>
          <p:cNvSpPr>
            <a:spLocks/>
          </p:cNvSpPr>
          <p:nvPr/>
        </p:nvSpPr>
        <p:spPr bwMode="auto">
          <a:xfrm>
            <a:off x="5062538" y="3889375"/>
            <a:ext cx="23812" cy="95250"/>
          </a:xfrm>
          <a:custGeom>
            <a:avLst/>
            <a:gdLst>
              <a:gd name="T0" fmla="*/ 2147483647 w 45"/>
              <a:gd name="T1" fmla="*/ 2147483647 h 176"/>
              <a:gd name="T2" fmla="*/ 2147483647 w 45"/>
              <a:gd name="T3" fmla="*/ 2147483647 h 176"/>
              <a:gd name="T4" fmla="*/ 2147483647 w 45"/>
              <a:gd name="T5" fmla="*/ 2147483647 h 176"/>
              <a:gd name="T6" fmla="*/ 2147483647 w 45"/>
              <a:gd name="T7" fmla="*/ 0 h 176"/>
              <a:gd name="T8" fmla="*/ 2147483647 w 45"/>
              <a:gd name="T9" fmla="*/ 0 h 176"/>
              <a:gd name="T10" fmla="*/ 2147483647 w 45"/>
              <a:gd name="T11" fmla="*/ 0 h 176"/>
              <a:gd name="T12" fmla="*/ 2147483647 w 45"/>
              <a:gd name="T13" fmla="*/ 2147483647 h 176"/>
              <a:gd name="T14" fmla="*/ 0 w 45"/>
              <a:gd name="T15" fmla="*/ 2147483647 h 176"/>
              <a:gd name="T16" fmla="*/ 0 w 45"/>
              <a:gd name="T17" fmla="*/ 2147483647 h 176"/>
              <a:gd name="T18" fmla="*/ 0 w 45"/>
              <a:gd name="T19" fmla="*/ 2147483647 h 176"/>
              <a:gd name="T20" fmla="*/ 2147483647 w 45"/>
              <a:gd name="T21" fmla="*/ 2147483647 h 176"/>
              <a:gd name="T22" fmla="*/ 2147483647 w 45"/>
              <a:gd name="T23" fmla="*/ 2147483647 h 176"/>
              <a:gd name="T24" fmla="*/ 2147483647 w 45"/>
              <a:gd name="T25" fmla="*/ 2147483647 h 176"/>
              <a:gd name="T26" fmla="*/ 2147483647 w 45"/>
              <a:gd name="T27" fmla="*/ 2147483647 h 176"/>
              <a:gd name="T28" fmla="*/ 2147483647 w 45"/>
              <a:gd name="T29" fmla="*/ 2147483647 h 176"/>
              <a:gd name="T30" fmla="*/ 2147483647 w 45"/>
              <a:gd name="T31" fmla="*/ 2147483647 h 176"/>
              <a:gd name="T32" fmla="*/ 2147483647 w 45"/>
              <a:gd name="T33" fmla="*/ 2147483647 h 176"/>
              <a:gd name="T34" fmla="*/ 0 w 45"/>
              <a:gd name="T35" fmla="*/ 2147483647 h 176"/>
              <a:gd name="T36" fmla="*/ 0 w 45"/>
              <a:gd name="T37" fmla="*/ 2147483647 h 176"/>
              <a:gd name="T38" fmla="*/ 0 w 45"/>
              <a:gd name="T39" fmla="*/ 2147483647 h 176"/>
              <a:gd name="T40" fmla="*/ 2147483647 w 45"/>
              <a:gd name="T41" fmla="*/ 2147483647 h 176"/>
              <a:gd name="T42" fmla="*/ 2147483647 w 45"/>
              <a:gd name="T43" fmla="*/ 2147483647 h 176"/>
              <a:gd name="T44" fmla="*/ 2147483647 w 45"/>
              <a:gd name="T45" fmla="*/ 2147483647 h 176"/>
              <a:gd name="T46" fmla="*/ 2147483647 w 45"/>
              <a:gd name="T47" fmla="*/ 2147483647 h 176"/>
              <a:gd name="T48" fmla="*/ 2147483647 w 45"/>
              <a:gd name="T49" fmla="*/ 2147483647 h 176"/>
              <a:gd name="T50" fmla="*/ 2147483647 w 45"/>
              <a:gd name="T51" fmla="*/ 2147483647 h 176"/>
              <a:gd name="T52" fmla="*/ 2147483647 w 45"/>
              <a:gd name="T53" fmla="*/ 2147483647 h 176"/>
              <a:gd name="T54" fmla="*/ 2147483647 w 45"/>
              <a:gd name="T55" fmla="*/ 2147483647 h 176"/>
              <a:gd name="T56" fmla="*/ 2147483647 w 45"/>
              <a:gd name="T57" fmla="*/ 2147483647 h 176"/>
              <a:gd name="T58" fmla="*/ 2147483647 w 45"/>
              <a:gd name="T59" fmla="*/ 2147483647 h 176"/>
              <a:gd name="T60" fmla="*/ 2147483647 w 45"/>
              <a:gd name="T61" fmla="*/ 2147483647 h 176"/>
              <a:gd name="T62" fmla="*/ 2147483647 w 45"/>
              <a:gd name="T63" fmla="*/ 2147483647 h 176"/>
              <a:gd name="T64" fmla="*/ 2147483647 w 45"/>
              <a:gd name="T65" fmla="*/ 2147483647 h 176"/>
              <a:gd name="T66" fmla="*/ 2147483647 w 45"/>
              <a:gd name="T67" fmla="*/ 2147483647 h 176"/>
              <a:gd name="T68" fmla="*/ 2147483647 w 45"/>
              <a:gd name="T69" fmla="*/ 2147483647 h 176"/>
              <a:gd name="T70" fmla="*/ 2147483647 w 45"/>
              <a:gd name="T71" fmla="*/ 2147483647 h 176"/>
              <a:gd name="T72" fmla="*/ 2147483647 w 45"/>
              <a:gd name="T73" fmla="*/ 2147483647 h 176"/>
              <a:gd name="T74" fmla="*/ 2147483647 w 45"/>
              <a:gd name="T75" fmla="*/ 2147483647 h 176"/>
              <a:gd name="T76" fmla="*/ 2147483647 w 45"/>
              <a:gd name="T77" fmla="*/ 2147483647 h 176"/>
              <a:gd name="T78" fmla="*/ 2147483647 w 45"/>
              <a:gd name="T79" fmla="*/ 2147483647 h 176"/>
              <a:gd name="T80" fmla="*/ 2147483647 w 45"/>
              <a:gd name="T81" fmla="*/ 2147483647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5" h="176">
                <a:moveTo>
                  <a:pt x="17" y="4"/>
                </a:moveTo>
                <a:lnTo>
                  <a:pt x="17" y="4"/>
                </a:lnTo>
                <a:lnTo>
                  <a:pt x="15" y="1"/>
                </a:lnTo>
                <a:lnTo>
                  <a:pt x="12" y="0"/>
                </a:lnTo>
                <a:lnTo>
                  <a:pt x="8" y="0"/>
                </a:lnTo>
                <a:lnTo>
                  <a:pt x="4" y="0"/>
                </a:lnTo>
                <a:lnTo>
                  <a:pt x="1" y="3"/>
                </a:lnTo>
                <a:lnTo>
                  <a:pt x="0" y="4"/>
                </a:lnTo>
                <a:lnTo>
                  <a:pt x="0" y="7"/>
                </a:lnTo>
                <a:lnTo>
                  <a:pt x="0" y="10"/>
                </a:lnTo>
                <a:lnTo>
                  <a:pt x="12" y="29"/>
                </a:lnTo>
                <a:lnTo>
                  <a:pt x="20" y="48"/>
                </a:lnTo>
                <a:lnTo>
                  <a:pt x="24" y="68"/>
                </a:lnTo>
                <a:lnTo>
                  <a:pt x="26" y="87"/>
                </a:lnTo>
                <a:lnTo>
                  <a:pt x="24" y="108"/>
                </a:lnTo>
                <a:lnTo>
                  <a:pt x="20" y="128"/>
                </a:lnTo>
                <a:lnTo>
                  <a:pt x="12" y="147"/>
                </a:lnTo>
                <a:lnTo>
                  <a:pt x="0" y="167"/>
                </a:lnTo>
                <a:lnTo>
                  <a:pt x="0" y="169"/>
                </a:lnTo>
                <a:lnTo>
                  <a:pt x="0" y="172"/>
                </a:lnTo>
                <a:lnTo>
                  <a:pt x="1" y="173"/>
                </a:lnTo>
                <a:lnTo>
                  <a:pt x="4" y="175"/>
                </a:lnTo>
                <a:lnTo>
                  <a:pt x="8" y="176"/>
                </a:lnTo>
                <a:lnTo>
                  <a:pt x="13" y="175"/>
                </a:lnTo>
                <a:lnTo>
                  <a:pt x="17" y="172"/>
                </a:lnTo>
                <a:lnTo>
                  <a:pt x="23" y="162"/>
                </a:lnTo>
                <a:lnTo>
                  <a:pt x="30" y="152"/>
                </a:lnTo>
                <a:lnTo>
                  <a:pt x="34" y="142"/>
                </a:lnTo>
                <a:lnTo>
                  <a:pt x="38" y="131"/>
                </a:lnTo>
                <a:lnTo>
                  <a:pt x="41" y="120"/>
                </a:lnTo>
                <a:lnTo>
                  <a:pt x="43" y="109"/>
                </a:lnTo>
                <a:lnTo>
                  <a:pt x="45" y="98"/>
                </a:lnTo>
                <a:lnTo>
                  <a:pt x="45" y="87"/>
                </a:lnTo>
                <a:lnTo>
                  <a:pt x="45" y="77"/>
                </a:lnTo>
                <a:lnTo>
                  <a:pt x="43" y="67"/>
                </a:lnTo>
                <a:lnTo>
                  <a:pt x="41" y="56"/>
                </a:lnTo>
                <a:lnTo>
                  <a:pt x="38" y="45"/>
                </a:lnTo>
                <a:lnTo>
                  <a:pt x="34" y="34"/>
                </a:lnTo>
                <a:lnTo>
                  <a:pt x="30" y="25"/>
                </a:lnTo>
                <a:lnTo>
                  <a:pt x="23" y="14"/>
                </a:lnTo>
                <a:lnTo>
                  <a:pt x="17"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0" name="Freeform 272"/>
          <p:cNvSpPr>
            <a:spLocks/>
          </p:cNvSpPr>
          <p:nvPr/>
        </p:nvSpPr>
        <p:spPr bwMode="auto">
          <a:xfrm>
            <a:off x="5048250" y="3908425"/>
            <a:ext cx="17463" cy="58738"/>
          </a:xfrm>
          <a:custGeom>
            <a:avLst/>
            <a:gdLst>
              <a:gd name="T0" fmla="*/ 2147483647 w 31"/>
              <a:gd name="T1" fmla="*/ 2147483647 h 108"/>
              <a:gd name="T2" fmla="*/ 2147483647 w 31"/>
              <a:gd name="T3" fmla="*/ 2147483647 h 108"/>
              <a:gd name="T4" fmla="*/ 2147483647 w 31"/>
              <a:gd name="T5" fmla="*/ 2147483647 h 108"/>
              <a:gd name="T6" fmla="*/ 2147483647 w 31"/>
              <a:gd name="T7" fmla="*/ 0 h 108"/>
              <a:gd name="T8" fmla="*/ 2147483647 w 31"/>
              <a:gd name="T9" fmla="*/ 0 h 108"/>
              <a:gd name="T10" fmla="*/ 2147483647 w 31"/>
              <a:gd name="T11" fmla="*/ 0 h 108"/>
              <a:gd name="T12" fmla="*/ 2147483647 w 31"/>
              <a:gd name="T13" fmla="*/ 2147483647 h 108"/>
              <a:gd name="T14" fmla="*/ 2147483647 w 31"/>
              <a:gd name="T15" fmla="*/ 2147483647 h 108"/>
              <a:gd name="T16" fmla="*/ 0 w 31"/>
              <a:gd name="T17" fmla="*/ 2147483647 h 108"/>
              <a:gd name="T18" fmla="*/ 2147483647 w 31"/>
              <a:gd name="T19" fmla="*/ 2147483647 h 108"/>
              <a:gd name="T20" fmla="*/ 2147483647 w 31"/>
              <a:gd name="T21" fmla="*/ 2147483647 h 108"/>
              <a:gd name="T22" fmla="*/ 2147483647 w 31"/>
              <a:gd name="T23" fmla="*/ 2147483647 h 108"/>
              <a:gd name="T24" fmla="*/ 2147483647 w 31"/>
              <a:gd name="T25" fmla="*/ 2147483647 h 108"/>
              <a:gd name="T26" fmla="*/ 2147483647 w 31"/>
              <a:gd name="T27" fmla="*/ 2147483647 h 108"/>
              <a:gd name="T28" fmla="*/ 2147483647 w 31"/>
              <a:gd name="T29" fmla="*/ 2147483647 h 108"/>
              <a:gd name="T30" fmla="*/ 2147483647 w 31"/>
              <a:gd name="T31" fmla="*/ 2147483647 h 108"/>
              <a:gd name="T32" fmla="*/ 2147483647 w 31"/>
              <a:gd name="T33" fmla="*/ 2147483647 h 108"/>
              <a:gd name="T34" fmla="*/ 2147483647 w 31"/>
              <a:gd name="T35" fmla="*/ 2147483647 h 108"/>
              <a:gd name="T36" fmla="*/ 0 w 31"/>
              <a:gd name="T37" fmla="*/ 2147483647 h 108"/>
              <a:gd name="T38" fmla="*/ 2147483647 w 31"/>
              <a:gd name="T39" fmla="*/ 2147483647 h 108"/>
              <a:gd name="T40" fmla="*/ 2147483647 w 31"/>
              <a:gd name="T41" fmla="*/ 2147483647 h 108"/>
              <a:gd name="T42" fmla="*/ 2147483647 w 31"/>
              <a:gd name="T43" fmla="*/ 2147483647 h 108"/>
              <a:gd name="T44" fmla="*/ 2147483647 w 31"/>
              <a:gd name="T45" fmla="*/ 2147483647 h 108"/>
              <a:gd name="T46" fmla="*/ 2147483647 w 31"/>
              <a:gd name="T47" fmla="*/ 2147483647 h 108"/>
              <a:gd name="T48" fmla="*/ 2147483647 w 31"/>
              <a:gd name="T49" fmla="*/ 2147483647 h 108"/>
              <a:gd name="T50" fmla="*/ 2147483647 w 31"/>
              <a:gd name="T51" fmla="*/ 2147483647 h 108"/>
              <a:gd name="T52" fmla="*/ 2147483647 w 31"/>
              <a:gd name="T53" fmla="*/ 2147483647 h 108"/>
              <a:gd name="T54" fmla="*/ 2147483647 w 31"/>
              <a:gd name="T55" fmla="*/ 2147483647 h 108"/>
              <a:gd name="T56" fmla="*/ 2147483647 w 31"/>
              <a:gd name="T57" fmla="*/ 2147483647 h 108"/>
              <a:gd name="T58" fmla="*/ 2147483647 w 31"/>
              <a:gd name="T59" fmla="*/ 2147483647 h 108"/>
              <a:gd name="T60" fmla="*/ 2147483647 w 31"/>
              <a:gd name="T61" fmla="*/ 2147483647 h 108"/>
              <a:gd name="T62" fmla="*/ 2147483647 w 31"/>
              <a:gd name="T63" fmla="*/ 2147483647 h 108"/>
              <a:gd name="T64" fmla="*/ 2147483647 w 31"/>
              <a:gd name="T65" fmla="*/ 2147483647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 h="108">
                <a:moveTo>
                  <a:pt x="19" y="4"/>
                </a:moveTo>
                <a:lnTo>
                  <a:pt x="19" y="4"/>
                </a:lnTo>
                <a:lnTo>
                  <a:pt x="16" y="2"/>
                </a:lnTo>
                <a:lnTo>
                  <a:pt x="13" y="0"/>
                </a:lnTo>
                <a:lnTo>
                  <a:pt x="11" y="0"/>
                </a:lnTo>
                <a:lnTo>
                  <a:pt x="7" y="0"/>
                </a:lnTo>
                <a:lnTo>
                  <a:pt x="4" y="2"/>
                </a:lnTo>
                <a:lnTo>
                  <a:pt x="1" y="3"/>
                </a:lnTo>
                <a:lnTo>
                  <a:pt x="0" y="6"/>
                </a:lnTo>
                <a:lnTo>
                  <a:pt x="1" y="8"/>
                </a:lnTo>
                <a:lnTo>
                  <a:pt x="5" y="19"/>
                </a:lnTo>
                <a:lnTo>
                  <a:pt x="9" y="30"/>
                </a:lnTo>
                <a:lnTo>
                  <a:pt x="12" y="43"/>
                </a:lnTo>
                <a:lnTo>
                  <a:pt x="12" y="53"/>
                </a:lnTo>
                <a:lnTo>
                  <a:pt x="12" y="66"/>
                </a:lnTo>
                <a:lnTo>
                  <a:pt x="9" y="77"/>
                </a:lnTo>
                <a:lnTo>
                  <a:pt x="5" y="89"/>
                </a:lnTo>
                <a:lnTo>
                  <a:pt x="1" y="100"/>
                </a:lnTo>
                <a:lnTo>
                  <a:pt x="0" y="103"/>
                </a:lnTo>
                <a:lnTo>
                  <a:pt x="1" y="105"/>
                </a:lnTo>
                <a:lnTo>
                  <a:pt x="4" y="107"/>
                </a:lnTo>
                <a:lnTo>
                  <a:pt x="7" y="108"/>
                </a:lnTo>
                <a:lnTo>
                  <a:pt x="9" y="108"/>
                </a:lnTo>
                <a:lnTo>
                  <a:pt x="15" y="107"/>
                </a:lnTo>
                <a:lnTo>
                  <a:pt x="19" y="104"/>
                </a:lnTo>
                <a:lnTo>
                  <a:pt x="24" y="92"/>
                </a:lnTo>
                <a:lnTo>
                  <a:pt x="27" y="79"/>
                </a:lnTo>
                <a:lnTo>
                  <a:pt x="30" y="67"/>
                </a:lnTo>
                <a:lnTo>
                  <a:pt x="31" y="53"/>
                </a:lnTo>
                <a:lnTo>
                  <a:pt x="30" y="41"/>
                </a:lnTo>
                <a:lnTo>
                  <a:pt x="27" y="29"/>
                </a:lnTo>
                <a:lnTo>
                  <a:pt x="24" y="17"/>
                </a:lnTo>
                <a:lnTo>
                  <a:pt x="19"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1" name="Freeform 273"/>
          <p:cNvSpPr>
            <a:spLocks/>
          </p:cNvSpPr>
          <p:nvPr/>
        </p:nvSpPr>
        <p:spPr bwMode="auto">
          <a:xfrm>
            <a:off x="4941888" y="3881438"/>
            <a:ext cx="79375" cy="112712"/>
          </a:xfrm>
          <a:custGeom>
            <a:avLst/>
            <a:gdLst>
              <a:gd name="T0" fmla="*/ 2147483647 w 149"/>
              <a:gd name="T1" fmla="*/ 2147483647 h 206"/>
              <a:gd name="T2" fmla="*/ 2147483647 w 149"/>
              <a:gd name="T3" fmla="*/ 2147483647 h 206"/>
              <a:gd name="T4" fmla="*/ 2147483647 w 149"/>
              <a:gd name="T5" fmla="*/ 2147483647 h 206"/>
              <a:gd name="T6" fmla="*/ 2147483647 w 149"/>
              <a:gd name="T7" fmla="*/ 2147483647 h 206"/>
              <a:gd name="T8" fmla="*/ 2147483647 w 149"/>
              <a:gd name="T9" fmla="*/ 2147483647 h 206"/>
              <a:gd name="T10" fmla="*/ 2147483647 w 149"/>
              <a:gd name="T11" fmla="*/ 2147483647 h 206"/>
              <a:gd name="T12" fmla="*/ 2147483647 w 149"/>
              <a:gd name="T13" fmla="*/ 2147483647 h 206"/>
              <a:gd name="T14" fmla="*/ 2147483647 w 149"/>
              <a:gd name="T15" fmla="*/ 2147483647 h 206"/>
              <a:gd name="T16" fmla="*/ 0 w 149"/>
              <a:gd name="T17" fmla="*/ 2147483647 h 206"/>
              <a:gd name="T18" fmla="*/ 0 w 149"/>
              <a:gd name="T19" fmla="*/ 2147483647 h 206"/>
              <a:gd name="T20" fmla="*/ 0 w 149"/>
              <a:gd name="T21" fmla="*/ 2147483647 h 206"/>
              <a:gd name="T22" fmla="*/ 0 w 149"/>
              <a:gd name="T23" fmla="*/ 2147483647 h 206"/>
              <a:gd name="T24" fmla="*/ 2147483647 w 149"/>
              <a:gd name="T25" fmla="*/ 2147483647 h 206"/>
              <a:gd name="T26" fmla="*/ 2147483647 w 149"/>
              <a:gd name="T27" fmla="*/ 2147483647 h 206"/>
              <a:gd name="T28" fmla="*/ 2147483647 w 149"/>
              <a:gd name="T29" fmla="*/ 2147483647 h 206"/>
              <a:gd name="T30" fmla="*/ 2147483647 w 149"/>
              <a:gd name="T31" fmla="*/ 2147483647 h 206"/>
              <a:gd name="T32" fmla="*/ 2147483647 w 149"/>
              <a:gd name="T33" fmla="*/ 2147483647 h 206"/>
              <a:gd name="T34" fmla="*/ 2147483647 w 149"/>
              <a:gd name="T35" fmla="*/ 2147483647 h 206"/>
              <a:gd name="T36" fmla="*/ 2147483647 w 149"/>
              <a:gd name="T37" fmla="*/ 2147483647 h 206"/>
              <a:gd name="T38" fmla="*/ 2147483647 w 149"/>
              <a:gd name="T39" fmla="*/ 2147483647 h 206"/>
              <a:gd name="T40" fmla="*/ 2147483647 w 149"/>
              <a:gd name="T41" fmla="*/ 2147483647 h 206"/>
              <a:gd name="T42" fmla="*/ 2147483647 w 149"/>
              <a:gd name="T43" fmla="*/ 2147483647 h 206"/>
              <a:gd name="T44" fmla="*/ 2147483647 w 149"/>
              <a:gd name="T45" fmla="*/ 2147483647 h 206"/>
              <a:gd name="T46" fmla="*/ 2147483647 w 149"/>
              <a:gd name="T47" fmla="*/ 2147483647 h 206"/>
              <a:gd name="T48" fmla="*/ 2147483647 w 149"/>
              <a:gd name="T49" fmla="*/ 2147483647 h 206"/>
              <a:gd name="T50" fmla="*/ 2147483647 w 149"/>
              <a:gd name="T51" fmla="*/ 2147483647 h 206"/>
              <a:gd name="T52" fmla="*/ 2147483647 w 149"/>
              <a:gd name="T53" fmla="*/ 2147483647 h 206"/>
              <a:gd name="T54" fmla="*/ 2147483647 w 149"/>
              <a:gd name="T55" fmla="*/ 2147483647 h 206"/>
              <a:gd name="T56" fmla="*/ 2147483647 w 149"/>
              <a:gd name="T57" fmla="*/ 2147483647 h 206"/>
              <a:gd name="T58" fmla="*/ 2147483647 w 149"/>
              <a:gd name="T59" fmla="*/ 2147483647 h 206"/>
              <a:gd name="T60" fmla="*/ 2147483647 w 149"/>
              <a:gd name="T61" fmla="*/ 2147483647 h 206"/>
              <a:gd name="T62" fmla="*/ 2147483647 w 149"/>
              <a:gd name="T63" fmla="*/ 0 h 206"/>
              <a:gd name="T64" fmla="*/ 2147483647 w 149"/>
              <a:gd name="T65" fmla="*/ 2147483647 h 206"/>
              <a:gd name="T66" fmla="*/ 2147483647 w 149"/>
              <a:gd name="T67" fmla="*/ 2147483647 h 2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9" h="206">
                <a:moveTo>
                  <a:pt x="130" y="4"/>
                </a:moveTo>
                <a:lnTo>
                  <a:pt x="130" y="4"/>
                </a:lnTo>
                <a:lnTo>
                  <a:pt x="116" y="14"/>
                </a:lnTo>
                <a:lnTo>
                  <a:pt x="100" y="27"/>
                </a:lnTo>
                <a:lnTo>
                  <a:pt x="64" y="57"/>
                </a:lnTo>
                <a:lnTo>
                  <a:pt x="7" y="57"/>
                </a:lnTo>
                <a:lnTo>
                  <a:pt x="4" y="57"/>
                </a:lnTo>
                <a:lnTo>
                  <a:pt x="1" y="59"/>
                </a:lnTo>
                <a:lnTo>
                  <a:pt x="0" y="62"/>
                </a:lnTo>
                <a:lnTo>
                  <a:pt x="0" y="64"/>
                </a:lnTo>
                <a:lnTo>
                  <a:pt x="0" y="143"/>
                </a:lnTo>
                <a:lnTo>
                  <a:pt x="0" y="146"/>
                </a:lnTo>
                <a:lnTo>
                  <a:pt x="1" y="149"/>
                </a:lnTo>
                <a:lnTo>
                  <a:pt x="4" y="150"/>
                </a:lnTo>
                <a:lnTo>
                  <a:pt x="7" y="150"/>
                </a:lnTo>
                <a:lnTo>
                  <a:pt x="66" y="150"/>
                </a:lnTo>
                <a:lnTo>
                  <a:pt x="100" y="180"/>
                </a:lnTo>
                <a:lnTo>
                  <a:pt x="118" y="194"/>
                </a:lnTo>
                <a:lnTo>
                  <a:pt x="130" y="203"/>
                </a:lnTo>
                <a:lnTo>
                  <a:pt x="135" y="206"/>
                </a:lnTo>
                <a:lnTo>
                  <a:pt x="139" y="206"/>
                </a:lnTo>
                <a:lnTo>
                  <a:pt x="143" y="205"/>
                </a:lnTo>
                <a:lnTo>
                  <a:pt x="145" y="203"/>
                </a:lnTo>
                <a:lnTo>
                  <a:pt x="148" y="198"/>
                </a:lnTo>
                <a:lnTo>
                  <a:pt x="149" y="195"/>
                </a:lnTo>
                <a:lnTo>
                  <a:pt x="149" y="105"/>
                </a:lnTo>
                <a:lnTo>
                  <a:pt x="149" y="101"/>
                </a:lnTo>
                <a:lnTo>
                  <a:pt x="149" y="11"/>
                </a:lnTo>
                <a:lnTo>
                  <a:pt x="148" y="8"/>
                </a:lnTo>
                <a:lnTo>
                  <a:pt x="145" y="3"/>
                </a:lnTo>
                <a:lnTo>
                  <a:pt x="143" y="1"/>
                </a:lnTo>
                <a:lnTo>
                  <a:pt x="139" y="0"/>
                </a:lnTo>
                <a:lnTo>
                  <a:pt x="135" y="1"/>
                </a:lnTo>
                <a:lnTo>
                  <a:pt x="130"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2" name="Freeform 274"/>
          <p:cNvSpPr>
            <a:spLocks noEditPoints="1"/>
          </p:cNvSpPr>
          <p:nvPr/>
        </p:nvSpPr>
        <p:spPr bwMode="auto">
          <a:xfrm>
            <a:off x="5848350" y="622300"/>
            <a:ext cx="104775" cy="138113"/>
          </a:xfrm>
          <a:custGeom>
            <a:avLst/>
            <a:gdLst>
              <a:gd name="T0" fmla="*/ 2147483647 w 194"/>
              <a:gd name="T1" fmla="*/ 2147483647 h 254"/>
              <a:gd name="T2" fmla="*/ 2147483647 w 194"/>
              <a:gd name="T3" fmla="*/ 2147483647 h 254"/>
              <a:gd name="T4" fmla="*/ 2147483647 w 194"/>
              <a:gd name="T5" fmla="*/ 0 h 254"/>
              <a:gd name="T6" fmla="*/ 2147483647 w 194"/>
              <a:gd name="T7" fmla="*/ 0 h 254"/>
              <a:gd name="T8" fmla="*/ 2147483647 w 194"/>
              <a:gd name="T9" fmla="*/ 0 h 254"/>
              <a:gd name="T10" fmla="*/ 2147483647 w 194"/>
              <a:gd name="T11" fmla="*/ 0 h 254"/>
              <a:gd name="T12" fmla="*/ 2147483647 w 194"/>
              <a:gd name="T13" fmla="*/ 2147483647 h 254"/>
              <a:gd name="T14" fmla="*/ 2147483647 w 194"/>
              <a:gd name="T15" fmla="*/ 2147483647 h 254"/>
              <a:gd name="T16" fmla="*/ 2147483647 w 194"/>
              <a:gd name="T17" fmla="*/ 2147483647 h 254"/>
              <a:gd name="T18" fmla="*/ 2147483647 w 194"/>
              <a:gd name="T19" fmla="*/ 2147483647 h 254"/>
              <a:gd name="T20" fmla="*/ 2147483647 w 194"/>
              <a:gd name="T21" fmla="*/ 2147483647 h 254"/>
              <a:gd name="T22" fmla="*/ 0 w 194"/>
              <a:gd name="T23" fmla="*/ 2147483647 h 254"/>
              <a:gd name="T24" fmla="*/ 0 w 194"/>
              <a:gd name="T25" fmla="*/ 2147483647 h 254"/>
              <a:gd name="T26" fmla="*/ 0 w 194"/>
              <a:gd name="T27" fmla="*/ 2147483647 h 254"/>
              <a:gd name="T28" fmla="*/ 0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2147483647 w 194"/>
              <a:gd name="T83" fmla="*/ 2147483647 h 254"/>
              <a:gd name="T84" fmla="*/ 2147483647 w 194"/>
              <a:gd name="T85" fmla="*/ 2147483647 h 254"/>
              <a:gd name="T86" fmla="*/ 2147483647 w 194"/>
              <a:gd name="T87" fmla="*/ 2147483647 h 254"/>
              <a:gd name="T88" fmla="*/ 2147483647 w 194"/>
              <a:gd name="T89" fmla="*/ 2147483647 h 254"/>
              <a:gd name="T90" fmla="*/ 2147483647 w 194"/>
              <a:gd name="T91" fmla="*/ 2147483647 h 254"/>
              <a:gd name="T92" fmla="*/ 2147483647 w 194"/>
              <a:gd name="T93" fmla="*/ 2147483647 h 254"/>
              <a:gd name="T94" fmla="*/ 2147483647 w 194"/>
              <a:gd name="T95" fmla="*/ 2147483647 h 254"/>
              <a:gd name="T96" fmla="*/ 2147483647 w 194"/>
              <a:gd name="T97" fmla="*/ 2147483647 h 254"/>
              <a:gd name="T98" fmla="*/ 2147483647 w 194"/>
              <a:gd name="T99" fmla="*/ 2147483647 h 254"/>
              <a:gd name="T100" fmla="*/ 2147483647 w 194"/>
              <a:gd name="T101" fmla="*/ 2147483647 h 254"/>
              <a:gd name="T102" fmla="*/ 2147483647 w 194"/>
              <a:gd name="T103" fmla="*/ 2147483647 h 254"/>
              <a:gd name="T104" fmla="*/ 2147483647 w 194"/>
              <a:gd name="T105" fmla="*/ 2147483647 h 254"/>
              <a:gd name="T106" fmla="*/ 2147483647 w 194"/>
              <a:gd name="T107" fmla="*/ 2147483647 h 254"/>
              <a:gd name="T108" fmla="*/ 2147483647 w 194"/>
              <a:gd name="T109" fmla="*/ 2147483647 h 254"/>
              <a:gd name="T110" fmla="*/ 2147483647 w 194"/>
              <a:gd name="T111" fmla="*/ 2147483647 h 254"/>
              <a:gd name="T112" fmla="*/ 2147483647 w 194"/>
              <a:gd name="T113" fmla="*/ 2147483647 h 254"/>
              <a:gd name="T114" fmla="*/ 2147483647 w 194"/>
              <a:gd name="T115" fmla="*/ 2147483647 h 254"/>
              <a:gd name="T116" fmla="*/ 2147483647 w 194"/>
              <a:gd name="T117" fmla="*/ 2147483647 h 254"/>
              <a:gd name="T118" fmla="*/ 2147483647 w 194"/>
              <a:gd name="T119" fmla="*/ 2147483647 h 254"/>
              <a:gd name="T120" fmla="*/ 2147483647 w 194"/>
              <a:gd name="T121" fmla="*/ 2147483647 h 2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4" h="254">
                <a:moveTo>
                  <a:pt x="193" y="69"/>
                </a:moveTo>
                <a:lnTo>
                  <a:pt x="131" y="3"/>
                </a:lnTo>
                <a:lnTo>
                  <a:pt x="129" y="0"/>
                </a:lnTo>
                <a:lnTo>
                  <a:pt x="124" y="0"/>
                </a:lnTo>
                <a:lnTo>
                  <a:pt x="25" y="0"/>
                </a:lnTo>
                <a:lnTo>
                  <a:pt x="19" y="0"/>
                </a:lnTo>
                <a:lnTo>
                  <a:pt x="15" y="2"/>
                </a:lnTo>
                <a:lnTo>
                  <a:pt x="11" y="5"/>
                </a:lnTo>
                <a:lnTo>
                  <a:pt x="7" y="7"/>
                </a:lnTo>
                <a:lnTo>
                  <a:pt x="4" y="11"/>
                </a:lnTo>
                <a:lnTo>
                  <a:pt x="2" y="15"/>
                </a:lnTo>
                <a:lnTo>
                  <a:pt x="0" y="21"/>
                </a:lnTo>
                <a:lnTo>
                  <a:pt x="0" y="25"/>
                </a:lnTo>
                <a:lnTo>
                  <a:pt x="0" y="228"/>
                </a:lnTo>
                <a:lnTo>
                  <a:pt x="0" y="234"/>
                </a:lnTo>
                <a:lnTo>
                  <a:pt x="2" y="238"/>
                </a:lnTo>
                <a:lnTo>
                  <a:pt x="4" y="242"/>
                </a:lnTo>
                <a:lnTo>
                  <a:pt x="7" y="246"/>
                </a:lnTo>
                <a:lnTo>
                  <a:pt x="11" y="249"/>
                </a:lnTo>
                <a:lnTo>
                  <a:pt x="15" y="252"/>
                </a:lnTo>
                <a:lnTo>
                  <a:pt x="19" y="253"/>
                </a:lnTo>
                <a:lnTo>
                  <a:pt x="25" y="254"/>
                </a:lnTo>
                <a:lnTo>
                  <a:pt x="169"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4" y="70"/>
                </a:lnTo>
                <a:lnTo>
                  <a:pt x="124" y="21"/>
                </a:lnTo>
                <a:lnTo>
                  <a:pt x="171" y="70"/>
                </a:lnTo>
                <a:close/>
                <a:moveTo>
                  <a:pt x="178" y="228"/>
                </a:moveTo>
                <a:lnTo>
                  <a:pt x="178" y="228"/>
                </a:lnTo>
                <a:lnTo>
                  <a:pt x="178" y="232"/>
                </a:lnTo>
                <a:lnTo>
                  <a:pt x="175" y="235"/>
                </a:lnTo>
                <a:lnTo>
                  <a:pt x="172" y="237"/>
                </a:lnTo>
                <a:lnTo>
                  <a:pt x="169" y="238"/>
                </a:lnTo>
                <a:lnTo>
                  <a:pt x="25" y="238"/>
                </a:lnTo>
                <a:lnTo>
                  <a:pt x="22" y="237"/>
                </a:lnTo>
                <a:lnTo>
                  <a:pt x="19" y="235"/>
                </a:lnTo>
                <a:lnTo>
                  <a:pt x="17" y="232"/>
                </a:lnTo>
                <a:lnTo>
                  <a:pt x="17" y="228"/>
                </a:lnTo>
                <a:lnTo>
                  <a:pt x="17" y="25"/>
                </a:lnTo>
                <a:lnTo>
                  <a:pt x="17" y="22"/>
                </a:lnTo>
                <a:lnTo>
                  <a:pt x="19" y="20"/>
                </a:lnTo>
                <a:lnTo>
                  <a:pt x="22" y="17"/>
                </a:lnTo>
                <a:lnTo>
                  <a:pt x="25" y="17"/>
                </a:lnTo>
                <a:lnTo>
                  <a:pt x="116" y="17"/>
                </a:lnTo>
                <a:lnTo>
                  <a:pt x="116" y="74"/>
                </a:lnTo>
                <a:lnTo>
                  <a:pt x="118" y="77"/>
                </a:lnTo>
                <a:lnTo>
                  <a:pt x="120" y="77"/>
                </a:lnTo>
                <a:lnTo>
                  <a:pt x="178" y="77"/>
                </a:lnTo>
                <a:lnTo>
                  <a:pt x="178" y="78"/>
                </a:lnTo>
                <a:lnTo>
                  <a:pt x="178" y="2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3" name="Freeform 275"/>
          <p:cNvSpPr>
            <a:spLocks/>
          </p:cNvSpPr>
          <p:nvPr/>
        </p:nvSpPr>
        <p:spPr bwMode="auto">
          <a:xfrm>
            <a:off x="5908675" y="698500"/>
            <a:ext cx="6350" cy="15875"/>
          </a:xfrm>
          <a:custGeom>
            <a:avLst/>
            <a:gdLst>
              <a:gd name="T0" fmla="*/ 2147483647 w 11"/>
              <a:gd name="T1" fmla="*/ 0 h 27"/>
              <a:gd name="T2" fmla="*/ 2147483647 w 11"/>
              <a:gd name="T3" fmla="*/ 0 h 27"/>
              <a:gd name="T4" fmla="*/ 2147483647 w 11"/>
              <a:gd name="T5" fmla="*/ 2147483647 h 27"/>
              <a:gd name="T6" fmla="*/ 0 w 11"/>
              <a:gd name="T7" fmla="*/ 2147483647 h 27"/>
              <a:gd name="T8" fmla="*/ 2147483647 w 11"/>
              <a:gd name="T9" fmla="*/ 2147483647 h 27"/>
              <a:gd name="T10" fmla="*/ 2147483647 w 11"/>
              <a:gd name="T11" fmla="*/ 2147483647 h 27"/>
              <a:gd name="T12" fmla="*/ 2147483647 w 11"/>
              <a:gd name="T13" fmla="*/ 2147483647 h 27"/>
              <a:gd name="T14" fmla="*/ 0 w 11"/>
              <a:gd name="T15" fmla="*/ 2147483647 h 27"/>
              <a:gd name="T16" fmla="*/ 2147483647 w 11"/>
              <a:gd name="T17" fmla="*/ 2147483647 h 27"/>
              <a:gd name="T18" fmla="*/ 2147483647 w 11"/>
              <a:gd name="T19" fmla="*/ 2147483647 h 27"/>
              <a:gd name="T20" fmla="*/ 2147483647 w 11"/>
              <a:gd name="T21" fmla="*/ 2147483647 h 27"/>
              <a:gd name="T22" fmla="*/ 2147483647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2147483647 w 11"/>
              <a:gd name="T33" fmla="*/ 0 h 27"/>
              <a:gd name="T34" fmla="*/ 2147483647 w 11"/>
              <a:gd name="T35" fmla="*/ 0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 h="27">
                <a:moveTo>
                  <a:pt x="4" y="0"/>
                </a:moveTo>
                <a:lnTo>
                  <a:pt x="4" y="0"/>
                </a:lnTo>
                <a:lnTo>
                  <a:pt x="2" y="1"/>
                </a:lnTo>
                <a:lnTo>
                  <a:pt x="0" y="3"/>
                </a:lnTo>
                <a:lnTo>
                  <a:pt x="2" y="8"/>
                </a:lnTo>
                <a:lnTo>
                  <a:pt x="3" y="14"/>
                </a:lnTo>
                <a:lnTo>
                  <a:pt x="2" y="19"/>
                </a:lnTo>
                <a:lnTo>
                  <a:pt x="0" y="23"/>
                </a:lnTo>
                <a:lnTo>
                  <a:pt x="2" y="26"/>
                </a:lnTo>
                <a:lnTo>
                  <a:pt x="4" y="27"/>
                </a:lnTo>
                <a:lnTo>
                  <a:pt x="7" y="26"/>
                </a:lnTo>
                <a:lnTo>
                  <a:pt x="8" y="25"/>
                </a:lnTo>
                <a:lnTo>
                  <a:pt x="10" y="19"/>
                </a:lnTo>
                <a:lnTo>
                  <a:pt x="11" y="14"/>
                </a:lnTo>
                <a:lnTo>
                  <a:pt x="10" y="8"/>
                </a:lnTo>
                <a:lnTo>
                  <a:pt x="8" y="1"/>
                </a:lnTo>
                <a:lnTo>
                  <a:pt x="7" y="0"/>
                </a:lnTo>
                <a:lnTo>
                  <a:pt x="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4" name="Freeform 276"/>
          <p:cNvSpPr>
            <a:spLocks/>
          </p:cNvSpPr>
          <p:nvPr/>
        </p:nvSpPr>
        <p:spPr bwMode="auto">
          <a:xfrm>
            <a:off x="5922963" y="685800"/>
            <a:ext cx="9525" cy="41275"/>
          </a:xfrm>
          <a:custGeom>
            <a:avLst/>
            <a:gdLst>
              <a:gd name="T0" fmla="*/ 2147483647 w 19"/>
              <a:gd name="T1" fmla="*/ 0 h 77"/>
              <a:gd name="T2" fmla="*/ 2147483647 w 19"/>
              <a:gd name="T3" fmla="*/ 0 h 77"/>
              <a:gd name="T4" fmla="*/ 0 w 19"/>
              <a:gd name="T5" fmla="*/ 2147483647 h 77"/>
              <a:gd name="T6" fmla="*/ 0 w 19"/>
              <a:gd name="T7" fmla="*/ 2147483647 h 77"/>
              <a:gd name="T8" fmla="*/ 2147483647 w 19"/>
              <a:gd name="T9" fmla="*/ 2147483647 h 77"/>
              <a:gd name="T10" fmla="*/ 2147483647 w 19"/>
              <a:gd name="T11" fmla="*/ 2147483647 h 77"/>
              <a:gd name="T12" fmla="*/ 2147483647 w 19"/>
              <a:gd name="T13" fmla="*/ 2147483647 h 77"/>
              <a:gd name="T14" fmla="*/ 2147483647 w 19"/>
              <a:gd name="T15" fmla="*/ 2147483647 h 77"/>
              <a:gd name="T16" fmla="*/ 2147483647 w 19"/>
              <a:gd name="T17" fmla="*/ 2147483647 h 77"/>
              <a:gd name="T18" fmla="*/ 2147483647 w 19"/>
              <a:gd name="T19" fmla="*/ 2147483647 h 77"/>
              <a:gd name="T20" fmla="*/ 2147483647 w 19"/>
              <a:gd name="T21" fmla="*/ 2147483647 h 77"/>
              <a:gd name="T22" fmla="*/ 0 w 19"/>
              <a:gd name="T23" fmla="*/ 2147483647 h 77"/>
              <a:gd name="T24" fmla="*/ 0 w 19"/>
              <a:gd name="T25" fmla="*/ 2147483647 h 77"/>
              <a:gd name="T26" fmla="*/ 2147483647 w 19"/>
              <a:gd name="T27" fmla="*/ 2147483647 h 77"/>
              <a:gd name="T28" fmla="*/ 2147483647 w 19"/>
              <a:gd name="T29" fmla="*/ 2147483647 h 77"/>
              <a:gd name="T30" fmla="*/ 2147483647 w 19"/>
              <a:gd name="T31" fmla="*/ 2147483647 h 77"/>
              <a:gd name="T32" fmla="*/ 2147483647 w 19"/>
              <a:gd name="T33" fmla="*/ 2147483647 h 77"/>
              <a:gd name="T34" fmla="*/ 2147483647 w 19"/>
              <a:gd name="T35" fmla="*/ 2147483647 h 77"/>
              <a:gd name="T36" fmla="*/ 2147483647 w 19"/>
              <a:gd name="T37" fmla="*/ 2147483647 h 77"/>
              <a:gd name="T38" fmla="*/ 2147483647 w 19"/>
              <a:gd name="T39" fmla="*/ 2147483647 h 77"/>
              <a:gd name="T40" fmla="*/ 2147483647 w 19"/>
              <a:gd name="T41" fmla="*/ 2147483647 h 77"/>
              <a:gd name="T42" fmla="*/ 2147483647 w 19"/>
              <a:gd name="T43" fmla="*/ 2147483647 h 77"/>
              <a:gd name="T44" fmla="*/ 2147483647 w 19"/>
              <a:gd name="T45" fmla="*/ 2147483647 h 77"/>
              <a:gd name="T46" fmla="*/ 2147483647 w 19"/>
              <a:gd name="T47" fmla="*/ 2147483647 h 77"/>
              <a:gd name="T48" fmla="*/ 2147483647 w 19"/>
              <a:gd name="T49" fmla="*/ 2147483647 h 77"/>
              <a:gd name="T50" fmla="*/ 2147483647 w 19"/>
              <a:gd name="T51" fmla="*/ 0 h 77"/>
              <a:gd name="T52" fmla="*/ 2147483647 w 19"/>
              <a:gd name="T53" fmla="*/ 0 h 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9" h="77">
                <a:moveTo>
                  <a:pt x="1" y="0"/>
                </a:moveTo>
                <a:lnTo>
                  <a:pt x="1" y="0"/>
                </a:lnTo>
                <a:lnTo>
                  <a:pt x="0" y="2"/>
                </a:lnTo>
                <a:lnTo>
                  <a:pt x="0" y="3"/>
                </a:lnTo>
                <a:lnTo>
                  <a:pt x="4" y="13"/>
                </a:lnTo>
                <a:lnTo>
                  <a:pt x="8" y="21"/>
                </a:lnTo>
                <a:lnTo>
                  <a:pt x="11" y="29"/>
                </a:lnTo>
                <a:lnTo>
                  <a:pt x="11" y="39"/>
                </a:lnTo>
                <a:lnTo>
                  <a:pt x="11" y="47"/>
                </a:lnTo>
                <a:lnTo>
                  <a:pt x="8" y="56"/>
                </a:lnTo>
                <a:lnTo>
                  <a:pt x="4" y="65"/>
                </a:lnTo>
                <a:lnTo>
                  <a:pt x="0" y="73"/>
                </a:lnTo>
                <a:lnTo>
                  <a:pt x="0" y="76"/>
                </a:lnTo>
                <a:lnTo>
                  <a:pt x="1" y="77"/>
                </a:lnTo>
                <a:lnTo>
                  <a:pt x="3" y="77"/>
                </a:lnTo>
                <a:lnTo>
                  <a:pt x="6" y="77"/>
                </a:lnTo>
                <a:lnTo>
                  <a:pt x="7" y="76"/>
                </a:lnTo>
                <a:lnTo>
                  <a:pt x="12" y="66"/>
                </a:lnTo>
                <a:lnTo>
                  <a:pt x="16" y="58"/>
                </a:lnTo>
                <a:lnTo>
                  <a:pt x="18" y="48"/>
                </a:lnTo>
                <a:lnTo>
                  <a:pt x="19" y="39"/>
                </a:lnTo>
                <a:lnTo>
                  <a:pt x="18" y="29"/>
                </a:lnTo>
                <a:lnTo>
                  <a:pt x="16" y="20"/>
                </a:lnTo>
                <a:lnTo>
                  <a:pt x="12" y="10"/>
                </a:lnTo>
                <a:lnTo>
                  <a:pt x="7" y="2"/>
                </a:lnTo>
                <a:lnTo>
                  <a:pt x="4" y="0"/>
                </a:lnTo>
                <a:lnTo>
                  <a:pt x="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5" name="Freeform 277"/>
          <p:cNvSpPr>
            <a:spLocks/>
          </p:cNvSpPr>
          <p:nvPr/>
        </p:nvSpPr>
        <p:spPr bwMode="auto">
          <a:xfrm>
            <a:off x="5916613" y="693738"/>
            <a:ext cx="6350" cy="23812"/>
          </a:xfrm>
          <a:custGeom>
            <a:avLst/>
            <a:gdLst>
              <a:gd name="T0" fmla="*/ 2147483647 w 12"/>
              <a:gd name="T1" fmla="*/ 2147483647 h 48"/>
              <a:gd name="T2" fmla="*/ 2147483647 w 12"/>
              <a:gd name="T3" fmla="*/ 2147483647 h 48"/>
              <a:gd name="T4" fmla="*/ 2147483647 w 12"/>
              <a:gd name="T5" fmla="*/ 2147483647 h 48"/>
              <a:gd name="T6" fmla="*/ 2147483647 w 12"/>
              <a:gd name="T7" fmla="*/ 0 h 48"/>
              <a:gd name="T8" fmla="*/ 0 w 12"/>
              <a:gd name="T9" fmla="*/ 2147483647 h 48"/>
              <a:gd name="T10" fmla="*/ 0 w 12"/>
              <a:gd name="T11" fmla="*/ 2147483647 h 48"/>
              <a:gd name="T12" fmla="*/ 2147483647 w 12"/>
              <a:gd name="T13" fmla="*/ 2147483647 h 48"/>
              <a:gd name="T14" fmla="*/ 2147483647 w 12"/>
              <a:gd name="T15" fmla="*/ 2147483647 h 48"/>
              <a:gd name="T16" fmla="*/ 2147483647 w 12"/>
              <a:gd name="T17" fmla="*/ 2147483647 h 48"/>
              <a:gd name="T18" fmla="*/ 0 w 12"/>
              <a:gd name="T19" fmla="*/ 2147483647 h 48"/>
              <a:gd name="T20" fmla="*/ 0 w 12"/>
              <a:gd name="T21" fmla="*/ 2147483647 h 48"/>
              <a:gd name="T22" fmla="*/ 2147483647 w 12"/>
              <a:gd name="T23" fmla="*/ 2147483647 h 48"/>
              <a:gd name="T24" fmla="*/ 2147483647 w 12"/>
              <a:gd name="T25" fmla="*/ 2147483647 h 48"/>
              <a:gd name="T26" fmla="*/ 2147483647 w 12"/>
              <a:gd name="T27" fmla="*/ 2147483647 h 48"/>
              <a:gd name="T28" fmla="*/ 2147483647 w 12"/>
              <a:gd name="T29" fmla="*/ 2147483647 h 48"/>
              <a:gd name="T30" fmla="*/ 2147483647 w 12"/>
              <a:gd name="T31" fmla="*/ 2147483647 h 48"/>
              <a:gd name="T32" fmla="*/ 2147483647 w 12"/>
              <a:gd name="T33" fmla="*/ 2147483647 h 48"/>
              <a:gd name="T34" fmla="*/ 2147483647 w 12"/>
              <a:gd name="T35" fmla="*/ 2147483647 h 48"/>
              <a:gd name="T36" fmla="*/ 2147483647 w 12"/>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48">
                <a:moveTo>
                  <a:pt x="7" y="3"/>
                </a:moveTo>
                <a:lnTo>
                  <a:pt x="7" y="3"/>
                </a:lnTo>
                <a:lnTo>
                  <a:pt x="6" y="1"/>
                </a:lnTo>
                <a:lnTo>
                  <a:pt x="2" y="0"/>
                </a:lnTo>
                <a:lnTo>
                  <a:pt x="0" y="1"/>
                </a:lnTo>
                <a:lnTo>
                  <a:pt x="0" y="4"/>
                </a:lnTo>
                <a:lnTo>
                  <a:pt x="3" y="14"/>
                </a:lnTo>
                <a:lnTo>
                  <a:pt x="4" y="25"/>
                </a:lnTo>
                <a:lnTo>
                  <a:pt x="3" y="34"/>
                </a:lnTo>
                <a:lnTo>
                  <a:pt x="0" y="45"/>
                </a:lnTo>
                <a:lnTo>
                  <a:pt x="0" y="47"/>
                </a:lnTo>
                <a:lnTo>
                  <a:pt x="2" y="48"/>
                </a:lnTo>
                <a:lnTo>
                  <a:pt x="3" y="48"/>
                </a:lnTo>
                <a:lnTo>
                  <a:pt x="6" y="48"/>
                </a:lnTo>
                <a:lnTo>
                  <a:pt x="7" y="47"/>
                </a:lnTo>
                <a:lnTo>
                  <a:pt x="11" y="36"/>
                </a:lnTo>
                <a:lnTo>
                  <a:pt x="12" y="25"/>
                </a:lnTo>
                <a:lnTo>
                  <a:pt x="11" y="14"/>
                </a:lnTo>
                <a:lnTo>
                  <a:pt x="7"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6" name="Freeform 278"/>
          <p:cNvSpPr>
            <a:spLocks/>
          </p:cNvSpPr>
          <p:nvPr/>
        </p:nvSpPr>
        <p:spPr bwMode="auto">
          <a:xfrm>
            <a:off x="5868988" y="681038"/>
            <a:ext cx="34925" cy="49212"/>
          </a:xfrm>
          <a:custGeom>
            <a:avLst/>
            <a:gdLst>
              <a:gd name="T0" fmla="*/ 2147483647 w 65"/>
              <a:gd name="T1" fmla="*/ 2147483647 h 90"/>
              <a:gd name="T2" fmla="*/ 2147483647 w 65"/>
              <a:gd name="T3" fmla="*/ 2147483647 h 90"/>
              <a:gd name="T4" fmla="*/ 2147483647 w 65"/>
              <a:gd name="T5" fmla="*/ 2147483647 h 90"/>
              <a:gd name="T6" fmla="*/ 2147483647 w 65"/>
              <a:gd name="T7" fmla="*/ 2147483647 h 90"/>
              <a:gd name="T8" fmla="*/ 2147483647 w 65"/>
              <a:gd name="T9" fmla="*/ 2147483647 h 90"/>
              <a:gd name="T10" fmla="*/ 2147483647 w 65"/>
              <a:gd name="T11" fmla="*/ 2147483647 h 90"/>
              <a:gd name="T12" fmla="*/ 0 w 65"/>
              <a:gd name="T13" fmla="*/ 2147483647 h 90"/>
              <a:gd name="T14" fmla="*/ 0 w 65"/>
              <a:gd name="T15" fmla="*/ 2147483647 h 90"/>
              <a:gd name="T16" fmla="*/ 2147483647 w 65"/>
              <a:gd name="T17" fmla="*/ 2147483647 h 90"/>
              <a:gd name="T18" fmla="*/ 2147483647 w 65"/>
              <a:gd name="T19" fmla="*/ 2147483647 h 90"/>
              <a:gd name="T20" fmla="*/ 2147483647 w 65"/>
              <a:gd name="T21" fmla="*/ 2147483647 h 90"/>
              <a:gd name="T22" fmla="*/ 2147483647 w 65"/>
              <a:gd name="T23" fmla="*/ 2147483647 h 90"/>
              <a:gd name="T24" fmla="*/ 2147483647 w 65"/>
              <a:gd name="T25" fmla="*/ 2147483647 h 90"/>
              <a:gd name="T26" fmla="*/ 2147483647 w 65"/>
              <a:gd name="T27" fmla="*/ 2147483647 h 90"/>
              <a:gd name="T28" fmla="*/ 2147483647 w 65"/>
              <a:gd name="T29" fmla="*/ 2147483647 h 90"/>
              <a:gd name="T30" fmla="*/ 2147483647 w 65"/>
              <a:gd name="T31" fmla="*/ 2147483647 h 90"/>
              <a:gd name="T32" fmla="*/ 2147483647 w 65"/>
              <a:gd name="T33" fmla="*/ 2147483647 h 90"/>
              <a:gd name="T34" fmla="*/ 2147483647 w 65"/>
              <a:gd name="T35" fmla="*/ 2147483647 h 90"/>
              <a:gd name="T36" fmla="*/ 2147483647 w 65"/>
              <a:gd name="T37" fmla="*/ 2147483647 h 90"/>
              <a:gd name="T38" fmla="*/ 2147483647 w 65"/>
              <a:gd name="T39" fmla="*/ 2147483647 h 90"/>
              <a:gd name="T40" fmla="*/ 2147483647 w 65"/>
              <a:gd name="T41" fmla="*/ 0 h 90"/>
              <a:gd name="T42" fmla="*/ 2147483647 w 65"/>
              <a:gd name="T43" fmla="*/ 2147483647 h 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5" h="90">
                <a:moveTo>
                  <a:pt x="57" y="1"/>
                </a:moveTo>
                <a:lnTo>
                  <a:pt x="57" y="1"/>
                </a:lnTo>
                <a:lnTo>
                  <a:pt x="43" y="12"/>
                </a:lnTo>
                <a:lnTo>
                  <a:pt x="28" y="24"/>
                </a:lnTo>
                <a:lnTo>
                  <a:pt x="3" y="24"/>
                </a:lnTo>
                <a:lnTo>
                  <a:pt x="1" y="26"/>
                </a:lnTo>
                <a:lnTo>
                  <a:pt x="0" y="27"/>
                </a:lnTo>
                <a:lnTo>
                  <a:pt x="0" y="62"/>
                </a:lnTo>
                <a:lnTo>
                  <a:pt x="1" y="64"/>
                </a:lnTo>
                <a:lnTo>
                  <a:pt x="3" y="65"/>
                </a:lnTo>
                <a:lnTo>
                  <a:pt x="28" y="65"/>
                </a:lnTo>
                <a:lnTo>
                  <a:pt x="43" y="79"/>
                </a:lnTo>
                <a:lnTo>
                  <a:pt x="57" y="88"/>
                </a:lnTo>
                <a:lnTo>
                  <a:pt x="61" y="90"/>
                </a:lnTo>
                <a:lnTo>
                  <a:pt x="64" y="88"/>
                </a:lnTo>
                <a:lnTo>
                  <a:pt x="65" y="86"/>
                </a:lnTo>
                <a:lnTo>
                  <a:pt x="65" y="46"/>
                </a:lnTo>
                <a:lnTo>
                  <a:pt x="65" y="43"/>
                </a:lnTo>
                <a:lnTo>
                  <a:pt x="65" y="4"/>
                </a:lnTo>
                <a:lnTo>
                  <a:pt x="64" y="1"/>
                </a:lnTo>
                <a:lnTo>
                  <a:pt x="61" y="0"/>
                </a:lnTo>
                <a:lnTo>
                  <a:pt x="57" y="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7" name="Freeform 279"/>
          <p:cNvSpPr>
            <a:spLocks/>
          </p:cNvSpPr>
          <p:nvPr/>
        </p:nvSpPr>
        <p:spPr bwMode="auto">
          <a:xfrm>
            <a:off x="5346700" y="3919538"/>
            <a:ext cx="12700" cy="33337"/>
          </a:xfrm>
          <a:custGeom>
            <a:avLst/>
            <a:gdLst>
              <a:gd name="T0" fmla="*/ 2147483647 w 24"/>
              <a:gd name="T1" fmla="*/ 0 h 63"/>
              <a:gd name="T2" fmla="*/ 2147483647 w 24"/>
              <a:gd name="T3" fmla="*/ 0 h 63"/>
              <a:gd name="T4" fmla="*/ 2147483647 w 24"/>
              <a:gd name="T5" fmla="*/ 2147483647 h 63"/>
              <a:gd name="T6" fmla="*/ 2147483647 w 24"/>
              <a:gd name="T7" fmla="*/ 2147483647 h 63"/>
              <a:gd name="T8" fmla="*/ 0 w 24"/>
              <a:gd name="T9" fmla="*/ 2147483647 h 63"/>
              <a:gd name="T10" fmla="*/ 0 w 24"/>
              <a:gd name="T11" fmla="*/ 2147483647 h 63"/>
              <a:gd name="T12" fmla="*/ 2147483647 w 24"/>
              <a:gd name="T13" fmla="*/ 2147483647 h 63"/>
              <a:gd name="T14" fmla="*/ 2147483647 w 24"/>
              <a:gd name="T15" fmla="*/ 2147483647 h 63"/>
              <a:gd name="T16" fmla="*/ 2147483647 w 24"/>
              <a:gd name="T17" fmla="*/ 2147483647 h 63"/>
              <a:gd name="T18" fmla="*/ 0 w 24"/>
              <a:gd name="T19" fmla="*/ 2147483647 h 63"/>
              <a:gd name="T20" fmla="*/ 0 w 24"/>
              <a:gd name="T21" fmla="*/ 2147483647 h 63"/>
              <a:gd name="T22" fmla="*/ 2147483647 w 24"/>
              <a:gd name="T23" fmla="*/ 2147483647 h 63"/>
              <a:gd name="T24" fmla="*/ 2147483647 w 24"/>
              <a:gd name="T25" fmla="*/ 2147483647 h 63"/>
              <a:gd name="T26" fmla="*/ 2147483647 w 24"/>
              <a:gd name="T27" fmla="*/ 2147483647 h 63"/>
              <a:gd name="T28" fmla="*/ 2147483647 w 24"/>
              <a:gd name="T29" fmla="*/ 2147483647 h 63"/>
              <a:gd name="T30" fmla="*/ 2147483647 w 24"/>
              <a:gd name="T31" fmla="*/ 2147483647 h 63"/>
              <a:gd name="T32" fmla="*/ 2147483647 w 24"/>
              <a:gd name="T33" fmla="*/ 2147483647 h 63"/>
              <a:gd name="T34" fmla="*/ 2147483647 w 24"/>
              <a:gd name="T35" fmla="*/ 2147483647 h 63"/>
              <a:gd name="T36" fmla="*/ 2147483647 w 24"/>
              <a:gd name="T37" fmla="*/ 2147483647 h 63"/>
              <a:gd name="T38" fmla="*/ 2147483647 w 24"/>
              <a:gd name="T39" fmla="*/ 2147483647 h 63"/>
              <a:gd name="T40" fmla="*/ 2147483647 w 24"/>
              <a:gd name="T41" fmla="*/ 2147483647 h 63"/>
              <a:gd name="T42" fmla="*/ 2147483647 w 24"/>
              <a:gd name="T43" fmla="*/ 2147483647 h 63"/>
              <a:gd name="T44" fmla="*/ 2147483647 w 24"/>
              <a:gd name="T45" fmla="*/ 2147483647 h 63"/>
              <a:gd name="T46" fmla="*/ 2147483647 w 24"/>
              <a:gd name="T47" fmla="*/ 2147483647 h 63"/>
              <a:gd name="T48" fmla="*/ 2147483647 w 24"/>
              <a:gd name="T49" fmla="*/ 0 h 63"/>
              <a:gd name="T50" fmla="*/ 2147483647 w 24"/>
              <a:gd name="T51" fmla="*/ 0 h 6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 h="63">
                <a:moveTo>
                  <a:pt x="7" y="0"/>
                </a:moveTo>
                <a:lnTo>
                  <a:pt x="7" y="0"/>
                </a:lnTo>
                <a:lnTo>
                  <a:pt x="5" y="1"/>
                </a:lnTo>
                <a:lnTo>
                  <a:pt x="2" y="4"/>
                </a:lnTo>
                <a:lnTo>
                  <a:pt x="0" y="6"/>
                </a:lnTo>
                <a:lnTo>
                  <a:pt x="0" y="8"/>
                </a:lnTo>
                <a:lnTo>
                  <a:pt x="5" y="21"/>
                </a:lnTo>
                <a:lnTo>
                  <a:pt x="5" y="31"/>
                </a:lnTo>
                <a:lnTo>
                  <a:pt x="5" y="44"/>
                </a:lnTo>
                <a:lnTo>
                  <a:pt x="0" y="56"/>
                </a:lnTo>
                <a:lnTo>
                  <a:pt x="0" y="57"/>
                </a:lnTo>
                <a:lnTo>
                  <a:pt x="2" y="60"/>
                </a:lnTo>
                <a:lnTo>
                  <a:pt x="5" y="61"/>
                </a:lnTo>
                <a:lnTo>
                  <a:pt x="7" y="63"/>
                </a:lnTo>
                <a:lnTo>
                  <a:pt x="10" y="63"/>
                </a:lnTo>
                <a:lnTo>
                  <a:pt x="15" y="61"/>
                </a:lnTo>
                <a:lnTo>
                  <a:pt x="18" y="60"/>
                </a:lnTo>
                <a:lnTo>
                  <a:pt x="20" y="59"/>
                </a:lnTo>
                <a:lnTo>
                  <a:pt x="22" y="45"/>
                </a:lnTo>
                <a:lnTo>
                  <a:pt x="24" y="31"/>
                </a:lnTo>
                <a:lnTo>
                  <a:pt x="22" y="18"/>
                </a:lnTo>
                <a:lnTo>
                  <a:pt x="20" y="6"/>
                </a:lnTo>
                <a:lnTo>
                  <a:pt x="17" y="3"/>
                </a:lnTo>
                <a:lnTo>
                  <a:pt x="15" y="1"/>
                </a:lnTo>
                <a:lnTo>
                  <a:pt x="11" y="0"/>
                </a:lnTo>
                <a:lnTo>
                  <a:pt x="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8" name="Freeform 280"/>
          <p:cNvSpPr>
            <a:spLocks/>
          </p:cNvSpPr>
          <p:nvPr/>
        </p:nvSpPr>
        <p:spPr bwMode="auto">
          <a:xfrm>
            <a:off x="5256213" y="3881438"/>
            <a:ext cx="80962" cy="80962"/>
          </a:xfrm>
          <a:custGeom>
            <a:avLst/>
            <a:gdLst>
              <a:gd name="T0" fmla="*/ 2147483647 w 149"/>
              <a:gd name="T1" fmla="*/ 2147483647 h 150"/>
              <a:gd name="T2" fmla="*/ 2147483647 w 149"/>
              <a:gd name="T3" fmla="*/ 2147483647 h 150"/>
              <a:gd name="T4" fmla="*/ 2147483647 w 149"/>
              <a:gd name="T5" fmla="*/ 2147483647 h 150"/>
              <a:gd name="T6" fmla="*/ 2147483647 w 149"/>
              <a:gd name="T7" fmla="*/ 2147483647 h 150"/>
              <a:gd name="T8" fmla="*/ 2147483647 w 149"/>
              <a:gd name="T9" fmla="*/ 2147483647 h 150"/>
              <a:gd name="T10" fmla="*/ 2147483647 w 149"/>
              <a:gd name="T11" fmla="*/ 2147483647 h 150"/>
              <a:gd name="T12" fmla="*/ 2147483647 w 149"/>
              <a:gd name="T13" fmla="*/ 0 h 150"/>
              <a:gd name="T14" fmla="*/ 2147483647 w 149"/>
              <a:gd name="T15" fmla="*/ 0 h 150"/>
              <a:gd name="T16" fmla="*/ 2147483647 w 149"/>
              <a:gd name="T17" fmla="*/ 0 h 150"/>
              <a:gd name="T18" fmla="*/ 2147483647 w 149"/>
              <a:gd name="T19" fmla="*/ 2147483647 h 150"/>
              <a:gd name="T20" fmla="*/ 2147483647 w 149"/>
              <a:gd name="T21" fmla="*/ 2147483647 h 150"/>
              <a:gd name="T22" fmla="*/ 2147483647 w 149"/>
              <a:gd name="T23" fmla="*/ 2147483647 h 150"/>
              <a:gd name="T24" fmla="*/ 2147483647 w 149"/>
              <a:gd name="T25" fmla="*/ 2147483647 h 150"/>
              <a:gd name="T26" fmla="*/ 2147483647 w 149"/>
              <a:gd name="T27" fmla="*/ 2147483647 h 150"/>
              <a:gd name="T28" fmla="*/ 2147483647 w 149"/>
              <a:gd name="T29" fmla="*/ 2147483647 h 150"/>
              <a:gd name="T30" fmla="*/ 2147483647 w 149"/>
              <a:gd name="T31" fmla="*/ 2147483647 h 150"/>
              <a:gd name="T32" fmla="*/ 2147483647 w 149"/>
              <a:gd name="T33" fmla="*/ 2147483647 h 150"/>
              <a:gd name="T34" fmla="*/ 0 w 149"/>
              <a:gd name="T35" fmla="*/ 2147483647 h 150"/>
              <a:gd name="T36" fmla="*/ 0 w 149"/>
              <a:gd name="T37" fmla="*/ 2147483647 h 150"/>
              <a:gd name="T38" fmla="*/ 2147483647 w 149"/>
              <a:gd name="T39" fmla="*/ 2147483647 h 150"/>
              <a:gd name="T40" fmla="*/ 2147483647 w 149"/>
              <a:gd name="T41" fmla="*/ 2147483647 h 150"/>
              <a:gd name="T42" fmla="*/ 2147483647 w 149"/>
              <a:gd name="T43" fmla="*/ 2147483647 h 150"/>
              <a:gd name="T44" fmla="*/ 2147483647 w 149"/>
              <a:gd name="T45" fmla="*/ 2147483647 h 1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9" h="150">
                <a:moveTo>
                  <a:pt x="8" y="150"/>
                </a:moveTo>
                <a:lnTo>
                  <a:pt x="23" y="150"/>
                </a:lnTo>
                <a:lnTo>
                  <a:pt x="149" y="23"/>
                </a:lnTo>
                <a:lnTo>
                  <a:pt x="149" y="11"/>
                </a:lnTo>
                <a:lnTo>
                  <a:pt x="149" y="8"/>
                </a:lnTo>
                <a:lnTo>
                  <a:pt x="146" y="3"/>
                </a:lnTo>
                <a:lnTo>
                  <a:pt x="143" y="0"/>
                </a:lnTo>
                <a:lnTo>
                  <a:pt x="141" y="0"/>
                </a:lnTo>
                <a:lnTo>
                  <a:pt x="136" y="0"/>
                </a:lnTo>
                <a:lnTo>
                  <a:pt x="131" y="3"/>
                </a:lnTo>
                <a:lnTo>
                  <a:pt x="117" y="12"/>
                </a:lnTo>
                <a:lnTo>
                  <a:pt x="100" y="27"/>
                </a:lnTo>
                <a:lnTo>
                  <a:pt x="64" y="57"/>
                </a:lnTo>
                <a:lnTo>
                  <a:pt x="8" y="57"/>
                </a:lnTo>
                <a:lnTo>
                  <a:pt x="5" y="57"/>
                </a:lnTo>
                <a:lnTo>
                  <a:pt x="3" y="59"/>
                </a:lnTo>
                <a:lnTo>
                  <a:pt x="1" y="62"/>
                </a:lnTo>
                <a:lnTo>
                  <a:pt x="0" y="64"/>
                </a:lnTo>
                <a:lnTo>
                  <a:pt x="0" y="143"/>
                </a:lnTo>
                <a:lnTo>
                  <a:pt x="1" y="146"/>
                </a:lnTo>
                <a:lnTo>
                  <a:pt x="3" y="149"/>
                </a:lnTo>
                <a:lnTo>
                  <a:pt x="5" y="150"/>
                </a:lnTo>
                <a:lnTo>
                  <a:pt x="8" y="15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69" name="Freeform 281"/>
          <p:cNvSpPr>
            <a:spLocks/>
          </p:cNvSpPr>
          <p:nvPr/>
        </p:nvSpPr>
        <p:spPr bwMode="auto">
          <a:xfrm>
            <a:off x="5297488" y="3929063"/>
            <a:ext cx="39687" cy="65087"/>
          </a:xfrm>
          <a:custGeom>
            <a:avLst/>
            <a:gdLst>
              <a:gd name="T0" fmla="*/ 2147483647 w 73"/>
              <a:gd name="T1" fmla="*/ 2147483647 h 120"/>
              <a:gd name="T2" fmla="*/ 2147483647 w 73"/>
              <a:gd name="T3" fmla="*/ 2147483647 h 120"/>
              <a:gd name="T4" fmla="*/ 2147483647 w 73"/>
              <a:gd name="T5" fmla="*/ 2147483647 h 120"/>
              <a:gd name="T6" fmla="*/ 2147483647 w 73"/>
              <a:gd name="T7" fmla="*/ 2147483647 h 120"/>
              <a:gd name="T8" fmla="*/ 2147483647 w 73"/>
              <a:gd name="T9" fmla="*/ 2147483647 h 120"/>
              <a:gd name="T10" fmla="*/ 2147483647 w 73"/>
              <a:gd name="T11" fmla="*/ 2147483647 h 120"/>
              <a:gd name="T12" fmla="*/ 2147483647 w 73"/>
              <a:gd name="T13" fmla="*/ 2147483647 h 120"/>
              <a:gd name="T14" fmla="*/ 2147483647 w 73"/>
              <a:gd name="T15" fmla="*/ 2147483647 h 120"/>
              <a:gd name="T16" fmla="*/ 2147483647 w 73"/>
              <a:gd name="T17" fmla="*/ 2147483647 h 120"/>
              <a:gd name="T18" fmla="*/ 2147483647 w 73"/>
              <a:gd name="T19" fmla="*/ 2147483647 h 120"/>
              <a:gd name="T20" fmla="*/ 2147483647 w 73"/>
              <a:gd name="T21" fmla="*/ 0 h 120"/>
              <a:gd name="T22" fmla="*/ 0 w 73"/>
              <a:gd name="T23" fmla="*/ 2147483647 h 120"/>
              <a:gd name="T24" fmla="*/ 2147483647 w 73"/>
              <a:gd name="T25" fmla="*/ 2147483647 h 120"/>
              <a:gd name="T26" fmla="*/ 2147483647 w 73"/>
              <a:gd name="T27" fmla="*/ 2147483647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 h="120">
                <a:moveTo>
                  <a:pt x="55" y="117"/>
                </a:moveTo>
                <a:lnTo>
                  <a:pt x="55" y="117"/>
                </a:lnTo>
                <a:lnTo>
                  <a:pt x="60" y="120"/>
                </a:lnTo>
                <a:lnTo>
                  <a:pt x="65" y="120"/>
                </a:lnTo>
                <a:lnTo>
                  <a:pt x="67" y="119"/>
                </a:lnTo>
                <a:lnTo>
                  <a:pt x="70" y="117"/>
                </a:lnTo>
                <a:lnTo>
                  <a:pt x="73" y="112"/>
                </a:lnTo>
                <a:lnTo>
                  <a:pt x="73" y="109"/>
                </a:lnTo>
                <a:lnTo>
                  <a:pt x="73" y="19"/>
                </a:lnTo>
                <a:lnTo>
                  <a:pt x="73" y="15"/>
                </a:lnTo>
                <a:lnTo>
                  <a:pt x="73" y="0"/>
                </a:lnTo>
                <a:lnTo>
                  <a:pt x="0" y="72"/>
                </a:lnTo>
                <a:lnTo>
                  <a:pt x="30" y="98"/>
                </a:lnTo>
                <a:lnTo>
                  <a:pt x="55"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0" name="Freeform 282"/>
          <p:cNvSpPr>
            <a:spLocks/>
          </p:cNvSpPr>
          <p:nvPr/>
        </p:nvSpPr>
        <p:spPr bwMode="auto">
          <a:xfrm>
            <a:off x="5248275" y="3871913"/>
            <a:ext cx="128588" cy="128587"/>
          </a:xfrm>
          <a:custGeom>
            <a:avLst/>
            <a:gdLst>
              <a:gd name="T0" fmla="*/ 2147483647 w 238"/>
              <a:gd name="T1" fmla="*/ 2147483647 h 239"/>
              <a:gd name="T2" fmla="*/ 2147483647 w 238"/>
              <a:gd name="T3" fmla="*/ 2147483647 h 239"/>
              <a:gd name="T4" fmla="*/ 2147483647 w 238"/>
              <a:gd name="T5" fmla="*/ 2147483647 h 239"/>
              <a:gd name="T6" fmla="*/ 2147483647 w 238"/>
              <a:gd name="T7" fmla="*/ 0 h 239"/>
              <a:gd name="T8" fmla="*/ 2147483647 w 238"/>
              <a:gd name="T9" fmla="*/ 2147483647 h 239"/>
              <a:gd name="T10" fmla="*/ 2147483647 w 238"/>
              <a:gd name="T11" fmla="*/ 2147483647 h 239"/>
              <a:gd name="T12" fmla="*/ 2147483647 w 238"/>
              <a:gd name="T13" fmla="*/ 2147483647 h 239"/>
              <a:gd name="T14" fmla="*/ 2147483647 w 238"/>
              <a:gd name="T15" fmla="*/ 2147483647 h 239"/>
              <a:gd name="T16" fmla="*/ 2147483647 w 238"/>
              <a:gd name="T17" fmla="*/ 2147483647 h 239"/>
              <a:gd name="T18" fmla="*/ 2147483647 w 238"/>
              <a:gd name="T19" fmla="*/ 2147483647 h 239"/>
              <a:gd name="T20" fmla="*/ 0 w 238"/>
              <a:gd name="T21" fmla="*/ 2147483647 h 239"/>
              <a:gd name="T22" fmla="*/ 2147483647 w 238"/>
              <a:gd name="T23" fmla="*/ 2147483647 h 239"/>
              <a:gd name="T24" fmla="*/ 2147483647 w 238"/>
              <a:gd name="T25" fmla="*/ 2147483647 h 239"/>
              <a:gd name="T26" fmla="*/ 2147483647 w 238"/>
              <a:gd name="T27" fmla="*/ 2147483647 h 239"/>
              <a:gd name="T28" fmla="*/ 2147483647 w 238"/>
              <a:gd name="T29" fmla="*/ 2147483647 h 239"/>
              <a:gd name="T30" fmla="*/ 2147483647 w 238"/>
              <a:gd name="T31" fmla="*/ 2147483647 h 239"/>
              <a:gd name="T32" fmla="*/ 2147483647 w 238"/>
              <a:gd name="T33" fmla="*/ 2147483647 h 239"/>
              <a:gd name="T34" fmla="*/ 2147483647 w 238"/>
              <a:gd name="T35" fmla="*/ 2147483647 h 239"/>
              <a:gd name="T36" fmla="*/ 2147483647 w 238"/>
              <a:gd name="T37" fmla="*/ 2147483647 h 239"/>
              <a:gd name="T38" fmla="*/ 2147483647 w 238"/>
              <a:gd name="T39" fmla="*/ 2147483647 h 239"/>
              <a:gd name="T40" fmla="*/ 2147483647 w 238"/>
              <a:gd name="T41" fmla="*/ 2147483647 h 239"/>
              <a:gd name="T42" fmla="*/ 2147483647 w 238"/>
              <a:gd name="T43" fmla="*/ 2147483647 h 239"/>
              <a:gd name="T44" fmla="*/ 2147483647 w 238"/>
              <a:gd name="T45" fmla="*/ 2147483647 h 239"/>
              <a:gd name="T46" fmla="*/ 2147483647 w 238"/>
              <a:gd name="T47" fmla="*/ 2147483647 h 2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38" h="239">
                <a:moveTo>
                  <a:pt x="236" y="3"/>
                </a:moveTo>
                <a:lnTo>
                  <a:pt x="236" y="3"/>
                </a:lnTo>
                <a:lnTo>
                  <a:pt x="233" y="1"/>
                </a:lnTo>
                <a:lnTo>
                  <a:pt x="230" y="0"/>
                </a:lnTo>
                <a:lnTo>
                  <a:pt x="228" y="1"/>
                </a:lnTo>
                <a:lnTo>
                  <a:pt x="225" y="3"/>
                </a:lnTo>
                <a:lnTo>
                  <a:pt x="165" y="61"/>
                </a:lnTo>
                <a:lnTo>
                  <a:pt x="58" y="169"/>
                </a:lnTo>
                <a:lnTo>
                  <a:pt x="2" y="225"/>
                </a:lnTo>
                <a:lnTo>
                  <a:pt x="1" y="228"/>
                </a:lnTo>
                <a:lnTo>
                  <a:pt x="0" y="231"/>
                </a:lnTo>
                <a:lnTo>
                  <a:pt x="1" y="233"/>
                </a:lnTo>
                <a:lnTo>
                  <a:pt x="2" y="236"/>
                </a:lnTo>
                <a:lnTo>
                  <a:pt x="5" y="239"/>
                </a:lnTo>
                <a:lnTo>
                  <a:pt x="8" y="239"/>
                </a:lnTo>
                <a:lnTo>
                  <a:pt x="10" y="239"/>
                </a:lnTo>
                <a:lnTo>
                  <a:pt x="13" y="236"/>
                </a:lnTo>
                <a:lnTo>
                  <a:pt x="81" y="169"/>
                </a:lnTo>
                <a:lnTo>
                  <a:pt x="165" y="85"/>
                </a:lnTo>
                <a:lnTo>
                  <a:pt x="236" y="14"/>
                </a:lnTo>
                <a:lnTo>
                  <a:pt x="238" y="11"/>
                </a:lnTo>
                <a:lnTo>
                  <a:pt x="238" y="8"/>
                </a:lnTo>
                <a:lnTo>
                  <a:pt x="238" y="5"/>
                </a:lnTo>
                <a:lnTo>
                  <a:pt x="236"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1" name="Freeform 283"/>
          <p:cNvSpPr>
            <a:spLocks/>
          </p:cNvSpPr>
          <p:nvPr/>
        </p:nvSpPr>
        <p:spPr bwMode="auto">
          <a:xfrm>
            <a:off x="4379913" y="2682875"/>
            <a:ext cx="96837" cy="146050"/>
          </a:xfrm>
          <a:custGeom>
            <a:avLst/>
            <a:gdLst>
              <a:gd name="T0" fmla="*/ 0 w 180"/>
              <a:gd name="T1" fmla="*/ 2147483647 h 270"/>
              <a:gd name="T2" fmla="*/ 0 w 180"/>
              <a:gd name="T3" fmla="*/ 2147483647 h 270"/>
              <a:gd name="T4" fmla="*/ 0 w 180"/>
              <a:gd name="T5" fmla="*/ 2147483647 h 270"/>
              <a:gd name="T6" fmla="*/ 2147483647 w 180"/>
              <a:gd name="T7" fmla="*/ 2147483647 h 270"/>
              <a:gd name="T8" fmla="*/ 2147483647 w 180"/>
              <a:gd name="T9" fmla="*/ 2147483647 h 270"/>
              <a:gd name="T10" fmla="*/ 2147483647 w 180"/>
              <a:gd name="T11" fmla="*/ 0 h 270"/>
              <a:gd name="T12" fmla="*/ 2147483647 w 180"/>
              <a:gd name="T13" fmla="*/ 0 h 270"/>
              <a:gd name="T14" fmla="*/ 2147483647 w 180"/>
              <a:gd name="T15" fmla="*/ 2147483647 h 270"/>
              <a:gd name="T16" fmla="*/ 2147483647 w 180"/>
              <a:gd name="T17" fmla="*/ 2147483647 h 270"/>
              <a:gd name="T18" fmla="*/ 2147483647 w 180"/>
              <a:gd name="T19" fmla="*/ 2147483647 h 270"/>
              <a:gd name="T20" fmla="*/ 2147483647 w 180"/>
              <a:gd name="T21" fmla="*/ 2147483647 h 270"/>
              <a:gd name="T22" fmla="*/ 2147483647 w 180"/>
              <a:gd name="T23" fmla="*/ 2147483647 h 270"/>
              <a:gd name="T24" fmla="*/ 2147483647 w 180"/>
              <a:gd name="T25" fmla="*/ 2147483647 h 270"/>
              <a:gd name="T26" fmla="*/ 2147483647 w 180"/>
              <a:gd name="T27" fmla="*/ 2147483647 h 270"/>
              <a:gd name="T28" fmla="*/ 2147483647 w 180"/>
              <a:gd name="T29" fmla="*/ 2147483647 h 270"/>
              <a:gd name="T30" fmla="*/ 2147483647 w 180"/>
              <a:gd name="T31" fmla="*/ 2147483647 h 270"/>
              <a:gd name="T32" fmla="*/ 2147483647 w 180"/>
              <a:gd name="T33" fmla="*/ 2147483647 h 270"/>
              <a:gd name="T34" fmla="*/ 2147483647 w 180"/>
              <a:gd name="T35" fmla="*/ 2147483647 h 270"/>
              <a:gd name="T36" fmla="*/ 2147483647 w 180"/>
              <a:gd name="T37" fmla="*/ 2147483647 h 270"/>
              <a:gd name="T38" fmla="*/ 2147483647 w 180"/>
              <a:gd name="T39" fmla="*/ 2147483647 h 270"/>
              <a:gd name="T40" fmla="*/ 2147483647 w 180"/>
              <a:gd name="T41" fmla="*/ 2147483647 h 270"/>
              <a:gd name="T42" fmla="*/ 2147483647 w 180"/>
              <a:gd name="T43" fmla="*/ 2147483647 h 270"/>
              <a:gd name="T44" fmla="*/ 2147483647 w 180"/>
              <a:gd name="T45" fmla="*/ 2147483647 h 270"/>
              <a:gd name="T46" fmla="*/ 2147483647 w 180"/>
              <a:gd name="T47" fmla="*/ 2147483647 h 270"/>
              <a:gd name="T48" fmla="*/ 0 w 180"/>
              <a:gd name="T49" fmla="*/ 2147483647 h 270"/>
              <a:gd name="T50" fmla="*/ 0 w 180"/>
              <a:gd name="T51" fmla="*/ 2147483647 h 270"/>
              <a:gd name="T52" fmla="*/ 0 w 180"/>
              <a:gd name="T53" fmla="*/ 2147483647 h 2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0" h="270">
                <a:moveTo>
                  <a:pt x="0" y="19"/>
                </a:moveTo>
                <a:lnTo>
                  <a:pt x="0" y="19"/>
                </a:lnTo>
                <a:lnTo>
                  <a:pt x="0" y="11"/>
                </a:lnTo>
                <a:lnTo>
                  <a:pt x="1" y="6"/>
                </a:lnTo>
                <a:lnTo>
                  <a:pt x="6" y="3"/>
                </a:lnTo>
                <a:lnTo>
                  <a:pt x="10" y="0"/>
                </a:lnTo>
                <a:lnTo>
                  <a:pt x="14" y="0"/>
                </a:lnTo>
                <a:lnTo>
                  <a:pt x="18" y="2"/>
                </a:lnTo>
                <a:lnTo>
                  <a:pt x="23" y="4"/>
                </a:lnTo>
                <a:lnTo>
                  <a:pt x="172" y="120"/>
                </a:lnTo>
                <a:lnTo>
                  <a:pt x="173" y="122"/>
                </a:lnTo>
                <a:lnTo>
                  <a:pt x="176" y="126"/>
                </a:lnTo>
                <a:lnTo>
                  <a:pt x="179" y="130"/>
                </a:lnTo>
                <a:lnTo>
                  <a:pt x="180" y="135"/>
                </a:lnTo>
                <a:lnTo>
                  <a:pt x="179" y="141"/>
                </a:lnTo>
                <a:lnTo>
                  <a:pt x="178" y="145"/>
                </a:lnTo>
                <a:lnTo>
                  <a:pt x="173" y="149"/>
                </a:lnTo>
                <a:lnTo>
                  <a:pt x="27" y="264"/>
                </a:lnTo>
                <a:lnTo>
                  <a:pt x="21" y="269"/>
                </a:lnTo>
                <a:lnTo>
                  <a:pt x="16" y="270"/>
                </a:lnTo>
                <a:lnTo>
                  <a:pt x="14" y="270"/>
                </a:lnTo>
                <a:lnTo>
                  <a:pt x="10" y="270"/>
                </a:lnTo>
                <a:lnTo>
                  <a:pt x="6" y="269"/>
                </a:lnTo>
                <a:lnTo>
                  <a:pt x="1" y="265"/>
                </a:lnTo>
                <a:lnTo>
                  <a:pt x="0" y="262"/>
                </a:lnTo>
                <a:lnTo>
                  <a:pt x="0" y="258"/>
                </a:lnTo>
                <a:lnTo>
                  <a:pt x="0" y="1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2" name="Freeform 284"/>
          <p:cNvSpPr>
            <a:spLocks/>
          </p:cNvSpPr>
          <p:nvPr/>
        </p:nvSpPr>
        <p:spPr bwMode="auto">
          <a:xfrm>
            <a:off x="4665663" y="2682875"/>
            <a:ext cx="39687" cy="146050"/>
          </a:xfrm>
          <a:custGeom>
            <a:avLst/>
            <a:gdLst>
              <a:gd name="T0" fmla="*/ 2147483647 w 71"/>
              <a:gd name="T1" fmla="*/ 0 h 271"/>
              <a:gd name="T2" fmla="*/ 2147483647 w 71"/>
              <a:gd name="T3" fmla="*/ 0 h 271"/>
              <a:gd name="T4" fmla="*/ 2147483647 w 71"/>
              <a:gd name="T5" fmla="*/ 0 h 271"/>
              <a:gd name="T6" fmla="*/ 2147483647 w 71"/>
              <a:gd name="T7" fmla="*/ 2147483647 h 271"/>
              <a:gd name="T8" fmla="*/ 0 w 71"/>
              <a:gd name="T9" fmla="*/ 2147483647 h 271"/>
              <a:gd name="T10" fmla="*/ 0 w 71"/>
              <a:gd name="T11" fmla="*/ 2147483647 h 271"/>
              <a:gd name="T12" fmla="*/ 0 w 71"/>
              <a:gd name="T13" fmla="*/ 2147483647 h 271"/>
              <a:gd name="T14" fmla="*/ 0 w 71"/>
              <a:gd name="T15" fmla="*/ 2147483647 h 271"/>
              <a:gd name="T16" fmla="*/ 2147483647 w 71"/>
              <a:gd name="T17" fmla="*/ 2147483647 h 271"/>
              <a:gd name="T18" fmla="*/ 2147483647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0 h 271"/>
              <a:gd name="T40" fmla="*/ 2147483647 w 71"/>
              <a:gd name="T41" fmla="*/ 0 h 2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8" y="269"/>
                </a:lnTo>
                <a:lnTo>
                  <a:pt x="71" y="265"/>
                </a:lnTo>
                <a:lnTo>
                  <a:pt x="71" y="260"/>
                </a:lnTo>
                <a:lnTo>
                  <a:pt x="71" y="11"/>
                </a:lnTo>
                <a:lnTo>
                  <a:pt x="71" y="7"/>
                </a:lnTo>
                <a:lnTo>
                  <a:pt x="68" y="3"/>
                </a:lnTo>
                <a:lnTo>
                  <a:pt x="64"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3" name="Freeform 285"/>
          <p:cNvSpPr>
            <a:spLocks/>
          </p:cNvSpPr>
          <p:nvPr/>
        </p:nvSpPr>
        <p:spPr bwMode="auto">
          <a:xfrm>
            <a:off x="4735513" y="2682875"/>
            <a:ext cx="38100" cy="146050"/>
          </a:xfrm>
          <a:custGeom>
            <a:avLst/>
            <a:gdLst>
              <a:gd name="T0" fmla="*/ 2147483647 w 71"/>
              <a:gd name="T1" fmla="*/ 0 h 271"/>
              <a:gd name="T2" fmla="*/ 2147483647 w 71"/>
              <a:gd name="T3" fmla="*/ 0 h 271"/>
              <a:gd name="T4" fmla="*/ 2147483647 w 71"/>
              <a:gd name="T5" fmla="*/ 0 h 271"/>
              <a:gd name="T6" fmla="*/ 2147483647 w 71"/>
              <a:gd name="T7" fmla="*/ 2147483647 h 271"/>
              <a:gd name="T8" fmla="*/ 0 w 71"/>
              <a:gd name="T9" fmla="*/ 2147483647 h 271"/>
              <a:gd name="T10" fmla="*/ 0 w 71"/>
              <a:gd name="T11" fmla="*/ 2147483647 h 271"/>
              <a:gd name="T12" fmla="*/ 0 w 71"/>
              <a:gd name="T13" fmla="*/ 2147483647 h 271"/>
              <a:gd name="T14" fmla="*/ 0 w 71"/>
              <a:gd name="T15" fmla="*/ 2147483647 h 271"/>
              <a:gd name="T16" fmla="*/ 2147483647 w 71"/>
              <a:gd name="T17" fmla="*/ 2147483647 h 271"/>
              <a:gd name="T18" fmla="*/ 2147483647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0 h 271"/>
              <a:gd name="T40" fmla="*/ 2147483647 w 71"/>
              <a:gd name="T41" fmla="*/ 0 h 2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9" y="269"/>
                </a:lnTo>
                <a:lnTo>
                  <a:pt x="71" y="265"/>
                </a:lnTo>
                <a:lnTo>
                  <a:pt x="71" y="260"/>
                </a:lnTo>
                <a:lnTo>
                  <a:pt x="71" y="11"/>
                </a:lnTo>
                <a:lnTo>
                  <a:pt x="71" y="7"/>
                </a:lnTo>
                <a:lnTo>
                  <a:pt x="69" y="3"/>
                </a:lnTo>
                <a:lnTo>
                  <a:pt x="64" y="0"/>
                </a:lnTo>
                <a:lnTo>
                  <a:pt x="6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4" name="Freeform 286"/>
          <p:cNvSpPr>
            <a:spLocks/>
          </p:cNvSpPr>
          <p:nvPr/>
        </p:nvSpPr>
        <p:spPr bwMode="auto">
          <a:xfrm>
            <a:off x="4351338" y="3278188"/>
            <a:ext cx="146050" cy="112712"/>
          </a:xfrm>
          <a:custGeom>
            <a:avLst/>
            <a:gdLst>
              <a:gd name="T0" fmla="*/ 2147483647 w 270"/>
              <a:gd name="T1" fmla="*/ 0 h 208"/>
              <a:gd name="T2" fmla="*/ 2147483647 w 270"/>
              <a:gd name="T3" fmla="*/ 0 h 208"/>
              <a:gd name="T4" fmla="*/ 2147483647 w 270"/>
              <a:gd name="T5" fmla="*/ 0 h 208"/>
              <a:gd name="T6" fmla="*/ 2147483647 w 270"/>
              <a:gd name="T7" fmla="*/ 0 h 208"/>
              <a:gd name="T8" fmla="*/ 2147483647 w 270"/>
              <a:gd name="T9" fmla="*/ 2147483647 h 208"/>
              <a:gd name="T10" fmla="*/ 0 w 270"/>
              <a:gd name="T11" fmla="*/ 2147483647 h 208"/>
              <a:gd name="T12" fmla="*/ 0 w 270"/>
              <a:gd name="T13" fmla="*/ 2147483647 h 208"/>
              <a:gd name="T14" fmla="*/ 0 w 270"/>
              <a:gd name="T15" fmla="*/ 2147483647 h 208"/>
              <a:gd name="T16" fmla="*/ 2147483647 w 270"/>
              <a:gd name="T17" fmla="*/ 2147483647 h 208"/>
              <a:gd name="T18" fmla="*/ 2147483647 w 270"/>
              <a:gd name="T19" fmla="*/ 2147483647 h 208"/>
              <a:gd name="T20" fmla="*/ 2147483647 w 270"/>
              <a:gd name="T21" fmla="*/ 2147483647 h 208"/>
              <a:gd name="T22" fmla="*/ 2147483647 w 270"/>
              <a:gd name="T23" fmla="*/ 2147483647 h 208"/>
              <a:gd name="T24" fmla="*/ 2147483647 w 270"/>
              <a:gd name="T25" fmla="*/ 2147483647 h 208"/>
              <a:gd name="T26" fmla="*/ 2147483647 w 270"/>
              <a:gd name="T27" fmla="*/ 2147483647 h 208"/>
              <a:gd name="T28" fmla="*/ 2147483647 w 270"/>
              <a:gd name="T29" fmla="*/ 2147483647 h 208"/>
              <a:gd name="T30" fmla="*/ 2147483647 w 270"/>
              <a:gd name="T31" fmla="*/ 2147483647 h 208"/>
              <a:gd name="T32" fmla="*/ 2147483647 w 270"/>
              <a:gd name="T33" fmla="*/ 2147483647 h 208"/>
              <a:gd name="T34" fmla="*/ 2147483647 w 270"/>
              <a:gd name="T35" fmla="*/ 2147483647 h 208"/>
              <a:gd name="T36" fmla="*/ 2147483647 w 270"/>
              <a:gd name="T37" fmla="*/ 2147483647 h 208"/>
              <a:gd name="T38" fmla="*/ 2147483647 w 270"/>
              <a:gd name="T39" fmla="*/ 2147483647 h 208"/>
              <a:gd name="T40" fmla="*/ 2147483647 w 270"/>
              <a:gd name="T41" fmla="*/ 2147483647 h 208"/>
              <a:gd name="T42" fmla="*/ 2147483647 w 270"/>
              <a:gd name="T43" fmla="*/ 0 h 2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0" h="208">
                <a:moveTo>
                  <a:pt x="269" y="0"/>
                </a:moveTo>
                <a:lnTo>
                  <a:pt x="269" y="0"/>
                </a:lnTo>
                <a:lnTo>
                  <a:pt x="268" y="0"/>
                </a:lnTo>
                <a:lnTo>
                  <a:pt x="266" y="0"/>
                </a:lnTo>
                <a:lnTo>
                  <a:pt x="2" y="135"/>
                </a:lnTo>
                <a:lnTo>
                  <a:pt x="0" y="137"/>
                </a:lnTo>
                <a:lnTo>
                  <a:pt x="0" y="138"/>
                </a:lnTo>
                <a:lnTo>
                  <a:pt x="0" y="139"/>
                </a:lnTo>
                <a:lnTo>
                  <a:pt x="2" y="141"/>
                </a:lnTo>
                <a:lnTo>
                  <a:pt x="90" y="168"/>
                </a:lnTo>
                <a:lnTo>
                  <a:pt x="93" y="168"/>
                </a:lnTo>
                <a:lnTo>
                  <a:pt x="216" y="58"/>
                </a:lnTo>
                <a:lnTo>
                  <a:pt x="118" y="174"/>
                </a:lnTo>
                <a:lnTo>
                  <a:pt x="118" y="176"/>
                </a:lnTo>
                <a:lnTo>
                  <a:pt x="119" y="178"/>
                </a:lnTo>
                <a:lnTo>
                  <a:pt x="217" y="208"/>
                </a:lnTo>
                <a:lnTo>
                  <a:pt x="219" y="208"/>
                </a:lnTo>
                <a:lnTo>
                  <a:pt x="220" y="208"/>
                </a:lnTo>
                <a:lnTo>
                  <a:pt x="221" y="206"/>
                </a:lnTo>
                <a:lnTo>
                  <a:pt x="270" y="3"/>
                </a:lnTo>
                <a:lnTo>
                  <a:pt x="270" y="2"/>
                </a:lnTo>
                <a:lnTo>
                  <a:pt x="269"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5" name="Freeform 287"/>
          <p:cNvSpPr>
            <a:spLocks/>
          </p:cNvSpPr>
          <p:nvPr/>
        </p:nvSpPr>
        <p:spPr bwMode="auto">
          <a:xfrm>
            <a:off x="4414838" y="3382963"/>
            <a:ext cx="15875" cy="30162"/>
          </a:xfrm>
          <a:custGeom>
            <a:avLst/>
            <a:gdLst>
              <a:gd name="T0" fmla="*/ 2147483647 w 31"/>
              <a:gd name="T1" fmla="*/ 2147483647 h 56"/>
              <a:gd name="T2" fmla="*/ 2147483647 w 31"/>
              <a:gd name="T3" fmla="*/ 0 h 56"/>
              <a:gd name="T4" fmla="*/ 0 w 31"/>
              <a:gd name="T5" fmla="*/ 0 h 56"/>
              <a:gd name="T6" fmla="*/ 0 w 31"/>
              <a:gd name="T7" fmla="*/ 2147483647 h 56"/>
              <a:gd name="T8" fmla="*/ 0 w 31"/>
              <a:gd name="T9" fmla="*/ 2147483647 h 56"/>
              <a:gd name="T10" fmla="*/ 0 w 31"/>
              <a:gd name="T11" fmla="*/ 2147483647 h 56"/>
              <a:gd name="T12" fmla="*/ 2147483647 w 31"/>
              <a:gd name="T13" fmla="*/ 2147483647 h 56"/>
              <a:gd name="T14" fmla="*/ 2147483647 w 31"/>
              <a:gd name="T15" fmla="*/ 2147483647 h 56"/>
              <a:gd name="T16" fmla="*/ 2147483647 w 31"/>
              <a:gd name="T17" fmla="*/ 2147483647 h 56"/>
              <a:gd name="T18" fmla="*/ 2147483647 w 31"/>
              <a:gd name="T19" fmla="*/ 2147483647 h 56"/>
              <a:gd name="T20" fmla="*/ 2147483647 w 31"/>
              <a:gd name="T21" fmla="*/ 2147483647 h 56"/>
              <a:gd name="T22" fmla="*/ 2147483647 w 31"/>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 h="56">
                <a:moveTo>
                  <a:pt x="30" y="9"/>
                </a:moveTo>
                <a:lnTo>
                  <a:pt x="2" y="0"/>
                </a:lnTo>
                <a:lnTo>
                  <a:pt x="0" y="0"/>
                </a:lnTo>
                <a:lnTo>
                  <a:pt x="0" y="3"/>
                </a:lnTo>
                <a:lnTo>
                  <a:pt x="0" y="54"/>
                </a:lnTo>
                <a:lnTo>
                  <a:pt x="0" y="56"/>
                </a:lnTo>
                <a:lnTo>
                  <a:pt x="1" y="56"/>
                </a:lnTo>
                <a:lnTo>
                  <a:pt x="2" y="56"/>
                </a:lnTo>
                <a:lnTo>
                  <a:pt x="4" y="55"/>
                </a:lnTo>
                <a:lnTo>
                  <a:pt x="31" y="13"/>
                </a:lnTo>
                <a:lnTo>
                  <a:pt x="31" y="10"/>
                </a:lnTo>
                <a:lnTo>
                  <a:pt x="30" y="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6" name="Freeform 288"/>
          <p:cNvSpPr>
            <a:spLocks/>
          </p:cNvSpPr>
          <p:nvPr/>
        </p:nvSpPr>
        <p:spPr bwMode="auto">
          <a:xfrm>
            <a:off x="5592763" y="3995738"/>
            <a:ext cx="25400" cy="14287"/>
          </a:xfrm>
          <a:custGeom>
            <a:avLst/>
            <a:gdLst>
              <a:gd name="T0" fmla="*/ 2147483647 w 47"/>
              <a:gd name="T1" fmla="*/ 0 h 24"/>
              <a:gd name="T2" fmla="*/ 2147483647 w 47"/>
              <a:gd name="T3" fmla="*/ 0 h 24"/>
              <a:gd name="T4" fmla="*/ 0 w 47"/>
              <a:gd name="T5" fmla="*/ 0 h 24"/>
              <a:gd name="T6" fmla="*/ 0 w 47"/>
              <a:gd name="T7" fmla="*/ 2147483647 h 24"/>
              <a:gd name="T8" fmla="*/ 0 w 47"/>
              <a:gd name="T9" fmla="*/ 2147483647 h 24"/>
              <a:gd name="T10" fmla="*/ 2147483647 w 47"/>
              <a:gd name="T11" fmla="*/ 2147483647 h 24"/>
              <a:gd name="T12" fmla="*/ 2147483647 w 47"/>
              <a:gd name="T13" fmla="*/ 2147483647 h 24"/>
              <a:gd name="T14" fmla="*/ 2147483647 w 47"/>
              <a:gd name="T15" fmla="*/ 2147483647 h 24"/>
              <a:gd name="T16" fmla="*/ 2147483647 w 47"/>
              <a:gd name="T17" fmla="*/ 2147483647 h 24"/>
              <a:gd name="T18" fmla="*/ 2147483647 w 47"/>
              <a:gd name="T19" fmla="*/ 2147483647 h 24"/>
              <a:gd name="T20" fmla="*/ 2147483647 w 47"/>
              <a:gd name="T21" fmla="*/ 2147483647 h 24"/>
              <a:gd name="T22" fmla="*/ 2147483647 w 47"/>
              <a:gd name="T23" fmla="*/ 2147483647 h 24"/>
              <a:gd name="T24" fmla="*/ 2147483647 w 47"/>
              <a:gd name="T25" fmla="*/ 2147483647 h 24"/>
              <a:gd name="T26" fmla="*/ 2147483647 w 47"/>
              <a:gd name="T27" fmla="*/ 2147483647 h 24"/>
              <a:gd name="T28" fmla="*/ 2147483647 w 47"/>
              <a:gd name="T29" fmla="*/ 2147483647 h 24"/>
              <a:gd name="T30" fmla="*/ 2147483647 w 47"/>
              <a:gd name="T31" fmla="*/ 2147483647 h 24"/>
              <a:gd name="T32" fmla="*/ 2147483647 w 47"/>
              <a:gd name="T33" fmla="*/ 2147483647 h 24"/>
              <a:gd name="T34" fmla="*/ 2147483647 w 47"/>
              <a:gd name="T35" fmla="*/ 2147483647 h 24"/>
              <a:gd name="T36" fmla="*/ 2147483647 w 47"/>
              <a:gd name="T37" fmla="*/ 2147483647 h 24"/>
              <a:gd name="T38" fmla="*/ 2147483647 w 47"/>
              <a:gd name="T39" fmla="*/ 2147483647 h 24"/>
              <a:gd name="T40" fmla="*/ 2147483647 w 47"/>
              <a:gd name="T41" fmla="*/ 0 h 24"/>
              <a:gd name="T42" fmla="*/ 2147483647 w 47"/>
              <a:gd name="T43" fmla="*/ 0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24">
                <a:moveTo>
                  <a:pt x="44" y="0"/>
                </a:moveTo>
                <a:lnTo>
                  <a:pt x="3" y="0"/>
                </a:lnTo>
                <a:lnTo>
                  <a:pt x="0" y="0"/>
                </a:lnTo>
                <a:lnTo>
                  <a:pt x="0" y="2"/>
                </a:lnTo>
                <a:lnTo>
                  <a:pt x="0" y="6"/>
                </a:lnTo>
                <a:lnTo>
                  <a:pt x="2" y="11"/>
                </a:lnTo>
                <a:lnTo>
                  <a:pt x="4" y="15"/>
                </a:lnTo>
                <a:lnTo>
                  <a:pt x="7" y="17"/>
                </a:lnTo>
                <a:lnTo>
                  <a:pt x="10" y="20"/>
                </a:lnTo>
                <a:lnTo>
                  <a:pt x="14" y="23"/>
                </a:lnTo>
                <a:lnTo>
                  <a:pt x="18" y="23"/>
                </a:lnTo>
                <a:lnTo>
                  <a:pt x="24" y="24"/>
                </a:lnTo>
                <a:lnTo>
                  <a:pt x="28" y="23"/>
                </a:lnTo>
                <a:lnTo>
                  <a:pt x="32" y="23"/>
                </a:lnTo>
                <a:lnTo>
                  <a:pt x="36" y="20"/>
                </a:lnTo>
                <a:lnTo>
                  <a:pt x="40" y="17"/>
                </a:lnTo>
                <a:lnTo>
                  <a:pt x="43" y="15"/>
                </a:lnTo>
                <a:lnTo>
                  <a:pt x="44" y="11"/>
                </a:lnTo>
                <a:lnTo>
                  <a:pt x="45" y="6"/>
                </a:lnTo>
                <a:lnTo>
                  <a:pt x="47" y="2"/>
                </a:lnTo>
                <a:lnTo>
                  <a:pt x="45" y="0"/>
                </a:lnTo>
                <a:lnTo>
                  <a:pt x="4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7" name="Freeform 289"/>
          <p:cNvSpPr>
            <a:spLocks/>
          </p:cNvSpPr>
          <p:nvPr/>
        </p:nvSpPr>
        <p:spPr bwMode="auto">
          <a:xfrm>
            <a:off x="5551488" y="3871913"/>
            <a:ext cx="107950" cy="114300"/>
          </a:xfrm>
          <a:custGeom>
            <a:avLst/>
            <a:gdLst>
              <a:gd name="T0" fmla="*/ 2147483647 w 204"/>
              <a:gd name="T1" fmla="*/ 2147483647 h 214"/>
              <a:gd name="T2" fmla="*/ 2147483647 w 204"/>
              <a:gd name="T3" fmla="*/ 2147483647 h 214"/>
              <a:gd name="T4" fmla="*/ 2147483647 w 204"/>
              <a:gd name="T5" fmla="*/ 2147483647 h 214"/>
              <a:gd name="T6" fmla="*/ 2147483647 w 204"/>
              <a:gd name="T7" fmla="*/ 2147483647 h 214"/>
              <a:gd name="T8" fmla="*/ 2147483647 w 204"/>
              <a:gd name="T9" fmla="*/ 2147483647 h 214"/>
              <a:gd name="T10" fmla="*/ 2147483647 w 204"/>
              <a:gd name="T11" fmla="*/ 2147483647 h 214"/>
              <a:gd name="T12" fmla="*/ 2147483647 w 204"/>
              <a:gd name="T13" fmla="*/ 2147483647 h 214"/>
              <a:gd name="T14" fmla="*/ 2147483647 w 204"/>
              <a:gd name="T15" fmla="*/ 2147483647 h 214"/>
              <a:gd name="T16" fmla="*/ 2147483647 w 204"/>
              <a:gd name="T17" fmla="*/ 2147483647 h 214"/>
              <a:gd name="T18" fmla="*/ 2147483647 w 204"/>
              <a:gd name="T19" fmla="*/ 2147483647 h 214"/>
              <a:gd name="T20" fmla="*/ 2147483647 w 204"/>
              <a:gd name="T21" fmla="*/ 0 h 214"/>
              <a:gd name="T22" fmla="*/ 2147483647 w 204"/>
              <a:gd name="T23" fmla="*/ 2147483647 h 214"/>
              <a:gd name="T24" fmla="*/ 2147483647 w 204"/>
              <a:gd name="T25" fmla="*/ 2147483647 h 214"/>
              <a:gd name="T26" fmla="*/ 2147483647 w 204"/>
              <a:gd name="T27" fmla="*/ 2147483647 h 214"/>
              <a:gd name="T28" fmla="*/ 2147483647 w 204"/>
              <a:gd name="T29" fmla="*/ 2147483647 h 214"/>
              <a:gd name="T30" fmla="*/ 2147483647 w 204"/>
              <a:gd name="T31" fmla="*/ 2147483647 h 214"/>
              <a:gd name="T32" fmla="*/ 2147483647 w 204"/>
              <a:gd name="T33" fmla="*/ 2147483647 h 214"/>
              <a:gd name="T34" fmla="*/ 2147483647 w 204"/>
              <a:gd name="T35" fmla="*/ 2147483647 h 214"/>
              <a:gd name="T36" fmla="*/ 2147483647 w 204"/>
              <a:gd name="T37" fmla="*/ 2147483647 h 214"/>
              <a:gd name="T38" fmla="*/ 2147483647 w 204"/>
              <a:gd name="T39" fmla="*/ 2147483647 h 214"/>
              <a:gd name="T40" fmla="*/ 2147483647 w 204"/>
              <a:gd name="T41" fmla="*/ 2147483647 h 214"/>
              <a:gd name="T42" fmla="*/ 2147483647 w 204"/>
              <a:gd name="T43" fmla="*/ 2147483647 h 214"/>
              <a:gd name="T44" fmla="*/ 2147483647 w 204"/>
              <a:gd name="T45" fmla="*/ 2147483647 h 214"/>
              <a:gd name="T46" fmla="*/ 2147483647 w 204"/>
              <a:gd name="T47" fmla="*/ 2147483647 h 214"/>
              <a:gd name="T48" fmla="*/ 0 w 204"/>
              <a:gd name="T49" fmla="*/ 2147483647 h 214"/>
              <a:gd name="T50" fmla="*/ 2147483647 w 204"/>
              <a:gd name="T51" fmla="*/ 2147483647 h 214"/>
              <a:gd name="T52" fmla="*/ 2147483647 w 204"/>
              <a:gd name="T53" fmla="*/ 2147483647 h 214"/>
              <a:gd name="T54" fmla="*/ 2147483647 w 204"/>
              <a:gd name="T55" fmla="*/ 2147483647 h 214"/>
              <a:gd name="T56" fmla="*/ 2147483647 w 204"/>
              <a:gd name="T57" fmla="*/ 2147483647 h 214"/>
              <a:gd name="T58" fmla="*/ 2147483647 w 204"/>
              <a:gd name="T59" fmla="*/ 2147483647 h 214"/>
              <a:gd name="T60" fmla="*/ 2147483647 w 204"/>
              <a:gd name="T61" fmla="*/ 2147483647 h 214"/>
              <a:gd name="T62" fmla="*/ 2147483647 w 204"/>
              <a:gd name="T63" fmla="*/ 2147483647 h 2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04" h="214">
                <a:moveTo>
                  <a:pt x="171" y="168"/>
                </a:moveTo>
                <a:lnTo>
                  <a:pt x="171" y="168"/>
                </a:lnTo>
                <a:lnTo>
                  <a:pt x="174" y="157"/>
                </a:lnTo>
                <a:lnTo>
                  <a:pt x="174" y="147"/>
                </a:lnTo>
                <a:lnTo>
                  <a:pt x="174" y="90"/>
                </a:lnTo>
                <a:lnTo>
                  <a:pt x="174" y="79"/>
                </a:lnTo>
                <a:lnTo>
                  <a:pt x="171" y="70"/>
                </a:lnTo>
                <a:lnTo>
                  <a:pt x="167" y="60"/>
                </a:lnTo>
                <a:lnTo>
                  <a:pt x="161" y="52"/>
                </a:lnTo>
                <a:lnTo>
                  <a:pt x="153" y="44"/>
                </a:lnTo>
                <a:lnTo>
                  <a:pt x="145" y="37"/>
                </a:lnTo>
                <a:lnTo>
                  <a:pt x="135" y="31"/>
                </a:lnTo>
                <a:lnTo>
                  <a:pt x="126" y="27"/>
                </a:lnTo>
                <a:lnTo>
                  <a:pt x="126" y="22"/>
                </a:lnTo>
                <a:lnTo>
                  <a:pt x="124" y="16"/>
                </a:lnTo>
                <a:lnTo>
                  <a:pt x="123" y="12"/>
                </a:lnTo>
                <a:lnTo>
                  <a:pt x="122" y="10"/>
                </a:lnTo>
                <a:lnTo>
                  <a:pt x="119" y="5"/>
                </a:lnTo>
                <a:lnTo>
                  <a:pt x="115" y="3"/>
                </a:lnTo>
                <a:lnTo>
                  <a:pt x="111" y="1"/>
                </a:lnTo>
                <a:lnTo>
                  <a:pt x="107" y="0"/>
                </a:lnTo>
                <a:lnTo>
                  <a:pt x="103" y="0"/>
                </a:lnTo>
                <a:lnTo>
                  <a:pt x="97" y="0"/>
                </a:lnTo>
                <a:lnTo>
                  <a:pt x="93" y="1"/>
                </a:lnTo>
                <a:lnTo>
                  <a:pt x="89" y="3"/>
                </a:lnTo>
                <a:lnTo>
                  <a:pt x="86" y="5"/>
                </a:lnTo>
                <a:lnTo>
                  <a:pt x="83" y="10"/>
                </a:lnTo>
                <a:lnTo>
                  <a:pt x="81" y="12"/>
                </a:lnTo>
                <a:lnTo>
                  <a:pt x="79" y="16"/>
                </a:lnTo>
                <a:lnTo>
                  <a:pt x="79" y="22"/>
                </a:lnTo>
                <a:lnTo>
                  <a:pt x="79" y="27"/>
                </a:lnTo>
                <a:lnTo>
                  <a:pt x="68" y="31"/>
                </a:lnTo>
                <a:lnTo>
                  <a:pt x="59" y="37"/>
                </a:lnTo>
                <a:lnTo>
                  <a:pt x="51" y="44"/>
                </a:lnTo>
                <a:lnTo>
                  <a:pt x="44" y="52"/>
                </a:lnTo>
                <a:lnTo>
                  <a:pt x="38" y="60"/>
                </a:lnTo>
                <a:lnTo>
                  <a:pt x="34" y="70"/>
                </a:lnTo>
                <a:lnTo>
                  <a:pt x="32" y="79"/>
                </a:lnTo>
                <a:lnTo>
                  <a:pt x="30" y="90"/>
                </a:lnTo>
                <a:lnTo>
                  <a:pt x="30" y="147"/>
                </a:lnTo>
                <a:lnTo>
                  <a:pt x="32" y="157"/>
                </a:lnTo>
                <a:lnTo>
                  <a:pt x="34" y="168"/>
                </a:lnTo>
                <a:lnTo>
                  <a:pt x="27" y="168"/>
                </a:lnTo>
                <a:lnTo>
                  <a:pt x="21" y="169"/>
                </a:lnTo>
                <a:lnTo>
                  <a:pt x="15" y="172"/>
                </a:lnTo>
                <a:lnTo>
                  <a:pt x="10" y="175"/>
                </a:lnTo>
                <a:lnTo>
                  <a:pt x="6" y="179"/>
                </a:lnTo>
                <a:lnTo>
                  <a:pt x="3" y="181"/>
                </a:lnTo>
                <a:lnTo>
                  <a:pt x="2" y="186"/>
                </a:lnTo>
                <a:lnTo>
                  <a:pt x="0" y="191"/>
                </a:lnTo>
                <a:lnTo>
                  <a:pt x="0" y="211"/>
                </a:lnTo>
                <a:lnTo>
                  <a:pt x="2" y="213"/>
                </a:lnTo>
                <a:lnTo>
                  <a:pt x="3" y="214"/>
                </a:lnTo>
                <a:lnTo>
                  <a:pt x="201" y="214"/>
                </a:lnTo>
                <a:lnTo>
                  <a:pt x="204" y="213"/>
                </a:lnTo>
                <a:lnTo>
                  <a:pt x="204" y="211"/>
                </a:lnTo>
                <a:lnTo>
                  <a:pt x="204" y="191"/>
                </a:lnTo>
                <a:lnTo>
                  <a:pt x="204" y="186"/>
                </a:lnTo>
                <a:lnTo>
                  <a:pt x="202" y="181"/>
                </a:lnTo>
                <a:lnTo>
                  <a:pt x="198" y="179"/>
                </a:lnTo>
                <a:lnTo>
                  <a:pt x="194" y="175"/>
                </a:lnTo>
                <a:lnTo>
                  <a:pt x="190" y="172"/>
                </a:lnTo>
                <a:lnTo>
                  <a:pt x="183" y="169"/>
                </a:lnTo>
                <a:lnTo>
                  <a:pt x="178" y="168"/>
                </a:lnTo>
                <a:lnTo>
                  <a:pt x="171" y="1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8" name="Freeform 290"/>
          <p:cNvSpPr>
            <a:spLocks/>
          </p:cNvSpPr>
          <p:nvPr/>
        </p:nvSpPr>
        <p:spPr bwMode="auto">
          <a:xfrm>
            <a:off x="5888038" y="3995738"/>
            <a:ext cx="23812" cy="14287"/>
          </a:xfrm>
          <a:custGeom>
            <a:avLst/>
            <a:gdLst>
              <a:gd name="T0" fmla="*/ 2147483647 w 46"/>
              <a:gd name="T1" fmla="*/ 0 h 24"/>
              <a:gd name="T2" fmla="*/ 2147483647 w 46"/>
              <a:gd name="T3" fmla="*/ 0 h 24"/>
              <a:gd name="T4" fmla="*/ 2147483647 w 46"/>
              <a:gd name="T5" fmla="*/ 0 h 24"/>
              <a:gd name="T6" fmla="*/ 0 w 46"/>
              <a:gd name="T7" fmla="*/ 2147483647 h 24"/>
              <a:gd name="T8" fmla="*/ 2147483647 w 46"/>
              <a:gd name="T9" fmla="*/ 2147483647 h 24"/>
              <a:gd name="T10" fmla="*/ 2147483647 w 46"/>
              <a:gd name="T11" fmla="*/ 2147483647 h 24"/>
              <a:gd name="T12" fmla="*/ 2147483647 w 46"/>
              <a:gd name="T13" fmla="*/ 2147483647 h 24"/>
              <a:gd name="T14" fmla="*/ 2147483647 w 46"/>
              <a:gd name="T15" fmla="*/ 2147483647 h 24"/>
              <a:gd name="T16" fmla="*/ 2147483647 w 46"/>
              <a:gd name="T17" fmla="*/ 2147483647 h 24"/>
              <a:gd name="T18" fmla="*/ 2147483647 w 46"/>
              <a:gd name="T19" fmla="*/ 2147483647 h 24"/>
              <a:gd name="T20" fmla="*/ 2147483647 w 46"/>
              <a:gd name="T21" fmla="*/ 2147483647 h 24"/>
              <a:gd name="T22" fmla="*/ 2147483647 w 46"/>
              <a:gd name="T23" fmla="*/ 2147483647 h 24"/>
              <a:gd name="T24" fmla="*/ 2147483647 w 46"/>
              <a:gd name="T25" fmla="*/ 2147483647 h 24"/>
              <a:gd name="T26" fmla="*/ 2147483647 w 46"/>
              <a:gd name="T27" fmla="*/ 2147483647 h 24"/>
              <a:gd name="T28" fmla="*/ 2147483647 w 46"/>
              <a:gd name="T29" fmla="*/ 2147483647 h 24"/>
              <a:gd name="T30" fmla="*/ 2147483647 w 46"/>
              <a:gd name="T31" fmla="*/ 2147483647 h 24"/>
              <a:gd name="T32" fmla="*/ 2147483647 w 46"/>
              <a:gd name="T33" fmla="*/ 2147483647 h 24"/>
              <a:gd name="T34" fmla="*/ 2147483647 w 46"/>
              <a:gd name="T35" fmla="*/ 2147483647 h 24"/>
              <a:gd name="T36" fmla="*/ 2147483647 w 46"/>
              <a:gd name="T37" fmla="*/ 2147483647 h 24"/>
              <a:gd name="T38" fmla="*/ 2147483647 w 46"/>
              <a:gd name="T39" fmla="*/ 2147483647 h 24"/>
              <a:gd name="T40" fmla="*/ 2147483647 w 46"/>
              <a:gd name="T41" fmla="*/ 0 h 24"/>
              <a:gd name="T42" fmla="*/ 2147483647 w 46"/>
              <a:gd name="T43" fmla="*/ 0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 h="24">
                <a:moveTo>
                  <a:pt x="43" y="0"/>
                </a:moveTo>
                <a:lnTo>
                  <a:pt x="2" y="0"/>
                </a:lnTo>
                <a:lnTo>
                  <a:pt x="1" y="0"/>
                </a:lnTo>
                <a:lnTo>
                  <a:pt x="0" y="2"/>
                </a:lnTo>
                <a:lnTo>
                  <a:pt x="1" y="6"/>
                </a:lnTo>
                <a:lnTo>
                  <a:pt x="2" y="11"/>
                </a:lnTo>
                <a:lnTo>
                  <a:pt x="4" y="15"/>
                </a:lnTo>
                <a:lnTo>
                  <a:pt x="6" y="17"/>
                </a:lnTo>
                <a:lnTo>
                  <a:pt x="10" y="20"/>
                </a:lnTo>
                <a:lnTo>
                  <a:pt x="15" y="23"/>
                </a:lnTo>
                <a:lnTo>
                  <a:pt x="19" y="23"/>
                </a:lnTo>
                <a:lnTo>
                  <a:pt x="23" y="24"/>
                </a:lnTo>
                <a:lnTo>
                  <a:pt x="28" y="23"/>
                </a:lnTo>
                <a:lnTo>
                  <a:pt x="32" y="23"/>
                </a:lnTo>
                <a:lnTo>
                  <a:pt x="36" y="20"/>
                </a:lnTo>
                <a:lnTo>
                  <a:pt x="39" y="17"/>
                </a:lnTo>
                <a:lnTo>
                  <a:pt x="42" y="15"/>
                </a:lnTo>
                <a:lnTo>
                  <a:pt x="45" y="11"/>
                </a:lnTo>
                <a:lnTo>
                  <a:pt x="46" y="6"/>
                </a:lnTo>
                <a:lnTo>
                  <a:pt x="46" y="2"/>
                </a:lnTo>
                <a:lnTo>
                  <a:pt x="46" y="0"/>
                </a:lnTo>
                <a:lnTo>
                  <a:pt x="43"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79" name="Freeform 291"/>
          <p:cNvSpPr>
            <a:spLocks/>
          </p:cNvSpPr>
          <p:nvPr/>
        </p:nvSpPr>
        <p:spPr bwMode="auto">
          <a:xfrm>
            <a:off x="5861050" y="3871913"/>
            <a:ext cx="60325" cy="79375"/>
          </a:xfrm>
          <a:custGeom>
            <a:avLst/>
            <a:gdLst>
              <a:gd name="T0" fmla="*/ 2147483647 w 112"/>
              <a:gd name="T1" fmla="*/ 2147483647 h 147"/>
              <a:gd name="T2" fmla="*/ 2147483647 w 112"/>
              <a:gd name="T3" fmla="*/ 2147483647 h 147"/>
              <a:gd name="T4" fmla="*/ 2147483647 w 112"/>
              <a:gd name="T5" fmla="*/ 2147483647 h 147"/>
              <a:gd name="T6" fmla="*/ 2147483647 w 112"/>
              <a:gd name="T7" fmla="*/ 2147483647 h 147"/>
              <a:gd name="T8" fmla="*/ 2147483647 w 112"/>
              <a:gd name="T9" fmla="*/ 2147483647 h 147"/>
              <a:gd name="T10" fmla="*/ 2147483647 w 112"/>
              <a:gd name="T11" fmla="*/ 2147483647 h 147"/>
              <a:gd name="T12" fmla="*/ 2147483647 w 112"/>
              <a:gd name="T13" fmla="*/ 2147483647 h 147"/>
              <a:gd name="T14" fmla="*/ 2147483647 w 112"/>
              <a:gd name="T15" fmla="*/ 2147483647 h 147"/>
              <a:gd name="T16" fmla="*/ 2147483647 w 112"/>
              <a:gd name="T17" fmla="*/ 2147483647 h 147"/>
              <a:gd name="T18" fmla="*/ 2147483647 w 112"/>
              <a:gd name="T19" fmla="*/ 2147483647 h 147"/>
              <a:gd name="T20" fmla="*/ 2147483647 w 112"/>
              <a:gd name="T21" fmla="*/ 2147483647 h 147"/>
              <a:gd name="T22" fmla="*/ 2147483647 w 112"/>
              <a:gd name="T23" fmla="*/ 0 h 147"/>
              <a:gd name="T24" fmla="*/ 2147483647 w 112"/>
              <a:gd name="T25" fmla="*/ 0 h 147"/>
              <a:gd name="T26" fmla="*/ 2147483647 w 112"/>
              <a:gd name="T27" fmla="*/ 0 h 147"/>
              <a:gd name="T28" fmla="*/ 2147483647 w 112"/>
              <a:gd name="T29" fmla="*/ 2147483647 h 147"/>
              <a:gd name="T30" fmla="*/ 2147483647 w 112"/>
              <a:gd name="T31" fmla="*/ 2147483647 h 147"/>
              <a:gd name="T32" fmla="*/ 2147483647 w 112"/>
              <a:gd name="T33" fmla="*/ 2147483647 h 147"/>
              <a:gd name="T34" fmla="*/ 2147483647 w 112"/>
              <a:gd name="T35" fmla="*/ 2147483647 h 147"/>
              <a:gd name="T36" fmla="*/ 2147483647 w 112"/>
              <a:gd name="T37" fmla="*/ 2147483647 h 147"/>
              <a:gd name="T38" fmla="*/ 2147483647 w 112"/>
              <a:gd name="T39" fmla="*/ 2147483647 h 147"/>
              <a:gd name="T40" fmla="*/ 2147483647 w 112"/>
              <a:gd name="T41" fmla="*/ 2147483647 h 147"/>
              <a:gd name="T42" fmla="*/ 2147483647 w 112"/>
              <a:gd name="T43" fmla="*/ 2147483647 h 147"/>
              <a:gd name="T44" fmla="*/ 2147483647 w 112"/>
              <a:gd name="T45" fmla="*/ 2147483647 h 147"/>
              <a:gd name="T46" fmla="*/ 2147483647 w 112"/>
              <a:gd name="T47" fmla="*/ 2147483647 h 147"/>
              <a:gd name="T48" fmla="*/ 2147483647 w 112"/>
              <a:gd name="T49" fmla="*/ 2147483647 h 147"/>
              <a:gd name="T50" fmla="*/ 2147483647 w 112"/>
              <a:gd name="T51" fmla="*/ 2147483647 h 147"/>
              <a:gd name="T52" fmla="*/ 2147483647 w 112"/>
              <a:gd name="T53" fmla="*/ 2147483647 h 147"/>
              <a:gd name="T54" fmla="*/ 2147483647 w 112"/>
              <a:gd name="T55" fmla="*/ 2147483647 h 147"/>
              <a:gd name="T56" fmla="*/ 0 w 112"/>
              <a:gd name="T57" fmla="*/ 2147483647 h 147"/>
              <a:gd name="T58" fmla="*/ 0 w 112"/>
              <a:gd name="T59" fmla="*/ 2147483647 h 147"/>
              <a:gd name="T60" fmla="*/ 0 w 112"/>
              <a:gd name="T61" fmla="*/ 2147483647 h 147"/>
              <a:gd name="T62" fmla="*/ 2147483647 w 112"/>
              <a:gd name="T63" fmla="*/ 2147483647 h 1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2" h="147">
                <a:moveTo>
                  <a:pt x="112" y="35"/>
                </a:moveTo>
                <a:lnTo>
                  <a:pt x="112" y="35"/>
                </a:lnTo>
                <a:lnTo>
                  <a:pt x="104" y="30"/>
                </a:lnTo>
                <a:lnTo>
                  <a:pt x="94" y="27"/>
                </a:lnTo>
                <a:lnTo>
                  <a:pt x="94" y="22"/>
                </a:lnTo>
                <a:lnTo>
                  <a:pt x="94" y="16"/>
                </a:lnTo>
                <a:lnTo>
                  <a:pt x="93" y="12"/>
                </a:lnTo>
                <a:lnTo>
                  <a:pt x="90" y="10"/>
                </a:lnTo>
                <a:lnTo>
                  <a:pt x="87" y="5"/>
                </a:lnTo>
                <a:lnTo>
                  <a:pt x="84" y="3"/>
                </a:lnTo>
                <a:lnTo>
                  <a:pt x="80" y="1"/>
                </a:lnTo>
                <a:lnTo>
                  <a:pt x="76" y="0"/>
                </a:lnTo>
                <a:lnTo>
                  <a:pt x="71" y="0"/>
                </a:lnTo>
                <a:lnTo>
                  <a:pt x="67" y="0"/>
                </a:lnTo>
                <a:lnTo>
                  <a:pt x="63" y="1"/>
                </a:lnTo>
                <a:lnTo>
                  <a:pt x="58" y="3"/>
                </a:lnTo>
                <a:lnTo>
                  <a:pt x="54" y="5"/>
                </a:lnTo>
                <a:lnTo>
                  <a:pt x="52" y="10"/>
                </a:lnTo>
                <a:lnTo>
                  <a:pt x="50" y="12"/>
                </a:lnTo>
                <a:lnTo>
                  <a:pt x="49" y="16"/>
                </a:lnTo>
                <a:lnTo>
                  <a:pt x="48" y="22"/>
                </a:lnTo>
                <a:lnTo>
                  <a:pt x="48" y="27"/>
                </a:lnTo>
                <a:lnTo>
                  <a:pt x="38" y="31"/>
                </a:lnTo>
                <a:lnTo>
                  <a:pt x="28" y="37"/>
                </a:lnTo>
                <a:lnTo>
                  <a:pt x="20" y="44"/>
                </a:lnTo>
                <a:lnTo>
                  <a:pt x="13" y="52"/>
                </a:lnTo>
                <a:lnTo>
                  <a:pt x="7" y="60"/>
                </a:lnTo>
                <a:lnTo>
                  <a:pt x="3" y="70"/>
                </a:lnTo>
                <a:lnTo>
                  <a:pt x="0" y="79"/>
                </a:lnTo>
                <a:lnTo>
                  <a:pt x="0" y="90"/>
                </a:lnTo>
                <a:lnTo>
                  <a:pt x="0" y="147"/>
                </a:lnTo>
                <a:lnTo>
                  <a:pt x="112"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0" name="Freeform 292"/>
          <p:cNvSpPr>
            <a:spLocks/>
          </p:cNvSpPr>
          <p:nvPr/>
        </p:nvSpPr>
        <p:spPr bwMode="auto">
          <a:xfrm>
            <a:off x="5861050" y="3908425"/>
            <a:ext cx="95250" cy="77788"/>
          </a:xfrm>
          <a:custGeom>
            <a:avLst/>
            <a:gdLst>
              <a:gd name="T0" fmla="*/ 2147483647 w 176"/>
              <a:gd name="T1" fmla="*/ 2147483647 h 143"/>
              <a:gd name="T2" fmla="*/ 2147483647 w 176"/>
              <a:gd name="T3" fmla="*/ 2147483647 h 143"/>
              <a:gd name="T4" fmla="*/ 2147483647 w 176"/>
              <a:gd name="T5" fmla="*/ 2147483647 h 143"/>
              <a:gd name="T6" fmla="*/ 2147483647 w 176"/>
              <a:gd name="T7" fmla="*/ 2147483647 h 143"/>
              <a:gd name="T8" fmla="*/ 2147483647 w 176"/>
              <a:gd name="T9" fmla="*/ 2147483647 h 143"/>
              <a:gd name="T10" fmla="*/ 2147483647 w 176"/>
              <a:gd name="T11" fmla="*/ 2147483647 h 143"/>
              <a:gd name="T12" fmla="*/ 2147483647 w 176"/>
              <a:gd name="T13" fmla="*/ 0 h 143"/>
              <a:gd name="T14" fmla="*/ 0 w 176"/>
              <a:gd name="T15" fmla="*/ 2147483647 h 143"/>
              <a:gd name="T16" fmla="*/ 2147483647 w 176"/>
              <a:gd name="T17" fmla="*/ 2147483647 h 143"/>
              <a:gd name="T18" fmla="*/ 2147483647 w 176"/>
              <a:gd name="T19" fmla="*/ 2147483647 h 143"/>
              <a:gd name="T20" fmla="*/ 2147483647 w 176"/>
              <a:gd name="T21" fmla="*/ 2147483647 h 143"/>
              <a:gd name="T22" fmla="*/ 2147483647 w 176"/>
              <a:gd name="T23" fmla="*/ 2147483647 h 143"/>
              <a:gd name="T24" fmla="*/ 2147483647 w 176"/>
              <a:gd name="T25" fmla="*/ 2147483647 h 143"/>
              <a:gd name="T26" fmla="*/ 2147483647 w 176"/>
              <a:gd name="T27" fmla="*/ 2147483647 h 143"/>
              <a:gd name="T28" fmla="*/ 2147483647 w 176"/>
              <a:gd name="T29" fmla="*/ 2147483647 h 143"/>
              <a:gd name="T30" fmla="*/ 2147483647 w 176"/>
              <a:gd name="T31" fmla="*/ 2147483647 h 143"/>
              <a:gd name="T32" fmla="*/ 2147483647 w 176"/>
              <a:gd name="T33" fmla="*/ 2147483647 h 143"/>
              <a:gd name="T34" fmla="*/ 2147483647 w 176"/>
              <a:gd name="T35" fmla="*/ 2147483647 h 143"/>
              <a:gd name="T36" fmla="*/ 2147483647 w 176"/>
              <a:gd name="T37" fmla="*/ 2147483647 h 143"/>
              <a:gd name="T38" fmla="*/ 2147483647 w 176"/>
              <a:gd name="T39" fmla="*/ 2147483647 h 1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6" h="143">
                <a:moveTo>
                  <a:pt x="142" y="97"/>
                </a:moveTo>
                <a:lnTo>
                  <a:pt x="142" y="97"/>
                </a:lnTo>
                <a:lnTo>
                  <a:pt x="145" y="86"/>
                </a:lnTo>
                <a:lnTo>
                  <a:pt x="146" y="76"/>
                </a:lnTo>
                <a:lnTo>
                  <a:pt x="146" y="19"/>
                </a:lnTo>
                <a:lnTo>
                  <a:pt x="145" y="10"/>
                </a:lnTo>
                <a:lnTo>
                  <a:pt x="143" y="0"/>
                </a:lnTo>
                <a:lnTo>
                  <a:pt x="0" y="143"/>
                </a:lnTo>
                <a:lnTo>
                  <a:pt x="173" y="143"/>
                </a:lnTo>
                <a:lnTo>
                  <a:pt x="175" y="142"/>
                </a:lnTo>
                <a:lnTo>
                  <a:pt x="176" y="140"/>
                </a:lnTo>
                <a:lnTo>
                  <a:pt x="176" y="120"/>
                </a:lnTo>
                <a:lnTo>
                  <a:pt x="175" y="115"/>
                </a:lnTo>
                <a:lnTo>
                  <a:pt x="173" y="110"/>
                </a:lnTo>
                <a:lnTo>
                  <a:pt x="171" y="108"/>
                </a:lnTo>
                <a:lnTo>
                  <a:pt x="167" y="104"/>
                </a:lnTo>
                <a:lnTo>
                  <a:pt x="161" y="101"/>
                </a:lnTo>
                <a:lnTo>
                  <a:pt x="156" y="98"/>
                </a:lnTo>
                <a:lnTo>
                  <a:pt x="149" y="97"/>
                </a:lnTo>
                <a:lnTo>
                  <a:pt x="142" y="9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1" name="Freeform 293"/>
          <p:cNvSpPr>
            <a:spLocks/>
          </p:cNvSpPr>
          <p:nvPr/>
        </p:nvSpPr>
        <p:spPr bwMode="auto">
          <a:xfrm>
            <a:off x="5834063" y="3862388"/>
            <a:ext cx="131762" cy="133350"/>
          </a:xfrm>
          <a:custGeom>
            <a:avLst/>
            <a:gdLst>
              <a:gd name="T0" fmla="*/ 2147483647 w 246"/>
              <a:gd name="T1" fmla="*/ 2147483647 h 246"/>
              <a:gd name="T2" fmla="*/ 2147483647 w 246"/>
              <a:gd name="T3" fmla="*/ 2147483647 h 246"/>
              <a:gd name="T4" fmla="*/ 2147483647 w 246"/>
              <a:gd name="T5" fmla="*/ 2147483647 h 246"/>
              <a:gd name="T6" fmla="*/ 2147483647 w 246"/>
              <a:gd name="T7" fmla="*/ 0 h 246"/>
              <a:gd name="T8" fmla="*/ 2147483647 w 246"/>
              <a:gd name="T9" fmla="*/ 2147483647 h 246"/>
              <a:gd name="T10" fmla="*/ 2147483647 w 246"/>
              <a:gd name="T11" fmla="*/ 2147483647 h 246"/>
              <a:gd name="T12" fmla="*/ 2147483647 w 246"/>
              <a:gd name="T13" fmla="*/ 2147483647 h 246"/>
              <a:gd name="T14" fmla="*/ 2147483647 w 246"/>
              <a:gd name="T15" fmla="*/ 2147483647 h 246"/>
              <a:gd name="T16" fmla="*/ 2147483647 w 246"/>
              <a:gd name="T17" fmla="*/ 2147483647 h 246"/>
              <a:gd name="T18" fmla="*/ 2147483647 w 246"/>
              <a:gd name="T19" fmla="*/ 2147483647 h 246"/>
              <a:gd name="T20" fmla="*/ 2147483647 w 246"/>
              <a:gd name="T21" fmla="*/ 2147483647 h 246"/>
              <a:gd name="T22" fmla="*/ 2147483647 w 246"/>
              <a:gd name="T23" fmla="*/ 2147483647 h 246"/>
              <a:gd name="T24" fmla="*/ 0 w 246"/>
              <a:gd name="T25" fmla="*/ 2147483647 h 246"/>
              <a:gd name="T26" fmla="*/ 2147483647 w 246"/>
              <a:gd name="T27" fmla="*/ 2147483647 h 246"/>
              <a:gd name="T28" fmla="*/ 2147483647 w 246"/>
              <a:gd name="T29" fmla="*/ 2147483647 h 246"/>
              <a:gd name="T30" fmla="*/ 2147483647 w 246"/>
              <a:gd name="T31" fmla="*/ 2147483647 h 246"/>
              <a:gd name="T32" fmla="*/ 2147483647 w 246"/>
              <a:gd name="T33" fmla="*/ 2147483647 h 246"/>
              <a:gd name="T34" fmla="*/ 2147483647 w 246"/>
              <a:gd name="T35" fmla="*/ 2147483647 h 246"/>
              <a:gd name="T36" fmla="*/ 2147483647 w 246"/>
              <a:gd name="T37" fmla="*/ 2147483647 h 246"/>
              <a:gd name="T38" fmla="*/ 2147483647 w 246"/>
              <a:gd name="T39" fmla="*/ 2147483647 h 246"/>
              <a:gd name="T40" fmla="*/ 2147483647 w 246"/>
              <a:gd name="T41" fmla="*/ 2147483647 h 246"/>
              <a:gd name="T42" fmla="*/ 2147483647 w 246"/>
              <a:gd name="T43" fmla="*/ 2147483647 h 246"/>
              <a:gd name="T44" fmla="*/ 2147483647 w 246"/>
              <a:gd name="T45" fmla="*/ 2147483647 h 246"/>
              <a:gd name="T46" fmla="*/ 2147483647 w 246"/>
              <a:gd name="T47" fmla="*/ 2147483647 h 246"/>
              <a:gd name="T48" fmla="*/ 2147483647 w 246"/>
              <a:gd name="T49" fmla="*/ 2147483647 h 246"/>
              <a:gd name="T50" fmla="*/ 2147483647 w 246"/>
              <a:gd name="T51" fmla="*/ 2147483647 h 2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6" h="246">
                <a:moveTo>
                  <a:pt x="243" y="3"/>
                </a:moveTo>
                <a:lnTo>
                  <a:pt x="243" y="3"/>
                </a:lnTo>
                <a:lnTo>
                  <a:pt x="240" y="1"/>
                </a:lnTo>
                <a:lnTo>
                  <a:pt x="237" y="0"/>
                </a:lnTo>
                <a:lnTo>
                  <a:pt x="235" y="1"/>
                </a:lnTo>
                <a:lnTo>
                  <a:pt x="232" y="3"/>
                </a:lnTo>
                <a:lnTo>
                  <a:pt x="175" y="59"/>
                </a:lnTo>
                <a:lnTo>
                  <a:pt x="55" y="180"/>
                </a:lnTo>
                <a:lnTo>
                  <a:pt x="52" y="183"/>
                </a:lnTo>
                <a:lnTo>
                  <a:pt x="22" y="213"/>
                </a:lnTo>
                <a:lnTo>
                  <a:pt x="3" y="232"/>
                </a:lnTo>
                <a:lnTo>
                  <a:pt x="1" y="235"/>
                </a:lnTo>
                <a:lnTo>
                  <a:pt x="0" y="237"/>
                </a:lnTo>
                <a:lnTo>
                  <a:pt x="1" y="240"/>
                </a:lnTo>
                <a:lnTo>
                  <a:pt x="3" y="243"/>
                </a:lnTo>
                <a:lnTo>
                  <a:pt x="5" y="246"/>
                </a:lnTo>
                <a:lnTo>
                  <a:pt x="8" y="246"/>
                </a:lnTo>
                <a:lnTo>
                  <a:pt x="12" y="246"/>
                </a:lnTo>
                <a:lnTo>
                  <a:pt x="15" y="243"/>
                </a:lnTo>
                <a:lnTo>
                  <a:pt x="30" y="229"/>
                </a:lnTo>
                <a:lnTo>
                  <a:pt x="186" y="72"/>
                </a:lnTo>
                <a:lnTo>
                  <a:pt x="243" y="15"/>
                </a:lnTo>
                <a:lnTo>
                  <a:pt x="246" y="12"/>
                </a:lnTo>
                <a:lnTo>
                  <a:pt x="246" y="8"/>
                </a:lnTo>
                <a:lnTo>
                  <a:pt x="246" y="5"/>
                </a:lnTo>
                <a:lnTo>
                  <a:pt x="243"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2" name="Freeform 294"/>
          <p:cNvSpPr>
            <a:spLocks noEditPoints="1"/>
          </p:cNvSpPr>
          <p:nvPr/>
        </p:nvSpPr>
        <p:spPr bwMode="auto">
          <a:xfrm>
            <a:off x="4076700" y="3586163"/>
            <a:ext cx="103188" cy="128587"/>
          </a:xfrm>
          <a:custGeom>
            <a:avLst/>
            <a:gdLst>
              <a:gd name="T0" fmla="*/ 2147483647 w 192"/>
              <a:gd name="T1" fmla="*/ 2147483647 h 238"/>
              <a:gd name="T2" fmla="*/ 2147483647 w 192"/>
              <a:gd name="T3" fmla="*/ 2147483647 h 238"/>
              <a:gd name="T4" fmla="*/ 2147483647 w 192"/>
              <a:gd name="T5" fmla="*/ 2147483647 h 238"/>
              <a:gd name="T6" fmla="*/ 2147483647 w 192"/>
              <a:gd name="T7" fmla="*/ 2147483647 h 238"/>
              <a:gd name="T8" fmla="*/ 2147483647 w 192"/>
              <a:gd name="T9" fmla="*/ 2147483647 h 238"/>
              <a:gd name="T10" fmla="*/ 2147483647 w 192"/>
              <a:gd name="T11" fmla="*/ 0 h 238"/>
              <a:gd name="T12" fmla="*/ 2147483647 w 192"/>
              <a:gd name="T13" fmla="*/ 2147483647 h 238"/>
              <a:gd name="T14" fmla="*/ 2147483647 w 192"/>
              <a:gd name="T15" fmla="*/ 2147483647 h 238"/>
              <a:gd name="T16" fmla="*/ 2147483647 w 192"/>
              <a:gd name="T17" fmla="*/ 2147483647 h 238"/>
              <a:gd name="T18" fmla="*/ 2147483647 w 192"/>
              <a:gd name="T19" fmla="*/ 2147483647 h 238"/>
              <a:gd name="T20" fmla="*/ 2147483647 w 192"/>
              <a:gd name="T21" fmla="*/ 2147483647 h 238"/>
              <a:gd name="T22" fmla="*/ 2147483647 w 192"/>
              <a:gd name="T23" fmla="*/ 2147483647 h 238"/>
              <a:gd name="T24" fmla="*/ 2147483647 w 192"/>
              <a:gd name="T25" fmla="*/ 2147483647 h 238"/>
              <a:gd name="T26" fmla="*/ 0 w 192"/>
              <a:gd name="T27" fmla="*/ 2147483647 h 238"/>
              <a:gd name="T28" fmla="*/ 0 w 192"/>
              <a:gd name="T29" fmla="*/ 2147483647 h 238"/>
              <a:gd name="T30" fmla="*/ 2147483647 w 192"/>
              <a:gd name="T31" fmla="*/ 2147483647 h 238"/>
              <a:gd name="T32" fmla="*/ 2147483647 w 192"/>
              <a:gd name="T33" fmla="*/ 2147483647 h 238"/>
              <a:gd name="T34" fmla="*/ 2147483647 w 192"/>
              <a:gd name="T35" fmla="*/ 2147483647 h 238"/>
              <a:gd name="T36" fmla="*/ 2147483647 w 192"/>
              <a:gd name="T37" fmla="*/ 2147483647 h 238"/>
              <a:gd name="T38" fmla="*/ 2147483647 w 192"/>
              <a:gd name="T39" fmla="*/ 2147483647 h 238"/>
              <a:gd name="T40" fmla="*/ 2147483647 w 192"/>
              <a:gd name="T41" fmla="*/ 2147483647 h 238"/>
              <a:gd name="T42" fmla="*/ 2147483647 w 192"/>
              <a:gd name="T43" fmla="*/ 2147483647 h 238"/>
              <a:gd name="T44" fmla="*/ 2147483647 w 192"/>
              <a:gd name="T45" fmla="*/ 2147483647 h 238"/>
              <a:gd name="T46" fmla="*/ 2147483647 w 192"/>
              <a:gd name="T47" fmla="*/ 2147483647 h 238"/>
              <a:gd name="T48" fmla="*/ 2147483647 w 192"/>
              <a:gd name="T49" fmla="*/ 2147483647 h 238"/>
              <a:gd name="T50" fmla="*/ 2147483647 w 192"/>
              <a:gd name="T51" fmla="*/ 2147483647 h 238"/>
              <a:gd name="T52" fmla="*/ 2147483647 w 192"/>
              <a:gd name="T53" fmla="*/ 2147483647 h 238"/>
              <a:gd name="T54" fmla="*/ 2147483647 w 192"/>
              <a:gd name="T55" fmla="*/ 2147483647 h 238"/>
              <a:gd name="T56" fmla="*/ 2147483647 w 192"/>
              <a:gd name="T57" fmla="*/ 2147483647 h 238"/>
              <a:gd name="T58" fmla="*/ 2147483647 w 192"/>
              <a:gd name="T59" fmla="*/ 2147483647 h 238"/>
              <a:gd name="T60" fmla="*/ 2147483647 w 192"/>
              <a:gd name="T61" fmla="*/ 2147483647 h 238"/>
              <a:gd name="T62" fmla="*/ 2147483647 w 192"/>
              <a:gd name="T63" fmla="*/ 2147483647 h 238"/>
              <a:gd name="T64" fmla="*/ 2147483647 w 192"/>
              <a:gd name="T65" fmla="*/ 2147483647 h 238"/>
              <a:gd name="T66" fmla="*/ 2147483647 w 192"/>
              <a:gd name="T67" fmla="*/ 2147483647 h 238"/>
              <a:gd name="T68" fmla="*/ 2147483647 w 192"/>
              <a:gd name="T69" fmla="*/ 2147483647 h 238"/>
              <a:gd name="T70" fmla="*/ 2147483647 w 192"/>
              <a:gd name="T71" fmla="*/ 2147483647 h 238"/>
              <a:gd name="T72" fmla="*/ 2147483647 w 192"/>
              <a:gd name="T73" fmla="*/ 2147483647 h 238"/>
              <a:gd name="T74" fmla="*/ 2147483647 w 192"/>
              <a:gd name="T75" fmla="*/ 2147483647 h 238"/>
              <a:gd name="T76" fmla="*/ 2147483647 w 192"/>
              <a:gd name="T77" fmla="*/ 2147483647 h 238"/>
              <a:gd name="T78" fmla="*/ 2147483647 w 192"/>
              <a:gd name="T79" fmla="*/ 2147483647 h 238"/>
              <a:gd name="T80" fmla="*/ 2147483647 w 192"/>
              <a:gd name="T81" fmla="*/ 2147483647 h 238"/>
              <a:gd name="T82" fmla="*/ 2147483647 w 192"/>
              <a:gd name="T83" fmla="*/ 2147483647 h 238"/>
              <a:gd name="T84" fmla="*/ 2147483647 w 192"/>
              <a:gd name="T85" fmla="*/ 2147483647 h 2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2" h="238">
                <a:moveTo>
                  <a:pt x="171" y="93"/>
                </a:moveTo>
                <a:lnTo>
                  <a:pt x="157" y="93"/>
                </a:lnTo>
                <a:lnTo>
                  <a:pt x="157" y="92"/>
                </a:lnTo>
                <a:lnTo>
                  <a:pt x="157" y="64"/>
                </a:lnTo>
                <a:lnTo>
                  <a:pt x="156" y="51"/>
                </a:lnTo>
                <a:lnTo>
                  <a:pt x="153" y="39"/>
                </a:lnTo>
                <a:lnTo>
                  <a:pt x="147" y="28"/>
                </a:lnTo>
                <a:lnTo>
                  <a:pt x="140" y="18"/>
                </a:lnTo>
                <a:lnTo>
                  <a:pt x="130" y="11"/>
                </a:lnTo>
                <a:lnTo>
                  <a:pt x="119" y="4"/>
                </a:lnTo>
                <a:lnTo>
                  <a:pt x="107" y="2"/>
                </a:lnTo>
                <a:lnTo>
                  <a:pt x="93" y="0"/>
                </a:lnTo>
                <a:lnTo>
                  <a:pt x="81" y="2"/>
                </a:lnTo>
                <a:lnTo>
                  <a:pt x="69" y="4"/>
                </a:lnTo>
                <a:lnTo>
                  <a:pt x="58" y="11"/>
                </a:lnTo>
                <a:lnTo>
                  <a:pt x="48" y="18"/>
                </a:lnTo>
                <a:lnTo>
                  <a:pt x="40" y="28"/>
                </a:lnTo>
                <a:lnTo>
                  <a:pt x="35" y="39"/>
                </a:lnTo>
                <a:lnTo>
                  <a:pt x="30" y="51"/>
                </a:lnTo>
                <a:lnTo>
                  <a:pt x="29" y="64"/>
                </a:lnTo>
                <a:lnTo>
                  <a:pt x="29" y="92"/>
                </a:lnTo>
                <a:lnTo>
                  <a:pt x="29" y="93"/>
                </a:lnTo>
                <a:lnTo>
                  <a:pt x="22" y="93"/>
                </a:lnTo>
                <a:lnTo>
                  <a:pt x="18" y="94"/>
                </a:lnTo>
                <a:lnTo>
                  <a:pt x="14" y="94"/>
                </a:lnTo>
                <a:lnTo>
                  <a:pt x="7" y="100"/>
                </a:lnTo>
                <a:lnTo>
                  <a:pt x="2" y="107"/>
                </a:lnTo>
                <a:lnTo>
                  <a:pt x="0" y="111"/>
                </a:lnTo>
                <a:lnTo>
                  <a:pt x="0" y="115"/>
                </a:lnTo>
                <a:lnTo>
                  <a:pt x="0" y="217"/>
                </a:lnTo>
                <a:lnTo>
                  <a:pt x="0" y="221"/>
                </a:lnTo>
                <a:lnTo>
                  <a:pt x="2" y="225"/>
                </a:lnTo>
                <a:lnTo>
                  <a:pt x="7" y="232"/>
                </a:lnTo>
                <a:lnTo>
                  <a:pt x="14" y="236"/>
                </a:lnTo>
                <a:lnTo>
                  <a:pt x="18" y="238"/>
                </a:lnTo>
                <a:lnTo>
                  <a:pt x="22" y="238"/>
                </a:lnTo>
                <a:lnTo>
                  <a:pt x="171" y="238"/>
                </a:lnTo>
                <a:lnTo>
                  <a:pt x="175" y="238"/>
                </a:lnTo>
                <a:lnTo>
                  <a:pt x="179" y="236"/>
                </a:lnTo>
                <a:lnTo>
                  <a:pt x="186" y="232"/>
                </a:lnTo>
                <a:lnTo>
                  <a:pt x="190" y="225"/>
                </a:lnTo>
                <a:lnTo>
                  <a:pt x="192" y="221"/>
                </a:lnTo>
                <a:lnTo>
                  <a:pt x="192" y="217"/>
                </a:lnTo>
                <a:lnTo>
                  <a:pt x="192" y="115"/>
                </a:lnTo>
                <a:lnTo>
                  <a:pt x="192" y="111"/>
                </a:lnTo>
                <a:lnTo>
                  <a:pt x="190" y="107"/>
                </a:lnTo>
                <a:lnTo>
                  <a:pt x="186" y="100"/>
                </a:lnTo>
                <a:lnTo>
                  <a:pt x="179" y="94"/>
                </a:lnTo>
                <a:lnTo>
                  <a:pt x="175" y="94"/>
                </a:lnTo>
                <a:lnTo>
                  <a:pt x="171" y="93"/>
                </a:lnTo>
                <a:close/>
                <a:moveTo>
                  <a:pt x="62" y="92"/>
                </a:moveTo>
                <a:lnTo>
                  <a:pt x="62" y="64"/>
                </a:lnTo>
                <a:lnTo>
                  <a:pt x="63" y="58"/>
                </a:lnTo>
                <a:lnTo>
                  <a:pt x="65" y="52"/>
                </a:lnTo>
                <a:lnTo>
                  <a:pt x="67" y="47"/>
                </a:lnTo>
                <a:lnTo>
                  <a:pt x="71" y="41"/>
                </a:lnTo>
                <a:lnTo>
                  <a:pt x="76" y="39"/>
                </a:lnTo>
                <a:lnTo>
                  <a:pt x="81" y="34"/>
                </a:lnTo>
                <a:lnTo>
                  <a:pt x="88" y="33"/>
                </a:lnTo>
                <a:lnTo>
                  <a:pt x="93" y="33"/>
                </a:lnTo>
                <a:lnTo>
                  <a:pt x="100" y="33"/>
                </a:lnTo>
                <a:lnTo>
                  <a:pt x="106" y="34"/>
                </a:lnTo>
                <a:lnTo>
                  <a:pt x="111" y="39"/>
                </a:lnTo>
                <a:lnTo>
                  <a:pt x="116" y="41"/>
                </a:lnTo>
                <a:lnTo>
                  <a:pt x="119" y="47"/>
                </a:lnTo>
                <a:lnTo>
                  <a:pt x="123" y="52"/>
                </a:lnTo>
                <a:lnTo>
                  <a:pt x="125" y="58"/>
                </a:lnTo>
                <a:lnTo>
                  <a:pt x="125" y="64"/>
                </a:lnTo>
                <a:lnTo>
                  <a:pt x="125" y="92"/>
                </a:lnTo>
                <a:lnTo>
                  <a:pt x="126" y="93"/>
                </a:lnTo>
                <a:lnTo>
                  <a:pt x="62" y="93"/>
                </a:lnTo>
                <a:lnTo>
                  <a:pt x="62" y="92"/>
                </a:lnTo>
                <a:close/>
                <a:moveTo>
                  <a:pt x="175" y="217"/>
                </a:moveTo>
                <a:lnTo>
                  <a:pt x="175" y="217"/>
                </a:lnTo>
                <a:lnTo>
                  <a:pt x="174" y="220"/>
                </a:lnTo>
                <a:lnTo>
                  <a:pt x="171" y="221"/>
                </a:lnTo>
                <a:lnTo>
                  <a:pt x="22" y="221"/>
                </a:lnTo>
                <a:lnTo>
                  <a:pt x="18" y="220"/>
                </a:lnTo>
                <a:lnTo>
                  <a:pt x="17" y="217"/>
                </a:lnTo>
                <a:lnTo>
                  <a:pt x="17" y="115"/>
                </a:lnTo>
                <a:lnTo>
                  <a:pt x="18" y="111"/>
                </a:lnTo>
                <a:lnTo>
                  <a:pt x="22" y="109"/>
                </a:lnTo>
                <a:lnTo>
                  <a:pt x="171" y="109"/>
                </a:lnTo>
                <a:lnTo>
                  <a:pt x="174" y="111"/>
                </a:lnTo>
                <a:lnTo>
                  <a:pt x="175" y="115"/>
                </a:lnTo>
                <a:lnTo>
                  <a:pt x="175" y="2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3" name="Freeform 295"/>
          <p:cNvSpPr>
            <a:spLocks/>
          </p:cNvSpPr>
          <p:nvPr/>
        </p:nvSpPr>
        <p:spPr bwMode="auto">
          <a:xfrm>
            <a:off x="4121150" y="3671888"/>
            <a:ext cx="14288"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37">
                <a:moveTo>
                  <a:pt x="12" y="0"/>
                </a:moveTo>
                <a:lnTo>
                  <a:pt x="12" y="0"/>
                </a:lnTo>
                <a:lnTo>
                  <a:pt x="8" y="1"/>
                </a:lnTo>
                <a:lnTo>
                  <a:pt x="4" y="4"/>
                </a:lnTo>
                <a:lnTo>
                  <a:pt x="1" y="8"/>
                </a:lnTo>
                <a:lnTo>
                  <a:pt x="0" y="12"/>
                </a:lnTo>
                <a:lnTo>
                  <a:pt x="0" y="37"/>
                </a:lnTo>
                <a:lnTo>
                  <a:pt x="24" y="37"/>
                </a:lnTo>
                <a:lnTo>
                  <a:pt x="24" y="12"/>
                </a:lnTo>
                <a:lnTo>
                  <a:pt x="24" y="8"/>
                </a:lnTo>
                <a:lnTo>
                  <a:pt x="22" y="4"/>
                </a:lnTo>
                <a:lnTo>
                  <a:pt x="17" y="1"/>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4" name="Freeform 296"/>
          <p:cNvSpPr>
            <a:spLocks noEditPoints="1"/>
          </p:cNvSpPr>
          <p:nvPr/>
        </p:nvSpPr>
        <p:spPr bwMode="auto">
          <a:xfrm>
            <a:off x="4373563" y="3568700"/>
            <a:ext cx="103187" cy="146050"/>
          </a:xfrm>
          <a:custGeom>
            <a:avLst/>
            <a:gdLst>
              <a:gd name="T0" fmla="*/ 2147483647 w 191"/>
              <a:gd name="T1" fmla="*/ 2147483647 h 270"/>
              <a:gd name="T2" fmla="*/ 2147483647 w 191"/>
              <a:gd name="T3" fmla="*/ 2147483647 h 270"/>
              <a:gd name="T4" fmla="*/ 2147483647 w 191"/>
              <a:gd name="T5" fmla="*/ 2147483647 h 270"/>
              <a:gd name="T6" fmla="*/ 2147483647 w 191"/>
              <a:gd name="T7" fmla="*/ 2147483647 h 270"/>
              <a:gd name="T8" fmla="*/ 2147483647 w 191"/>
              <a:gd name="T9" fmla="*/ 2147483647 h 270"/>
              <a:gd name="T10" fmla="*/ 2147483647 w 191"/>
              <a:gd name="T11" fmla="*/ 0 h 270"/>
              <a:gd name="T12" fmla="*/ 2147483647 w 191"/>
              <a:gd name="T13" fmla="*/ 2147483647 h 270"/>
              <a:gd name="T14" fmla="*/ 2147483647 w 191"/>
              <a:gd name="T15" fmla="*/ 2147483647 h 270"/>
              <a:gd name="T16" fmla="*/ 2147483647 w 191"/>
              <a:gd name="T17" fmla="*/ 2147483647 h 270"/>
              <a:gd name="T18" fmla="*/ 2147483647 w 191"/>
              <a:gd name="T19" fmla="*/ 2147483647 h 270"/>
              <a:gd name="T20" fmla="*/ 2147483647 w 191"/>
              <a:gd name="T21" fmla="*/ 2147483647 h 270"/>
              <a:gd name="T22" fmla="*/ 2147483647 w 191"/>
              <a:gd name="T23" fmla="*/ 2147483647 h 270"/>
              <a:gd name="T24" fmla="*/ 2147483647 w 191"/>
              <a:gd name="T25" fmla="*/ 2147483647 h 270"/>
              <a:gd name="T26" fmla="*/ 2147483647 w 191"/>
              <a:gd name="T27" fmla="*/ 2147483647 h 270"/>
              <a:gd name="T28" fmla="*/ 2147483647 w 191"/>
              <a:gd name="T29" fmla="*/ 2147483647 h 270"/>
              <a:gd name="T30" fmla="*/ 2147483647 w 191"/>
              <a:gd name="T31" fmla="*/ 2147483647 h 270"/>
              <a:gd name="T32" fmla="*/ 2147483647 w 191"/>
              <a:gd name="T33" fmla="*/ 2147483647 h 270"/>
              <a:gd name="T34" fmla="*/ 2147483647 w 191"/>
              <a:gd name="T35" fmla="*/ 2147483647 h 270"/>
              <a:gd name="T36" fmla="*/ 2147483647 w 191"/>
              <a:gd name="T37" fmla="*/ 2147483647 h 270"/>
              <a:gd name="T38" fmla="*/ 2147483647 w 191"/>
              <a:gd name="T39" fmla="*/ 2147483647 h 270"/>
              <a:gd name="T40" fmla="*/ 2147483647 w 191"/>
              <a:gd name="T41" fmla="*/ 2147483647 h 270"/>
              <a:gd name="T42" fmla="*/ 2147483647 w 191"/>
              <a:gd name="T43" fmla="*/ 2147483647 h 270"/>
              <a:gd name="T44" fmla="*/ 2147483647 w 191"/>
              <a:gd name="T45" fmla="*/ 2147483647 h 270"/>
              <a:gd name="T46" fmla="*/ 2147483647 w 191"/>
              <a:gd name="T47" fmla="*/ 2147483647 h 270"/>
              <a:gd name="T48" fmla="*/ 2147483647 w 191"/>
              <a:gd name="T49" fmla="*/ 2147483647 h 270"/>
              <a:gd name="T50" fmla="*/ 2147483647 w 191"/>
              <a:gd name="T51" fmla="*/ 2147483647 h 270"/>
              <a:gd name="T52" fmla="*/ 0 w 191"/>
              <a:gd name="T53" fmla="*/ 2147483647 h 270"/>
              <a:gd name="T54" fmla="*/ 0 w 191"/>
              <a:gd name="T55" fmla="*/ 2147483647 h 270"/>
              <a:gd name="T56" fmla="*/ 2147483647 w 191"/>
              <a:gd name="T57" fmla="*/ 2147483647 h 270"/>
              <a:gd name="T58" fmla="*/ 2147483647 w 191"/>
              <a:gd name="T59" fmla="*/ 2147483647 h 270"/>
              <a:gd name="T60" fmla="*/ 2147483647 w 191"/>
              <a:gd name="T61" fmla="*/ 2147483647 h 270"/>
              <a:gd name="T62" fmla="*/ 2147483647 w 191"/>
              <a:gd name="T63" fmla="*/ 2147483647 h 270"/>
              <a:gd name="T64" fmla="*/ 2147483647 w 191"/>
              <a:gd name="T65" fmla="*/ 2147483647 h 270"/>
              <a:gd name="T66" fmla="*/ 2147483647 w 191"/>
              <a:gd name="T67" fmla="*/ 2147483647 h 270"/>
              <a:gd name="T68" fmla="*/ 2147483647 w 191"/>
              <a:gd name="T69" fmla="*/ 2147483647 h 270"/>
              <a:gd name="T70" fmla="*/ 2147483647 w 191"/>
              <a:gd name="T71" fmla="*/ 2147483647 h 270"/>
              <a:gd name="T72" fmla="*/ 2147483647 w 191"/>
              <a:gd name="T73" fmla="*/ 2147483647 h 270"/>
              <a:gd name="T74" fmla="*/ 2147483647 w 191"/>
              <a:gd name="T75" fmla="*/ 2147483647 h 270"/>
              <a:gd name="T76" fmla="*/ 2147483647 w 191"/>
              <a:gd name="T77" fmla="*/ 2147483647 h 270"/>
              <a:gd name="T78" fmla="*/ 2147483647 w 191"/>
              <a:gd name="T79" fmla="*/ 2147483647 h 270"/>
              <a:gd name="T80" fmla="*/ 2147483647 w 191"/>
              <a:gd name="T81" fmla="*/ 2147483647 h 270"/>
              <a:gd name="T82" fmla="*/ 2147483647 w 191"/>
              <a:gd name="T83" fmla="*/ 2147483647 h 270"/>
              <a:gd name="T84" fmla="*/ 2147483647 w 191"/>
              <a:gd name="T85" fmla="*/ 2147483647 h 270"/>
              <a:gd name="T86" fmla="*/ 2147483647 w 191"/>
              <a:gd name="T87" fmla="*/ 2147483647 h 270"/>
              <a:gd name="T88" fmla="*/ 2147483647 w 191"/>
              <a:gd name="T89" fmla="*/ 2147483647 h 2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1" h="270">
                <a:moveTo>
                  <a:pt x="169" y="125"/>
                </a:moveTo>
                <a:lnTo>
                  <a:pt x="156" y="125"/>
                </a:lnTo>
                <a:lnTo>
                  <a:pt x="156" y="124"/>
                </a:lnTo>
                <a:lnTo>
                  <a:pt x="156" y="64"/>
                </a:lnTo>
                <a:lnTo>
                  <a:pt x="155" y="50"/>
                </a:lnTo>
                <a:lnTo>
                  <a:pt x="151" y="38"/>
                </a:lnTo>
                <a:lnTo>
                  <a:pt x="146" y="27"/>
                </a:lnTo>
                <a:lnTo>
                  <a:pt x="137" y="17"/>
                </a:lnTo>
                <a:lnTo>
                  <a:pt x="128" y="10"/>
                </a:lnTo>
                <a:lnTo>
                  <a:pt x="117" y="4"/>
                </a:lnTo>
                <a:lnTo>
                  <a:pt x="105" y="0"/>
                </a:lnTo>
                <a:lnTo>
                  <a:pt x="92" y="0"/>
                </a:lnTo>
                <a:lnTo>
                  <a:pt x="79" y="0"/>
                </a:lnTo>
                <a:lnTo>
                  <a:pt x="68" y="4"/>
                </a:lnTo>
                <a:lnTo>
                  <a:pt x="57" y="10"/>
                </a:lnTo>
                <a:lnTo>
                  <a:pt x="47" y="17"/>
                </a:lnTo>
                <a:lnTo>
                  <a:pt x="39" y="27"/>
                </a:lnTo>
                <a:lnTo>
                  <a:pt x="34" y="38"/>
                </a:lnTo>
                <a:lnTo>
                  <a:pt x="30" y="50"/>
                </a:lnTo>
                <a:lnTo>
                  <a:pt x="28" y="64"/>
                </a:lnTo>
                <a:lnTo>
                  <a:pt x="28" y="69"/>
                </a:lnTo>
                <a:lnTo>
                  <a:pt x="30" y="76"/>
                </a:lnTo>
                <a:lnTo>
                  <a:pt x="32" y="80"/>
                </a:lnTo>
                <a:lnTo>
                  <a:pt x="38" y="84"/>
                </a:lnTo>
                <a:lnTo>
                  <a:pt x="45" y="86"/>
                </a:lnTo>
                <a:lnTo>
                  <a:pt x="51" y="84"/>
                </a:lnTo>
                <a:lnTo>
                  <a:pt x="55" y="80"/>
                </a:lnTo>
                <a:lnTo>
                  <a:pt x="60" y="76"/>
                </a:lnTo>
                <a:lnTo>
                  <a:pt x="61" y="69"/>
                </a:lnTo>
                <a:lnTo>
                  <a:pt x="61" y="64"/>
                </a:lnTo>
                <a:lnTo>
                  <a:pt x="61" y="57"/>
                </a:lnTo>
                <a:lnTo>
                  <a:pt x="64" y="51"/>
                </a:lnTo>
                <a:lnTo>
                  <a:pt x="66" y="46"/>
                </a:lnTo>
                <a:lnTo>
                  <a:pt x="70" y="40"/>
                </a:lnTo>
                <a:lnTo>
                  <a:pt x="75" y="36"/>
                </a:lnTo>
                <a:lnTo>
                  <a:pt x="80" y="34"/>
                </a:lnTo>
                <a:lnTo>
                  <a:pt x="86" y="32"/>
                </a:lnTo>
                <a:lnTo>
                  <a:pt x="92" y="32"/>
                </a:lnTo>
                <a:lnTo>
                  <a:pt x="99" y="32"/>
                </a:lnTo>
                <a:lnTo>
                  <a:pt x="105" y="34"/>
                </a:lnTo>
                <a:lnTo>
                  <a:pt x="110" y="36"/>
                </a:lnTo>
                <a:lnTo>
                  <a:pt x="114" y="40"/>
                </a:lnTo>
                <a:lnTo>
                  <a:pt x="118" y="46"/>
                </a:lnTo>
                <a:lnTo>
                  <a:pt x="121" y="51"/>
                </a:lnTo>
                <a:lnTo>
                  <a:pt x="124" y="57"/>
                </a:lnTo>
                <a:lnTo>
                  <a:pt x="124" y="64"/>
                </a:lnTo>
                <a:lnTo>
                  <a:pt x="124" y="124"/>
                </a:lnTo>
                <a:lnTo>
                  <a:pt x="124" y="125"/>
                </a:lnTo>
                <a:lnTo>
                  <a:pt x="20" y="125"/>
                </a:lnTo>
                <a:lnTo>
                  <a:pt x="16" y="126"/>
                </a:lnTo>
                <a:lnTo>
                  <a:pt x="12" y="126"/>
                </a:lnTo>
                <a:lnTo>
                  <a:pt x="5" y="132"/>
                </a:lnTo>
                <a:lnTo>
                  <a:pt x="1" y="139"/>
                </a:lnTo>
                <a:lnTo>
                  <a:pt x="0" y="143"/>
                </a:lnTo>
                <a:lnTo>
                  <a:pt x="0" y="147"/>
                </a:lnTo>
                <a:lnTo>
                  <a:pt x="0" y="249"/>
                </a:lnTo>
                <a:lnTo>
                  <a:pt x="0" y="253"/>
                </a:lnTo>
                <a:lnTo>
                  <a:pt x="1" y="257"/>
                </a:lnTo>
                <a:lnTo>
                  <a:pt x="5" y="264"/>
                </a:lnTo>
                <a:lnTo>
                  <a:pt x="12" y="268"/>
                </a:lnTo>
                <a:lnTo>
                  <a:pt x="16" y="270"/>
                </a:lnTo>
                <a:lnTo>
                  <a:pt x="20" y="270"/>
                </a:lnTo>
                <a:lnTo>
                  <a:pt x="169" y="270"/>
                </a:lnTo>
                <a:lnTo>
                  <a:pt x="174" y="270"/>
                </a:lnTo>
                <a:lnTo>
                  <a:pt x="177" y="268"/>
                </a:lnTo>
                <a:lnTo>
                  <a:pt x="184" y="264"/>
                </a:lnTo>
                <a:lnTo>
                  <a:pt x="189" y="257"/>
                </a:lnTo>
                <a:lnTo>
                  <a:pt x="191" y="253"/>
                </a:lnTo>
                <a:lnTo>
                  <a:pt x="191" y="249"/>
                </a:lnTo>
                <a:lnTo>
                  <a:pt x="191" y="147"/>
                </a:lnTo>
                <a:lnTo>
                  <a:pt x="191" y="143"/>
                </a:lnTo>
                <a:lnTo>
                  <a:pt x="189" y="139"/>
                </a:lnTo>
                <a:lnTo>
                  <a:pt x="184" y="132"/>
                </a:lnTo>
                <a:lnTo>
                  <a:pt x="177" y="126"/>
                </a:lnTo>
                <a:lnTo>
                  <a:pt x="174" y="126"/>
                </a:lnTo>
                <a:lnTo>
                  <a:pt x="169" y="125"/>
                </a:lnTo>
                <a:close/>
                <a:moveTo>
                  <a:pt x="174" y="249"/>
                </a:moveTo>
                <a:lnTo>
                  <a:pt x="174" y="249"/>
                </a:lnTo>
                <a:lnTo>
                  <a:pt x="173" y="252"/>
                </a:lnTo>
                <a:lnTo>
                  <a:pt x="169" y="253"/>
                </a:lnTo>
                <a:lnTo>
                  <a:pt x="20" y="253"/>
                </a:lnTo>
                <a:lnTo>
                  <a:pt x="17" y="252"/>
                </a:lnTo>
                <a:lnTo>
                  <a:pt x="16" y="249"/>
                </a:lnTo>
                <a:lnTo>
                  <a:pt x="16" y="147"/>
                </a:lnTo>
                <a:lnTo>
                  <a:pt x="17" y="143"/>
                </a:lnTo>
                <a:lnTo>
                  <a:pt x="20" y="141"/>
                </a:lnTo>
                <a:lnTo>
                  <a:pt x="169" y="141"/>
                </a:lnTo>
                <a:lnTo>
                  <a:pt x="173" y="143"/>
                </a:lnTo>
                <a:lnTo>
                  <a:pt x="174" y="147"/>
                </a:lnTo>
                <a:lnTo>
                  <a:pt x="174" y="2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5" name="Freeform 297"/>
          <p:cNvSpPr>
            <a:spLocks/>
          </p:cNvSpPr>
          <p:nvPr/>
        </p:nvSpPr>
        <p:spPr bwMode="auto">
          <a:xfrm>
            <a:off x="4418013" y="3671888"/>
            <a:ext cx="14287"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37">
                <a:moveTo>
                  <a:pt x="12" y="0"/>
                </a:moveTo>
                <a:lnTo>
                  <a:pt x="12" y="0"/>
                </a:lnTo>
                <a:lnTo>
                  <a:pt x="7" y="1"/>
                </a:lnTo>
                <a:lnTo>
                  <a:pt x="4" y="4"/>
                </a:lnTo>
                <a:lnTo>
                  <a:pt x="1" y="8"/>
                </a:lnTo>
                <a:lnTo>
                  <a:pt x="0" y="12"/>
                </a:lnTo>
                <a:lnTo>
                  <a:pt x="0" y="37"/>
                </a:lnTo>
                <a:lnTo>
                  <a:pt x="24" y="37"/>
                </a:lnTo>
                <a:lnTo>
                  <a:pt x="24" y="12"/>
                </a:lnTo>
                <a:lnTo>
                  <a:pt x="23" y="8"/>
                </a:lnTo>
                <a:lnTo>
                  <a:pt x="20" y="4"/>
                </a:lnTo>
                <a:lnTo>
                  <a:pt x="16" y="1"/>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6" name="Freeform 298"/>
          <p:cNvSpPr>
            <a:spLocks noEditPoints="1"/>
          </p:cNvSpPr>
          <p:nvPr/>
        </p:nvSpPr>
        <p:spPr bwMode="auto">
          <a:xfrm>
            <a:off x="4959350" y="1501775"/>
            <a:ext cx="109538" cy="146050"/>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0 w 203"/>
              <a:gd name="T11" fmla="*/ 2147483647 h 273"/>
              <a:gd name="T12" fmla="*/ 0 w 203"/>
              <a:gd name="T13" fmla="*/ 2147483647 h 273"/>
              <a:gd name="T14" fmla="*/ 2147483647 w 203"/>
              <a:gd name="T15" fmla="*/ 2147483647 h 273"/>
              <a:gd name="T16" fmla="*/ 2147483647 w 203"/>
              <a:gd name="T17" fmla="*/ 2147483647 h 273"/>
              <a:gd name="T18" fmla="*/ 2147483647 w 203"/>
              <a:gd name="T19" fmla="*/ 2147483647 h 273"/>
              <a:gd name="T20" fmla="*/ 2147483647 w 203"/>
              <a:gd name="T21" fmla="*/ 0 h 273"/>
              <a:gd name="T22" fmla="*/ 2147483647 w 203"/>
              <a:gd name="T23" fmla="*/ 0 h 273"/>
              <a:gd name="T24" fmla="*/ 2147483647 w 203"/>
              <a:gd name="T25" fmla="*/ 2147483647 h 273"/>
              <a:gd name="T26" fmla="*/ 2147483647 w 203"/>
              <a:gd name="T27" fmla="*/ 2147483647 h 273"/>
              <a:gd name="T28" fmla="*/ 2147483647 w 203"/>
              <a:gd name="T29" fmla="*/ 2147483647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3" h="273">
                <a:moveTo>
                  <a:pt x="186" y="273"/>
                </a:moveTo>
                <a:lnTo>
                  <a:pt x="18" y="273"/>
                </a:lnTo>
                <a:lnTo>
                  <a:pt x="11" y="272"/>
                </a:lnTo>
                <a:lnTo>
                  <a:pt x="5" y="268"/>
                </a:lnTo>
                <a:lnTo>
                  <a:pt x="1" y="262"/>
                </a:lnTo>
                <a:lnTo>
                  <a:pt x="0" y="255"/>
                </a:lnTo>
                <a:lnTo>
                  <a:pt x="0" y="18"/>
                </a:lnTo>
                <a:lnTo>
                  <a:pt x="1" y="11"/>
                </a:lnTo>
                <a:lnTo>
                  <a:pt x="5" y="6"/>
                </a:lnTo>
                <a:lnTo>
                  <a:pt x="11" y="2"/>
                </a:lnTo>
                <a:lnTo>
                  <a:pt x="18" y="0"/>
                </a:lnTo>
                <a:lnTo>
                  <a:pt x="186" y="0"/>
                </a:lnTo>
                <a:lnTo>
                  <a:pt x="192" y="2"/>
                </a:lnTo>
                <a:lnTo>
                  <a:pt x="198" y="6"/>
                </a:lnTo>
                <a:lnTo>
                  <a:pt x="202" y="11"/>
                </a:lnTo>
                <a:lnTo>
                  <a:pt x="203" y="18"/>
                </a:lnTo>
                <a:lnTo>
                  <a:pt x="203" y="255"/>
                </a:lnTo>
                <a:lnTo>
                  <a:pt x="202" y="262"/>
                </a:lnTo>
                <a:lnTo>
                  <a:pt x="198" y="268"/>
                </a:lnTo>
                <a:lnTo>
                  <a:pt x="192" y="272"/>
                </a:lnTo>
                <a:lnTo>
                  <a:pt x="186" y="273"/>
                </a:lnTo>
                <a:close/>
                <a:moveTo>
                  <a:pt x="18" y="15"/>
                </a:moveTo>
                <a:lnTo>
                  <a:pt x="18" y="15"/>
                </a:lnTo>
                <a:lnTo>
                  <a:pt x="16" y="17"/>
                </a:lnTo>
                <a:lnTo>
                  <a:pt x="15" y="18"/>
                </a:lnTo>
                <a:lnTo>
                  <a:pt x="15" y="255"/>
                </a:lnTo>
                <a:lnTo>
                  <a:pt x="16" y="258"/>
                </a:lnTo>
                <a:lnTo>
                  <a:pt x="18" y="258"/>
                </a:lnTo>
                <a:lnTo>
                  <a:pt x="186" y="258"/>
                </a:lnTo>
                <a:lnTo>
                  <a:pt x="188" y="258"/>
                </a:lnTo>
                <a:lnTo>
                  <a:pt x="188" y="255"/>
                </a:lnTo>
                <a:lnTo>
                  <a:pt x="188" y="18"/>
                </a:lnTo>
                <a:lnTo>
                  <a:pt x="188" y="17"/>
                </a:lnTo>
                <a:lnTo>
                  <a:pt x="186" y="15"/>
                </a:lnTo>
                <a:lnTo>
                  <a:pt x="18"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7" name="Freeform 299"/>
          <p:cNvSpPr>
            <a:spLocks/>
          </p:cNvSpPr>
          <p:nvPr/>
        </p:nvSpPr>
        <p:spPr bwMode="auto">
          <a:xfrm>
            <a:off x="4978400" y="1524000"/>
            <a:ext cx="71438" cy="15875"/>
          </a:xfrm>
          <a:custGeom>
            <a:avLst/>
            <a:gdLst>
              <a:gd name="T0" fmla="*/ 2147483647 w 131"/>
              <a:gd name="T1" fmla="*/ 2147483647 h 30"/>
              <a:gd name="T2" fmla="*/ 2147483647 w 131"/>
              <a:gd name="T3" fmla="*/ 2147483647 h 30"/>
              <a:gd name="T4" fmla="*/ 2147483647 w 131"/>
              <a:gd name="T5" fmla="*/ 2147483647 h 30"/>
              <a:gd name="T6" fmla="*/ 0 w 131"/>
              <a:gd name="T7" fmla="*/ 2147483647 h 30"/>
              <a:gd name="T8" fmla="*/ 0 w 131"/>
              <a:gd name="T9" fmla="*/ 2147483647 h 30"/>
              <a:gd name="T10" fmla="*/ 2147483647 w 131"/>
              <a:gd name="T11" fmla="*/ 2147483647 h 30"/>
              <a:gd name="T12" fmla="*/ 2147483647 w 131"/>
              <a:gd name="T13" fmla="*/ 0 h 30"/>
              <a:gd name="T14" fmla="*/ 2147483647 w 131"/>
              <a:gd name="T15" fmla="*/ 0 h 30"/>
              <a:gd name="T16" fmla="*/ 2147483647 w 131"/>
              <a:gd name="T17" fmla="*/ 2147483647 h 30"/>
              <a:gd name="T18" fmla="*/ 2147483647 w 131"/>
              <a:gd name="T19" fmla="*/ 2147483647 h 30"/>
              <a:gd name="T20" fmla="*/ 2147483647 w 131"/>
              <a:gd name="T21" fmla="*/ 2147483647 h 30"/>
              <a:gd name="T22" fmla="*/ 2147483647 w 131"/>
              <a:gd name="T23" fmla="*/ 2147483647 h 30"/>
              <a:gd name="T24" fmla="*/ 2147483647 w 131"/>
              <a:gd name="T25" fmla="*/ 2147483647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1" h="30">
                <a:moveTo>
                  <a:pt x="127" y="30"/>
                </a:moveTo>
                <a:lnTo>
                  <a:pt x="4" y="30"/>
                </a:lnTo>
                <a:lnTo>
                  <a:pt x="1" y="28"/>
                </a:lnTo>
                <a:lnTo>
                  <a:pt x="0" y="25"/>
                </a:lnTo>
                <a:lnTo>
                  <a:pt x="0" y="4"/>
                </a:lnTo>
                <a:lnTo>
                  <a:pt x="1" y="1"/>
                </a:lnTo>
                <a:lnTo>
                  <a:pt x="4" y="0"/>
                </a:lnTo>
                <a:lnTo>
                  <a:pt x="127" y="0"/>
                </a:lnTo>
                <a:lnTo>
                  <a:pt x="129" y="1"/>
                </a:lnTo>
                <a:lnTo>
                  <a:pt x="131" y="4"/>
                </a:lnTo>
                <a:lnTo>
                  <a:pt x="131" y="25"/>
                </a:lnTo>
                <a:lnTo>
                  <a:pt x="129" y="28"/>
                </a:lnTo>
                <a:lnTo>
                  <a:pt x="127" y="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8" name="Freeform 300"/>
          <p:cNvSpPr>
            <a:spLocks/>
          </p:cNvSpPr>
          <p:nvPr/>
        </p:nvSpPr>
        <p:spPr bwMode="auto">
          <a:xfrm>
            <a:off x="4979988"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89" name="Freeform 301"/>
          <p:cNvSpPr>
            <a:spLocks/>
          </p:cNvSpPr>
          <p:nvPr/>
        </p:nvSpPr>
        <p:spPr bwMode="auto">
          <a:xfrm>
            <a:off x="50069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0" name="Freeform 302"/>
          <p:cNvSpPr>
            <a:spLocks/>
          </p:cNvSpPr>
          <p:nvPr/>
        </p:nvSpPr>
        <p:spPr bwMode="auto">
          <a:xfrm>
            <a:off x="50323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7"/>
                </a:lnTo>
                <a:lnTo>
                  <a:pt x="21" y="30"/>
                </a:lnTo>
                <a:lnTo>
                  <a:pt x="15" y="32"/>
                </a:lnTo>
                <a:lnTo>
                  <a:pt x="9" y="30"/>
                </a:lnTo>
                <a:lnTo>
                  <a:pt x="4" y="27"/>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1" name="Freeform 303"/>
          <p:cNvSpPr>
            <a:spLocks/>
          </p:cNvSpPr>
          <p:nvPr/>
        </p:nvSpPr>
        <p:spPr bwMode="auto">
          <a:xfrm>
            <a:off x="4979988"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2" name="Freeform 304"/>
          <p:cNvSpPr>
            <a:spLocks/>
          </p:cNvSpPr>
          <p:nvPr/>
        </p:nvSpPr>
        <p:spPr bwMode="auto">
          <a:xfrm>
            <a:off x="50069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3" name="Freeform 305"/>
          <p:cNvSpPr>
            <a:spLocks/>
          </p:cNvSpPr>
          <p:nvPr/>
        </p:nvSpPr>
        <p:spPr bwMode="auto">
          <a:xfrm>
            <a:off x="50323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4" name="Freeform 306"/>
          <p:cNvSpPr>
            <a:spLocks/>
          </p:cNvSpPr>
          <p:nvPr/>
        </p:nvSpPr>
        <p:spPr bwMode="auto">
          <a:xfrm>
            <a:off x="4979988"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5" name="Freeform 307"/>
          <p:cNvSpPr>
            <a:spLocks/>
          </p:cNvSpPr>
          <p:nvPr/>
        </p:nvSpPr>
        <p:spPr bwMode="auto">
          <a:xfrm>
            <a:off x="50069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6" name="Freeform 308"/>
          <p:cNvSpPr>
            <a:spLocks/>
          </p:cNvSpPr>
          <p:nvPr/>
        </p:nvSpPr>
        <p:spPr bwMode="auto">
          <a:xfrm>
            <a:off x="50323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0 w 30"/>
              <a:gd name="T17" fmla="*/ 2147483647 h 32"/>
              <a:gd name="T18" fmla="*/ 0 w 30"/>
              <a:gd name="T19" fmla="*/ 2147483647 h 32"/>
              <a:gd name="T20" fmla="*/ 0 w 30"/>
              <a:gd name="T21" fmla="*/ 2147483647 h 32"/>
              <a:gd name="T22" fmla="*/ 2147483647 w 30"/>
              <a:gd name="T23" fmla="*/ 2147483647 h 32"/>
              <a:gd name="T24" fmla="*/ 2147483647 w 30"/>
              <a:gd name="T25" fmla="*/ 2147483647 h 32"/>
              <a:gd name="T26" fmla="*/ 2147483647 w 30"/>
              <a:gd name="T27" fmla="*/ 0 h 32"/>
              <a:gd name="T28" fmla="*/ 2147483647 w 30"/>
              <a:gd name="T29" fmla="*/ 2147483647 h 32"/>
              <a:gd name="T30" fmla="*/ 2147483647 w 30"/>
              <a:gd name="T31" fmla="*/ 2147483647 h 32"/>
              <a:gd name="T32" fmla="*/ 2147483647 w 30"/>
              <a:gd name="T33" fmla="*/ 2147483647 h 32"/>
              <a:gd name="T34" fmla="*/ 2147483647 w 30"/>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7" name="Freeform 309"/>
          <p:cNvSpPr>
            <a:spLocks noEditPoints="1"/>
          </p:cNvSpPr>
          <p:nvPr/>
        </p:nvSpPr>
        <p:spPr bwMode="auto">
          <a:xfrm>
            <a:off x="3168650" y="1819275"/>
            <a:ext cx="147638" cy="100013"/>
          </a:xfrm>
          <a:custGeom>
            <a:avLst/>
            <a:gdLst>
              <a:gd name="T0" fmla="*/ 0 w 273"/>
              <a:gd name="T1" fmla="*/ 2147483647 h 185"/>
              <a:gd name="T2" fmla="*/ 0 w 273"/>
              <a:gd name="T3" fmla="*/ 2147483647 h 185"/>
              <a:gd name="T4" fmla="*/ 2147483647 w 273"/>
              <a:gd name="T5" fmla="*/ 2147483647 h 185"/>
              <a:gd name="T6" fmla="*/ 2147483647 w 273"/>
              <a:gd name="T7" fmla="*/ 2147483647 h 185"/>
              <a:gd name="T8" fmla="*/ 2147483647 w 273"/>
              <a:gd name="T9" fmla="*/ 2147483647 h 185"/>
              <a:gd name="T10" fmla="*/ 2147483647 w 273"/>
              <a:gd name="T11" fmla="*/ 0 h 185"/>
              <a:gd name="T12" fmla="*/ 2147483647 w 273"/>
              <a:gd name="T13" fmla="*/ 0 h 185"/>
              <a:gd name="T14" fmla="*/ 2147483647 w 273"/>
              <a:gd name="T15" fmla="*/ 2147483647 h 185"/>
              <a:gd name="T16" fmla="*/ 2147483647 w 273"/>
              <a:gd name="T17" fmla="*/ 2147483647 h 185"/>
              <a:gd name="T18" fmla="*/ 2147483647 w 273"/>
              <a:gd name="T19" fmla="*/ 2147483647 h 185"/>
              <a:gd name="T20" fmla="*/ 2147483647 w 273"/>
              <a:gd name="T21" fmla="*/ 2147483647 h 185"/>
              <a:gd name="T22" fmla="*/ 2147483647 w 273"/>
              <a:gd name="T23" fmla="*/ 2147483647 h 185"/>
              <a:gd name="T24" fmla="*/ 2147483647 w 273"/>
              <a:gd name="T25" fmla="*/ 2147483647 h 185"/>
              <a:gd name="T26" fmla="*/ 2147483647 w 273"/>
              <a:gd name="T27" fmla="*/ 2147483647 h 185"/>
              <a:gd name="T28" fmla="*/ 2147483647 w 273"/>
              <a:gd name="T29" fmla="*/ 2147483647 h 185"/>
              <a:gd name="T30" fmla="*/ 2147483647 w 273"/>
              <a:gd name="T31" fmla="*/ 2147483647 h 185"/>
              <a:gd name="T32" fmla="*/ 2147483647 w 273"/>
              <a:gd name="T33" fmla="*/ 2147483647 h 185"/>
              <a:gd name="T34" fmla="*/ 2147483647 w 273"/>
              <a:gd name="T35" fmla="*/ 2147483647 h 185"/>
              <a:gd name="T36" fmla="*/ 2147483647 w 273"/>
              <a:gd name="T37" fmla="*/ 2147483647 h 185"/>
              <a:gd name="T38" fmla="*/ 2147483647 w 273"/>
              <a:gd name="T39" fmla="*/ 2147483647 h 185"/>
              <a:gd name="T40" fmla="*/ 0 w 273"/>
              <a:gd name="T41" fmla="*/ 2147483647 h 185"/>
              <a:gd name="T42" fmla="*/ 2147483647 w 273"/>
              <a:gd name="T43" fmla="*/ 2147483647 h 185"/>
              <a:gd name="T44" fmla="*/ 2147483647 w 273"/>
              <a:gd name="T45" fmla="*/ 2147483647 h 185"/>
              <a:gd name="T46" fmla="*/ 2147483647 w 273"/>
              <a:gd name="T47" fmla="*/ 2147483647 h 185"/>
              <a:gd name="T48" fmla="*/ 2147483647 w 273"/>
              <a:gd name="T49" fmla="*/ 2147483647 h 185"/>
              <a:gd name="T50" fmla="*/ 2147483647 w 273"/>
              <a:gd name="T51" fmla="*/ 2147483647 h 185"/>
              <a:gd name="T52" fmla="*/ 2147483647 w 273"/>
              <a:gd name="T53" fmla="*/ 2147483647 h 185"/>
              <a:gd name="T54" fmla="*/ 2147483647 w 273"/>
              <a:gd name="T55" fmla="*/ 2147483647 h 185"/>
              <a:gd name="T56" fmla="*/ 2147483647 w 273"/>
              <a:gd name="T57" fmla="*/ 2147483647 h 185"/>
              <a:gd name="T58" fmla="*/ 2147483647 w 273"/>
              <a:gd name="T59" fmla="*/ 2147483647 h 185"/>
              <a:gd name="T60" fmla="*/ 2147483647 w 273"/>
              <a:gd name="T61" fmla="*/ 2147483647 h 185"/>
              <a:gd name="T62" fmla="*/ 2147483647 w 273"/>
              <a:gd name="T63" fmla="*/ 2147483647 h 185"/>
              <a:gd name="T64" fmla="*/ 2147483647 w 273"/>
              <a:gd name="T65" fmla="*/ 2147483647 h 185"/>
              <a:gd name="T66" fmla="*/ 2147483647 w 273"/>
              <a:gd name="T67" fmla="*/ 2147483647 h 185"/>
              <a:gd name="T68" fmla="*/ 2147483647 w 273"/>
              <a:gd name="T69" fmla="*/ 2147483647 h 1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3" h="185">
                <a:moveTo>
                  <a:pt x="0" y="169"/>
                </a:moveTo>
                <a:lnTo>
                  <a:pt x="0" y="16"/>
                </a:lnTo>
                <a:lnTo>
                  <a:pt x="1" y="9"/>
                </a:lnTo>
                <a:lnTo>
                  <a:pt x="5" y="4"/>
                </a:lnTo>
                <a:lnTo>
                  <a:pt x="11" y="1"/>
                </a:lnTo>
                <a:lnTo>
                  <a:pt x="16" y="0"/>
                </a:lnTo>
                <a:lnTo>
                  <a:pt x="255" y="0"/>
                </a:lnTo>
                <a:lnTo>
                  <a:pt x="262" y="1"/>
                </a:lnTo>
                <a:lnTo>
                  <a:pt x="268" y="4"/>
                </a:lnTo>
                <a:lnTo>
                  <a:pt x="272" y="9"/>
                </a:lnTo>
                <a:lnTo>
                  <a:pt x="273" y="16"/>
                </a:lnTo>
                <a:lnTo>
                  <a:pt x="273" y="169"/>
                </a:lnTo>
                <a:lnTo>
                  <a:pt x="272" y="176"/>
                </a:lnTo>
                <a:lnTo>
                  <a:pt x="268" y="181"/>
                </a:lnTo>
                <a:lnTo>
                  <a:pt x="262" y="184"/>
                </a:lnTo>
                <a:lnTo>
                  <a:pt x="255" y="185"/>
                </a:lnTo>
                <a:lnTo>
                  <a:pt x="16" y="185"/>
                </a:lnTo>
                <a:lnTo>
                  <a:pt x="11" y="184"/>
                </a:lnTo>
                <a:lnTo>
                  <a:pt x="5" y="181"/>
                </a:lnTo>
                <a:lnTo>
                  <a:pt x="1" y="176"/>
                </a:lnTo>
                <a:lnTo>
                  <a:pt x="0" y="169"/>
                </a:lnTo>
                <a:close/>
                <a:moveTo>
                  <a:pt x="258" y="16"/>
                </a:moveTo>
                <a:lnTo>
                  <a:pt x="258" y="16"/>
                </a:lnTo>
                <a:lnTo>
                  <a:pt x="257" y="15"/>
                </a:lnTo>
                <a:lnTo>
                  <a:pt x="255" y="15"/>
                </a:lnTo>
                <a:lnTo>
                  <a:pt x="16" y="15"/>
                </a:lnTo>
                <a:lnTo>
                  <a:pt x="15" y="15"/>
                </a:lnTo>
                <a:lnTo>
                  <a:pt x="15" y="16"/>
                </a:lnTo>
                <a:lnTo>
                  <a:pt x="15" y="169"/>
                </a:lnTo>
                <a:lnTo>
                  <a:pt x="15" y="170"/>
                </a:lnTo>
                <a:lnTo>
                  <a:pt x="16" y="172"/>
                </a:lnTo>
                <a:lnTo>
                  <a:pt x="255" y="172"/>
                </a:lnTo>
                <a:lnTo>
                  <a:pt x="257" y="170"/>
                </a:lnTo>
                <a:lnTo>
                  <a:pt x="258" y="169"/>
                </a:lnTo>
                <a:lnTo>
                  <a:pt x="258"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8" name="Freeform 310"/>
          <p:cNvSpPr>
            <a:spLocks/>
          </p:cNvSpPr>
          <p:nvPr/>
        </p:nvSpPr>
        <p:spPr bwMode="auto">
          <a:xfrm>
            <a:off x="3182938" y="1833563"/>
            <a:ext cx="119062" cy="50800"/>
          </a:xfrm>
          <a:custGeom>
            <a:avLst/>
            <a:gdLst>
              <a:gd name="T0" fmla="*/ 2147483647 w 220"/>
              <a:gd name="T1" fmla="*/ 2147483647 h 95"/>
              <a:gd name="T2" fmla="*/ 2147483647 w 220"/>
              <a:gd name="T3" fmla="*/ 2147483647 h 95"/>
              <a:gd name="T4" fmla="*/ 2147483647 w 220"/>
              <a:gd name="T5" fmla="*/ 2147483647 h 95"/>
              <a:gd name="T6" fmla="*/ 2147483647 w 220"/>
              <a:gd name="T7" fmla="*/ 2147483647 h 95"/>
              <a:gd name="T8" fmla="*/ 2147483647 w 220"/>
              <a:gd name="T9" fmla="*/ 2147483647 h 95"/>
              <a:gd name="T10" fmla="*/ 2147483647 w 220"/>
              <a:gd name="T11" fmla="*/ 2147483647 h 95"/>
              <a:gd name="T12" fmla="*/ 0 w 220"/>
              <a:gd name="T13" fmla="*/ 2147483647 h 95"/>
              <a:gd name="T14" fmla="*/ 0 w 220"/>
              <a:gd name="T15" fmla="*/ 2147483647 h 95"/>
              <a:gd name="T16" fmla="*/ 2147483647 w 220"/>
              <a:gd name="T17" fmla="*/ 2147483647 h 95"/>
              <a:gd name="T18" fmla="*/ 2147483647 w 220"/>
              <a:gd name="T19" fmla="*/ 0 h 95"/>
              <a:gd name="T20" fmla="*/ 2147483647 w 220"/>
              <a:gd name="T21" fmla="*/ 0 h 95"/>
              <a:gd name="T22" fmla="*/ 2147483647 w 220"/>
              <a:gd name="T23" fmla="*/ 0 h 95"/>
              <a:gd name="T24" fmla="*/ 2147483647 w 220"/>
              <a:gd name="T25" fmla="*/ 2147483647 h 95"/>
              <a:gd name="T26" fmla="*/ 2147483647 w 220"/>
              <a:gd name="T27" fmla="*/ 2147483647 h 95"/>
              <a:gd name="T28" fmla="*/ 2147483647 w 220"/>
              <a:gd name="T29" fmla="*/ 2147483647 h 95"/>
              <a:gd name="T30" fmla="*/ 2147483647 w 220"/>
              <a:gd name="T31" fmla="*/ 0 h 95"/>
              <a:gd name="T32" fmla="*/ 2147483647 w 220"/>
              <a:gd name="T33" fmla="*/ 0 h 95"/>
              <a:gd name="T34" fmla="*/ 2147483647 w 220"/>
              <a:gd name="T35" fmla="*/ 2147483647 h 95"/>
              <a:gd name="T36" fmla="*/ 2147483647 w 220"/>
              <a:gd name="T37" fmla="*/ 2147483647 h 95"/>
              <a:gd name="T38" fmla="*/ 2147483647 w 220"/>
              <a:gd name="T39" fmla="*/ 2147483647 h 95"/>
              <a:gd name="T40" fmla="*/ 2147483647 w 220"/>
              <a:gd name="T41" fmla="*/ 2147483647 h 95"/>
              <a:gd name="T42" fmla="*/ 2147483647 w 220"/>
              <a:gd name="T43" fmla="*/ 2147483647 h 95"/>
              <a:gd name="T44" fmla="*/ 2147483647 w 220"/>
              <a:gd name="T45" fmla="*/ 2147483647 h 95"/>
              <a:gd name="T46" fmla="*/ 2147483647 w 220"/>
              <a:gd name="T47" fmla="*/ 2147483647 h 95"/>
              <a:gd name="T48" fmla="*/ 2147483647 w 220"/>
              <a:gd name="T49" fmla="*/ 2147483647 h 95"/>
              <a:gd name="T50" fmla="*/ 2147483647 w 220"/>
              <a:gd name="T51" fmla="*/ 2147483647 h 9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20" h="95">
                <a:moveTo>
                  <a:pt x="109" y="95"/>
                </a:moveTo>
                <a:lnTo>
                  <a:pt x="109" y="95"/>
                </a:lnTo>
                <a:lnTo>
                  <a:pt x="106" y="95"/>
                </a:lnTo>
                <a:lnTo>
                  <a:pt x="104" y="94"/>
                </a:lnTo>
                <a:lnTo>
                  <a:pt x="3" y="13"/>
                </a:lnTo>
                <a:lnTo>
                  <a:pt x="1" y="12"/>
                </a:lnTo>
                <a:lnTo>
                  <a:pt x="0" y="8"/>
                </a:lnTo>
                <a:lnTo>
                  <a:pt x="0" y="5"/>
                </a:lnTo>
                <a:lnTo>
                  <a:pt x="1" y="2"/>
                </a:lnTo>
                <a:lnTo>
                  <a:pt x="4" y="0"/>
                </a:lnTo>
                <a:lnTo>
                  <a:pt x="7" y="0"/>
                </a:lnTo>
                <a:lnTo>
                  <a:pt x="11" y="0"/>
                </a:lnTo>
                <a:lnTo>
                  <a:pt x="14" y="1"/>
                </a:lnTo>
                <a:lnTo>
                  <a:pt x="109" y="77"/>
                </a:lnTo>
                <a:lnTo>
                  <a:pt x="206" y="1"/>
                </a:lnTo>
                <a:lnTo>
                  <a:pt x="210" y="0"/>
                </a:lnTo>
                <a:lnTo>
                  <a:pt x="213" y="0"/>
                </a:lnTo>
                <a:lnTo>
                  <a:pt x="216" y="1"/>
                </a:lnTo>
                <a:lnTo>
                  <a:pt x="218" y="2"/>
                </a:lnTo>
                <a:lnTo>
                  <a:pt x="220" y="5"/>
                </a:lnTo>
                <a:lnTo>
                  <a:pt x="220" y="9"/>
                </a:lnTo>
                <a:lnTo>
                  <a:pt x="218" y="12"/>
                </a:lnTo>
                <a:lnTo>
                  <a:pt x="217" y="15"/>
                </a:lnTo>
                <a:lnTo>
                  <a:pt x="113" y="94"/>
                </a:lnTo>
                <a:lnTo>
                  <a:pt x="112" y="95"/>
                </a:lnTo>
                <a:lnTo>
                  <a:pt x="109" y="9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99" name="Freeform 311"/>
          <p:cNvSpPr>
            <a:spLocks/>
          </p:cNvSpPr>
          <p:nvPr/>
        </p:nvSpPr>
        <p:spPr bwMode="auto">
          <a:xfrm>
            <a:off x="4662488" y="3619500"/>
            <a:ext cx="26987" cy="65088"/>
          </a:xfrm>
          <a:custGeom>
            <a:avLst/>
            <a:gdLst>
              <a:gd name="T0" fmla="*/ 2147483647 w 49"/>
              <a:gd name="T1" fmla="*/ 2147483647 h 117"/>
              <a:gd name="T2" fmla="*/ 2147483647 w 49"/>
              <a:gd name="T3" fmla="*/ 2147483647 h 117"/>
              <a:gd name="T4" fmla="*/ 2147483647 w 49"/>
              <a:gd name="T5" fmla="*/ 2147483647 h 117"/>
              <a:gd name="T6" fmla="*/ 2147483647 w 49"/>
              <a:gd name="T7" fmla="*/ 2147483647 h 117"/>
              <a:gd name="T8" fmla="*/ 2147483647 w 49"/>
              <a:gd name="T9" fmla="*/ 2147483647 h 117"/>
              <a:gd name="T10" fmla="*/ 2147483647 w 49"/>
              <a:gd name="T11" fmla="*/ 2147483647 h 117"/>
              <a:gd name="T12" fmla="*/ 2147483647 w 49"/>
              <a:gd name="T13" fmla="*/ 2147483647 h 117"/>
              <a:gd name="T14" fmla="*/ 2147483647 w 49"/>
              <a:gd name="T15" fmla="*/ 2147483647 h 117"/>
              <a:gd name="T16" fmla="*/ 2147483647 w 49"/>
              <a:gd name="T17" fmla="*/ 2147483647 h 117"/>
              <a:gd name="T18" fmla="*/ 2147483647 w 49"/>
              <a:gd name="T19" fmla="*/ 2147483647 h 117"/>
              <a:gd name="T20" fmla="*/ 2147483647 w 49"/>
              <a:gd name="T21" fmla="*/ 0 h 117"/>
              <a:gd name="T22" fmla="*/ 2147483647 w 49"/>
              <a:gd name="T23" fmla="*/ 0 h 117"/>
              <a:gd name="T24" fmla="*/ 2147483647 w 49"/>
              <a:gd name="T25" fmla="*/ 2147483647 h 117"/>
              <a:gd name="T26" fmla="*/ 2147483647 w 49"/>
              <a:gd name="T27" fmla="*/ 2147483647 h 117"/>
              <a:gd name="T28" fmla="*/ 2147483647 w 49"/>
              <a:gd name="T29" fmla="*/ 2147483647 h 117"/>
              <a:gd name="T30" fmla="*/ 0 w 49"/>
              <a:gd name="T31" fmla="*/ 2147483647 h 117"/>
              <a:gd name="T32" fmla="*/ 0 w 49"/>
              <a:gd name="T33" fmla="*/ 2147483647 h 117"/>
              <a:gd name="T34" fmla="*/ 2147483647 w 49"/>
              <a:gd name="T35" fmla="*/ 2147483647 h 117"/>
              <a:gd name="T36" fmla="*/ 2147483647 w 49"/>
              <a:gd name="T37" fmla="*/ 2147483647 h 117"/>
              <a:gd name="T38" fmla="*/ 2147483647 w 49"/>
              <a:gd name="T39" fmla="*/ 2147483647 h 117"/>
              <a:gd name="T40" fmla="*/ 2147483647 w 49"/>
              <a:gd name="T41" fmla="*/ 2147483647 h 1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117">
                <a:moveTo>
                  <a:pt x="13" y="117"/>
                </a:moveTo>
                <a:lnTo>
                  <a:pt x="35" y="117"/>
                </a:lnTo>
                <a:lnTo>
                  <a:pt x="41" y="117"/>
                </a:lnTo>
                <a:lnTo>
                  <a:pt x="45" y="115"/>
                </a:lnTo>
                <a:lnTo>
                  <a:pt x="47" y="111"/>
                </a:lnTo>
                <a:lnTo>
                  <a:pt x="49" y="105"/>
                </a:lnTo>
                <a:lnTo>
                  <a:pt x="49" y="14"/>
                </a:lnTo>
                <a:lnTo>
                  <a:pt x="47" y="8"/>
                </a:lnTo>
                <a:lnTo>
                  <a:pt x="45" y="4"/>
                </a:lnTo>
                <a:lnTo>
                  <a:pt x="41" y="1"/>
                </a:lnTo>
                <a:lnTo>
                  <a:pt x="35" y="0"/>
                </a:lnTo>
                <a:lnTo>
                  <a:pt x="13" y="0"/>
                </a:lnTo>
                <a:lnTo>
                  <a:pt x="8" y="1"/>
                </a:lnTo>
                <a:lnTo>
                  <a:pt x="4" y="4"/>
                </a:lnTo>
                <a:lnTo>
                  <a:pt x="1" y="8"/>
                </a:lnTo>
                <a:lnTo>
                  <a:pt x="0" y="14"/>
                </a:lnTo>
                <a:lnTo>
                  <a:pt x="0" y="105"/>
                </a:lnTo>
                <a:lnTo>
                  <a:pt x="1" y="111"/>
                </a:lnTo>
                <a:lnTo>
                  <a:pt x="4" y="115"/>
                </a:lnTo>
                <a:lnTo>
                  <a:pt x="8" y="117"/>
                </a:lnTo>
                <a:lnTo>
                  <a:pt x="13" y="11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0" name="Freeform 312"/>
          <p:cNvSpPr>
            <a:spLocks/>
          </p:cNvSpPr>
          <p:nvPr/>
        </p:nvSpPr>
        <p:spPr bwMode="auto">
          <a:xfrm>
            <a:off x="4705350" y="3646488"/>
            <a:ext cx="25400" cy="38100"/>
          </a:xfrm>
          <a:custGeom>
            <a:avLst/>
            <a:gdLst>
              <a:gd name="T0" fmla="*/ 2147483647 w 49"/>
              <a:gd name="T1" fmla="*/ 2147483647 h 68"/>
              <a:gd name="T2" fmla="*/ 2147483647 w 49"/>
              <a:gd name="T3" fmla="*/ 2147483647 h 68"/>
              <a:gd name="T4" fmla="*/ 2147483647 w 49"/>
              <a:gd name="T5" fmla="*/ 2147483647 h 68"/>
              <a:gd name="T6" fmla="*/ 2147483647 w 49"/>
              <a:gd name="T7" fmla="*/ 2147483647 h 68"/>
              <a:gd name="T8" fmla="*/ 2147483647 w 49"/>
              <a:gd name="T9" fmla="*/ 2147483647 h 68"/>
              <a:gd name="T10" fmla="*/ 2147483647 w 49"/>
              <a:gd name="T11" fmla="*/ 2147483647 h 68"/>
              <a:gd name="T12" fmla="*/ 2147483647 w 49"/>
              <a:gd name="T13" fmla="*/ 2147483647 h 68"/>
              <a:gd name="T14" fmla="*/ 2147483647 w 49"/>
              <a:gd name="T15" fmla="*/ 2147483647 h 68"/>
              <a:gd name="T16" fmla="*/ 2147483647 w 49"/>
              <a:gd name="T17" fmla="*/ 2147483647 h 68"/>
              <a:gd name="T18" fmla="*/ 2147483647 w 49"/>
              <a:gd name="T19" fmla="*/ 2147483647 h 68"/>
              <a:gd name="T20" fmla="*/ 2147483647 w 49"/>
              <a:gd name="T21" fmla="*/ 0 h 68"/>
              <a:gd name="T22" fmla="*/ 2147483647 w 49"/>
              <a:gd name="T23" fmla="*/ 0 h 68"/>
              <a:gd name="T24" fmla="*/ 2147483647 w 49"/>
              <a:gd name="T25" fmla="*/ 2147483647 h 68"/>
              <a:gd name="T26" fmla="*/ 2147483647 w 49"/>
              <a:gd name="T27" fmla="*/ 2147483647 h 68"/>
              <a:gd name="T28" fmla="*/ 2147483647 w 49"/>
              <a:gd name="T29" fmla="*/ 2147483647 h 68"/>
              <a:gd name="T30" fmla="*/ 0 w 49"/>
              <a:gd name="T31" fmla="*/ 2147483647 h 68"/>
              <a:gd name="T32" fmla="*/ 0 w 49"/>
              <a:gd name="T33" fmla="*/ 2147483647 h 68"/>
              <a:gd name="T34" fmla="*/ 2147483647 w 49"/>
              <a:gd name="T35" fmla="*/ 2147483647 h 68"/>
              <a:gd name="T36" fmla="*/ 2147483647 w 49"/>
              <a:gd name="T37" fmla="*/ 2147483647 h 68"/>
              <a:gd name="T38" fmla="*/ 2147483647 w 49"/>
              <a:gd name="T39" fmla="*/ 2147483647 h 68"/>
              <a:gd name="T40" fmla="*/ 2147483647 w 49"/>
              <a:gd name="T41" fmla="*/ 2147483647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68">
                <a:moveTo>
                  <a:pt x="14" y="68"/>
                </a:moveTo>
                <a:lnTo>
                  <a:pt x="35" y="68"/>
                </a:lnTo>
                <a:lnTo>
                  <a:pt x="41" y="68"/>
                </a:lnTo>
                <a:lnTo>
                  <a:pt x="45" y="66"/>
                </a:lnTo>
                <a:lnTo>
                  <a:pt x="48" y="62"/>
                </a:lnTo>
                <a:lnTo>
                  <a:pt x="49" y="56"/>
                </a:lnTo>
                <a:lnTo>
                  <a:pt x="49" y="14"/>
                </a:lnTo>
                <a:lnTo>
                  <a:pt x="48" y="8"/>
                </a:lnTo>
                <a:lnTo>
                  <a:pt x="45" y="4"/>
                </a:lnTo>
                <a:lnTo>
                  <a:pt x="41" y="2"/>
                </a:lnTo>
                <a:lnTo>
                  <a:pt x="35" y="0"/>
                </a:lnTo>
                <a:lnTo>
                  <a:pt x="14" y="0"/>
                </a:lnTo>
                <a:lnTo>
                  <a:pt x="8" y="2"/>
                </a:lnTo>
                <a:lnTo>
                  <a:pt x="4" y="4"/>
                </a:lnTo>
                <a:lnTo>
                  <a:pt x="1" y="8"/>
                </a:lnTo>
                <a:lnTo>
                  <a:pt x="0" y="14"/>
                </a:lnTo>
                <a:lnTo>
                  <a:pt x="0" y="56"/>
                </a:lnTo>
                <a:lnTo>
                  <a:pt x="1" y="62"/>
                </a:lnTo>
                <a:lnTo>
                  <a:pt x="4" y="66"/>
                </a:lnTo>
                <a:lnTo>
                  <a:pt x="8" y="68"/>
                </a:lnTo>
                <a:lnTo>
                  <a:pt x="14" y="6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1" name="Freeform 313"/>
          <p:cNvSpPr>
            <a:spLocks/>
          </p:cNvSpPr>
          <p:nvPr/>
        </p:nvSpPr>
        <p:spPr bwMode="auto">
          <a:xfrm>
            <a:off x="4746625" y="3587750"/>
            <a:ext cx="25400" cy="96838"/>
          </a:xfrm>
          <a:custGeom>
            <a:avLst/>
            <a:gdLst>
              <a:gd name="T0" fmla="*/ 2147483647 w 50"/>
              <a:gd name="T1" fmla="*/ 2147483647 h 177"/>
              <a:gd name="T2" fmla="*/ 2147483647 w 50"/>
              <a:gd name="T3" fmla="*/ 2147483647 h 177"/>
              <a:gd name="T4" fmla="*/ 2147483647 w 50"/>
              <a:gd name="T5" fmla="*/ 2147483647 h 177"/>
              <a:gd name="T6" fmla="*/ 2147483647 w 50"/>
              <a:gd name="T7" fmla="*/ 2147483647 h 177"/>
              <a:gd name="T8" fmla="*/ 2147483647 w 50"/>
              <a:gd name="T9" fmla="*/ 2147483647 h 177"/>
              <a:gd name="T10" fmla="*/ 2147483647 w 50"/>
              <a:gd name="T11" fmla="*/ 2147483647 h 177"/>
              <a:gd name="T12" fmla="*/ 2147483647 w 50"/>
              <a:gd name="T13" fmla="*/ 2147483647 h 177"/>
              <a:gd name="T14" fmla="*/ 2147483647 w 50"/>
              <a:gd name="T15" fmla="*/ 2147483647 h 177"/>
              <a:gd name="T16" fmla="*/ 2147483647 w 50"/>
              <a:gd name="T17" fmla="*/ 2147483647 h 177"/>
              <a:gd name="T18" fmla="*/ 2147483647 w 50"/>
              <a:gd name="T19" fmla="*/ 2147483647 h 177"/>
              <a:gd name="T20" fmla="*/ 2147483647 w 50"/>
              <a:gd name="T21" fmla="*/ 0 h 177"/>
              <a:gd name="T22" fmla="*/ 2147483647 w 50"/>
              <a:gd name="T23" fmla="*/ 0 h 177"/>
              <a:gd name="T24" fmla="*/ 2147483647 w 50"/>
              <a:gd name="T25" fmla="*/ 2147483647 h 177"/>
              <a:gd name="T26" fmla="*/ 2147483647 w 50"/>
              <a:gd name="T27" fmla="*/ 2147483647 h 177"/>
              <a:gd name="T28" fmla="*/ 2147483647 w 50"/>
              <a:gd name="T29" fmla="*/ 2147483647 h 177"/>
              <a:gd name="T30" fmla="*/ 0 w 50"/>
              <a:gd name="T31" fmla="*/ 2147483647 h 177"/>
              <a:gd name="T32" fmla="*/ 0 w 50"/>
              <a:gd name="T33" fmla="*/ 2147483647 h 177"/>
              <a:gd name="T34" fmla="*/ 2147483647 w 50"/>
              <a:gd name="T35" fmla="*/ 2147483647 h 177"/>
              <a:gd name="T36" fmla="*/ 2147483647 w 50"/>
              <a:gd name="T37" fmla="*/ 2147483647 h 177"/>
              <a:gd name="T38" fmla="*/ 2147483647 w 50"/>
              <a:gd name="T39" fmla="*/ 2147483647 h 177"/>
              <a:gd name="T40" fmla="*/ 2147483647 w 50"/>
              <a:gd name="T41" fmla="*/ 2147483647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177">
                <a:moveTo>
                  <a:pt x="14" y="177"/>
                </a:moveTo>
                <a:lnTo>
                  <a:pt x="36" y="177"/>
                </a:lnTo>
                <a:lnTo>
                  <a:pt x="41" y="177"/>
                </a:lnTo>
                <a:lnTo>
                  <a:pt x="45" y="175"/>
                </a:lnTo>
                <a:lnTo>
                  <a:pt x="48" y="171"/>
                </a:lnTo>
                <a:lnTo>
                  <a:pt x="50" y="165"/>
                </a:lnTo>
                <a:lnTo>
                  <a:pt x="50" y="14"/>
                </a:lnTo>
                <a:lnTo>
                  <a:pt x="48" y="8"/>
                </a:lnTo>
                <a:lnTo>
                  <a:pt x="45" y="4"/>
                </a:lnTo>
                <a:lnTo>
                  <a:pt x="41" y="1"/>
                </a:lnTo>
                <a:lnTo>
                  <a:pt x="36" y="0"/>
                </a:lnTo>
                <a:lnTo>
                  <a:pt x="14" y="0"/>
                </a:lnTo>
                <a:lnTo>
                  <a:pt x="9" y="1"/>
                </a:lnTo>
                <a:lnTo>
                  <a:pt x="5" y="4"/>
                </a:lnTo>
                <a:lnTo>
                  <a:pt x="2" y="8"/>
                </a:lnTo>
                <a:lnTo>
                  <a:pt x="0" y="14"/>
                </a:lnTo>
                <a:lnTo>
                  <a:pt x="0" y="165"/>
                </a:lnTo>
                <a:lnTo>
                  <a:pt x="2" y="171"/>
                </a:lnTo>
                <a:lnTo>
                  <a:pt x="5" y="175"/>
                </a:lnTo>
                <a:lnTo>
                  <a:pt x="9" y="177"/>
                </a:lnTo>
                <a:lnTo>
                  <a:pt x="14" y="17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2" name="Freeform 314"/>
          <p:cNvSpPr>
            <a:spLocks/>
          </p:cNvSpPr>
          <p:nvPr/>
        </p:nvSpPr>
        <p:spPr bwMode="auto">
          <a:xfrm>
            <a:off x="4645025" y="3694113"/>
            <a:ext cx="147638" cy="11112"/>
          </a:xfrm>
          <a:custGeom>
            <a:avLst/>
            <a:gdLst>
              <a:gd name="T0" fmla="*/ 2147483647 w 273"/>
              <a:gd name="T1" fmla="*/ 0 h 21"/>
              <a:gd name="T2" fmla="*/ 2147483647 w 273"/>
              <a:gd name="T3" fmla="*/ 0 h 21"/>
              <a:gd name="T4" fmla="*/ 2147483647 w 273"/>
              <a:gd name="T5" fmla="*/ 0 h 21"/>
              <a:gd name="T6" fmla="*/ 2147483647 w 273"/>
              <a:gd name="T7" fmla="*/ 2147483647 h 21"/>
              <a:gd name="T8" fmla="*/ 2147483647 w 273"/>
              <a:gd name="T9" fmla="*/ 2147483647 h 21"/>
              <a:gd name="T10" fmla="*/ 0 w 273"/>
              <a:gd name="T11" fmla="*/ 2147483647 h 21"/>
              <a:gd name="T12" fmla="*/ 2147483647 w 273"/>
              <a:gd name="T13" fmla="*/ 2147483647 h 21"/>
              <a:gd name="T14" fmla="*/ 2147483647 w 273"/>
              <a:gd name="T15" fmla="*/ 2147483647 h 21"/>
              <a:gd name="T16" fmla="*/ 2147483647 w 273"/>
              <a:gd name="T17" fmla="*/ 2147483647 h 21"/>
              <a:gd name="T18" fmla="*/ 2147483647 w 273"/>
              <a:gd name="T19" fmla="*/ 2147483647 h 21"/>
              <a:gd name="T20" fmla="*/ 2147483647 w 273"/>
              <a:gd name="T21" fmla="*/ 2147483647 h 21"/>
              <a:gd name="T22" fmla="*/ 2147483647 w 273"/>
              <a:gd name="T23" fmla="*/ 2147483647 h 21"/>
              <a:gd name="T24" fmla="*/ 2147483647 w 273"/>
              <a:gd name="T25" fmla="*/ 2147483647 h 21"/>
              <a:gd name="T26" fmla="*/ 2147483647 w 273"/>
              <a:gd name="T27" fmla="*/ 2147483647 h 21"/>
              <a:gd name="T28" fmla="*/ 2147483647 w 273"/>
              <a:gd name="T29" fmla="*/ 2147483647 h 21"/>
              <a:gd name="T30" fmla="*/ 2147483647 w 273"/>
              <a:gd name="T31" fmla="*/ 2147483647 h 21"/>
              <a:gd name="T32" fmla="*/ 2147483647 w 273"/>
              <a:gd name="T33" fmla="*/ 2147483647 h 21"/>
              <a:gd name="T34" fmla="*/ 2147483647 w 273"/>
              <a:gd name="T35" fmla="*/ 0 h 21"/>
              <a:gd name="T36" fmla="*/ 2147483647 w 273"/>
              <a:gd name="T37" fmla="*/ 0 h 2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3" h="21">
                <a:moveTo>
                  <a:pt x="262" y="0"/>
                </a:moveTo>
                <a:lnTo>
                  <a:pt x="11" y="0"/>
                </a:lnTo>
                <a:lnTo>
                  <a:pt x="7" y="0"/>
                </a:lnTo>
                <a:lnTo>
                  <a:pt x="3" y="2"/>
                </a:lnTo>
                <a:lnTo>
                  <a:pt x="1" y="5"/>
                </a:lnTo>
                <a:lnTo>
                  <a:pt x="0" y="10"/>
                </a:lnTo>
                <a:lnTo>
                  <a:pt x="1" y="15"/>
                </a:lnTo>
                <a:lnTo>
                  <a:pt x="3" y="19"/>
                </a:lnTo>
                <a:lnTo>
                  <a:pt x="7" y="21"/>
                </a:lnTo>
                <a:lnTo>
                  <a:pt x="11" y="21"/>
                </a:lnTo>
                <a:lnTo>
                  <a:pt x="262" y="21"/>
                </a:lnTo>
                <a:lnTo>
                  <a:pt x="266" y="21"/>
                </a:lnTo>
                <a:lnTo>
                  <a:pt x="269" y="19"/>
                </a:lnTo>
                <a:lnTo>
                  <a:pt x="271" y="15"/>
                </a:lnTo>
                <a:lnTo>
                  <a:pt x="273" y="10"/>
                </a:lnTo>
                <a:lnTo>
                  <a:pt x="271" y="5"/>
                </a:lnTo>
                <a:lnTo>
                  <a:pt x="269" y="2"/>
                </a:lnTo>
                <a:lnTo>
                  <a:pt x="266" y="0"/>
                </a:lnTo>
                <a:lnTo>
                  <a:pt x="26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3" name="Freeform 315"/>
          <p:cNvSpPr>
            <a:spLocks noEditPoints="1"/>
          </p:cNvSpPr>
          <p:nvPr/>
        </p:nvSpPr>
        <p:spPr bwMode="auto">
          <a:xfrm>
            <a:off x="3759200" y="1803400"/>
            <a:ext cx="147638" cy="130175"/>
          </a:xfrm>
          <a:custGeom>
            <a:avLst/>
            <a:gdLst>
              <a:gd name="T0" fmla="*/ 2147483647 w 273"/>
              <a:gd name="T1" fmla="*/ 2147483647 h 241"/>
              <a:gd name="T2" fmla="*/ 2147483647 w 273"/>
              <a:gd name="T3" fmla="*/ 2147483647 h 241"/>
              <a:gd name="T4" fmla="*/ 2147483647 w 273"/>
              <a:gd name="T5" fmla="*/ 2147483647 h 241"/>
              <a:gd name="T6" fmla="*/ 2147483647 w 273"/>
              <a:gd name="T7" fmla="*/ 2147483647 h 241"/>
              <a:gd name="T8" fmla="*/ 2147483647 w 273"/>
              <a:gd name="T9" fmla="*/ 2147483647 h 241"/>
              <a:gd name="T10" fmla="*/ 2147483647 w 273"/>
              <a:gd name="T11" fmla="*/ 2147483647 h 241"/>
              <a:gd name="T12" fmla="*/ 2147483647 w 273"/>
              <a:gd name="T13" fmla="*/ 2147483647 h 241"/>
              <a:gd name="T14" fmla="*/ 2147483647 w 273"/>
              <a:gd name="T15" fmla="*/ 2147483647 h 241"/>
              <a:gd name="T16" fmla="*/ 2147483647 w 273"/>
              <a:gd name="T17" fmla="*/ 2147483647 h 241"/>
              <a:gd name="T18" fmla="*/ 2147483647 w 273"/>
              <a:gd name="T19" fmla="*/ 0 h 241"/>
              <a:gd name="T20" fmla="*/ 2147483647 w 273"/>
              <a:gd name="T21" fmla="*/ 2147483647 h 241"/>
              <a:gd name="T22" fmla="*/ 2147483647 w 273"/>
              <a:gd name="T23" fmla="*/ 2147483647 h 241"/>
              <a:gd name="T24" fmla="*/ 2147483647 w 273"/>
              <a:gd name="T25" fmla="*/ 2147483647 h 241"/>
              <a:gd name="T26" fmla="*/ 2147483647 w 273"/>
              <a:gd name="T27" fmla="*/ 2147483647 h 241"/>
              <a:gd name="T28" fmla="*/ 2147483647 w 273"/>
              <a:gd name="T29" fmla="*/ 2147483647 h 241"/>
              <a:gd name="T30" fmla="*/ 2147483647 w 273"/>
              <a:gd name="T31" fmla="*/ 2147483647 h 241"/>
              <a:gd name="T32" fmla="*/ 2147483647 w 273"/>
              <a:gd name="T33" fmla="*/ 2147483647 h 241"/>
              <a:gd name="T34" fmla="*/ 2147483647 w 273"/>
              <a:gd name="T35" fmla="*/ 2147483647 h 241"/>
              <a:gd name="T36" fmla="*/ 2147483647 w 273"/>
              <a:gd name="T37" fmla="*/ 2147483647 h 241"/>
              <a:gd name="T38" fmla="*/ 2147483647 w 273"/>
              <a:gd name="T39" fmla="*/ 2147483647 h 241"/>
              <a:gd name="T40" fmla="*/ 2147483647 w 273"/>
              <a:gd name="T41" fmla="*/ 2147483647 h 241"/>
              <a:gd name="T42" fmla="*/ 2147483647 w 273"/>
              <a:gd name="T43" fmla="*/ 2147483647 h 241"/>
              <a:gd name="T44" fmla="*/ 0 w 273"/>
              <a:gd name="T45" fmla="*/ 2147483647 h 241"/>
              <a:gd name="T46" fmla="*/ 0 w 273"/>
              <a:gd name="T47" fmla="*/ 2147483647 h 241"/>
              <a:gd name="T48" fmla="*/ 2147483647 w 273"/>
              <a:gd name="T49" fmla="*/ 2147483647 h 241"/>
              <a:gd name="T50" fmla="*/ 2147483647 w 273"/>
              <a:gd name="T51" fmla="*/ 2147483647 h 241"/>
              <a:gd name="T52" fmla="*/ 2147483647 w 273"/>
              <a:gd name="T53" fmla="*/ 2147483647 h 241"/>
              <a:gd name="T54" fmla="*/ 2147483647 w 273"/>
              <a:gd name="T55" fmla="*/ 2147483647 h 241"/>
              <a:gd name="T56" fmla="*/ 2147483647 w 273"/>
              <a:gd name="T57" fmla="*/ 2147483647 h 241"/>
              <a:gd name="T58" fmla="*/ 2147483647 w 273"/>
              <a:gd name="T59" fmla="*/ 2147483647 h 241"/>
              <a:gd name="T60" fmla="*/ 2147483647 w 273"/>
              <a:gd name="T61" fmla="*/ 2147483647 h 241"/>
              <a:gd name="T62" fmla="*/ 2147483647 w 273"/>
              <a:gd name="T63" fmla="*/ 2147483647 h 241"/>
              <a:gd name="T64" fmla="*/ 2147483647 w 273"/>
              <a:gd name="T65" fmla="*/ 2147483647 h 241"/>
              <a:gd name="T66" fmla="*/ 2147483647 w 273"/>
              <a:gd name="T67" fmla="*/ 2147483647 h 241"/>
              <a:gd name="T68" fmla="*/ 2147483647 w 273"/>
              <a:gd name="T69" fmla="*/ 2147483647 h 241"/>
              <a:gd name="T70" fmla="*/ 2147483647 w 273"/>
              <a:gd name="T71" fmla="*/ 2147483647 h 241"/>
              <a:gd name="T72" fmla="*/ 2147483647 w 273"/>
              <a:gd name="T73" fmla="*/ 2147483647 h 241"/>
              <a:gd name="T74" fmla="*/ 2147483647 w 273"/>
              <a:gd name="T75" fmla="*/ 2147483647 h 241"/>
              <a:gd name="T76" fmla="*/ 2147483647 w 273"/>
              <a:gd name="T77" fmla="*/ 2147483647 h 241"/>
              <a:gd name="T78" fmla="*/ 2147483647 w 273"/>
              <a:gd name="T79" fmla="*/ 2147483647 h 241"/>
              <a:gd name="T80" fmla="*/ 2147483647 w 273"/>
              <a:gd name="T81" fmla="*/ 2147483647 h 241"/>
              <a:gd name="T82" fmla="*/ 2147483647 w 273"/>
              <a:gd name="T83" fmla="*/ 2147483647 h 241"/>
              <a:gd name="T84" fmla="*/ 2147483647 w 273"/>
              <a:gd name="T85" fmla="*/ 2147483647 h 241"/>
              <a:gd name="T86" fmla="*/ 2147483647 w 273"/>
              <a:gd name="T87" fmla="*/ 2147483647 h 241"/>
              <a:gd name="T88" fmla="*/ 2147483647 w 273"/>
              <a:gd name="T89" fmla="*/ 2147483647 h 241"/>
              <a:gd name="T90" fmla="*/ 2147483647 w 273"/>
              <a:gd name="T91" fmla="*/ 2147483647 h 241"/>
              <a:gd name="T92" fmla="*/ 2147483647 w 273"/>
              <a:gd name="T93" fmla="*/ 2147483647 h 241"/>
              <a:gd name="T94" fmla="*/ 2147483647 w 273"/>
              <a:gd name="T95" fmla="*/ 2147483647 h 241"/>
              <a:gd name="T96" fmla="*/ 2147483647 w 273"/>
              <a:gd name="T97" fmla="*/ 2147483647 h 241"/>
              <a:gd name="T98" fmla="*/ 2147483647 w 273"/>
              <a:gd name="T99" fmla="*/ 2147483647 h 241"/>
              <a:gd name="T100" fmla="*/ 2147483647 w 273"/>
              <a:gd name="T101" fmla="*/ 2147483647 h 241"/>
              <a:gd name="T102" fmla="*/ 2147483647 w 273"/>
              <a:gd name="T103" fmla="*/ 2147483647 h 2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241">
                <a:moveTo>
                  <a:pt x="262" y="208"/>
                </a:moveTo>
                <a:lnTo>
                  <a:pt x="177" y="208"/>
                </a:lnTo>
                <a:lnTo>
                  <a:pt x="267" y="117"/>
                </a:lnTo>
                <a:lnTo>
                  <a:pt x="270" y="113"/>
                </a:lnTo>
                <a:lnTo>
                  <a:pt x="272" y="107"/>
                </a:lnTo>
                <a:lnTo>
                  <a:pt x="270" y="102"/>
                </a:lnTo>
                <a:lnTo>
                  <a:pt x="267" y="97"/>
                </a:lnTo>
                <a:lnTo>
                  <a:pt x="175" y="4"/>
                </a:lnTo>
                <a:lnTo>
                  <a:pt x="169" y="1"/>
                </a:lnTo>
                <a:lnTo>
                  <a:pt x="164" y="0"/>
                </a:lnTo>
                <a:lnTo>
                  <a:pt x="158" y="1"/>
                </a:lnTo>
                <a:lnTo>
                  <a:pt x="154" y="4"/>
                </a:lnTo>
                <a:lnTo>
                  <a:pt x="8" y="150"/>
                </a:lnTo>
                <a:lnTo>
                  <a:pt x="5" y="154"/>
                </a:lnTo>
                <a:lnTo>
                  <a:pt x="4" y="159"/>
                </a:lnTo>
                <a:lnTo>
                  <a:pt x="5" y="165"/>
                </a:lnTo>
                <a:lnTo>
                  <a:pt x="8" y="170"/>
                </a:lnTo>
                <a:lnTo>
                  <a:pt x="46" y="208"/>
                </a:lnTo>
                <a:lnTo>
                  <a:pt x="11" y="208"/>
                </a:lnTo>
                <a:lnTo>
                  <a:pt x="7" y="208"/>
                </a:lnTo>
                <a:lnTo>
                  <a:pt x="3" y="211"/>
                </a:lnTo>
                <a:lnTo>
                  <a:pt x="1" y="214"/>
                </a:lnTo>
                <a:lnTo>
                  <a:pt x="0" y="219"/>
                </a:lnTo>
                <a:lnTo>
                  <a:pt x="0" y="230"/>
                </a:lnTo>
                <a:lnTo>
                  <a:pt x="1" y="234"/>
                </a:lnTo>
                <a:lnTo>
                  <a:pt x="3" y="238"/>
                </a:lnTo>
                <a:lnTo>
                  <a:pt x="7" y="240"/>
                </a:lnTo>
                <a:lnTo>
                  <a:pt x="11" y="241"/>
                </a:lnTo>
                <a:lnTo>
                  <a:pt x="262" y="241"/>
                </a:lnTo>
                <a:lnTo>
                  <a:pt x="266" y="240"/>
                </a:lnTo>
                <a:lnTo>
                  <a:pt x="269" y="238"/>
                </a:lnTo>
                <a:lnTo>
                  <a:pt x="272" y="234"/>
                </a:lnTo>
                <a:lnTo>
                  <a:pt x="273" y="230"/>
                </a:lnTo>
                <a:lnTo>
                  <a:pt x="273" y="219"/>
                </a:lnTo>
                <a:lnTo>
                  <a:pt x="272" y="214"/>
                </a:lnTo>
                <a:lnTo>
                  <a:pt x="269" y="211"/>
                </a:lnTo>
                <a:lnTo>
                  <a:pt x="266" y="208"/>
                </a:lnTo>
                <a:lnTo>
                  <a:pt x="262" y="208"/>
                </a:lnTo>
                <a:close/>
                <a:moveTo>
                  <a:pt x="80" y="225"/>
                </a:moveTo>
                <a:lnTo>
                  <a:pt x="64" y="208"/>
                </a:lnTo>
                <a:lnTo>
                  <a:pt x="18" y="161"/>
                </a:lnTo>
                <a:lnTo>
                  <a:pt x="18" y="159"/>
                </a:lnTo>
                <a:lnTo>
                  <a:pt x="18" y="158"/>
                </a:lnTo>
                <a:lnTo>
                  <a:pt x="162" y="13"/>
                </a:lnTo>
                <a:lnTo>
                  <a:pt x="164" y="13"/>
                </a:lnTo>
                <a:lnTo>
                  <a:pt x="165" y="13"/>
                </a:lnTo>
                <a:lnTo>
                  <a:pt x="258" y="106"/>
                </a:lnTo>
                <a:lnTo>
                  <a:pt x="258" y="107"/>
                </a:lnTo>
                <a:lnTo>
                  <a:pt x="258" y="109"/>
                </a:lnTo>
                <a:lnTo>
                  <a:pt x="158" y="208"/>
                </a:lnTo>
                <a:lnTo>
                  <a:pt x="142" y="225"/>
                </a:lnTo>
                <a:lnTo>
                  <a:pt x="80" y="22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4" name="Freeform 316"/>
          <p:cNvSpPr>
            <a:spLocks/>
          </p:cNvSpPr>
          <p:nvPr/>
        </p:nvSpPr>
        <p:spPr bwMode="auto">
          <a:xfrm>
            <a:off x="3776663" y="1819275"/>
            <a:ext cx="74612" cy="74613"/>
          </a:xfrm>
          <a:custGeom>
            <a:avLst/>
            <a:gdLst>
              <a:gd name="T0" fmla="*/ 2147483647 w 138"/>
              <a:gd name="T1" fmla="*/ 0 h 138"/>
              <a:gd name="T2" fmla="*/ 2147483647 w 138"/>
              <a:gd name="T3" fmla="*/ 0 h 138"/>
              <a:gd name="T4" fmla="*/ 2147483647 w 138"/>
              <a:gd name="T5" fmla="*/ 2147483647 h 138"/>
              <a:gd name="T6" fmla="*/ 2147483647 w 138"/>
              <a:gd name="T7" fmla="*/ 2147483647 h 138"/>
              <a:gd name="T8" fmla="*/ 2147483647 w 138"/>
              <a:gd name="T9" fmla="*/ 2147483647 h 138"/>
              <a:gd name="T10" fmla="*/ 2147483647 w 138"/>
              <a:gd name="T11" fmla="*/ 2147483647 h 138"/>
              <a:gd name="T12" fmla="*/ 2147483647 w 138"/>
              <a:gd name="T13" fmla="*/ 2147483647 h 138"/>
              <a:gd name="T14" fmla="*/ 2147483647 w 138"/>
              <a:gd name="T15" fmla="*/ 2147483647 h 138"/>
              <a:gd name="T16" fmla="*/ 2147483647 w 138"/>
              <a:gd name="T17" fmla="*/ 2147483647 h 138"/>
              <a:gd name="T18" fmla="*/ 2147483647 w 138"/>
              <a:gd name="T19" fmla="*/ 2147483647 h 138"/>
              <a:gd name="T20" fmla="*/ 0 w 138"/>
              <a:gd name="T21" fmla="*/ 2147483647 h 138"/>
              <a:gd name="T22" fmla="*/ 0 w 138"/>
              <a:gd name="T23" fmla="*/ 2147483647 h 138"/>
              <a:gd name="T24" fmla="*/ 2147483647 w 138"/>
              <a:gd name="T25" fmla="*/ 2147483647 h 138"/>
              <a:gd name="T26" fmla="*/ 2147483647 w 138"/>
              <a:gd name="T27" fmla="*/ 2147483647 h 138"/>
              <a:gd name="T28" fmla="*/ 2147483647 w 138"/>
              <a:gd name="T29" fmla="*/ 2147483647 h 138"/>
              <a:gd name="T30" fmla="*/ 2147483647 w 138"/>
              <a:gd name="T31" fmla="*/ 2147483647 h 138"/>
              <a:gd name="T32" fmla="*/ 2147483647 w 138"/>
              <a:gd name="T33" fmla="*/ 2147483647 h 138"/>
              <a:gd name="T34" fmla="*/ 2147483647 w 138"/>
              <a:gd name="T35" fmla="*/ 2147483647 h 138"/>
              <a:gd name="T36" fmla="*/ 2147483647 w 138"/>
              <a:gd name="T37" fmla="*/ 2147483647 h 138"/>
              <a:gd name="T38" fmla="*/ 2147483647 w 138"/>
              <a:gd name="T39" fmla="*/ 2147483647 h 138"/>
              <a:gd name="T40" fmla="*/ 2147483647 w 138"/>
              <a:gd name="T41" fmla="*/ 2147483647 h 138"/>
              <a:gd name="T42" fmla="*/ 2147483647 w 138"/>
              <a:gd name="T43" fmla="*/ 2147483647 h 138"/>
              <a:gd name="T44" fmla="*/ 2147483647 w 138"/>
              <a:gd name="T45" fmla="*/ 2147483647 h 138"/>
              <a:gd name="T46" fmla="*/ 2147483647 w 138"/>
              <a:gd name="T47" fmla="*/ 2147483647 h 138"/>
              <a:gd name="T48" fmla="*/ 2147483647 w 138"/>
              <a:gd name="T49" fmla="*/ 0 h 1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38">
                <a:moveTo>
                  <a:pt x="132" y="0"/>
                </a:moveTo>
                <a:lnTo>
                  <a:pt x="132" y="0"/>
                </a:lnTo>
                <a:lnTo>
                  <a:pt x="129" y="2"/>
                </a:lnTo>
                <a:lnTo>
                  <a:pt x="127" y="2"/>
                </a:lnTo>
                <a:lnTo>
                  <a:pt x="125" y="4"/>
                </a:lnTo>
                <a:lnTo>
                  <a:pt x="124" y="7"/>
                </a:lnTo>
                <a:lnTo>
                  <a:pt x="110" y="112"/>
                </a:lnTo>
                <a:lnTo>
                  <a:pt x="7" y="125"/>
                </a:lnTo>
                <a:lnTo>
                  <a:pt x="4" y="126"/>
                </a:lnTo>
                <a:lnTo>
                  <a:pt x="1" y="127"/>
                </a:lnTo>
                <a:lnTo>
                  <a:pt x="0" y="130"/>
                </a:lnTo>
                <a:lnTo>
                  <a:pt x="0" y="133"/>
                </a:lnTo>
                <a:lnTo>
                  <a:pt x="1" y="134"/>
                </a:lnTo>
                <a:lnTo>
                  <a:pt x="2" y="137"/>
                </a:lnTo>
                <a:lnTo>
                  <a:pt x="4" y="138"/>
                </a:lnTo>
                <a:lnTo>
                  <a:pt x="7" y="138"/>
                </a:lnTo>
                <a:lnTo>
                  <a:pt x="8" y="138"/>
                </a:lnTo>
                <a:lnTo>
                  <a:pt x="117" y="126"/>
                </a:lnTo>
                <a:lnTo>
                  <a:pt x="121" y="125"/>
                </a:lnTo>
                <a:lnTo>
                  <a:pt x="124" y="120"/>
                </a:lnTo>
                <a:lnTo>
                  <a:pt x="138" y="9"/>
                </a:lnTo>
                <a:lnTo>
                  <a:pt x="138" y="6"/>
                </a:lnTo>
                <a:lnTo>
                  <a:pt x="136" y="3"/>
                </a:lnTo>
                <a:lnTo>
                  <a:pt x="135" y="2"/>
                </a:lnTo>
                <a:lnTo>
                  <a:pt x="13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5" name="Freeform 317"/>
          <p:cNvSpPr>
            <a:spLocks noEditPoints="1"/>
          </p:cNvSpPr>
          <p:nvPr/>
        </p:nvSpPr>
        <p:spPr bwMode="auto">
          <a:xfrm>
            <a:off x="3513138" y="1833563"/>
            <a:ext cx="98425" cy="68262"/>
          </a:xfrm>
          <a:custGeom>
            <a:avLst/>
            <a:gdLst>
              <a:gd name="T0" fmla="*/ 2147483647 w 183"/>
              <a:gd name="T1" fmla="*/ 2147483647 h 126"/>
              <a:gd name="T2" fmla="*/ 2147483647 w 183"/>
              <a:gd name="T3" fmla="*/ 2147483647 h 126"/>
              <a:gd name="T4" fmla="*/ 2147483647 w 183"/>
              <a:gd name="T5" fmla="*/ 2147483647 h 126"/>
              <a:gd name="T6" fmla="*/ 2147483647 w 183"/>
              <a:gd name="T7" fmla="*/ 2147483647 h 126"/>
              <a:gd name="T8" fmla="*/ 2147483647 w 183"/>
              <a:gd name="T9" fmla="*/ 2147483647 h 126"/>
              <a:gd name="T10" fmla="*/ 2147483647 w 183"/>
              <a:gd name="T11" fmla="*/ 0 h 126"/>
              <a:gd name="T12" fmla="*/ 2147483647 w 183"/>
              <a:gd name="T13" fmla="*/ 0 h 126"/>
              <a:gd name="T14" fmla="*/ 2147483647 w 183"/>
              <a:gd name="T15" fmla="*/ 2147483647 h 126"/>
              <a:gd name="T16" fmla="*/ 2147483647 w 183"/>
              <a:gd name="T17" fmla="*/ 2147483647 h 126"/>
              <a:gd name="T18" fmla="*/ 2147483647 w 183"/>
              <a:gd name="T19" fmla="*/ 2147483647 h 126"/>
              <a:gd name="T20" fmla="*/ 0 w 183"/>
              <a:gd name="T21" fmla="*/ 2147483647 h 126"/>
              <a:gd name="T22" fmla="*/ 0 w 183"/>
              <a:gd name="T23" fmla="*/ 2147483647 h 126"/>
              <a:gd name="T24" fmla="*/ 2147483647 w 183"/>
              <a:gd name="T25" fmla="*/ 2147483647 h 126"/>
              <a:gd name="T26" fmla="*/ 2147483647 w 183"/>
              <a:gd name="T27" fmla="*/ 2147483647 h 126"/>
              <a:gd name="T28" fmla="*/ 2147483647 w 183"/>
              <a:gd name="T29" fmla="*/ 2147483647 h 126"/>
              <a:gd name="T30" fmla="*/ 2147483647 w 183"/>
              <a:gd name="T31" fmla="*/ 2147483647 h 126"/>
              <a:gd name="T32" fmla="*/ 2147483647 w 183"/>
              <a:gd name="T33" fmla="*/ 2147483647 h 126"/>
              <a:gd name="T34" fmla="*/ 2147483647 w 183"/>
              <a:gd name="T35" fmla="*/ 2147483647 h 126"/>
              <a:gd name="T36" fmla="*/ 2147483647 w 183"/>
              <a:gd name="T37" fmla="*/ 2147483647 h 126"/>
              <a:gd name="T38" fmla="*/ 2147483647 w 183"/>
              <a:gd name="T39" fmla="*/ 2147483647 h 126"/>
              <a:gd name="T40" fmla="*/ 2147483647 w 183"/>
              <a:gd name="T41" fmla="*/ 2147483647 h 126"/>
              <a:gd name="T42" fmla="*/ 2147483647 w 183"/>
              <a:gd name="T43" fmla="*/ 2147483647 h 126"/>
              <a:gd name="T44" fmla="*/ 2147483647 w 183"/>
              <a:gd name="T45" fmla="*/ 2147483647 h 126"/>
              <a:gd name="T46" fmla="*/ 2147483647 w 183"/>
              <a:gd name="T47" fmla="*/ 2147483647 h 126"/>
              <a:gd name="T48" fmla="*/ 2147483647 w 183"/>
              <a:gd name="T49" fmla="*/ 2147483647 h 126"/>
              <a:gd name="T50" fmla="*/ 2147483647 w 183"/>
              <a:gd name="T51" fmla="*/ 2147483647 h 126"/>
              <a:gd name="T52" fmla="*/ 2147483647 w 183"/>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3" h="126">
                <a:moveTo>
                  <a:pt x="183" y="14"/>
                </a:moveTo>
                <a:lnTo>
                  <a:pt x="183" y="14"/>
                </a:lnTo>
                <a:lnTo>
                  <a:pt x="182" y="8"/>
                </a:lnTo>
                <a:lnTo>
                  <a:pt x="179" y="4"/>
                </a:lnTo>
                <a:lnTo>
                  <a:pt x="173" y="1"/>
                </a:lnTo>
                <a:lnTo>
                  <a:pt x="169" y="0"/>
                </a:lnTo>
                <a:lnTo>
                  <a:pt x="14" y="0"/>
                </a:lnTo>
                <a:lnTo>
                  <a:pt x="8" y="1"/>
                </a:lnTo>
                <a:lnTo>
                  <a:pt x="4" y="4"/>
                </a:lnTo>
                <a:lnTo>
                  <a:pt x="1" y="8"/>
                </a:lnTo>
                <a:lnTo>
                  <a:pt x="0" y="14"/>
                </a:lnTo>
                <a:lnTo>
                  <a:pt x="0" y="112"/>
                </a:lnTo>
                <a:lnTo>
                  <a:pt x="1" y="117"/>
                </a:lnTo>
                <a:lnTo>
                  <a:pt x="4" y="123"/>
                </a:lnTo>
                <a:lnTo>
                  <a:pt x="8" y="126"/>
                </a:lnTo>
                <a:lnTo>
                  <a:pt x="14" y="126"/>
                </a:lnTo>
                <a:lnTo>
                  <a:pt x="169" y="126"/>
                </a:lnTo>
                <a:lnTo>
                  <a:pt x="175" y="126"/>
                </a:lnTo>
                <a:lnTo>
                  <a:pt x="179" y="123"/>
                </a:lnTo>
                <a:lnTo>
                  <a:pt x="182" y="117"/>
                </a:lnTo>
                <a:lnTo>
                  <a:pt x="183" y="112"/>
                </a:lnTo>
                <a:lnTo>
                  <a:pt x="183" y="14"/>
                </a:lnTo>
                <a:close/>
                <a:moveTo>
                  <a:pt x="15" y="111"/>
                </a:moveTo>
                <a:lnTo>
                  <a:pt x="15" y="15"/>
                </a:lnTo>
                <a:lnTo>
                  <a:pt x="168" y="15"/>
                </a:lnTo>
                <a:lnTo>
                  <a:pt x="168" y="111"/>
                </a:lnTo>
                <a:lnTo>
                  <a:pt x="15" y="1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6" name="Freeform 318"/>
          <p:cNvSpPr>
            <a:spLocks noEditPoints="1"/>
          </p:cNvSpPr>
          <p:nvPr/>
        </p:nvSpPr>
        <p:spPr bwMode="auto">
          <a:xfrm>
            <a:off x="3529013" y="1849438"/>
            <a:ext cx="66675" cy="31750"/>
          </a:xfrm>
          <a:custGeom>
            <a:avLst/>
            <a:gdLst>
              <a:gd name="T0" fmla="*/ 2147483647 w 123"/>
              <a:gd name="T1" fmla="*/ 2147483647 h 57"/>
              <a:gd name="T2" fmla="*/ 2147483647 w 123"/>
              <a:gd name="T3" fmla="*/ 2147483647 h 57"/>
              <a:gd name="T4" fmla="*/ 2147483647 w 123"/>
              <a:gd name="T5" fmla="*/ 2147483647 h 57"/>
              <a:gd name="T6" fmla="*/ 2147483647 w 123"/>
              <a:gd name="T7" fmla="*/ 0 h 57"/>
              <a:gd name="T8" fmla="*/ 2147483647 w 123"/>
              <a:gd name="T9" fmla="*/ 0 h 57"/>
              <a:gd name="T10" fmla="*/ 2147483647 w 123"/>
              <a:gd name="T11" fmla="*/ 2147483647 h 57"/>
              <a:gd name="T12" fmla="*/ 2147483647 w 123"/>
              <a:gd name="T13" fmla="*/ 2147483647 h 57"/>
              <a:gd name="T14" fmla="*/ 0 w 123"/>
              <a:gd name="T15" fmla="*/ 2147483647 h 57"/>
              <a:gd name="T16" fmla="*/ 0 w 123"/>
              <a:gd name="T17" fmla="*/ 2147483647 h 57"/>
              <a:gd name="T18" fmla="*/ 0 w 123"/>
              <a:gd name="T19" fmla="*/ 2147483647 h 57"/>
              <a:gd name="T20" fmla="*/ 2147483647 w 123"/>
              <a:gd name="T21" fmla="*/ 2147483647 h 57"/>
              <a:gd name="T22" fmla="*/ 2147483647 w 123"/>
              <a:gd name="T23" fmla="*/ 2147483647 h 57"/>
              <a:gd name="T24" fmla="*/ 2147483647 w 123"/>
              <a:gd name="T25" fmla="*/ 2147483647 h 57"/>
              <a:gd name="T26" fmla="*/ 2147483647 w 123"/>
              <a:gd name="T27" fmla="*/ 2147483647 h 57"/>
              <a:gd name="T28" fmla="*/ 2147483647 w 123"/>
              <a:gd name="T29" fmla="*/ 2147483647 h 57"/>
              <a:gd name="T30" fmla="*/ 2147483647 w 123"/>
              <a:gd name="T31" fmla="*/ 2147483647 h 57"/>
              <a:gd name="T32" fmla="*/ 2147483647 w 123"/>
              <a:gd name="T33" fmla="*/ 2147483647 h 57"/>
              <a:gd name="T34" fmla="*/ 2147483647 w 123"/>
              <a:gd name="T35" fmla="*/ 2147483647 h 57"/>
              <a:gd name="T36" fmla="*/ 2147483647 w 123"/>
              <a:gd name="T37" fmla="*/ 2147483647 h 57"/>
              <a:gd name="T38" fmla="*/ 2147483647 w 123"/>
              <a:gd name="T39" fmla="*/ 2147483647 h 57"/>
              <a:gd name="T40" fmla="*/ 2147483647 w 123"/>
              <a:gd name="T41" fmla="*/ 0 h 57"/>
              <a:gd name="T42" fmla="*/ 2147483647 w 123"/>
              <a:gd name="T43" fmla="*/ 0 h 57"/>
              <a:gd name="T44" fmla="*/ 2147483647 w 123"/>
              <a:gd name="T45" fmla="*/ 2147483647 h 57"/>
              <a:gd name="T46" fmla="*/ 2147483647 w 123"/>
              <a:gd name="T47" fmla="*/ 2147483647 h 57"/>
              <a:gd name="T48" fmla="*/ 2147483647 w 123"/>
              <a:gd name="T49" fmla="*/ 214748364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3" h="57">
                <a:moveTo>
                  <a:pt x="111" y="1"/>
                </a:moveTo>
                <a:lnTo>
                  <a:pt x="60" y="41"/>
                </a:lnTo>
                <a:lnTo>
                  <a:pt x="11" y="1"/>
                </a:lnTo>
                <a:lnTo>
                  <a:pt x="10" y="0"/>
                </a:lnTo>
                <a:lnTo>
                  <a:pt x="7" y="0"/>
                </a:lnTo>
                <a:lnTo>
                  <a:pt x="4" y="1"/>
                </a:lnTo>
                <a:lnTo>
                  <a:pt x="1" y="2"/>
                </a:lnTo>
                <a:lnTo>
                  <a:pt x="0" y="5"/>
                </a:lnTo>
                <a:lnTo>
                  <a:pt x="0" y="8"/>
                </a:lnTo>
                <a:lnTo>
                  <a:pt x="0" y="9"/>
                </a:lnTo>
                <a:lnTo>
                  <a:pt x="1" y="12"/>
                </a:lnTo>
                <a:lnTo>
                  <a:pt x="56" y="56"/>
                </a:lnTo>
                <a:lnTo>
                  <a:pt x="60" y="57"/>
                </a:lnTo>
                <a:lnTo>
                  <a:pt x="66" y="56"/>
                </a:lnTo>
                <a:lnTo>
                  <a:pt x="120" y="13"/>
                </a:lnTo>
                <a:lnTo>
                  <a:pt x="122" y="11"/>
                </a:lnTo>
                <a:lnTo>
                  <a:pt x="123" y="8"/>
                </a:lnTo>
                <a:lnTo>
                  <a:pt x="123" y="5"/>
                </a:lnTo>
                <a:lnTo>
                  <a:pt x="122" y="2"/>
                </a:lnTo>
                <a:lnTo>
                  <a:pt x="119" y="1"/>
                </a:lnTo>
                <a:lnTo>
                  <a:pt x="116" y="0"/>
                </a:lnTo>
                <a:lnTo>
                  <a:pt x="113" y="0"/>
                </a:lnTo>
                <a:lnTo>
                  <a:pt x="111" y="1"/>
                </a:lnTo>
                <a:close/>
                <a:moveTo>
                  <a:pt x="4" y="11"/>
                </a:moveTo>
                <a:lnTo>
                  <a:pt x="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7" name="Freeform 319"/>
          <p:cNvSpPr>
            <a:spLocks/>
          </p:cNvSpPr>
          <p:nvPr/>
        </p:nvSpPr>
        <p:spPr bwMode="auto">
          <a:xfrm>
            <a:off x="3463925" y="1836738"/>
            <a:ext cx="44450" cy="6350"/>
          </a:xfrm>
          <a:custGeom>
            <a:avLst/>
            <a:gdLst>
              <a:gd name="T0" fmla="*/ 2147483647 w 82"/>
              <a:gd name="T1" fmla="*/ 2147483647 h 11"/>
              <a:gd name="T2" fmla="*/ 2147483647 w 82"/>
              <a:gd name="T3" fmla="*/ 2147483647 h 11"/>
              <a:gd name="T4" fmla="*/ 2147483647 w 82"/>
              <a:gd name="T5" fmla="*/ 2147483647 h 11"/>
              <a:gd name="T6" fmla="*/ 2147483647 w 82"/>
              <a:gd name="T7" fmla="*/ 2147483647 h 11"/>
              <a:gd name="T8" fmla="*/ 2147483647 w 82"/>
              <a:gd name="T9" fmla="*/ 0 h 11"/>
              <a:gd name="T10" fmla="*/ 2147483647 w 82"/>
              <a:gd name="T11" fmla="*/ 0 h 11"/>
              <a:gd name="T12" fmla="*/ 2147483647 w 82"/>
              <a:gd name="T13" fmla="*/ 0 h 11"/>
              <a:gd name="T14" fmla="*/ 2147483647 w 82"/>
              <a:gd name="T15" fmla="*/ 0 h 11"/>
              <a:gd name="T16" fmla="*/ 2147483647 w 82"/>
              <a:gd name="T17" fmla="*/ 2147483647 h 11"/>
              <a:gd name="T18" fmla="*/ 0 w 82"/>
              <a:gd name="T19" fmla="*/ 2147483647 h 11"/>
              <a:gd name="T20" fmla="*/ 0 w 82"/>
              <a:gd name="T21" fmla="*/ 2147483647 h 11"/>
              <a:gd name="T22" fmla="*/ 0 w 82"/>
              <a:gd name="T23" fmla="*/ 2147483647 h 11"/>
              <a:gd name="T24" fmla="*/ 2147483647 w 82"/>
              <a:gd name="T25" fmla="*/ 2147483647 h 11"/>
              <a:gd name="T26" fmla="*/ 2147483647 w 82"/>
              <a:gd name="T27" fmla="*/ 2147483647 h 11"/>
              <a:gd name="T28" fmla="*/ 2147483647 w 82"/>
              <a:gd name="T29" fmla="*/ 2147483647 h 11"/>
              <a:gd name="T30" fmla="*/ 2147483647 w 82"/>
              <a:gd name="T31" fmla="*/ 2147483647 h 11"/>
              <a:gd name="T32" fmla="*/ 2147483647 w 82"/>
              <a:gd name="T33" fmla="*/ 2147483647 h 11"/>
              <a:gd name="T34" fmla="*/ 2147483647 w 82"/>
              <a:gd name="T35" fmla="*/ 2147483647 h 11"/>
              <a:gd name="T36" fmla="*/ 2147483647 w 82"/>
              <a:gd name="T37" fmla="*/ 2147483647 h 11"/>
              <a:gd name="T38" fmla="*/ 2147483647 w 82"/>
              <a:gd name="T39" fmla="*/ 2147483647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11">
                <a:moveTo>
                  <a:pt x="82" y="6"/>
                </a:moveTo>
                <a:lnTo>
                  <a:pt x="82" y="6"/>
                </a:lnTo>
                <a:lnTo>
                  <a:pt x="80" y="3"/>
                </a:lnTo>
                <a:lnTo>
                  <a:pt x="79" y="2"/>
                </a:lnTo>
                <a:lnTo>
                  <a:pt x="78" y="0"/>
                </a:lnTo>
                <a:lnTo>
                  <a:pt x="76" y="0"/>
                </a:lnTo>
                <a:lnTo>
                  <a:pt x="5" y="0"/>
                </a:lnTo>
                <a:lnTo>
                  <a:pt x="3" y="0"/>
                </a:lnTo>
                <a:lnTo>
                  <a:pt x="1" y="2"/>
                </a:lnTo>
                <a:lnTo>
                  <a:pt x="0" y="3"/>
                </a:lnTo>
                <a:lnTo>
                  <a:pt x="0" y="6"/>
                </a:lnTo>
                <a:lnTo>
                  <a:pt x="0" y="7"/>
                </a:lnTo>
                <a:lnTo>
                  <a:pt x="1" y="10"/>
                </a:lnTo>
                <a:lnTo>
                  <a:pt x="3" y="11"/>
                </a:lnTo>
                <a:lnTo>
                  <a:pt x="5" y="11"/>
                </a:lnTo>
                <a:lnTo>
                  <a:pt x="76" y="11"/>
                </a:lnTo>
                <a:lnTo>
                  <a:pt x="78" y="11"/>
                </a:lnTo>
                <a:lnTo>
                  <a:pt x="79" y="10"/>
                </a:lnTo>
                <a:lnTo>
                  <a:pt x="80" y="7"/>
                </a:lnTo>
                <a:lnTo>
                  <a:pt x="82"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8" name="Freeform 320"/>
          <p:cNvSpPr>
            <a:spLocks/>
          </p:cNvSpPr>
          <p:nvPr/>
        </p:nvSpPr>
        <p:spPr bwMode="auto">
          <a:xfrm>
            <a:off x="3479800" y="1854200"/>
            <a:ext cx="28575" cy="6350"/>
          </a:xfrm>
          <a:custGeom>
            <a:avLst/>
            <a:gdLst>
              <a:gd name="T0" fmla="*/ 2147483647 w 53"/>
              <a:gd name="T1" fmla="*/ 2147483647 h 11"/>
              <a:gd name="T2" fmla="*/ 2147483647 w 53"/>
              <a:gd name="T3" fmla="*/ 2147483647 h 11"/>
              <a:gd name="T4" fmla="*/ 2147483647 w 53"/>
              <a:gd name="T5" fmla="*/ 2147483647 h 11"/>
              <a:gd name="T6" fmla="*/ 2147483647 w 53"/>
              <a:gd name="T7" fmla="*/ 2147483647 h 11"/>
              <a:gd name="T8" fmla="*/ 2147483647 w 53"/>
              <a:gd name="T9" fmla="*/ 0 h 11"/>
              <a:gd name="T10" fmla="*/ 2147483647 w 53"/>
              <a:gd name="T11" fmla="*/ 0 h 11"/>
              <a:gd name="T12" fmla="*/ 2147483647 w 53"/>
              <a:gd name="T13" fmla="*/ 0 h 11"/>
              <a:gd name="T14" fmla="*/ 2147483647 w 53"/>
              <a:gd name="T15" fmla="*/ 0 h 11"/>
              <a:gd name="T16" fmla="*/ 2147483647 w 53"/>
              <a:gd name="T17" fmla="*/ 2147483647 h 11"/>
              <a:gd name="T18" fmla="*/ 0 w 53"/>
              <a:gd name="T19" fmla="*/ 2147483647 h 11"/>
              <a:gd name="T20" fmla="*/ 0 w 53"/>
              <a:gd name="T21" fmla="*/ 2147483647 h 11"/>
              <a:gd name="T22" fmla="*/ 0 w 53"/>
              <a:gd name="T23" fmla="*/ 2147483647 h 11"/>
              <a:gd name="T24" fmla="*/ 2147483647 w 53"/>
              <a:gd name="T25" fmla="*/ 2147483647 h 11"/>
              <a:gd name="T26" fmla="*/ 2147483647 w 53"/>
              <a:gd name="T27" fmla="*/ 2147483647 h 11"/>
              <a:gd name="T28" fmla="*/ 2147483647 w 53"/>
              <a:gd name="T29" fmla="*/ 2147483647 h 11"/>
              <a:gd name="T30" fmla="*/ 2147483647 w 53"/>
              <a:gd name="T31" fmla="*/ 2147483647 h 11"/>
              <a:gd name="T32" fmla="*/ 2147483647 w 53"/>
              <a:gd name="T33" fmla="*/ 2147483647 h 11"/>
              <a:gd name="T34" fmla="*/ 2147483647 w 53"/>
              <a:gd name="T35" fmla="*/ 2147483647 h 11"/>
              <a:gd name="T36" fmla="*/ 2147483647 w 53"/>
              <a:gd name="T37" fmla="*/ 2147483647 h 11"/>
              <a:gd name="T38" fmla="*/ 2147483647 w 53"/>
              <a:gd name="T39" fmla="*/ 2147483647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3" h="11">
                <a:moveTo>
                  <a:pt x="53" y="6"/>
                </a:moveTo>
                <a:lnTo>
                  <a:pt x="53" y="6"/>
                </a:lnTo>
                <a:lnTo>
                  <a:pt x="51" y="3"/>
                </a:lnTo>
                <a:lnTo>
                  <a:pt x="50" y="2"/>
                </a:lnTo>
                <a:lnTo>
                  <a:pt x="49" y="0"/>
                </a:lnTo>
                <a:lnTo>
                  <a:pt x="47" y="0"/>
                </a:lnTo>
                <a:lnTo>
                  <a:pt x="4" y="0"/>
                </a:lnTo>
                <a:lnTo>
                  <a:pt x="2" y="0"/>
                </a:lnTo>
                <a:lnTo>
                  <a:pt x="1" y="2"/>
                </a:lnTo>
                <a:lnTo>
                  <a:pt x="0" y="3"/>
                </a:lnTo>
                <a:lnTo>
                  <a:pt x="0" y="6"/>
                </a:lnTo>
                <a:lnTo>
                  <a:pt x="0" y="7"/>
                </a:lnTo>
                <a:lnTo>
                  <a:pt x="1" y="10"/>
                </a:lnTo>
                <a:lnTo>
                  <a:pt x="2" y="10"/>
                </a:lnTo>
                <a:lnTo>
                  <a:pt x="4" y="11"/>
                </a:lnTo>
                <a:lnTo>
                  <a:pt x="47" y="11"/>
                </a:lnTo>
                <a:lnTo>
                  <a:pt x="49" y="11"/>
                </a:lnTo>
                <a:lnTo>
                  <a:pt x="50" y="10"/>
                </a:lnTo>
                <a:lnTo>
                  <a:pt x="51" y="7"/>
                </a:lnTo>
                <a:lnTo>
                  <a:pt x="53" y="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09" name="Freeform 321"/>
          <p:cNvSpPr>
            <a:spLocks/>
          </p:cNvSpPr>
          <p:nvPr/>
        </p:nvSpPr>
        <p:spPr bwMode="auto">
          <a:xfrm>
            <a:off x="3490913" y="1871663"/>
            <a:ext cx="17462" cy="6350"/>
          </a:xfrm>
          <a:custGeom>
            <a:avLst/>
            <a:gdLst>
              <a:gd name="T0" fmla="*/ 2147483647 w 34"/>
              <a:gd name="T1" fmla="*/ 0 h 11"/>
              <a:gd name="T2" fmla="*/ 2147483647 w 34"/>
              <a:gd name="T3" fmla="*/ 0 h 11"/>
              <a:gd name="T4" fmla="*/ 2147483647 w 34"/>
              <a:gd name="T5" fmla="*/ 0 h 11"/>
              <a:gd name="T6" fmla="*/ 2147483647 w 34"/>
              <a:gd name="T7" fmla="*/ 2147483647 h 11"/>
              <a:gd name="T8" fmla="*/ 2147483647 w 34"/>
              <a:gd name="T9" fmla="*/ 2147483647 h 11"/>
              <a:gd name="T10" fmla="*/ 0 w 34"/>
              <a:gd name="T11" fmla="*/ 2147483647 h 11"/>
              <a:gd name="T12" fmla="*/ 2147483647 w 34"/>
              <a:gd name="T13" fmla="*/ 2147483647 h 11"/>
              <a:gd name="T14" fmla="*/ 2147483647 w 34"/>
              <a:gd name="T15" fmla="*/ 2147483647 h 11"/>
              <a:gd name="T16" fmla="*/ 2147483647 w 34"/>
              <a:gd name="T17" fmla="*/ 2147483647 h 11"/>
              <a:gd name="T18" fmla="*/ 2147483647 w 34"/>
              <a:gd name="T19" fmla="*/ 2147483647 h 11"/>
              <a:gd name="T20" fmla="*/ 2147483647 w 34"/>
              <a:gd name="T21" fmla="*/ 2147483647 h 11"/>
              <a:gd name="T22" fmla="*/ 2147483647 w 34"/>
              <a:gd name="T23" fmla="*/ 2147483647 h 11"/>
              <a:gd name="T24" fmla="*/ 2147483647 w 34"/>
              <a:gd name="T25" fmla="*/ 2147483647 h 11"/>
              <a:gd name="T26" fmla="*/ 2147483647 w 34"/>
              <a:gd name="T27" fmla="*/ 2147483647 h 11"/>
              <a:gd name="T28" fmla="*/ 2147483647 w 34"/>
              <a:gd name="T29" fmla="*/ 2147483647 h 11"/>
              <a:gd name="T30" fmla="*/ 2147483647 w 34"/>
              <a:gd name="T31" fmla="*/ 2147483647 h 11"/>
              <a:gd name="T32" fmla="*/ 2147483647 w 34"/>
              <a:gd name="T33" fmla="*/ 2147483647 h 11"/>
              <a:gd name="T34" fmla="*/ 2147483647 w 34"/>
              <a:gd name="T35" fmla="*/ 0 h 11"/>
              <a:gd name="T36" fmla="*/ 2147483647 w 34"/>
              <a:gd name="T37" fmla="*/ 0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 h="11">
                <a:moveTo>
                  <a:pt x="28" y="0"/>
                </a:moveTo>
                <a:lnTo>
                  <a:pt x="5" y="0"/>
                </a:lnTo>
                <a:lnTo>
                  <a:pt x="4" y="0"/>
                </a:lnTo>
                <a:lnTo>
                  <a:pt x="1" y="1"/>
                </a:lnTo>
                <a:lnTo>
                  <a:pt x="1" y="3"/>
                </a:lnTo>
                <a:lnTo>
                  <a:pt x="0" y="5"/>
                </a:lnTo>
                <a:lnTo>
                  <a:pt x="1" y="7"/>
                </a:lnTo>
                <a:lnTo>
                  <a:pt x="1" y="9"/>
                </a:lnTo>
                <a:lnTo>
                  <a:pt x="4" y="9"/>
                </a:lnTo>
                <a:lnTo>
                  <a:pt x="5" y="11"/>
                </a:lnTo>
                <a:lnTo>
                  <a:pt x="28" y="11"/>
                </a:lnTo>
                <a:lnTo>
                  <a:pt x="30" y="9"/>
                </a:lnTo>
                <a:lnTo>
                  <a:pt x="31" y="9"/>
                </a:lnTo>
                <a:lnTo>
                  <a:pt x="32" y="7"/>
                </a:lnTo>
                <a:lnTo>
                  <a:pt x="34" y="5"/>
                </a:lnTo>
                <a:lnTo>
                  <a:pt x="32" y="3"/>
                </a:lnTo>
                <a:lnTo>
                  <a:pt x="31" y="1"/>
                </a:lnTo>
                <a:lnTo>
                  <a:pt x="30" y="0"/>
                </a:lnTo>
                <a:lnTo>
                  <a:pt x="2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910" name="组合 32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3475" y="3571875"/>
            <a:ext cx="14605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11" name="Freeform 327"/>
          <p:cNvSpPr>
            <a:spLocks/>
          </p:cNvSpPr>
          <p:nvPr/>
        </p:nvSpPr>
        <p:spPr bwMode="auto">
          <a:xfrm>
            <a:off x="5337175" y="3659188"/>
            <a:ext cx="26988" cy="30162"/>
          </a:xfrm>
          <a:custGeom>
            <a:avLst/>
            <a:gdLst>
              <a:gd name="T0" fmla="*/ 2147483647 w 51"/>
              <a:gd name="T1" fmla="*/ 0 h 57"/>
              <a:gd name="T2" fmla="*/ 2147483647 w 51"/>
              <a:gd name="T3" fmla="*/ 0 h 57"/>
              <a:gd name="T4" fmla="*/ 2147483647 w 51"/>
              <a:gd name="T5" fmla="*/ 2147483647 h 57"/>
              <a:gd name="T6" fmla="*/ 2147483647 w 51"/>
              <a:gd name="T7" fmla="*/ 2147483647 h 57"/>
              <a:gd name="T8" fmla="*/ 2147483647 w 51"/>
              <a:gd name="T9" fmla="*/ 2147483647 h 57"/>
              <a:gd name="T10" fmla="*/ 0 w 51"/>
              <a:gd name="T11" fmla="*/ 2147483647 h 57"/>
              <a:gd name="T12" fmla="*/ 0 w 51"/>
              <a:gd name="T13" fmla="*/ 2147483647 h 57"/>
              <a:gd name="T14" fmla="*/ 2147483647 w 51"/>
              <a:gd name="T15" fmla="*/ 2147483647 h 57"/>
              <a:gd name="T16" fmla="*/ 2147483647 w 51"/>
              <a:gd name="T17" fmla="*/ 2147483647 h 57"/>
              <a:gd name="T18" fmla="*/ 2147483647 w 51"/>
              <a:gd name="T19" fmla="*/ 2147483647 h 57"/>
              <a:gd name="T20" fmla="*/ 2147483647 w 51"/>
              <a:gd name="T21" fmla="*/ 2147483647 h 57"/>
              <a:gd name="T22" fmla="*/ 2147483647 w 51"/>
              <a:gd name="T23" fmla="*/ 2147483647 h 57"/>
              <a:gd name="T24" fmla="*/ 2147483647 w 51"/>
              <a:gd name="T25" fmla="*/ 2147483647 h 57"/>
              <a:gd name="T26" fmla="*/ 2147483647 w 51"/>
              <a:gd name="T27" fmla="*/ 2147483647 h 57"/>
              <a:gd name="T28" fmla="*/ 2147483647 w 51"/>
              <a:gd name="T29" fmla="*/ 2147483647 h 57"/>
              <a:gd name="T30" fmla="*/ 2147483647 w 51"/>
              <a:gd name="T31" fmla="*/ 2147483647 h 57"/>
              <a:gd name="T32" fmla="*/ 2147483647 w 51"/>
              <a:gd name="T33" fmla="*/ 2147483647 h 57"/>
              <a:gd name="T34" fmla="*/ 2147483647 w 51"/>
              <a:gd name="T35" fmla="*/ 2147483647 h 57"/>
              <a:gd name="T36" fmla="*/ 2147483647 w 51"/>
              <a:gd name="T37" fmla="*/ 2147483647 h 57"/>
              <a:gd name="T38" fmla="*/ 2147483647 w 51"/>
              <a:gd name="T39" fmla="*/ 2147483647 h 57"/>
              <a:gd name="T40" fmla="*/ 2147483647 w 51"/>
              <a:gd name="T41" fmla="*/ 0 h 57"/>
              <a:gd name="T42" fmla="*/ 2147483647 w 51"/>
              <a:gd name="T43" fmla="*/ 0 h 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1" h="57">
                <a:moveTo>
                  <a:pt x="14" y="0"/>
                </a:moveTo>
                <a:lnTo>
                  <a:pt x="14" y="0"/>
                </a:lnTo>
                <a:lnTo>
                  <a:pt x="9" y="1"/>
                </a:lnTo>
                <a:lnTo>
                  <a:pt x="4" y="4"/>
                </a:lnTo>
                <a:lnTo>
                  <a:pt x="2" y="8"/>
                </a:lnTo>
                <a:lnTo>
                  <a:pt x="0" y="14"/>
                </a:lnTo>
                <a:lnTo>
                  <a:pt x="0" y="45"/>
                </a:lnTo>
                <a:lnTo>
                  <a:pt x="2" y="51"/>
                </a:lnTo>
                <a:lnTo>
                  <a:pt x="4" y="55"/>
                </a:lnTo>
                <a:lnTo>
                  <a:pt x="9" y="57"/>
                </a:lnTo>
                <a:lnTo>
                  <a:pt x="14" y="57"/>
                </a:lnTo>
                <a:lnTo>
                  <a:pt x="37" y="57"/>
                </a:lnTo>
                <a:lnTo>
                  <a:pt x="43" y="57"/>
                </a:lnTo>
                <a:lnTo>
                  <a:pt x="47" y="55"/>
                </a:lnTo>
                <a:lnTo>
                  <a:pt x="49" y="51"/>
                </a:lnTo>
                <a:lnTo>
                  <a:pt x="51" y="45"/>
                </a:lnTo>
                <a:lnTo>
                  <a:pt x="51" y="14"/>
                </a:lnTo>
                <a:lnTo>
                  <a:pt x="49" y="8"/>
                </a:lnTo>
                <a:lnTo>
                  <a:pt x="47" y="4"/>
                </a:lnTo>
                <a:lnTo>
                  <a:pt x="43" y="1"/>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2" name="Freeform 328"/>
          <p:cNvSpPr>
            <a:spLocks/>
          </p:cNvSpPr>
          <p:nvPr/>
        </p:nvSpPr>
        <p:spPr bwMode="auto">
          <a:xfrm>
            <a:off x="5294313" y="3614738"/>
            <a:ext cx="28575" cy="74612"/>
          </a:xfrm>
          <a:custGeom>
            <a:avLst/>
            <a:gdLst>
              <a:gd name="T0" fmla="*/ 2147483647 w 50"/>
              <a:gd name="T1" fmla="*/ 0 h 139"/>
              <a:gd name="T2" fmla="*/ 2147483647 w 50"/>
              <a:gd name="T3" fmla="*/ 0 h 139"/>
              <a:gd name="T4" fmla="*/ 2147483647 w 50"/>
              <a:gd name="T5" fmla="*/ 2147483647 h 139"/>
              <a:gd name="T6" fmla="*/ 2147483647 w 50"/>
              <a:gd name="T7" fmla="*/ 2147483647 h 139"/>
              <a:gd name="T8" fmla="*/ 2147483647 w 50"/>
              <a:gd name="T9" fmla="*/ 2147483647 h 139"/>
              <a:gd name="T10" fmla="*/ 0 w 50"/>
              <a:gd name="T11" fmla="*/ 2147483647 h 139"/>
              <a:gd name="T12" fmla="*/ 0 w 50"/>
              <a:gd name="T13" fmla="*/ 2147483647 h 139"/>
              <a:gd name="T14" fmla="*/ 2147483647 w 50"/>
              <a:gd name="T15" fmla="*/ 2147483647 h 139"/>
              <a:gd name="T16" fmla="*/ 2147483647 w 50"/>
              <a:gd name="T17" fmla="*/ 2147483647 h 139"/>
              <a:gd name="T18" fmla="*/ 2147483647 w 50"/>
              <a:gd name="T19" fmla="*/ 2147483647 h 139"/>
              <a:gd name="T20" fmla="*/ 2147483647 w 50"/>
              <a:gd name="T21" fmla="*/ 2147483647 h 139"/>
              <a:gd name="T22" fmla="*/ 2147483647 w 50"/>
              <a:gd name="T23" fmla="*/ 2147483647 h 139"/>
              <a:gd name="T24" fmla="*/ 2147483647 w 50"/>
              <a:gd name="T25" fmla="*/ 2147483647 h 139"/>
              <a:gd name="T26" fmla="*/ 2147483647 w 50"/>
              <a:gd name="T27" fmla="*/ 2147483647 h 139"/>
              <a:gd name="T28" fmla="*/ 2147483647 w 50"/>
              <a:gd name="T29" fmla="*/ 2147483647 h 139"/>
              <a:gd name="T30" fmla="*/ 2147483647 w 50"/>
              <a:gd name="T31" fmla="*/ 2147483647 h 139"/>
              <a:gd name="T32" fmla="*/ 2147483647 w 50"/>
              <a:gd name="T33" fmla="*/ 2147483647 h 139"/>
              <a:gd name="T34" fmla="*/ 2147483647 w 50"/>
              <a:gd name="T35" fmla="*/ 2147483647 h 139"/>
              <a:gd name="T36" fmla="*/ 2147483647 w 50"/>
              <a:gd name="T37" fmla="*/ 2147483647 h 139"/>
              <a:gd name="T38" fmla="*/ 2147483647 w 50"/>
              <a:gd name="T39" fmla="*/ 2147483647 h 139"/>
              <a:gd name="T40" fmla="*/ 2147483647 w 50"/>
              <a:gd name="T41" fmla="*/ 0 h 139"/>
              <a:gd name="T42" fmla="*/ 2147483647 w 50"/>
              <a:gd name="T43" fmla="*/ 0 h 1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39">
                <a:moveTo>
                  <a:pt x="14" y="0"/>
                </a:moveTo>
                <a:lnTo>
                  <a:pt x="14" y="0"/>
                </a:lnTo>
                <a:lnTo>
                  <a:pt x="8" y="2"/>
                </a:lnTo>
                <a:lnTo>
                  <a:pt x="4" y="4"/>
                </a:lnTo>
                <a:lnTo>
                  <a:pt x="1" y="8"/>
                </a:lnTo>
                <a:lnTo>
                  <a:pt x="0" y="14"/>
                </a:lnTo>
                <a:lnTo>
                  <a:pt x="0" y="127"/>
                </a:lnTo>
                <a:lnTo>
                  <a:pt x="1" y="133"/>
                </a:lnTo>
                <a:lnTo>
                  <a:pt x="4" y="137"/>
                </a:lnTo>
                <a:lnTo>
                  <a:pt x="8" y="139"/>
                </a:lnTo>
                <a:lnTo>
                  <a:pt x="14" y="139"/>
                </a:lnTo>
                <a:lnTo>
                  <a:pt x="37" y="139"/>
                </a:lnTo>
                <a:lnTo>
                  <a:pt x="42" y="139"/>
                </a:lnTo>
                <a:lnTo>
                  <a:pt x="46" y="137"/>
                </a:lnTo>
                <a:lnTo>
                  <a:pt x="49" y="133"/>
                </a:lnTo>
                <a:lnTo>
                  <a:pt x="50" y="127"/>
                </a:lnTo>
                <a:lnTo>
                  <a:pt x="50" y="14"/>
                </a:lnTo>
                <a:lnTo>
                  <a:pt x="49" y="8"/>
                </a:lnTo>
                <a:lnTo>
                  <a:pt x="46" y="4"/>
                </a:lnTo>
                <a:lnTo>
                  <a:pt x="42" y="2"/>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3" name="Freeform 329"/>
          <p:cNvSpPr>
            <a:spLocks/>
          </p:cNvSpPr>
          <p:nvPr/>
        </p:nvSpPr>
        <p:spPr bwMode="auto">
          <a:xfrm>
            <a:off x="5253038" y="3625850"/>
            <a:ext cx="26987" cy="63500"/>
          </a:xfrm>
          <a:custGeom>
            <a:avLst/>
            <a:gdLst>
              <a:gd name="T0" fmla="*/ 2147483647 w 51"/>
              <a:gd name="T1" fmla="*/ 0 h 117"/>
              <a:gd name="T2" fmla="*/ 2147483647 w 51"/>
              <a:gd name="T3" fmla="*/ 0 h 117"/>
              <a:gd name="T4" fmla="*/ 2147483647 w 51"/>
              <a:gd name="T5" fmla="*/ 2147483647 h 117"/>
              <a:gd name="T6" fmla="*/ 2147483647 w 51"/>
              <a:gd name="T7" fmla="*/ 2147483647 h 117"/>
              <a:gd name="T8" fmla="*/ 2147483647 w 51"/>
              <a:gd name="T9" fmla="*/ 2147483647 h 117"/>
              <a:gd name="T10" fmla="*/ 0 w 51"/>
              <a:gd name="T11" fmla="*/ 2147483647 h 117"/>
              <a:gd name="T12" fmla="*/ 0 w 51"/>
              <a:gd name="T13" fmla="*/ 2147483647 h 117"/>
              <a:gd name="T14" fmla="*/ 2147483647 w 51"/>
              <a:gd name="T15" fmla="*/ 2147483647 h 117"/>
              <a:gd name="T16" fmla="*/ 2147483647 w 51"/>
              <a:gd name="T17" fmla="*/ 2147483647 h 117"/>
              <a:gd name="T18" fmla="*/ 2147483647 w 51"/>
              <a:gd name="T19" fmla="*/ 2147483647 h 117"/>
              <a:gd name="T20" fmla="*/ 2147483647 w 51"/>
              <a:gd name="T21" fmla="*/ 2147483647 h 117"/>
              <a:gd name="T22" fmla="*/ 2147483647 w 51"/>
              <a:gd name="T23" fmla="*/ 2147483647 h 117"/>
              <a:gd name="T24" fmla="*/ 2147483647 w 51"/>
              <a:gd name="T25" fmla="*/ 2147483647 h 117"/>
              <a:gd name="T26" fmla="*/ 2147483647 w 51"/>
              <a:gd name="T27" fmla="*/ 2147483647 h 117"/>
              <a:gd name="T28" fmla="*/ 2147483647 w 51"/>
              <a:gd name="T29" fmla="*/ 2147483647 h 117"/>
              <a:gd name="T30" fmla="*/ 2147483647 w 51"/>
              <a:gd name="T31" fmla="*/ 2147483647 h 117"/>
              <a:gd name="T32" fmla="*/ 2147483647 w 51"/>
              <a:gd name="T33" fmla="*/ 2147483647 h 117"/>
              <a:gd name="T34" fmla="*/ 2147483647 w 51"/>
              <a:gd name="T35" fmla="*/ 2147483647 h 117"/>
              <a:gd name="T36" fmla="*/ 2147483647 w 51"/>
              <a:gd name="T37" fmla="*/ 2147483647 h 117"/>
              <a:gd name="T38" fmla="*/ 2147483647 w 51"/>
              <a:gd name="T39" fmla="*/ 2147483647 h 117"/>
              <a:gd name="T40" fmla="*/ 2147483647 w 51"/>
              <a:gd name="T41" fmla="*/ 0 h 117"/>
              <a:gd name="T42" fmla="*/ 2147483647 w 51"/>
              <a:gd name="T43" fmla="*/ 0 h 1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1" h="117">
                <a:moveTo>
                  <a:pt x="14" y="0"/>
                </a:moveTo>
                <a:lnTo>
                  <a:pt x="14" y="0"/>
                </a:lnTo>
                <a:lnTo>
                  <a:pt x="9" y="1"/>
                </a:lnTo>
                <a:lnTo>
                  <a:pt x="5" y="4"/>
                </a:lnTo>
                <a:lnTo>
                  <a:pt x="2" y="8"/>
                </a:lnTo>
                <a:lnTo>
                  <a:pt x="0" y="14"/>
                </a:lnTo>
                <a:lnTo>
                  <a:pt x="0" y="105"/>
                </a:lnTo>
                <a:lnTo>
                  <a:pt x="2" y="111"/>
                </a:lnTo>
                <a:lnTo>
                  <a:pt x="5" y="115"/>
                </a:lnTo>
                <a:lnTo>
                  <a:pt x="9" y="117"/>
                </a:lnTo>
                <a:lnTo>
                  <a:pt x="14" y="117"/>
                </a:lnTo>
                <a:lnTo>
                  <a:pt x="37" y="117"/>
                </a:lnTo>
                <a:lnTo>
                  <a:pt x="43" y="117"/>
                </a:lnTo>
                <a:lnTo>
                  <a:pt x="47" y="115"/>
                </a:lnTo>
                <a:lnTo>
                  <a:pt x="50" y="111"/>
                </a:lnTo>
                <a:lnTo>
                  <a:pt x="51" y="105"/>
                </a:lnTo>
                <a:lnTo>
                  <a:pt x="51" y="14"/>
                </a:lnTo>
                <a:lnTo>
                  <a:pt x="50" y="8"/>
                </a:lnTo>
                <a:lnTo>
                  <a:pt x="47" y="4"/>
                </a:lnTo>
                <a:lnTo>
                  <a:pt x="43" y="1"/>
                </a:lnTo>
                <a:lnTo>
                  <a:pt x="37" y="0"/>
                </a:lnTo>
                <a:lnTo>
                  <a:pt x="1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4" name="Freeform 330"/>
          <p:cNvSpPr>
            <a:spLocks/>
          </p:cNvSpPr>
          <p:nvPr/>
        </p:nvSpPr>
        <p:spPr bwMode="auto">
          <a:xfrm>
            <a:off x="5237163" y="3700463"/>
            <a:ext cx="146050" cy="11112"/>
          </a:xfrm>
          <a:custGeom>
            <a:avLst/>
            <a:gdLst>
              <a:gd name="T0" fmla="*/ 2147483647 w 272"/>
              <a:gd name="T1" fmla="*/ 0 h 22"/>
              <a:gd name="T2" fmla="*/ 2147483647 w 272"/>
              <a:gd name="T3" fmla="*/ 0 h 22"/>
              <a:gd name="T4" fmla="*/ 2147483647 w 272"/>
              <a:gd name="T5" fmla="*/ 0 h 22"/>
              <a:gd name="T6" fmla="*/ 2147483647 w 272"/>
              <a:gd name="T7" fmla="*/ 2147483647 h 22"/>
              <a:gd name="T8" fmla="*/ 0 w 272"/>
              <a:gd name="T9" fmla="*/ 2147483647 h 22"/>
              <a:gd name="T10" fmla="*/ 0 w 272"/>
              <a:gd name="T11" fmla="*/ 2147483647 h 22"/>
              <a:gd name="T12" fmla="*/ 0 w 272"/>
              <a:gd name="T13" fmla="*/ 2147483647 h 22"/>
              <a:gd name="T14" fmla="*/ 2147483647 w 272"/>
              <a:gd name="T15" fmla="*/ 2147483647 h 22"/>
              <a:gd name="T16" fmla="*/ 2147483647 w 272"/>
              <a:gd name="T17" fmla="*/ 2147483647 h 22"/>
              <a:gd name="T18" fmla="*/ 2147483647 w 272"/>
              <a:gd name="T19" fmla="*/ 2147483647 h 22"/>
              <a:gd name="T20" fmla="*/ 2147483647 w 272"/>
              <a:gd name="T21" fmla="*/ 2147483647 h 22"/>
              <a:gd name="T22" fmla="*/ 2147483647 w 272"/>
              <a:gd name="T23" fmla="*/ 2147483647 h 22"/>
              <a:gd name="T24" fmla="*/ 2147483647 w 272"/>
              <a:gd name="T25" fmla="*/ 2147483647 h 22"/>
              <a:gd name="T26" fmla="*/ 2147483647 w 272"/>
              <a:gd name="T27" fmla="*/ 2147483647 h 22"/>
              <a:gd name="T28" fmla="*/ 2147483647 w 272"/>
              <a:gd name="T29" fmla="*/ 2147483647 h 22"/>
              <a:gd name="T30" fmla="*/ 2147483647 w 272"/>
              <a:gd name="T31" fmla="*/ 2147483647 h 22"/>
              <a:gd name="T32" fmla="*/ 2147483647 w 272"/>
              <a:gd name="T33" fmla="*/ 2147483647 h 22"/>
              <a:gd name="T34" fmla="*/ 2147483647 w 272"/>
              <a:gd name="T35" fmla="*/ 0 h 22"/>
              <a:gd name="T36" fmla="*/ 2147483647 w 272"/>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2" h="22">
                <a:moveTo>
                  <a:pt x="261" y="0"/>
                </a:moveTo>
                <a:lnTo>
                  <a:pt x="11" y="0"/>
                </a:lnTo>
                <a:lnTo>
                  <a:pt x="6" y="0"/>
                </a:lnTo>
                <a:lnTo>
                  <a:pt x="3" y="3"/>
                </a:lnTo>
                <a:lnTo>
                  <a:pt x="0" y="6"/>
                </a:lnTo>
                <a:lnTo>
                  <a:pt x="0" y="11"/>
                </a:lnTo>
                <a:lnTo>
                  <a:pt x="0" y="15"/>
                </a:lnTo>
                <a:lnTo>
                  <a:pt x="3" y="20"/>
                </a:lnTo>
                <a:lnTo>
                  <a:pt x="6" y="22"/>
                </a:lnTo>
                <a:lnTo>
                  <a:pt x="11" y="22"/>
                </a:lnTo>
                <a:lnTo>
                  <a:pt x="261" y="22"/>
                </a:lnTo>
                <a:lnTo>
                  <a:pt x="265" y="22"/>
                </a:lnTo>
                <a:lnTo>
                  <a:pt x="269" y="20"/>
                </a:lnTo>
                <a:lnTo>
                  <a:pt x="272" y="15"/>
                </a:lnTo>
                <a:lnTo>
                  <a:pt x="272" y="11"/>
                </a:lnTo>
                <a:lnTo>
                  <a:pt x="272" y="6"/>
                </a:lnTo>
                <a:lnTo>
                  <a:pt x="269" y="3"/>
                </a:lnTo>
                <a:lnTo>
                  <a:pt x="265" y="0"/>
                </a:lnTo>
                <a:lnTo>
                  <a:pt x="26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5" name="Freeform 331"/>
          <p:cNvSpPr>
            <a:spLocks/>
          </p:cNvSpPr>
          <p:nvPr/>
        </p:nvSpPr>
        <p:spPr bwMode="auto">
          <a:xfrm>
            <a:off x="5246688" y="3575050"/>
            <a:ext cx="122237" cy="53975"/>
          </a:xfrm>
          <a:custGeom>
            <a:avLst/>
            <a:gdLst>
              <a:gd name="T0" fmla="*/ 2147483647 w 225"/>
              <a:gd name="T1" fmla="*/ 2147483647 h 101"/>
              <a:gd name="T2" fmla="*/ 2147483647 w 225"/>
              <a:gd name="T3" fmla="*/ 2147483647 h 101"/>
              <a:gd name="T4" fmla="*/ 2147483647 w 225"/>
              <a:gd name="T5" fmla="*/ 2147483647 h 101"/>
              <a:gd name="T6" fmla="*/ 2147483647 w 225"/>
              <a:gd name="T7" fmla="*/ 2147483647 h 101"/>
              <a:gd name="T8" fmla="*/ 2147483647 w 225"/>
              <a:gd name="T9" fmla="*/ 2147483647 h 101"/>
              <a:gd name="T10" fmla="*/ 2147483647 w 225"/>
              <a:gd name="T11" fmla="*/ 2147483647 h 101"/>
              <a:gd name="T12" fmla="*/ 2147483647 w 225"/>
              <a:gd name="T13" fmla="*/ 2147483647 h 101"/>
              <a:gd name="T14" fmla="*/ 2147483647 w 225"/>
              <a:gd name="T15" fmla="*/ 2147483647 h 101"/>
              <a:gd name="T16" fmla="*/ 2147483647 w 225"/>
              <a:gd name="T17" fmla="*/ 2147483647 h 101"/>
              <a:gd name="T18" fmla="*/ 2147483647 w 225"/>
              <a:gd name="T19" fmla="*/ 2147483647 h 101"/>
              <a:gd name="T20" fmla="*/ 2147483647 w 225"/>
              <a:gd name="T21" fmla="*/ 2147483647 h 101"/>
              <a:gd name="T22" fmla="*/ 2147483647 w 225"/>
              <a:gd name="T23" fmla="*/ 2147483647 h 101"/>
              <a:gd name="T24" fmla="*/ 2147483647 w 225"/>
              <a:gd name="T25" fmla="*/ 2147483647 h 101"/>
              <a:gd name="T26" fmla="*/ 2147483647 w 225"/>
              <a:gd name="T27" fmla="*/ 2147483647 h 101"/>
              <a:gd name="T28" fmla="*/ 2147483647 w 225"/>
              <a:gd name="T29" fmla="*/ 2147483647 h 101"/>
              <a:gd name="T30" fmla="*/ 2147483647 w 225"/>
              <a:gd name="T31" fmla="*/ 2147483647 h 101"/>
              <a:gd name="T32" fmla="*/ 2147483647 w 225"/>
              <a:gd name="T33" fmla="*/ 2147483647 h 101"/>
              <a:gd name="T34" fmla="*/ 2147483647 w 225"/>
              <a:gd name="T35" fmla="*/ 2147483647 h 101"/>
              <a:gd name="T36" fmla="*/ 2147483647 w 225"/>
              <a:gd name="T37" fmla="*/ 2147483647 h 101"/>
              <a:gd name="T38" fmla="*/ 2147483647 w 225"/>
              <a:gd name="T39" fmla="*/ 2147483647 h 101"/>
              <a:gd name="T40" fmla="*/ 2147483647 w 225"/>
              <a:gd name="T41" fmla="*/ 2147483647 h 101"/>
              <a:gd name="T42" fmla="*/ 2147483647 w 225"/>
              <a:gd name="T43" fmla="*/ 2147483647 h 101"/>
              <a:gd name="T44" fmla="*/ 2147483647 w 225"/>
              <a:gd name="T45" fmla="*/ 0 h 101"/>
              <a:gd name="T46" fmla="*/ 2147483647 w 225"/>
              <a:gd name="T47" fmla="*/ 2147483647 h 101"/>
              <a:gd name="T48" fmla="*/ 2147483647 w 225"/>
              <a:gd name="T49" fmla="*/ 2147483647 h 101"/>
              <a:gd name="T50" fmla="*/ 2147483647 w 225"/>
              <a:gd name="T51" fmla="*/ 2147483647 h 101"/>
              <a:gd name="T52" fmla="*/ 2147483647 w 225"/>
              <a:gd name="T53" fmla="*/ 2147483647 h 101"/>
              <a:gd name="T54" fmla="*/ 2147483647 w 225"/>
              <a:gd name="T55" fmla="*/ 2147483647 h 101"/>
              <a:gd name="T56" fmla="*/ 2147483647 w 225"/>
              <a:gd name="T57" fmla="*/ 2147483647 h 101"/>
              <a:gd name="T58" fmla="*/ 2147483647 w 225"/>
              <a:gd name="T59" fmla="*/ 2147483647 h 101"/>
              <a:gd name="T60" fmla="*/ 2147483647 w 225"/>
              <a:gd name="T61" fmla="*/ 2147483647 h 101"/>
              <a:gd name="T62" fmla="*/ 0 w 225"/>
              <a:gd name="T63" fmla="*/ 2147483647 h 101"/>
              <a:gd name="T64" fmla="*/ 0 w 225"/>
              <a:gd name="T65" fmla="*/ 2147483647 h 101"/>
              <a:gd name="T66" fmla="*/ 0 w 225"/>
              <a:gd name="T67" fmla="*/ 2147483647 h 101"/>
              <a:gd name="T68" fmla="*/ 2147483647 w 225"/>
              <a:gd name="T69" fmla="*/ 2147483647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5" h="101">
                <a:moveTo>
                  <a:pt x="32" y="66"/>
                </a:moveTo>
                <a:lnTo>
                  <a:pt x="32" y="66"/>
                </a:lnTo>
                <a:lnTo>
                  <a:pt x="33" y="67"/>
                </a:lnTo>
                <a:lnTo>
                  <a:pt x="36" y="69"/>
                </a:lnTo>
                <a:lnTo>
                  <a:pt x="37" y="69"/>
                </a:lnTo>
                <a:lnTo>
                  <a:pt x="40" y="67"/>
                </a:lnTo>
                <a:lnTo>
                  <a:pt x="113" y="13"/>
                </a:lnTo>
                <a:lnTo>
                  <a:pt x="193" y="78"/>
                </a:lnTo>
                <a:lnTo>
                  <a:pt x="187" y="84"/>
                </a:lnTo>
                <a:lnTo>
                  <a:pt x="187" y="85"/>
                </a:lnTo>
                <a:lnTo>
                  <a:pt x="187" y="86"/>
                </a:lnTo>
                <a:lnTo>
                  <a:pt x="189" y="88"/>
                </a:lnTo>
                <a:lnTo>
                  <a:pt x="190" y="89"/>
                </a:lnTo>
                <a:lnTo>
                  <a:pt x="223" y="101"/>
                </a:lnTo>
                <a:lnTo>
                  <a:pt x="225" y="100"/>
                </a:lnTo>
                <a:lnTo>
                  <a:pt x="225" y="99"/>
                </a:lnTo>
                <a:lnTo>
                  <a:pt x="213" y="66"/>
                </a:lnTo>
                <a:lnTo>
                  <a:pt x="212" y="63"/>
                </a:lnTo>
                <a:lnTo>
                  <a:pt x="210" y="62"/>
                </a:lnTo>
                <a:lnTo>
                  <a:pt x="209" y="62"/>
                </a:lnTo>
                <a:lnTo>
                  <a:pt x="201" y="70"/>
                </a:lnTo>
                <a:lnTo>
                  <a:pt x="116" y="2"/>
                </a:lnTo>
                <a:lnTo>
                  <a:pt x="113" y="0"/>
                </a:lnTo>
                <a:lnTo>
                  <a:pt x="109" y="2"/>
                </a:lnTo>
                <a:lnTo>
                  <a:pt x="38" y="55"/>
                </a:lnTo>
                <a:lnTo>
                  <a:pt x="10" y="9"/>
                </a:lnTo>
                <a:lnTo>
                  <a:pt x="8" y="7"/>
                </a:lnTo>
                <a:lnTo>
                  <a:pt x="7" y="6"/>
                </a:lnTo>
                <a:lnTo>
                  <a:pt x="4" y="6"/>
                </a:lnTo>
                <a:lnTo>
                  <a:pt x="3" y="7"/>
                </a:lnTo>
                <a:lnTo>
                  <a:pt x="2" y="9"/>
                </a:lnTo>
                <a:lnTo>
                  <a:pt x="0" y="10"/>
                </a:lnTo>
                <a:lnTo>
                  <a:pt x="0" y="13"/>
                </a:lnTo>
                <a:lnTo>
                  <a:pt x="0" y="14"/>
                </a:lnTo>
                <a:lnTo>
                  <a:pt x="32" y="6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6" name="Freeform 332"/>
          <p:cNvSpPr>
            <a:spLocks noEditPoints="1"/>
          </p:cNvSpPr>
          <p:nvPr/>
        </p:nvSpPr>
        <p:spPr bwMode="auto">
          <a:xfrm>
            <a:off x="5238750" y="1501775"/>
            <a:ext cx="142875" cy="146050"/>
          </a:xfrm>
          <a:custGeom>
            <a:avLst/>
            <a:gdLst>
              <a:gd name="T0" fmla="*/ 2147483647 w 263"/>
              <a:gd name="T1" fmla="*/ 0 h 273"/>
              <a:gd name="T2" fmla="*/ 2147483647 w 263"/>
              <a:gd name="T3" fmla="*/ 0 h 273"/>
              <a:gd name="T4" fmla="*/ 2147483647 w 263"/>
              <a:gd name="T5" fmla="*/ 0 h 273"/>
              <a:gd name="T6" fmla="*/ 2147483647 w 263"/>
              <a:gd name="T7" fmla="*/ 2147483647 h 273"/>
              <a:gd name="T8" fmla="*/ 0 w 263"/>
              <a:gd name="T9" fmla="*/ 2147483647 h 273"/>
              <a:gd name="T10" fmla="*/ 2147483647 w 263"/>
              <a:gd name="T11" fmla="*/ 2147483647 h 273"/>
              <a:gd name="T12" fmla="*/ 2147483647 w 263"/>
              <a:gd name="T13" fmla="*/ 2147483647 h 273"/>
              <a:gd name="T14" fmla="*/ 2147483647 w 263"/>
              <a:gd name="T15" fmla="*/ 2147483647 h 273"/>
              <a:gd name="T16" fmla="*/ 2147483647 w 263"/>
              <a:gd name="T17" fmla="*/ 2147483647 h 273"/>
              <a:gd name="T18" fmla="*/ 2147483647 w 263"/>
              <a:gd name="T19" fmla="*/ 2147483647 h 273"/>
              <a:gd name="T20" fmla="*/ 2147483647 w 263"/>
              <a:gd name="T21" fmla="*/ 2147483647 h 273"/>
              <a:gd name="T22" fmla="*/ 2147483647 w 263"/>
              <a:gd name="T23" fmla="*/ 2147483647 h 273"/>
              <a:gd name="T24" fmla="*/ 2147483647 w 263"/>
              <a:gd name="T25" fmla="*/ 2147483647 h 273"/>
              <a:gd name="T26" fmla="*/ 2147483647 w 263"/>
              <a:gd name="T27" fmla="*/ 2147483647 h 273"/>
              <a:gd name="T28" fmla="*/ 2147483647 w 263"/>
              <a:gd name="T29" fmla="*/ 2147483647 h 273"/>
              <a:gd name="T30" fmla="*/ 2147483647 w 263"/>
              <a:gd name="T31" fmla="*/ 2147483647 h 273"/>
              <a:gd name="T32" fmla="*/ 2147483647 w 263"/>
              <a:gd name="T33" fmla="*/ 2147483647 h 273"/>
              <a:gd name="T34" fmla="*/ 2147483647 w 263"/>
              <a:gd name="T35" fmla="*/ 2147483647 h 273"/>
              <a:gd name="T36" fmla="*/ 2147483647 w 263"/>
              <a:gd name="T37" fmla="*/ 2147483647 h 273"/>
              <a:gd name="T38" fmla="*/ 2147483647 w 263"/>
              <a:gd name="T39" fmla="*/ 2147483647 h 273"/>
              <a:gd name="T40" fmla="*/ 2147483647 w 263"/>
              <a:gd name="T41" fmla="*/ 2147483647 h 273"/>
              <a:gd name="T42" fmla="*/ 2147483647 w 263"/>
              <a:gd name="T43" fmla="*/ 2147483647 h 273"/>
              <a:gd name="T44" fmla="*/ 2147483647 w 263"/>
              <a:gd name="T45" fmla="*/ 2147483647 h 273"/>
              <a:gd name="T46" fmla="*/ 2147483647 w 263"/>
              <a:gd name="T47" fmla="*/ 2147483647 h 273"/>
              <a:gd name="T48" fmla="*/ 2147483647 w 263"/>
              <a:gd name="T49" fmla="*/ 2147483647 h 273"/>
              <a:gd name="T50" fmla="*/ 2147483647 w 263"/>
              <a:gd name="T51" fmla="*/ 2147483647 h 273"/>
              <a:gd name="T52" fmla="*/ 2147483647 w 263"/>
              <a:gd name="T53" fmla="*/ 2147483647 h 273"/>
              <a:gd name="T54" fmla="*/ 2147483647 w 263"/>
              <a:gd name="T55" fmla="*/ 2147483647 h 273"/>
              <a:gd name="T56" fmla="*/ 2147483647 w 263"/>
              <a:gd name="T57" fmla="*/ 2147483647 h 273"/>
              <a:gd name="T58" fmla="*/ 2147483647 w 263"/>
              <a:gd name="T59" fmla="*/ 2147483647 h 273"/>
              <a:gd name="T60" fmla="*/ 2147483647 w 263"/>
              <a:gd name="T61" fmla="*/ 2147483647 h 273"/>
              <a:gd name="T62" fmla="*/ 2147483647 w 263"/>
              <a:gd name="T63" fmla="*/ 2147483647 h 27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273">
                <a:moveTo>
                  <a:pt x="262" y="30"/>
                </a:moveTo>
                <a:lnTo>
                  <a:pt x="235" y="0"/>
                </a:lnTo>
                <a:lnTo>
                  <a:pt x="233" y="0"/>
                </a:lnTo>
                <a:lnTo>
                  <a:pt x="44" y="0"/>
                </a:lnTo>
                <a:lnTo>
                  <a:pt x="42" y="0"/>
                </a:lnTo>
                <a:lnTo>
                  <a:pt x="16" y="0"/>
                </a:lnTo>
                <a:lnTo>
                  <a:pt x="9" y="2"/>
                </a:lnTo>
                <a:lnTo>
                  <a:pt x="4" y="4"/>
                </a:lnTo>
                <a:lnTo>
                  <a:pt x="1" y="10"/>
                </a:lnTo>
                <a:lnTo>
                  <a:pt x="0" y="17"/>
                </a:lnTo>
                <a:lnTo>
                  <a:pt x="0" y="257"/>
                </a:lnTo>
                <a:lnTo>
                  <a:pt x="1" y="264"/>
                </a:lnTo>
                <a:lnTo>
                  <a:pt x="4" y="269"/>
                </a:lnTo>
                <a:lnTo>
                  <a:pt x="9" y="272"/>
                </a:lnTo>
                <a:lnTo>
                  <a:pt x="16" y="273"/>
                </a:lnTo>
                <a:lnTo>
                  <a:pt x="247" y="273"/>
                </a:lnTo>
                <a:lnTo>
                  <a:pt x="254" y="272"/>
                </a:lnTo>
                <a:lnTo>
                  <a:pt x="258" y="269"/>
                </a:lnTo>
                <a:lnTo>
                  <a:pt x="262" y="264"/>
                </a:lnTo>
                <a:lnTo>
                  <a:pt x="263" y="257"/>
                </a:lnTo>
                <a:lnTo>
                  <a:pt x="263" y="32"/>
                </a:lnTo>
                <a:lnTo>
                  <a:pt x="262" y="30"/>
                </a:lnTo>
                <a:close/>
                <a:moveTo>
                  <a:pt x="56" y="137"/>
                </a:moveTo>
                <a:lnTo>
                  <a:pt x="59" y="134"/>
                </a:lnTo>
                <a:lnTo>
                  <a:pt x="207" y="134"/>
                </a:lnTo>
                <a:lnTo>
                  <a:pt x="209" y="134"/>
                </a:lnTo>
                <a:lnTo>
                  <a:pt x="209" y="257"/>
                </a:lnTo>
                <a:lnTo>
                  <a:pt x="56" y="257"/>
                </a:lnTo>
                <a:lnTo>
                  <a:pt x="56" y="137"/>
                </a:lnTo>
                <a:close/>
                <a:moveTo>
                  <a:pt x="224" y="123"/>
                </a:moveTo>
                <a:lnTo>
                  <a:pt x="211" y="118"/>
                </a:lnTo>
                <a:lnTo>
                  <a:pt x="210" y="118"/>
                </a:lnTo>
                <a:lnTo>
                  <a:pt x="53" y="118"/>
                </a:lnTo>
                <a:lnTo>
                  <a:pt x="50" y="118"/>
                </a:lnTo>
                <a:lnTo>
                  <a:pt x="41" y="128"/>
                </a:lnTo>
                <a:lnTo>
                  <a:pt x="39" y="130"/>
                </a:lnTo>
                <a:lnTo>
                  <a:pt x="39" y="257"/>
                </a:lnTo>
                <a:lnTo>
                  <a:pt x="16" y="257"/>
                </a:lnTo>
                <a:lnTo>
                  <a:pt x="16" y="17"/>
                </a:lnTo>
                <a:lnTo>
                  <a:pt x="30" y="17"/>
                </a:lnTo>
                <a:lnTo>
                  <a:pt x="31" y="25"/>
                </a:lnTo>
                <a:lnTo>
                  <a:pt x="33" y="28"/>
                </a:lnTo>
                <a:lnTo>
                  <a:pt x="35" y="28"/>
                </a:lnTo>
                <a:lnTo>
                  <a:pt x="48" y="17"/>
                </a:lnTo>
                <a:lnTo>
                  <a:pt x="71" y="17"/>
                </a:lnTo>
                <a:lnTo>
                  <a:pt x="71" y="90"/>
                </a:lnTo>
                <a:lnTo>
                  <a:pt x="72" y="92"/>
                </a:lnTo>
                <a:lnTo>
                  <a:pt x="75" y="94"/>
                </a:lnTo>
                <a:lnTo>
                  <a:pt x="76" y="96"/>
                </a:lnTo>
                <a:lnTo>
                  <a:pt x="190" y="96"/>
                </a:lnTo>
                <a:lnTo>
                  <a:pt x="196" y="93"/>
                </a:lnTo>
                <a:lnTo>
                  <a:pt x="198" y="92"/>
                </a:lnTo>
                <a:lnTo>
                  <a:pt x="198" y="90"/>
                </a:lnTo>
                <a:lnTo>
                  <a:pt x="198" y="17"/>
                </a:lnTo>
                <a:lnTo>
                  <a:pt x="232" y="17"/>
                </a:lnTo>
                <a:lnTo>
                  <a:pt x="246" y="33"/>
                </a:lnTo>
                <a:lnTo>
                  <a:pt x="246" y="257"/>
                </a:lnTo>
                <a:lnTo>
                  <a:pt x="225" y="257"/>
                </a:lnTo>
                <a:lnTo>
                  <a:pt x="225" y="126"/>
                </a:lnTo>
                <a:lnTo>
                  <a:pt x="224" y="123"/>
                </a:lnTo>
                <a:close/>
                <a:moveTo>
                  <a:pt x="150" y="78"/>
                </a:moveTo>
                <a:lnTo>
                  <a:pt x="150" y="21"/>
                </a:lnTo>
                <a:lnTo>
                  <a:pt x="169" y="21"/>
                </a:lnTo>
                <a:lnTo>
                  <a:pt x="169" y="78"/>
                </a:lnTo>
                <a:lnTo>
                  <a:pt x="150" y="7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7" name="Freeform 333"/>
          <p:cNvSpPr>
            <a:spLocks/>
          </p:cNvSpPr>
          <p:nvPr/>
        </p:nvSpPr>
        <p:spPr bwMode="auto">
          <a:xfrm>
            <a:off x="4649788" y="4498975"/>
            <a:ext cx="103187"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0 h 186"/>
              <a:gd name="T24" fmla="*/ 2147483647 w 191"/>
              <a:gd name="T25" fmla="*/ 0 h 186"/>
              <a:gd name="T26" fmla="*/ 2147483647 w 191"/>
              <a:gd name="T27" fmla="*/ 2147483647 h 186"/>
              <a:gd name="T28" fmla="*/ 2147483647 w 191"/>
              <a:gd name="T29" fmla="*/ 2147483647 h 186"/>
              <a:gd name="T30" fmla="*/ 2147483647 w 191"/>
              <a:gd name="T31" fmla="*/ 2147483647 h 186"/>
              <a:gd name="T32" fmla="*/ 0 w 191"/>
              <a:gd name="T33" fmla="*/ 2147483647 h 186"/>
              <a:gd name="T34" fmla="*/ 0 w 191"/>
              <a:gd name="T35" fmla="*/ 2147483647 h 186"/>
              <a:gd name="T36" fmla="*/ 2147483647 w 191"/>
              <a:gd name="T37" fmla="*/ 2147483647 h 186"/>
              <a:gd name="T38" fmla="*/ 2147483647 w 191"/>
              <a:gd name="T39" fmla="*/ 2147483647 h 186"/>
              <a:gd name="T40" fmla="*/ 2147483647 w 191"/>
              <a:gd name="T41" fmla="*/ 2147483647 h 186"/>
              <a:gd name="T42" fmla="*/ 2147483647 w 191"/>
              <a:gd name="T43" fmla="*/ 2147483647 h 186"/>
              <a:gd name="T44" fmla="*/ 2147483647 w 191"/>
              <a:gd name="T45" fmla="*/ 2147483647 h 186"/>
              <a:gd name="T46" fmla="*/ 2147483647 w 191"/>
              <a:gd name="T47" fmla="*/ 2147483647 h 186"/>
              <a:gd name="T48" fmla="*/ 2147483647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1" h="186">
                <a:moveTo>
                  <a:pt x="176" y="169"/>
                </a:moveTo>
                <a:lnTo>
                  <a:pt x="176" y="169"/>
                </a:lnTo>
                <a:lnTo>
                  <a:pt x="175" y="170"/>
                </a:lnTo>
                <a:lnTo>
                  <a:pt x="173" y="171"/>
                </a:lnTo>
                <a:lnTo>
                  <a:pt x="18" y="171"/>
                </a:lnTo>
                <a:lnTo>
                  <a:pt x="15" y="170"/>
                </a:lnTo>
                <a:lnTo>
                  <a:pt x="15" y="169"/>
                </a:lnTo>
                <a:lnTo>
                  <a:pt x="15" y="16"/>
                </a:lnTo>
                <a:lnTo>
                  <a:pt x="15" y="15"/>
                </a:lnTo>
                <a:lnTo>
                  <a:pt x="18" y="15"/>
                </a:lnTo>
                <a:lnTo>
                  <a:pt x="139" y="15"/>
                </a:lnTo>
                <a:lnTo>
                  <a:pt x="149"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6" y="181"/>
                </a:lnTo>
                <a:lnTo>
                  <a:pt x="190" y="176"/>
                </a:lnTo>
                <a:lnTo>
                  <a:pt x="191" y="169"/>
                </a:lnTo>
                <a:lnTo>
                  <a:pt x="191" y="31"/>
                </a:lnTo>
                <a:lnTo>
                  <a:pt x="176" y="55"/>
                </a:lnTo>
                <a:lnTo>
                  <a:pt x="176" y="16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8" name="Freeform 334"/>
          <p:cNvSpPr>
            <a:spLocks/>
          </p:cNvSpPr>
          <p:nvPr/>
        </p:nvSpPr>
        <p:spPr bwMode="auto">
          <a:xfrm>
            <a:off x="4668838" y="4459288"/>
            <a:ext cx="122237" cy="117475"/>
          </a:xfrm>
          <a:custGeom>
            <a:avLst/>
            <a:gdLst>
              <a:gd name="T0" fmla="*/ 2147483647 w 227"/>
              <a:gd name="T1" fmla="*/ 0 h 215"/>
              <a:gd name="T2" fmla="*/ 2147483647 w 227"/>
              <a:gd name="T3" fmla="*/ 0 h 215"/>
              <a:gd name="T4" fmla="*/ 2147483647 w 227"/>
              <a:gd name="T5" fmla="*/ 2147483647 h 215"/>
              <a:gd name="T6" fmla="*/ 2147483647 w 227"/>
              <a:gd name="T7" fmla="*/ 2147483647 h 215"/>
              <a:gd name="T8" fmla="*/ 2147483647 w 227"/>
              <a:gd name="T9" fmla="*/ 2147483647 h 215"/>
              <a:gd name="T10" fmla="*/ 2147483647 w 227"/>
              <a:gd name="T11" fmla="*/ 2147483647 h 215"/>
              <a:gd name="T12" fmla="*/ 2147483647 w 227"/>
              <a:gd name="T13" fmla="*/ 2147483647 h 215"/>
              <a:gd name="T14" fmla="*/ 2147483647 w 227"/>
              <a:gd name="T15" fmla="*/ 2147483647 h 215"/>
              <a:gd name="T16" fmla="*/ 2147483647 w 227"/>
              <a:gd name="T17" fmla="*/ 2147483647 h 215"/>
              <a:gd name="T18" fmla="*/ 2147483647 w 227"/>
              <a:gd name="T19" fmla="*/ 2147483647 h 215"/>
              <a:gd name="T20" fmla="*/ 2147483647 w 227"/>
              <a:gd name="T21" fmla="*/ 2147483647 h 215"/>
              <a:gd name="T22" fmla="*/ 2147483647 w 227"/>
              <a:gd name="T23" fmla="*/ 2147483647 h 215"/>
              <a:gd name="T24" fmla="*/ 2147483647 w 227"/>
              <a:gd name="T25" fmla="*/ 2147483647 h 215"/>
              <a:gd name="T26" fmla="*/ 2147483647 w 227"/>
              <a:gd name="T27" fmla="*/ 2147483647 h 215"/>
              <a:gd name="T28" fmla="*/ 2147483647 w 227"/>
              <a:gd name="T29" fmla="*/ 2147483647 h 215"/>
              <a:gd name="T30" fmla="*/ 2147483647 w 227"/>
              <a:gd name="T31" fmla="*/ 2147483647 h 215"/>
              <a:gd name="T32" fmla="*/ 2147483647 w 227"/>
              <a:gd name="T33" fmla="*/ 2147483647 h 215"/>
              <a:gd name="T34" fmla="*/ 2147483647 w 227"/>
              <a:gd name="T35" fmla="*/ 2147483647 h 215"/>
              <a:gd name="T36" fmla="*/ 2147483647 w 227"/>
              <a:gd name="T37" fmla="*/ 2147483647 h 215"/>
              <a:gd name="T38" fmla="*/ 2147483647 w 227"/>
              <a:gd name="T39" fmla="*/ 2147483647 h 215"/>
              <a:gd name="T40" fmla="*/ 2147483647 w 227"/>
              <a:gd name="T41" fmla="*/ 2147483647 h 215"/>
              <a:gd name="T42" fmla="*/ 2147483647 w 227"/>
              <a:gd name="T43" fmla="*/ 2147483647 h 215"/>
              <a:gd name="T44" fmla="*/ 0 w 227"/>
              <a:gd name="T45" fmla="*/ 2147483647 h 215"/>
              <a:gd name="T46" fmla="*/ 0 w 227"/>
              <a:gd name="T47" fmla="*/ 2147483647 h 215"/>
              <a:gd name="T48" fmla="*/ 2147483647 w 227"/>
              <a:gd name="T49" fmla="*/ 2147483647 h 215"/>
              <a:gd name="T50" fmla="*/ 2147483647 w 227"/>
              <a:gd name="T51" fmla="*/ 2147483647 h 215"/>
              <a:gd name="T52" fmla="*/ 2147483647 w 227"/>
              <a:gd name="T53" fmla="*/ 2147483647 h 215"/>
              <a:gd name="T54" fmla="*/ 2147483647 w 227"/>
              <a:gd name="T55" fmla="*/ 2147483647 h 215"/>
              <a:gd name="T56" fmla="*/ 2147483647 w 227"/>
              <a:gd name="T57" fmla="*/ 2147483647 h 215"/>
              <a:gd name="T58" fmla="*/ 2147483647 w 227"/>
              <a:gd name="T59" fmla="*/ 2147483647 h 215"/>
              <a:gd name="T60" fmla="*/ 2147483647 w 227"/>
              <a:gd name="T61" fmla="*/ 2147483647 h 215"/>
              <a:gd name="T62" fmla="*/ 2147483647 w 227"/>
              <a:gd name="T63" fmla="*/ 2147483647 h 215"/>
              <a:gd name="T64" fmla="*/ 2147483647 w 227"/>
              <a:gd name="T65" fmla="*/ 2147483647 h 215"/>
              <a:gd name="T66" fmla="*/ 2147483647 w 227"/>
              <a:gd name="T67" fmla="*/ 2147483647 h 215"/>
              <a:gd name="T68" fmla="*/ 2147483647 w 227"/>
              <a:gd name="T69" fmla="*/ 2147483647 h 215"/>
              <a:gd name="T70" fmla="*/ 2147483647 w 227"/>
              <a:gd name="T71" fmla="*/ 2147483647 h 215"/>
              <a:gd name="T72" fmla="*/ 2147483647 w 227"/>
              <a:gd name="T73" fmla="*/ 2147483647 h 215"/>
              <a:gd name="T74" fmla="*/ 2147483647 w 227"/>
              <a:gd name="T75" fmla="*/ 2147483647 h 215"/>
              <a:gd name="T76" fmla="*/ 2147483647 w 227"/>
              <a:gd name="T77" fmla="*/ 2147483647 h 215"/>
              <a:gd name="T78" fmla="*/ 2147483647 w 227"/>
              <a:gd name="T79" fmla="*/ 2147483647 h 215"/>
              <a:gd name="T80" fmla="*/ 2147483647 w 227"/>
              <a:gd name="T81" fmla="*/ 2147483647 h 215"/>
              <a:gd name="T82" fmla="*/ 2147483647 w 227"/>
              <a:gd name="T83" fmla="*/ 2147483647 h 215"/>
              <a:gd name="T84" fmla="*/ 2147483647 w 227"/>
              <a:gd name="T85" fmla="*/ 2147483647 h 215"/>
              <a:gd name="T86" fmla="*/ 2147483647 w 227"/>
              <a:gd name="T87" fmla="*/ 2147483647 h 215"/>
              <a:gd name="T88" fmla="*/ 2147483647 w 227"/>
              <a:gd name="T89" fmla="*/ 2147483647 h 215"/>
              <a:gd name="T90" fmla="*/ 2147483647 w 227"/>
              <a:gd name="T91" fmla="*/ 2147483647 h 215"/>
              <a:gd name="T92" fmla="*/ 2147483647 w 227"/>
              <a:gd name="T93" fmla="*/ 2147483647 h 215"/>
              <a:gd name="T94" fmla="*/ 2147483647 w 227"/>
              <a:gd name="T95" fmla="*/ 0 h 2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7" h="215">
                <a:moveTo>
                  <a:pt x="224" y="0"/>
                </a:moveTo>
                <a:lnTo>
                  <a:pt x="224" y="0"/>
                </a:lnTo>
                <a:lnTo>
                  <a:pt x="205" y="1"/>
                </a:lnTo>
                <a:lnTo>
                  <a:pt x="193" y="4"/>
                </a:lnTo>
                <a:lnTo>
                  <a:pt x="186" y="5"/>
                </a:lnTo>
                <a:lnTo>
                  <a:pt x="181" y="9"/>
                </a:lnTo>
                <a:lnTo>
                  <a:pt x="172" y="18"/>
                </a:lnTo>
                <a:lnTo>
                  <a:pt x="159" y="31"/>
                </a:lnTo>
                <a:lnTo>
                  <a:pt x="141" y="54"/>
                </a:lnTo>
                <a:lnTo>
                  <a:pt x="121" y="82"/>
                </a:lnTo>
                <a:lnTo>
                  <a:pt x="103" y="110"/>
                </a:lnTo>
                <a:lnTo>
                  <a:pt x="85" y="140"/>
                </a:lnTo>
                <a:lnTo>
                  <a:pt x="70" y="173"/>
                </a:lnTo>
                <a:lnTo>
                  <a:pt x="56" y="154"/>
                </a:lnTo>
                <a:lnTo>
                  <a:pt x="50" y="147"/>
                </a:lnTo>
                <a:lnTo>
                  <a:pt x="44" y="142"/>
                </a:lnTo>
                <a:lnTo>
                  <a:pt x="33" y="136"/>
                </a:lnTo>
                <a:lnTo>
                  <a:pt x="29" y="135"/>
                </a:lnTo>
                <a:lnTo>
                  <a:pt x="25" y="134"/>
                </a:lnTo>
                <a:lnTo>
                  <a:pt x="18" y="135"/>
                </a:lnTo>
                <a:lnTo>
                  <a:pt x="10" y="140"/>
                </a:lnTo>
                <a:lnTo>
                  <a:pt x="3" y="146"/>
                </a:lnTo>
                <a:lnTo>
                  <a:pt x="0" y="149"/>
                </a:lnTo>
                <a:lnTo>
                  <a:pt x="0" y="151"/>
                </a:lnTo>
                <a:lnTo>
                  <a:pt x="2" y="157"/>
                </a:lnTo>
                <a:lnTo>
                  <a:pt x="9" y="165"/>
                </a:lnTo>
                <a:lnTo>
                  <a:pt x="25" y="181"/>
                </a:lnTo>
                <a:lnTo>
                  <a:pt x="39" y="200"/>
                </a:lnTo>
                <a:lnTo>
                  <a:pt x="50" y="214"/>
                </a:lnTo>
                <a:lnTo>
                  <a:pt x="54" y="215"/>
                </a:lnTo>
                <a:lnTo>
                  <a:pt x="65" y="215"/>
                </a:lnTo>
                <a:lnTo>
                  <a:pt x="80" y="215"/>
                </a:lnTo>
                <a:lnTo>
                  <a:pt x="84" y="214"/>
                </a:lnTo>
                <a:lnTo>
                  <a:pt x="86" y="211"/>
                </a:lnTo>
                <a:lnTo>
                  <a:pt x="92" y="203"/>
                </a:lnTo>
                <a:lnTo>
                  <a:pt x="99" y="185"/>
                </a:lnTo>
                <a:lnTo>
                  <a:pt x="111" y="160"/>
                </a:lnTo>
                <a:lnTo>
                  <a:pt x="125" y="134"/>
                </a:lnTo>
                <a:lnTo>
                  <a:pt x="140" y="109"/>
                </a:lnTo>
                <a:lnTo>
                  <a:pt x="156" y="84"/>
                </a:lnTo>
                <a:lnTo>
                  <a:pt x="174" y="61"/>
                </a:lnTo>
                <a:lnTo>
                  <a:pt x="189" y="42"/>
                </a:lnTo>
                <a:lnTo>
                  <a:pt x="205" y="26"/>
                </a:lnTo>
                <a:lnTo>
                  <a:pt x="219" y="11"/>
                </a:lnTo>
                <a:lnTo>
                  <a:pt x="226" y="5"/>
                </a:lnTo>
                <a:lnTo>
                  <a:pt x="227" y="3"/>
                </a:lnTo>
                <a:lnTo>
                  <a:pt x="227" y="1"/>
                </a:lnTo>
                <a:lnTo>
                  <a:pt x="224"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19" name="Freeform 335"/>
          <p:cNvSpPr>
            <a:spLocks/>
          </p:cNvSpPr>
          <p:nvPr/>
        </p:nvSpPr>
        <p:spPr bwMode="auto">
          <a:xfrm>
            <a:off x="4940300" y="4498975"/>
            <a:ext cx="103188"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2147483647 h 186"/>
              <a:gd name="T24" fmla="*/ 2147483647 w 191"/>
              <a:gd name="T25" fmla="*/ 0 h 186"/>
              <a:gd name="T26" fmla="*/ 2147483647 w 191"/>
              <a:gd name="T27" fmla="*/ 0 h 186"/>
              <a:gd name="T28" fmla="*/ 2147483647 w 191"/>
              <a:gd name="T29" fmla="*/ 2147483647 h 186"/>
              <a:gd name="T30" fmla="*/ 2147483647 w 191"/>
              <a:gd name="T31" fmla="*/ 2147483647 h 186"/>
              <a:gd name="T32" fmla="*/ 2147483647 w 191"/>
              <a:gd name="T33" fmla="*/ 2147483647 h 186"/>
              <a:gd name="T34" fmla="*/ 0 w 191"/>
              <a:gd name="T35" fmla="*/ 2147483647 h 186"/>
              <a:gd name="T36" fmla="*/ 0 w 191"/>
              <a:gd name="T37" fmla="*/ 2147483647 h 186"/>
              <a:gd name="T38" fmla="*/ 2147483647 w 191"/>
              <a:gd name="T39" fmla="*/ 2147483647 h 186"/>
              <a:gd name="T40" fmla="*/ 2147483647 w 191"/>
              <a:gd name="T41" fmla="*/ 2147483647 h 186"/>
              <a:gd name="T42" fmla="*/ 2147483647 w 191"/>
              <a:gd name="T43" fmla="*/ 2147483647 h 186"/>
              <a:gd name="T44" fmla="*/ 2147483647 w 191"/>
              <a:gd name="T45" fmla="*/ 2147483647 h 186"/>
              <a:gd name="T46" fmla="*/ 2147483647 w 191"/>
              <a:gd name="T47" fmla="*/ 2147483647 h 186"/>
              <a:gd name="T48" fmla="*/ 2147483647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2147483647 w 191"/>
              <a:gd name="T61" fmla="*/ 2147483647 h 1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91" h="186">
                <a:moveTo>
                  <a:pt x="176" y="169"/>
                </a:moveTo>
                <a:lnTo>
                  <a:pt x="176" y="169"/>
                </a:lnTo>
                <a:lnTo>
                  <a:pt x="174" y="170"/>
                </a:lnTo>
                <a:lnTo>
                  <a:pt x="173" y="171"/>
                </a:lnTo>
                <a:lnTo>
                  <a:pt x="18" y="171"/>
                </a:lnTo>
                <a:lnTo>
                  <a:pt x="15" y="170"/>
                </a:lnTo>
                <a:lnTo>
                  <a:pt x="15" y="169"/>
                </a:lnTo>
                <a:lnTo>
                  <a:pt x="15" y="16"/>
                </a:lnTo>
                <a:lnTo>
                  <a:pt x="15" y="15"/>
                </a:lnTo>
                <a:lnTo>
                  <a:pt x="18" y="15"/>
                </a:lnTo>
                <a:lnTo>
                  <a:pt x="83" y="15"/>
                </a:lnTo>
                <a:lnTo>
                  <a:pt x="72" y="8"/>
                </a:lnTo>
                <a:lnTo>
                  <a:pt x="60"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5" y="181"/>
                </a:lnTo>
                <a:lnTo>
                  <a:pt x="189" y="176"/>
                </a:lnTo>
                <a:lnTo>
                  <a:pt x="191" y="169"/>
                </a:lnTo>
                <a:lnTo>
                  <a:pt x="191" y="106"/>
                </a:lnTo>
                <a:lnTo>
                  <a:pt x="176" y="90"/>
                </a:lnTo>
                <a:lnTo>
                  <a:pt x="176" y="16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0" name="Freeform 336"/>
          <p:cNvSpPr>
            <a:spLocks/>
          </p:cNvSpPr>
          <p:nvPr/>
        </p:nvSpPr>
        <p:spPr bwMode="auto">
          <a:xfrm>
            <a:off x="4967288" y="4478338"/>
            <a:ext cx="119062" cy="100012"/>
          </a:xfrm>
          <a:custGeom>
            <a:avLst/>
            <a:gdLst>
              <a:gd name="T0" fmla="*/ 2147483647 w 220"/>
              <a:gd name="T1" fmla="*/ 2147483647 h 184"/>
              <a:gd name="T2" fmla="*/ 2147483647 w 220"/>
              <a:gd name="T3" fmla="*/ 2147483647 h 184"/>
              <a:gd name="T4" fmla="*/ 2147483647 w 220"/>
              <a:gd name="T5" fmla="*/ 2147483647 h 184"/>
              <a:gd name="T6" fmla="*/ 2147483647 w 220"/>
              <a:gd name="T7" fmla="*/ 2147483647 h 184"/>
              <a:gd name="T8" fmla="*/ 2147483647 w 220"/>
              <a:gd name="T9" fmla="*/ 2147483647 h 184"/>
              <a:gd name="T10" fmla="*/ 2147483647 w 220"/>
              <a:gd name="T11" fmla="*/ 2147483647 h 184"/>
              <a:gd name="T12" fmla="*/ 2147483647 w 220"/>
              <a:gd name="T13" fmla="*/ 2147483647 h 184"/>
              <a:gd name="T14" fmla="*/ 2147483647 w 220"/>
              <a:gd name="T15" fmla="*/ 0 h 184"/>
              <a:gd name="T16" fmla="*/ 2147483647 w 220"/>
              <a:gd name="T17" fmla="*/ 2147483647 h 184"/>
              <a:gd name="T18" fmla="*/ 2147483647 w 220"/>
              <a:gd name="T19" fmla="*/ 2147483647 h 184"/>
              <a:gd name="T20" fmla="*/ 2147483647 w 220"/>
              <a:gd name="T21" fmla="*/ 2147483647 h 184"/>
              <a:gd name="T22" fmla="*/ 2147483647 w 220"/>
              <a:gd name="T23" fmla="*/ 2147483647 h 184"/>
              <a:gd name="T24" fmla="*/ 2147483647 w 220"/>
              <a:gd name="T25" fmla="*/ 2147483647 h 184"/>
              <a:gd name="T26" fmla="*/ 2147483647 w 220"/>
              <a:gd name="T27" fmla="*/ 2147483647 h 184"/>
              <a:gd name="T28" fmla="*/ 2147483647 w 220"/>
              <a:gd name="T29" fmla="*/ 2147483647 h 184"/>
              <a:gd name="T30" fmla="*/ 0 w 220"/>
              <a:gd name="T31" fmla="*/ 2147483647 h 184"/>
              <a:gd name="T32" fmla="*/ 2147483647 w 220"/>
              <a:gd name="T33" fmla="*/ 2147483647 h 184"/>
              <a:gd name="T34" fmla="*/ 2147483647 w 220"/>
              <a:gd name="T35" fmla="*/ 2147483647 h 184"/>
              <a:gd name="T36" fmla="*/ 2147483647 w 220"/>
              <a:gd name="T37" fmla="*/ 2147483647 h 184"/>
              <a:gd name="T38" fmla="*/ 2147483647 w 220"/>
              <a:gd name="T39" fmla="*/ 2147483647 h 184"/>
              <a:gd name="T40" fmla="*/ 2147483647 w 220"/>
              <a:gd name="T41" fmla="*/ 2147483647 h 184"/>
              <a:gd name="T42" fmla="*/ 2147483647 w 220"/>
              <a:gd name="T43" fmla="*/ 2147483647 h 184"/>
              <a:gd name="T44" fmla="*/ 2147483647 w 220"/>
              <a:gd name="T45" fmla="*/ 2147483647 h 184"/>
              <a:gd name="T46" fmla="*/ 2147483647 w 220"/>
              <a:gd name="T47" fmla="*/ 2147483647 h 184"/>
              <a:gd name="T48" fmla="*/ 2147483647 w 220"/>
              <a:gd name="T49" fmla="*/ 2147483647 h 184"/>
              <a:gd name="T50" fmla="*/ 2147483647 w 220"/>
              <a:gd name="T51" fmla="*/ 2147483647 h 184"/>
              <a:gd name="T52" fmla="*/ 2147483647 w 220"/>
              <a:gd name="T53" fmla="*/ 2147483647 h 184"/>
              <a:gd name="T54" fmla="*/ 2147483647 w 220"/>
              <a:gd name="T55" fmla="*/ 2147483647 h 184"/>
              <a:gd name="T56" fmla="*/ 2147483647 w 220"/>
              <a:gd name="T57" fmla="*/ 2147483647 h 184"/>
              <a:gd name="T58" fmla="*/ 2147483647 w 220"/>
              <a:gd name="T59" fmla="*/ 2147483647 h 184"/>
              <a:gd name="T60" fmla="*/ 2147483647 w 220"/>
              <a:gd name="T61" fmla="*/ 2147483647 h 184"/>
              <a:gd name="T62" fmla="*/ 2147483647 w 220"/>
              <a:gd name="T63" fmla="*/ 2147483647 h 184"/>
              <a:gd name="T64" fmla="*/ 2147483647 w 220"/>
              <a:gd name="T65" fmla="*/ 2147483647 h 1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0" h="184">
                <a:moveTo>
                  <a:pt x="219" y="16"/>
                </a:moveTo>
                <a:lnTo>
                  <a:pt x="219" y="16"/>
                </a:lnTo>
                <a:lnTo>
                  <a:pt x="201" y="11"/>
                </a:lnTo>
                <a:lnTo>
                  <a:pt x="190" y="8"/>
                </a:lnTo>
                <a:lnTo>
                  <a:pt x="183" y="8"/>
                </a:lnTo>
                <a:lnTo>
                  <a:pt x="176" y="10"/>
                </a:lnTo>
                <a:lnTo>
                  <a:pt x="165" y="14"/>
                </a:lnTo>
                <a:lnTo>
                  <a:pt x="149" y="20"/>
                </a:lnTo>
                <a:lnTo>
                  <a:pt x="126" y="35"/>
                </a:lnTo>
                <a:lnTo>
                  <a:pt x="100" y="52"/>
                </a:lnTo>
                <a:lnTo>
                  <a:pt x="99" y="52"/>
                </a:lnTo>
                <a:lnTo>
                  <a:pt x="73" y="31"/>
                </a:lnTo>
                <a:lnTo>
                  <a:pt x="45" y="12"/>
                </a:lnTo>
                <a:lnTo>
                  <a:pt x="25" y="4"/>
                </a:lnTo>
                <a:lnTo>
                  <a:pt x="11" y="0"/>
                </a:lnTo>
                <a:lnTo>
                  <a:pt x="7" y="0"/>
                </a:lnTo>
                <a:lnTo>
                  <a:pt x="6" y="0"/>
                </a:lnTo>
                <a:lnTo>
                  <a:pt x="4" y="1"/>
                </a:lnTo>
                <a:lnTo>
                  <a:pt x="3" y="16"/>
                </a:lnTo>
                <a:lnTo>
                  <a:pt x="4" y="20"/>
                </a:lnTo>
                <a:lnTo>
                  <a:pt x="6" y="23"/>
                </a:lnTo>
                <a:lnTo>
                  <a:pt x="13" y="29"/>
                </a:lnTo>
                <a:lnTo>
                  <a:pt x="28" y="38"/>
                </a:lnTo>
                <a:lnTo>
                  <a:pt x="52" y="53"/>
                </a:lnTo>
                <a:lnTo>
                  <a:pt x="74" y="71"/>
                </a:lnTo>
                <a:lnTo>
                  <a:pt x="73" y="72"/>
                </a:lnTo>
                <a:lnTo>
                  <a:pt x="47" y="93"/>
                </a:lnTo>
                <a:lnTo>
                  <a:pt x="21" y="116"/>
                </a:lnTo>
                <a:lnTo>
                  <a:pt x="8" y="132"/>
                </a:lnTo>
                <a:lnTo>
                  <a:pt x="2" y="145"/>
                </a:lnTo>
                <a:lnTo>
                  <a:pt x="0" y="150"/>
                </a:lnTo>
                <a:lnTo>
                  <a:pt x="0" y="151"/>
                </a:lnTo>
                <a:lnTo>
                  <a:pt x="2" y="153"/>
                </a:lnTo>
                <a:lnTo>
                  <a:pt x="15" y="157"/>
                </a:lnTo>
                <a:lnTo>
                  <a:pt x="19" y="157"/>
                </a:lnTo>
                <a:lnTo>
                  <a:pt x="22" y="156"/>
                </a:lnTo>
                <a:lnTo>
                  <a:pt x="30" y="150"/>
                </a:lnTo>
                <a:lnTo>
                  <a:pt x="43" y="138"/>
                </a:lnTo>
                <a:lnTo>
                  <a:pt x="70" y="113"/>
                </a:lnTo>
                <a:lnTo>
                  <a:pt x="99" y="90"/>
                </a:lnTo>
                <a:lnTo>
                  <a:pt x="116" y="106"/>
                </a:lnTo>
                <a:lnTo>
                  <a:pt x="135" y="124"/>
                </a:lnTo>
                <a:lnTo>
                  <a:pt x="152" y="142"/>
                </a:lnTo>
                <a:lnTo>
                  <a:pt x="165" y="160"/>
                </a:lnTo>
                <a:lnTo>
                  <a:pt x="178" y="175"/>
                </a:lnTo>
                <a:lnTo>
                  <a:pt x="182" y="181"/>
                </a:lnTo>
                <a:lnTo>
                  <a:pt x="185" y="184"/>
                </a:lnTo>
                <a:lnTo>
                  <a:pt x="186" y="183"/>
                </a:lnTo>
                <a:lnTo>
                  <a:pt x="187" y="180"/>
                </a:lnTo>
                <a:lnTo>
                  <a:pt x="189" y="162"/>
                </a:lnTo>
                <a:lnTo>
                  <a:pt x="187" y="151"/>
                </a:lnTo>
                <a:lnTo>
                  <a:pt x="187" y="145"/>
                </a:lnTo>
                <a:lnTo>
                  <a:pt x="185" y="139"/>
                </a:lnTo>
                <a:lnTo>
                  <a:pt x="178" y="130"/>
                </a:lnTo>
                <a:lnTo>
                  <a:pt x="167" y="115"/>
                </a:lnTo>
                <a:lnTo>
                  <a:pt x="148" y="95"/>
                </a:lnTo>
                <a:lnTo>
                  <a:pt x="123" y="72"/>
                </a:lnTo>
                <a:lnTo>
                  <a:pt x="129" y="68"/>
                </a:lnTo>
                <a:lnTo>
                  <a:pt x="152" y="53"/>
                </a:lnTo>
                <a:lnTo>
                  <a:pt x="172" y="41"/>
                </a:lnTo>
                <a:lnTo>
                  <a:pt x="193" y="31"/>
                </a:lnTo>
                <a:lnTo>
                  <a:pt x="210" y="25"/>
                </a:lnTo>
                <a:lnTo>
                  <a:pt x="219" y="22"/>
                </a:lnTo>
                <a:lnTo>
                  <a:pt x="220" y="19"/>
                </a:lnTo>
                <a:lnTo>
                  <a:pt x="220" y="18"/>
                </a:lnTo>
                <a:lnTo>
                  <a:pt x="219"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1" name="Freeform 337"/>
          <p:cNvSpPr>
            <a:spLocks noEditPoints="1"/>
          </p:cNvSpPr>
          <p:nvPr/>
        </p:nvSpPr>
        <p:spPr bwMode="auto">
          <a:xfrm>
            <a:off x="5532438"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2147483647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0 w 272"/>
              <a:gd name="T17" fmla="*/ 2147483647 h 265"/>
              <a:gd name="T18" fmla="*/ 0 w 272"/>
              <a:gd name="T19" fmla="*/ 2147483647 h 265"/>
              <a:gd name="T20" fmla="*/ 0 w 272"/>
              <a:gd name="T21" fmla="*/ 2147483647 h 265"/>
              <a:gd name="T22" fmla="*/ 0 w 272"/>
              <a:gd name="T23" fmla="*/ 2147483647 h 265"/>
              <a:gd name="T24" fmla="*/ 2147483647 w 272"/>
              <a:gd name="T25" fmla="*/ 2147483647 h 265"/>
              <a:gd name="T26" fmla="*/ 2147483647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0 h 265"/>
              <a:gd name="T72" fmla="*/ 2147483647 w 272"/>
              <a:gd name="T73" fmla="*/ 0 h 265"/>
              <a:gd name="T74" fmla="*/ 2147483647 w 272"/>
              <a:gd name="T75" fmla="*/ 2147483647 h 265"/>
              <a:gd name="T76" fmla="*/ 2147483647 w 272"/>
              <a:gd name="T77" fmla="*/ 2147483647 h 265"/>
              <a:gd name="T78" fmla="*/ 2147483647 w 272"/>
              <a:gd name="T79" fmla="*/ 2147483647 h 265"/>
              <a:gd name="T80" fmla="*/ 2147483647 w 272"/>
              <a:gd name="T81" fmla="*/ 2147483647 h 265"/>
              <a:gd name="T82" fmla="*/ 2147483647 w 272"/>
              <a:gd name="T83" fmla="*/ 2147483647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2" h="265">
                <a:moveTo>
                  <a:pt x="247" y="0"/>
                </a:moveTo>
                <a:lnTo>
                  <a:pt x="25" y="0"/>
                </a:lnTo>
                <a:lnTo>
                  <a:pt x="19" y="0"/>
                </a:lnTo>
                <a:lnTo>
                  <a:pt x="15" y="1"/>
                </a:lnTo>
                <a:lnTo>
                  <a:pt x="11" y="4"/>
                </a:lnTo>
                <a:lnTo>
                  <a:pt x="7" y="7"/>
                </a:lnTo>
                <a:lnTo>
                  <a:pt x="4" y="11"/>
                </a:lnTo>
                <a:lnTo>
                  <a:pt x="1" y="15"/>
                </a:lnTo>
                <a:lnTo>
                  <a:pt x="0" y="19"/>
                </a:lnTo>
                <a:lnTo>
                  <a:pt x="0" y="25"/>
                </a:lnTo>
                <a:lnTo>
                  <a:pt x="0" y="240"/>
                </a:lnTo>
                <a:lnTo>
                  <a:pt x="0" y="246"/>
                </a:lnTo>
                <a:lnTo>
                  <a:pt x="1" y="250"/>
                </a:lnTo>
                <a:lnTo>
                  <a:pt x="4" y="254"/>
                </a:lnTo>
                <a:lnTo>
                  <a:pt x="7" y="258"/>
                </a:lnTo>
                <a:lnTo>
                  <a:pt x="11" y="261"/>
                </a:lnTo>
                <a:lnTo>
                  <a:pt x="15" y="263"/>
                </a:lnTo>
                <a:lnTo>
                  <a:pt x="19" y="265"/>
                </a:lnTo>
                <a:lnTo>
                  <a:pt x="25" y="265"/>
                </a:lnTo>
                <a:lnTo>
                  <a:pt x="247" y="265"/>
                </a:lnTo>
                <a:lnTo>
                  <a:pt x="251" y="265"/>
                </a:lnTo>
                <a:lnTo>
                  <a:pt x="257" y="263"/>
                </a:lnTo>
                <a:lnTo>
                  <a:pt x="261" y="261"/>
                </a:lnTo>
                <a:lnTo>
                  <a:pt x="263" y="258"/>
                </a:lnTo>
                <a:lnTo>
                  <a:pt x="268" y="254"/>
                </a:lnTo>
                <a:lnTo>
                  <a:pt x="269" y="250"/>
                </a:lnTo>
                <a:lnTo>
                  <a:pt x="270" y="246"/>
                </a:lnTo>
                <a:lnTo>
                  <a:pt x="272" y="240"/>
                </a:lnTo>
                <a:lnTo>
                  <a:pt x="272" y="25"/>
                </a:lnTo>
                <a:lnTo>
                  <a:pt x="270" y="19"/>
                </a:lnTo>
                <a:lnTo>
                  <a:pt x="269" y="15"/>
                </a:lnTo>
                <a:lnTo>
                  <a:pt x="268" y="11"/>
                </a:lnTo>
                <a:lnTo>
                  <a:pt x="263" y="7"/>
                </a:lnTo>
                <a:lnTo>
                  <a:pt x="261" y="4"/>
                </a:lnTo>
                <a:lnTo>
                  <a:pt x="257" y="1"/>
                </a:lnTo>
                <a:lnTo>
                  <a:pt x="251" y="0"/>
                </a:lnTo>
                <a:lnTo>
                  <a:pt x="247" y="0"/>
                </a:lnTo>
                <a:close/>
                <a:moveTo>
                  <a:pt x="250" y="240"/>
                </a:moveTo>
                <a:lnTo>
                  <a:pt x="250" y="240"/>
                </a:lnTo>
                <a:lnTo>
                  <a:pt x="248" y="243"/>
                </a:lnTo>
                <a:lnTo>
                  <a:pt x="247" y="244"/>
                </a:lnTo>
                <a:lnTo>
                  <a:pt x="25" y="244"/>
                </a:lnTo>
                <a:lnTo>
                  <a:pt x="22" y="243"/>
                </a:lnTo>
                <a:lnTo>
                  <a:pt x="22" y="240"/>
                </a:lnTo>
                <a:lnTo>
                  <a:pt x="22" y="25"/>
                </a:lnTo>
                <a:lnTo>
                  <a:pt x="22" y="22"/>
                </a:lnTo>
                <a:lnTo>
                  <a:pt x="25" y="20"/>
                </a:lnTo>
                <a:lnTo>
                  <a:pt x="247" y="20"/>
                </a:lnTo>
                <a:lnTo>
                  <a:pt x="248" y="22"/>
                </a:lnTo>
                <a:lnTo>
                  <a:pt x="250" y="25"/>
                </a:lnTo>
                <a:lnTo>
                  <a:pt x="250" y="24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2" name="Freeform 338"/>
          <p:cNvSpPr>
            <a:spLocks/>
          </p:cNvSpPr>
          <p:nvPr/>
        </p:nvSpPr>
        <p:spPr bwMode="auto">
          <a:xfrm>
            <a:off x="5562600" y="4484688"/>
            <a:ext cx="85725" cy="85725"/>
          </a:xfrm>
          <a:custGeom>
            <a:avLst/>
            <a:gdLst>
              <a:gd name="T0" fmla="*/ 2147483647 w 158"/>
              <a:gd name="T1" fmla="*/ 2147483647 h 160"/>
              <a:gd name="T2" fmla="*/ 2147483647 w 158"/>
              <a:gd name="T3" fmla="*/ 2147483647 h 160"/>
              <a:gd name="T4" fmla="*/ 2147483647 w 158"/>
              <a:gd name="T5" fmla="*/ 2147483647 h 160"/>
              <a:gd name="T6" fmla="*/ 2147483647 w 158"/>
              <a:gd name="T7" fmla="*/ 0 h 160"/>
              <a:gd name="T8" fmla="*/ 2147483647 w 158"/>
              <a:gd name="T9" fmla="*/ 2147483647 h 160"/>
              <a:gd name="T10" fmla="*/ 2147483647 w 158"/>
              <a:gd name="T11" fmla="*/ 2147483647 h 160"/>
              <a:gd name="T12" fmla="*/ 2147483647 w 158"/>
              <a:gd name="T13" fmla="*/ 2147483647 h 160"/>
              <a:gd name="T14" fmla="*/ 2147483647 w 158"/>
              <a:gd name="T15" fmla="*/ 2147483647 h 160"/>
              <a:gd name="T16" fmla="*/ 2147483647 w 158"/>
              <a:gd name="T17" fmla="*/ 2147483647 h 160"/>
              <a:gd name="T18" fmla="*/ 2147483647 w 158"/>
              <a:gd name="T19" fmla="*/ 0 h 160"/>
              <a:gd name="T20" fmla="*/ 2147483647 w 158"/>
              <a:gd name="T21" fmla="*/ 2147483647 h 160"/>
              <a:gd name="T22" fmla="*/ 2147483647 w 158"/>
              <a:gd name="T23" fmla="*/ 2147483647 h 160"/>
              <a:gd name="T24" fmla="*/ 2147483647 w 158"/>
              <a:gd name="T25" fmla="*/ 2147483647 h 160"/>
              <a:gd name="T26" fmla="*/ 0 w 158"/>
              <a:gd name="T27" fmla="*/ 2147483647 h 160"/>
              <a:gd name="T28" fmla="*/ 2147483647 w 158"/>
              <a:gd name="T29" fmla="*/ 2147483647 h 160"/>
              <a:gd name="T30" fmla="*/ 2147483647 w 158"/>
              <a:gd name="T31" fmla="*/ 2147483647 h 160"/>
              <a:gd name="T32" fmla="*/ 2147483647 w 158"/>
              <a:gd name="T33" fmla="*/ 2147483647 h 160"/>
              <a:gd name="T34" fmla="*/ 2147483647 w 158"/>
              <a:gd name="T35" fmla="*/ 2147483647 h 160"/>
              <a:gd name="T36" fmla="*/ 2147483647 w 158"/>
              <a:gd name="T37" fmla="*/ 2147483647 h 160"/>
              <a:gd name="T38" fmla="*/ 0 w 158"/>
              <a:gd name="T39" fmla="*/ 2147483647 h 160"/>
              <a:gd name="T40" fmla="*/ 2147483647 w 158"/>
              <a:gd name="T41" fmla="*/ 2147483647 h 160"/>
              <a:gd name="T42" fmla="*/ 2147483647 w 158"/>
              <a:gd name="T43" fmla="*/ 2147483647 h 160"/>
              <a:gd name="T44" fmla="*/ 2147483647 w 158"/>
              <a:gd name="T45" fmla="*/ 2147483647 h 160"/>
              <a:gd name="T46" fmla="*/ 2147483647 w 158"/>
              <a:gd name="T47" fmla="*/ 2147483647 h 160"/>
              <a:gd name="T48" fmla="*/ 2147483647 w 158"/>
              <a:gd name="T49" fmla="*/ 2147483647 h 160"/>
              <a:gd name="T50" fmla="*/ 2147483647 w 158"/>
              <a:gd name="T51" fmla="*/ 2147483647 h 160"/>
              <a:gd name="T52" fmla="*/ 2147483647 w 158"/>
              <a:gd name="T53" fmla="*/ 2147483647 h 160"/>
              <a:gd name="T54" fmla="*/ 2147483647 w 158"/>
              <a:gd name="T55" fmla="*/ 2147483647 h 160"/>
              <a:gd name="T56" fmla="*/ 2147483647 w 158"/>
              <a:gd name="T57" fmla="*/ 2147483647 h 160"/>
              <a:gd name="T58" fmla="*/ 2147483647 w 158"/>
              <a:gd name="T59" fmla="*/ 2147483647 h 160"/>
              <a:gd name="T60" fmla="*/ 2147483647 w 158"/>
              <a:gd name="T61" fmla="*/ 2147483647 h 160"/>
              <a:gd name="T62" fmla="*/ 2147483647 w 158"/>
              <a:gd name="T63" fmla="*/ 2147483647 h 160"/>
              <a:gd name="T64" fmla="*/ 2147483647 w 158"/>
              <a:gd name="T65" fmla="*/ 2147483647 h 160"/>
              <a:gd name="T66" fmla="*/ 2147483647 w 158"/>
              <a:gd name="T67" fmla="*/ 2147483647 h 160"/>
              <a:gd name="T68" fmla="*/ 2147483647 w 158"/>
              <a:gd name="T69" fmla="*/ 2147483647 h 160"/>
              <a:gd name="T70" fmla="*/ 2147483647 w 158"/>
              <a:gd name="T71" fmla="*/ 2147483647 h 160"/>
              <a:gd name="T72" fmla="*/ 2147483647 w 158"/>
              <a:gd name="T73" fmla="*/ 2147483647 h 160"/>
              <a:gd name="T74" fmla="*/ 2147483647 w 158"/>
              <a:gd name="T75" fmla="*/ 2147483647 h 160"/>
              <a:gd name="T76" fmla="*/ 2147483647 w 158"/>
              <a:gd name="T77" fmla="*/ 2147483647 h 160"/>
              <a:gd name="T78" fmla="*/ 2147483647 w 158"/>
              <a:gd name="T79" fmla="*/ 2147483647 h 160"/>
              <a:gd name="T80" fmla="*/ 2147483647 w 158"/>
              <a:gd name="T81" fmla="*/ 2147483647 h 160"/>
              <a:gd name="T82" fmla="*/ 2147483647 w 158"/>
              <a:gd name="T83" fmla="*/ 2147483647 h 1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8" h="160">
                <a:moveTo>
                  <a:pt x="156" y="4"/>
                </a:moveTo>
                <a:lnTo>
                  <a:pt x="156" y="4"/>
                </a:lnTo>
                <a:lnTo>
                  <a:pt x="152" y="1"/>
                </a:lnTo>
                <a:lnTo>
                  <a:pt x="147" y="0"/>
                </a:lnTo>
                <a:lnTo>
                  <a:pt x="143" y="1"/>
                </a:lnTo>
                <a:lnTo>
                  <a:pt x="141" y="4"/>
                </a:lnTo>
                <a:lnTo>
                  <a:pt x="79" y="64"/>
                </a:lnTo>
                <a:lnTo>
                  <a:pt x="19" y="4"/>
                </a:lnTo>
                <a:lnTo>
                  <a:pt x="15" y="1"/>
                </a:lnTo>
                <a:lnTo>
                  <a:pt x="11" y="0"/>
                </a:lnTo>
                <a:lnTo>
                  <a:pt x="7" y="1"/>
                </a:lnTo>
                <a:lnTo>
                  <a:pt x="4" y="4"/>
                </a:lnTo>
                <a:lnTo>
                  <a:pt x="1" y="7"/>
                </a:lnTo>
                <a:lnTo>
                  <a:pt x="0" y="11"/>
                </a:lnTo>
                <a:lnTo>
                  <a:pt x="1" y="15"/>
                </a:lnTo>
                <a:lnTo>
                  <a:pt x="4" y="19"/>
                </a:lnTo>
                <a:lnTo>
                  <a:pt x="64" y="79"/>
                </a:lnTo>
                <a:lnTo>
                  <a:pt x="4" y="140"/>
                </a:lnTo>
                <a:lnTo>
                  <a:pt x="1" y="145"/>
                </a:lnTo>
                <a:lnTo>
                  <a:pt x="0" y="149"/>
                </a:lnTo>
                <a:lnTo>
                  <a:pt x="1" y="153"/>
                </a:lnTo>
                <a:lnTo>
                  <a:pt x="4" y="155"/>
                </a:lnTo>
                <a:lnTo>
                  <a:pt x="7" y="158"/>
                </a:lnTo>
                <a:lnTo>
                  <a:pt x="11" y="160"/>
                </a:lnTo>
                <a:lnTo>
                  <a:pt x="15" y="158"/>
                </a:lnTo>
                <a:lnTo>
                  <a:pt x="19" y="155"/>
                </a:lnTo>
                <a:lnTo>
                  <a:pt x="79" y="95"/>
                </a:lnTo>
                <a:lnTo>
                  <a:pt x="141" y="155"/>
                </a:lnTo>
                <a:lnTo>
                  <a:pt x="143" y="158"/>
                </a:lnTo>
                <a:lnTo>
                  <a:pt x="147" y="160"/>
                </a:lnTo>
                <a:lnTo>
                  <a:pt x="152" y="158"/>
                </a:lnTo>
                <a:lnTo>
                  <a:pt x="156" y="155"/>
                </a:lnTo>
                <a:lnTo>
                  <a:pt x="158" y="153"/>
                </a:lnTo>
                <a:lnTo>
                  <a:pt x="158" y="149"/>
                </a:lnTo>
                <a:lnTo>
                  <a:pt x="158" y="145"/>
                </a:lnTo>
                <a:lnTo>
                  <a:pt x="156" y="140"/>
                </a:lnTo>
                <a:lnTo>
                  <a:pt x="96" y="79"/>
                </a:lnTo>
                <a:lnTo>
                  <a:pt x="156" y="19"/>
                </a:lnTo>
                <a:lnTo>
                  <a:pt x="158" y="15"/>
                </a:lnTo>
                <a:lnTo>
                  <a:pt x="158" y="11"/>
                </a:lnTo>
                <a:lnTo>
                  <a:pt x="158" y="7"/>
                </a:lnTo>
                <a:lnTo>
                  <a:pt x="156" y="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3" name="Freeform 339"/>
          <p:cNvSpPr>
            <a:spLocks noEditPoints="1"/>
          </p:cNvSpPr>
          <p:nvPr/>
        </p:nvSpPr>
        <p:spPr bwMode="auto">
          <a:xfrm>
            <a:off x="5827713"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2147483647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2147483647 w 272"/>
              <a:gd name="T17" fmla="*/ 2147483647 h 265"/>
              <a:gd name="T18" fmla="*/ 0 w 272"/>
              <a:gd name="T19" fmla="*/ 2147483647 h 265"/>
              <a:gd name="T20" fmla="*/ 0 w 272"/>
              <a:gd name="T21" fmla="*/ 2147483647 h 265"/>
              <a:gd name="T22" fmla="*/ 2147483647 w 272"/>
              <a:gd name="T23" fmla="*/ 2147483647 h 265"/>
              <a:gd name="T24" fmla="*/ 2147483647 w 272"/>
              <a:gd name="T25" fmla="*/ 2147483647 h 265"/>
              <a:gd name="T26" fmla="*/ 2147483647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0 h 265"/>
              <a:gd name="T72" fmla="*/ 2147483647 w 272"/>
              <a:gd name="T73" fmla="*/ 0 h 265"/>
              <a:gd name="T74" fmla="*/ 2147483647 w 272"/>
              <a:gd name="T75" fmla="*/ 2147483647 h 265"/>
              <a:gd name="T76" fmla="*/ 2147483647 w 272"/>
              <a:gd name="T77" fmla="*/ 2147483647 h 265"/>
              <a:gd name="T78" fmla="*/ 2147483647 w 272"/>
              <a:gd name="T79" fmla="*/ 2147483647 h 265"/>
              <a:gd name="T80" fmla="*/ 2147483647 w 272"/>
              <a:gd name="T81" fmla="*/ 2147483647 h 265"/>
              <a:gd name="T82" fmla="*/ 2147483647 w 272"/>
              <a:gd name="T83" fmla="*/ 2147483647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2" h="265">
                <a:moveTo>
                  <a:pt x="247" y="0"/>
                </a:moveTo>
                <a:lnTo>
                  <a:pt x="25" y="0"/>
                </a:lnTo>
                <a:lnTo>
                  <a:pt x="20" y="0"/>
                </a:lnTo>
                <a:lnTo>
                  <a:pt x="15" y="1"/>
                </a:lnTo>
                <a:lnTo>
                  <a:pt x="11" y="4"/>
                </a:lnTo>
                <a:lnTo>
                  <a:pt x="8" y="7"/>
                </a:lnTo>
                <a:lnTo>
                  <a:pt x="5" y="11"/>
                </a:lnTo>
                <a:lnTo>
                  <a:pt x="3" y="15"/>
                </a:lnTo>
                <a:lnTo>
                  <a:pt x="1" y="19"/>
                </a:lnTo>
                <a:lnTo>
                  <a:pt x="0" y="25"/>
                </a:lnTo>
                <a:lnTo>
                  <a:pt x="0" y="240"/>
                </a:lnTo>
                <a:lnTo>
                  <a:pt x="1" y="246"/>
                </a:lnTo>
                <a:lnTo>
                  <a:pt x="3" y="250"/>
                </a:lnTo>
                <a:lnTo>
                  <a:pt x="5" y="254"/>
                </a:lnTo>
                <a:lnTo>
                  <a:pt x="8" y="258"/>
                </a:lnTo>
                <a:lnTo>
                  <a:pt x="11" y="261"/>
                </a:lnTo>
                <a:lnTo>
                  <a:pt x="15" y="263"/>
                </a:lnTo>
                <a:lnTo>
                  <a:pt x="20" y="265"/>
                </a:lnTo>
                <a:lnTo>
                  <a:pt x="25" y="265"/>
                </a:lnTo>
                <a:lnTo>
                  <a:pt x="247" y="265"/>
                </a:lnTo>
                <a:lnTo>
                  <a:pt x="253" y="265"/>
                </a:lnTo>
                <a:lnTo>
                  <a:pt x="257" y="263"/>
                </a:lnTo>
                <a:lnTo>
                  <a:pt x="261" y="261"/>
                </a:lnTo>
                <a:lnTo>
                  <a:pt x="265" y="258"/>
                </a:lnTo>
                <a:lnTo>
                  <a:pt x="268" y="254"/>
                </a:lnTo>
                <a:lnTo>
                  <a:pt x="270" y="250"/>
                </a:lnTo>
                <a:lnTo>
                  <a:pt x="272" y="246"/>
                </a:lnTo>
                <a:lnTo>
                  <a:pt x="272" y="240"/>
                </a:lnTo>
                <a:lnTo>
                  <a:pt x="272" y="25"/>
                </a:lnTo>
                <a:lnTo>
                  <a:pt x="272" y="19"/>
                </a:lnTo>
                <a:lnTo>
                  <a:pt x="270" y="15"/>
                </a:lnTo>
                <a:lnTo>
                  <a:pt x="268" y="11"/>
                </a:lnTo>
                <a:lnTo>
                  <a:pt x="265" y="7"/>
                </a:lnTo>
                <a:lnTo>
                  <a:pt x="261" y="4"/>
                </a:lnTo>
                <a:lnTo>
                  <a:pt x="257" y="1"/>
                </a:lnTo>
                <a:lnTo>
                  <a:pt x="253" y="0"/>
                </a:lnTo>
                <a:lnTo>
                  <a:pt x="247" y="0"/>
                </a:lnTo>
                <a:close/>
                <a:moveTo>
                  <a:pt x="251" y="240"/>
                </a:moveTo>
                <a:lnTo>
                  <a:pt x="251" y="240"/>
                </a:lnTo>
                <a:lnTo>
                  <a:pt x="250" y="243"/>
                </a:lnTo>
                <a:lnTo>
                  <a:pt x="247" y="244"/>
                </a:lnTo>
                <a:lnTo>
                  <a:pt x="25" y="244"/>
                </a:lnTo>
                <a:lnTo>
                  <a:pt x="23" y="243"/>
                </a:lnTo>
                <a:lnTo>
                  <a:pt x="22" y="240"/>
                </a:lnTo>
                <a:lnTo>
                  <a:pt x="22" y="25"/>
                </a:lnTo>
                <a:lnTo>
                  <a:pt x="23" y="22"/>
                </a:lnTo>
                <a:lnTo>
                  <a:pt x="25" y="20"/>
                </a:lnTo>
                <a:lnTo>
                  <a:pt x="247" y="20"/>
                </a:lnTo>
                <a:lnTo>
                  <a:pt x="250" y="22"/>
                </a:lnTo>
                <a:lnTo>
                  <a:pt x="251" y="25"/>
                </a:lnTo>
                <a:lnTo>
                  <a:pt x="251" y="24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4" name="Freeform 340"/>
          <p:cNvSpPr>
            <a:spLocks/>
          </p:cNvSpPr>
          <p:nvPr/>
        </p:nvSpPr>
        <p:spPr bwMode="auto">
          <a:xfrm>
            <a:off x="5854700" y="4483100"/>
            <a:ext cx="90488" cy="84138"/>
          </a:xfrm>
          <a:custGeom>
            <a:avLst/>
            <a:gdLst>
              <a:gd name="T0" fmla="*/ 2147483647 w 166"/>
              <a:gd name="T1" fmla="*/ 2147483647 h 156"/>
              <a:gd name="T2" fmla="*/ 2147483647 w 166"/>
              <a:gd name="T3" fmla="*/ 2147483647 h 156"/>
              <a:gd name="T4" fmla="*/ 2147483647 w 166"/>
              <a:gd name="T5" fmla="*/ 2147483647 h 156"/>
              <a:gd name="T6" fmla="*/ 2147483647 w 166"/>
              <a:gd name="T7" fmla="*/ 0 h 156"/>
              <a:gd name="T8" fmla="*/ 2147483647 w 166"/>
              <a:gd name="T9" fmla="*/ 2147483647 h 156"/>
              <a:gd name="T10" fmla="*/ 2147483647 w 166"/>
              <a:gd name="T11" fmla="*/ 2147483647 h 156"/>
              <a:gd name="T12" fmla="*/ 2147483647 w 166"/>
              <a:gd name="T13" fmla="*/ 2147483647 h 156"/>
              <a:gd name="T14" fmla="*/ 2147483647 w 166"/>
              <a:gd name="T15" fmla="*/ 2147483647 h 156"/>
              <a:gd name="T16" fmla="*/ 2147483647 w 166"/>
              <a:gd name="T17" fmla="*/ 2147483647 h 156"/>
              <a:gd name="T18" fmla="*/ 2147483647 w 166"/>
              <a:gd name="T19" fmla="*/ 2147483647 h 156"/>
              <a:gd name="T20" fmla="*/ 2147483647 w 166"/>
              <a:gd name="T21" fmla="*/ 2147483647 h 156"/>
              <a:gd name="T22" fmla="*/ 2147483647 w 166"/>
              <a:gd name="T23" fmla="*/ 2147483647 h 156"/>
              <a:gd name="T24" fmla="*/ 2147483647 w 166"/>
              <a:gd name="T25" fmla="*/ 2147483647 h 156"/>
              <a:gd name="T26" fmla="*/ 0 w 166"/>
              <a:gd name="T27" fmla="*/ 2147483647 h 156"/>
              <a:gd name="T28" fmla="*/ 0 w 166"/>
              <a:gd name="T29" fmla="*/ 2147483647 h 156"/>
              <a:gd name="T30" fmla="*/ 2147483647 w 166"/>
              <a:gd name="T31" fmla="*/ 2147483647 h 156"/>
              <a:gd name="T32" fmla="*/ 2147483647 w 166"/>
              <a:gd name="T33" fmla="*/ 2147483647 h 156"/>
              <a:gd name="T34" fmla="*/ 2147483647 w 166"/>
              <a:gd name="T35" fmla="*/ 2147483647 h 156"/>
              <a:gd name="T36" fmla="*/ 2147483647 w 166"/>
              <a:gd name="T37" fmla="*/ 2147483647 h 156"/>
              <a:gd name="T38" fmla="*/ 2147483647 w 166"/>
              <a:gd name="T39" fmla="*/ 2147483647 h 156"/>
              <a:gd name="T40" fmla="*/ 2147483647 w 166"/>
              <a:gd name="T41" fmla="*/ 2147483647 h 156"/>
              <a:gd name="T42" fmla="*/ 2147483647 w 166"/>
              <a:gd name="T43" fmla="*/ 2147483647 h 156"/>
              <a:gd name="T44" fmla="*/ 2147483647 w 166"/>
              <a:gd name="T45" fmla="*/ 2147483647 h 156"/>
              <a:gd name="T46" fmla="*/ 2147483647 w 166"/>
              <a:gd name="T47" fmla="*/ 2147483647 h 156"/>
              <a:gd name="T48" fmla="*/ 2147483647 w 166"/>
              <a:gd name="T49" fmla="*/ 2147483647 h 156"/>
              <a:gd name="T50" fmla="*/ 2147483647 w 166"/>
              <a:gd name="T51" fmla="*/ 2147483647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6" h="156">
                <a:moveTo>
                  <a:pt x="162" y="3"/>
                </a:moveTo>
                <a:lnTo>
                  <a:pt x="162" y="3"/>
                </a:lnTo>
                <a:lnTo>
                  <a:pt x="158" y="2"/>
                </a:lnTo>
                <a:lnTo>
                  <a:pt x="154" y="0"/>
                </a:lnTo>
                <a:lnTo>
                  <a:pt x="150" y="2"/>
                </a:lnTo>
                <a:lnTo>
                  <a:pt x="147" y="4"/>
                </a:lnTo>
                <a:lnTo>
                  <a:pt x="54" y="127"/>
                </a:lnTo>
                <a:lnTo>
                  <a:pt x="19" y="86"/>
                </a:lnTo>
                <a:lnTo>
                  <a:pt x="16" y="83"/>
                </a:lnTo>
                <a:lnTo>
                  <a:pt x="12" y="82"/>
                </a:lnTo>
                <a:lnTo>
                  <a:pt x="8" y="83"/>
                </a:lnTo>
                <a:lnTo>
                  <a:pt x="4" y="85"/>
                </a:lnTo>
                <a:lnTo>
                  <a:pt x="1" y="89"/>
                </a:lnTo>
                <a:lnTo>
                  <a:pt x="0" y="93"/>
                </a:lnTo>
                <a:lnTo>
                  <a:pt x="0" y="97"/>
                </a:lnTo>
                <a:lnTo>
                  <a:pt x="3" y="100"/>
                </a:lnTo>
                <a:lnTo>
                  <a:pt x="46" y="152"/>
                </a:lnTo>
                <a:lnTo>
                  <a:pt x="49" y="154"/>
                </a:lnTo>
                <a:lnTo>
                  <a:pt x="54" y="156"/>
                </a:lnTo>
                <a:lnTo>
                  <a:pt x="59" y="154"/>
                </a:lnTo>
                <a:lnTo>
                  <a:pt x="63" y="152"/>
                </a:lnTo>
                <a:lnTo>
                  <a:pt x="165" y="18"/>
                </a:lnTo>
                <a:lnTo>
                  <a:pt x="166" y="14"/>
                </a:lnTo>
                <a:lnTo>
                  <a:pt x="166" y="10"/>
                </a:lnTo>
                <a:lnTo>
                  <a:pt x="165" y="6"/>
                </a:lnTo>
                <a:lnTo>
                  <a:pt x="162" y="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5925" name="组合 34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81350" y="3870325"/>
            <a:ext cx="115888"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26" name="Freeform 344"/>
          <p:cNvSpPr>
            <a:spLocks noEditPoints="1"/>
          </p:cNvSpPr>
          <p:nvPr/>
        </p:nvSpPr>
        <p:spPr bwMode="auto">
          <a:xfrm>
            <a:off x="3479800" y="3937000"/>
            <a:ext cx="115888" cy="66675"/>
          </a:xfrm>
          <a:custGeom>
            <a:avLst/>
            <a:gdLst>
              <a:gd name="T0" fmla="*/ 2147483647 w 216"/>
              <a:gd name="T1" fmla="*/ 0 h 123"/>
              <a:gd name="T2" fmla="*/ 2147483647 w 216"/>
              <a:gd name="T3" fmla="*/ 0 h 123"/>
              <a:gd name="T4" fmla="*/ 2147483647 w 216"/>
              <a:gd name="T5" fmla="*/ 2147483647 h 123"/>
              <a:gd name="T6" fmla="*/ 2147483647 w 216"/>
              <a:gd name="T7" fmla="*/ 2147483647 h 123"/>
              <a:gd name="T8" fmla="*/ 2147483647 w 216"/>
              <a:gd name="T9" fmla="*/ 2147483647 h 123"/>
              <a:gd name="T10" fmla="*/ 2147483647 w 216"/>
              <a:gd name="T11" fmla="*/ 2147483647 h 123"/>
              <a:gd name="T12" fmla="*/ 2147483647 w 216"/>
              <a:gd name="T13" fmla="*/ 2147483647 h 123"/>
              <a:gd name="T14" fmla="*/ 2147483647 w 216"/>
              <a:gd name="T15" fmla="*/ 2147483647 h 123"/>
              <a:gd name="T16" fmla="*/ 2147483647 w 216"/>
              <a:gd name="T17" fmla="*/ 2147483647 h 123"/>
              <a:gd name="T18" fmla="*/ 2147483647 w 216"/>
              <a:gd name="T19" fmla="*/ 2147483647 h 123"/>
              <a:gd name="T20" fmla="*/ 2147483647 w 216"/>
              <a:gd name="T21" fmla="*/ 2147483647 h 123"/>
              <a:gd name="T22" fmla="*/ 2147483647 w 216"/>
              <a:gd name="T23" fmla="*/ 0 h 123"/>
              <a:gd name="T24" fmla="*/ 2147483647 w 216"/>
              <a:gd name="T25" fmla="*/ 0 h 123"/>
              <a:gd name="T26" fmla="*/ 2147483647 w 216"/>
              <a:gd name="T27" fmla="*/ 2147483647 h 123"/>
              <a:gd name="T28" fmla="*/ 2147483647 w 216"/>
              <a:gd name="T29" fmla="*/ 2147483647 h 123"/>
              <a:gd name="T30" fmla="*/ 2147483647 w 216"/>
              <a:gd name="T31" fmla="*/ 2147483647 h 123"/>
              <a:gd name="T32" fmla="*/ 0 w 216"/>
              <a:gd name="T33" fmla="*/ 2147483647 h 123"/>
              <a:gd name="T34" fmla="*/ 2147483647 w 216"/>
              <a:gd name="T35" fmla="*/ 2147483647 h 123"/>
              <a:gd name="T36" fmla="*/ 2147483647 w 216"/>
              <a:gd name="T37" fmla="*/ 2147483647 h 123"/>
              <a:gd name="T38" fmla="*/ 2147483647 w 216"/>
              <a:gd name="T39" fmla="*/ 2147483647 h 123"/>
              <a:gd name="T40" fmla="*/ 2147483647 w 216"/>
              <a:gd name="T41" fmla="*/ 2147483647 h 123"/>
              <a:gd name="T42" fmla="*/ 2147483647 w 216"/>
              <a:gd name="T43" fmla="*/ 2147483647 h 123"/>
              <a:gd name="T44" fmla="*/ 2147483647 w 216"/>
              <a:gd name="T45" fmla="*/ 2147483647 h 123"/>
              <a:gd name="T46" fmla="*/ 2147483647 w 216"/>
              <a:gd name="T47" fmla="*/ 2147483647 h 123"/>
              <a:gd name="T48" fmla="*/ 2147483647 w 216"/>
              <a:gd name="T49" fmla="*/ 2147483647 h 123"/>
              <a:gd name="T50" fmla="*/ 2147483647 w 216"/>
              <a:gd name="T51" fmla="*/ 2147483647 h 123"/>
              <a:gd name="T52" fmla="*/ 2147483647 w 216"/>
              <a:gd name="T53" fmla="*/ 2147483647 h 123"/>
              <a:gd name="T54" fmla="*/ 2147483647 w 216"/>
              <a:gd name="T55" fmla="*/ 2147483647 h 123"/>
              <a:gd name="T56" fmla="*/ 2147483647 w 216"/>
              <a:gd name="T57" fmla="*/ 2147483647 h 123"/>
              <a:gd name="T58" fmla="*/ 2147483647 w 216"/>
              <a:gd name="T59" fmla="*/ 2147483647 h 123"/>
              <a:gd name="T60" fmla="*/ 2147483647 w 216"/>
              <a:gd name="T61" fmla="*/ 2147483647 h 123"/>
              <a:gd name="T62" fmla="*/ 2147483647 w 216"/>
              <a:gd name="T63" fmla="*/ 2147483647 h 123"/>
              <a:gd name="T64" fmla="*/ 2147483647 w 216"/>
              <a:gd name="T65" fmla="*/ 2147483647 h 123"/>
              <a:gd name="T66" fmla="*/ 2147483647 w 216"/>
              <a:gd name="T67" fmla="*/ 2147483647 h 123"/>
              <a:gd name="T68" fmla="*/ 2147483647 w 216"/>
              <a:gd name="T69" fmla="*/ 2147483647 h 123"/>
              <a:gd name="T70" fmla="*/ 2147483647 w 216"/>
              <a:gd name="T71" fmla="*/ 2147483647 h 123"/>
              <a:gd name="T72" fmla="*/ 2147483647 w 216"/>
              <a:gd name="T73" fmla="*/ 2147483647 h 123"/>
              <a:gd name="T74" fmla="*/ 2147483647 w 216"/>
              <a:gd name="T75" fmla="*/ 2147483647 h 123"/>
              <a:gd name="T76" fmla="*/ 2147483647 w 216"/>
              <a:gd name="T77" fmla="*/ 2147483647 h 123"/>
              <a:gd name="T78" fmla="*/ 2147483647 w 216"/>
              <a:gd name="T79" fmla="*/ 2147483647 h 1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 h="123">
                <a:moveTo>
                  <a:pt x="153" y="0"/>
                </a:moveTo>
                <a:lnTo>
                  <a:pt x="153" y="0"/>
                </a:lnTo>
                <a:lnTo>
                  <a:pt x="152" y="0"/>
                </a:lnTo>
                <a:lnTo>
                  <a:pt x="150" y="0"/>
                </a:lnTo>
                <a:lnTo>
                  <a:pt x="144" y="5"/>
                </a:lnTo>
                <a:lnTo>
                  <a:pt x="137" y="9"/>
                </a:lnTo>
                <a:lnTo>
                  <a:pt x="130" y="12"/>
                </a:lnTo>
                <a:lnTo>
                  <a:pt x="122" y="15"/>
                </a:lnTo>
                <a:lnTo>
                  <a:pt x="114" y="15"/>
                </a:lnTo>
                <a:lnTo>
                  <a:pt x="114" y="105"/>
                </a:lnTo>
                <a:lnTo>
                  <a:pt x="114" y="108"/>
                </a:lnTo>
                <a:lnTo>
                  <a:pt x="112" y="109"/>
                </a:lnTo>
                <a:lnTo>
                  <a:pt x="111" y="110"/>
                </a:lnTo>
                <a:lnTo>
                  <a:pt x="108" y="110"/>
                </a:lnTo>
                <a:lnTo>
                  <a:pt x="105" y="110"/>
                </a:lnTo>
                <a:lnTo>
                  <a:pt x="104" y="109"/>
                </a:lnTo>
                <a:lnTo>
                  <a:pt x="103" y="108"/>
                </a:lnTo>
                <a:lnTo>
                  <a:pt x="103" y="105"/>
                </a:lnTo>
                <a:lnTo>
                  <a:pt x="103" y="15"/>
                </a:lnTo>
                <a:lnTo>
                  <a:pt x="94" y="15"/>
                </a:lnTo>
                <a:lnTo>
                  <a:pt x="88" y="12"/>
                </a:lnTo>
                <a:lnTo>
                  <a:pt x="79" y="9"/>
                </a:lnTo>
                <a:lnTo>
                  <a:pt x="73" y="5"/>
                </a:lnTo>
                <a:lnTo>
                  <a:pt x="66" y="0"/>
                </a:lnTo>
                <a:lnTo>
                  <a:pt x="64" y="0"/>
                </a:lnTo>
                <a:lnTo>
                  <a:pt x="63" y="0"/>
                </a:lnTo>
                <a:lnTo>
                  <a:pt x="49" y="8"/>
                </a:lnTo>
                <a:lnTo>
                  <a:pt x="37" y="19"/>
                </a:lnTo>
                <a:lnTo>
                  <a:pt x="26" y="31"/>
                </a:lnTo>
                <a:lnTo>
                  <a:pt x="18" y="46"/>
                </a:lnTo>
                <a:lnTo>
                  <a:pt x="11" y="63"/>
                </a:lnTo>
                <a:lnTo>
                  <a:pt x="6" y="80"/>
                </a:lnTo>
                <a:lnTo>
                  <a:pt x="2" y="99"/>
                </a:lnTo>
                <a:lnTo>
                  <a:pt x="0" y="120"/>
                </a:lnTo>
                <a:lnTo>
                  <a:pt x="2" y="121"/>
                </a:lnTo>
                <a:lnTo>
                  <a:pt x="3" y="123"/>
                </a:lnTo>
                <a:lnTo>
                  <a:pt x="84" y="123"/>
                </a:lnTo>
                <a:lnTo>
                  <a:pt x="85" y="121"/>
                </a:lnTo>
                <a:lnTo>
                  <a:pt x="131" y="121"/>
                </a:lnTo>
                <a:lnTo>
                  <a:pt x="133" y="123"/>
                </a:lnTo>
                <a:lnTo>
                  <a:pt x="213" y="123"/>
                </a:lnTo>
                <a:lnTo>
                  <a:pt x="215" y="121"/>
                </a:lnTo>
                <a:lnTo>
                  <a:pt x="216" y="120"/>
                </a:lnTo>
                <a:lnTo>
                  <a:pt x="215" y="99"/>
                </a:lnTo>
                <a:lnTo>
                  <a:pt x="210" y="80"/>
                </a:lnTo>
                <a:lnTo>
                  <a:pt x="206" y="63"/>
                </a:lnTo>
                <a:lnTo>
                  <a:pt x="198" y="46"/>
                </a:lnTo>
                <a:lnTo>
                  <a:pt x="190" y="31"/>
                </a:lnTo>
                <a:lnTo>
                  <a:pt x="179" y="19"/>
                </a:lnTo>
                <a:lnTo>
                  <a:pt x="167" y="8"/>
                </a:lnTo>
                <a:lnTo>
                  <a:pt x="153" y="0"/>
                </a:lnTo>
                <a:close/>
                <a:moveTo>
                  <a:pt x="127" y="102"/>
                </a:moveTo>
                <a:lnTo>
                  <a:pt x="127" y="102"/>
                </a:lnTo>
                <a:lnTo>
                  <a:pt x="124" y="101"/>
                </a:lnTo>
                <a:lnTo>
                  <a:pt x="123" y="97"/>
                </a:lnTo>
                <a:lnTo>
                  <a:pt x="124" y="94"/>
                </a:lnTo>
                <a:lnTo>
                  <a:pt x="127" y="93"/>
                </a:lnTo>
                <a:lnTo>
                  <a:pt x="131" y="94"/>
                </a:lnTo>
                <a:lnTo>
                  <a:pt x="133" y="97"/>
                </a:lnTo>
                <a:lnTo>
                  <a:pt x="131" y="101"/>
                </a:lnTo>
                <a:lnTo>
                  <a:pt x="127" y="102"/>
                </a:lnTo>
                <a:close/>
                <a:moveTo>
                  <a:pt x="127" y="75"/>
                </a:moveTo>
                <a:lnTo>
                  <a:pt x="127" y="75"/>
                </a:lnTo>
                <a:lnTo>
                  <a:pt x="124" y="73"/>
                </a:lnTo>
                <a:lnTo>
                  <a:pt x="123" y="69"/>
                </a:lnTo>
                <a:lnTo>
                  <a:pt x="124" y="67"/>
                </a:lnTo>
                <a:lnTo>
                  <a:pt x="127" y="65"/>
                </a:lnTo>
                <a:lnTo>
                  <a:pt x="131" y="67"/>
                </a:lnTo>
                <a:lnTo>
                  <a:pt x="133" y="69"/>
                </a:lnTo>
                <a:lnTo>
                  <a:pt x="131" y="73"/>
                </a:lnTo>
                <a:lnTo>
                  <a:pt x="127" y="75"/>
                </a:lnTo>
                <a:close/>
                <a:moveTo>
                  <a:pt x="127" y="48"/>
                </a:moveTo>
                <a:lnTo>
                  <a:pt x="127" y="48"/>
                </a:lnTo>
                <a:lnTo>
                  <a:pt x="124" y="46"/>
                </a:lnTo>
                <a:lnTo>
                  <a:pt x="123" y="42"/>
                </a:lnTo>
                <a:lnTo>
                  <a:pt x="124" y="39"/>
                </a:lnTo>
                <a:lnTo>
                  <a:pt x="127" y="38"/>
                </a:lnTo>
                <a:lnTo>
                  <a:pt x="131" y="39"/>
                </a:lnTo>
                <a:lnTo>
                  <a:pt x="133" y="42"/>
                </a:lnTo>
                <a:lnTo>
                  <a:pt x="131" y="46"/>
                </a:lnTo>
                <a:lnTo>
                  <a:pt x="127" y="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7" name="Freeform 345"/>
          <p:cNvSpPr>
            <a:spLocks noEditPoints="1"/>
          </p:cNvSpPr>
          <p:nvPr/>
        </p:nvSpPr>
        <p:spPr bwMode="auto">
          <a:xfrm>
            <a:off x="3479800" y="3868738"/>
            <a:ext cx="115888" cy="74612"/>
          </a:xfrm>
          <a:custGeom>
            <a:avLst/>
            <a:gdLst>
              <a:gd name="T0" fmla="*/ 2147483647 w 212"/>
              <a:gd name="T1" fmla="*/ 2147483647 h 137"/>
              <a:gd name="T2" fmla="*/ 2147483647 w 212"/>
              <a:gd name="T3" fmla="*/ 2147483647 h 137"/>
              <a:gd name="T4" fmla="*/ 2147483647 w 212"/>
              <a:gd name="T5" fmla="*/ 2147483647 h 137"/>
              <a:gd name="T6" fmla="*/ 2147483647 w 212"/>
              <a:gd name="T7" fmla="*/ 2147483647 h 137"/>
              <a:gd name="T8" fmla="*/ 2147483647 w 212"/>
              <a:gd name="T9" fmla="*/ 2147483647 h 137"/>
              <a:gd name="T10" fmla="*/ 2147483647 w 212"/>
              <a:gd name="T11" fmla="*/ 2147483647 h 137"/>
              <a:gd name="T12" fmla="*/ 2147483647 w 212"/>
              <a:gd name="T13" fmla="*/ 2147483647 h 137"/>
              <a:gd name="T14" fmla="*/ 2147483647 w 212"/>
              <a:gd name="T15" fmla="*/ 2147483647 h 137"/>
              <a:gd name="T16" fmla="*/ 2147483647 w 212"/>
              <a:gd name="T17" fmla="*/ 2147483647 h 137"/>
              <a:gd name="T18" fmla="*/ 2147483647 w 212"/>
              <a:gd name="T19" fmla="*/ 2147483647 h 137"/>
              <a:gd name="T20" fmla="*/ 2147483647 w 212"/>
              <a:gd name="T21" fmla="*/ 2147483647 h 137"/>
              <a:gd name="T22" fmla="*/ 2147483647 w 212"/>
              <a:gd name="T23" fmla="*/ 2147483647 h 137"/>
              <a:gd name="T24" fmla="*/ 2147483647 w 212"/>
              <a:gd name="T25" fmla="*/ 2147483647 h 137"/>
              <a:gd name="T26" fmla="*/ 2147483647 w 212"/>
              <a:gd name="T27" fmla="*/ 2147483647 h 137"/>
              <a:gd name="T28" fmla="*/ 2147483647 w 212"/>
              <a:gd name="T29" fmla="*/ 2147483647 h 137"/>
              <a:gd name="T30" fmla="*/ 2147483647 w 212"/>
              <a:gd name="T31" fmla="*/ 2147483647 h 137"/>
              <a:gd name="T32" fmla="*/ 2147483647 w 212"/>
              <a:gd name="T33" fmla="*/ 2147483647 h 137"/>
              <a:gd name="T34" fmla="*/ 2147483647 w 212"/>
              <a:gd name="T35" fmla="*/ 2147483647 h 137"/>
              <a:gd name="T36" fmla="*/ 2147483647 w 212"/>
              <a:gd name="T37" fmla="*/ 2147483647 h 137"/>
              <a:gd name="T38" fmla="*/ 2147483647 w 212"/>
              <a:gd name="T39" fmla="*/ 2147483647 h 137"/>
              <a:gd name="T40" fmla="*/ 2147483647 w 212"/>
              <a:gd name="T41" fmla="*/ 2147483647 h 137"/>
              <a:gd name="T42" fmla="*/ 2147483647 w 212"/>
              <a:gd name="T43" fmla="*/ 2147483647 h 137"/>
              <a:gd name="T44" fmla="*/ 2147483647 w 212"/>
              <a:gd name="T45" fmla="*/ 2147483647 h 137"/>
              <a:gd name="T46" fmla="*/ 2147483647 w 212"/>
              <a:gd name="T47" fmla="*/ 2147483647 h 137"/>
              <a:gd name="T48" fmla="*/ 2147483647 w 212"/>
              <a:gd name="T49" fmla="*/ 2147483647 h 137"/>
              <a:gd name="T50" fmla="*/ 2147483647 w 212"/>
              <a:gd name="T51" fmla="*/ 2147483647 h 137"/>
              <a:gd name="T52" fmla="*/ 2147483647 w 212"/>
              <a:gd name="T53" fmla="*/ 2147483647 h 137"/>
              <a:gd name="T54" fmla="*/ 2147483647 w 212"/>
              <a:gd name="T55" fmla="*/ 2147483647 h 137"/>
              <a:gd name="T56" fmla="*/ 2147483647 w 212"/>
              <a:gd name="T57" fmla="*/ 2147483647 h 137"/>
              <a:gd name="T58" fmla="*/ 2147483647 w 212"/>
              <a:gd name="T59" fmla="*/ 2147483647 h 137"/>
              <a:gd name="T60" fmla="*/ 2147483647 w 212"/>
              <a:gd name="T61" fmla="*/ 2147483647 h 137"/>
              <a:gd name="T62" fmla="*/ 2147483647 w 212"/>
              <a:gd name="T63" fmla="*/ 2147483647 h 137"/>
              <a:gd name="T64" fmla="*/ 2147483647 w 212"/>
              <a:gd name="T65" fmla="*/ 2147483647 h 137"/>
              <a:gd name="T66" fmla="*/ 2147483647 w 212"/>
              <a:gd name="T67" fmla="*/ 2147483647 h 137"/>
              <a:gd name="T68" fmla="*/ 2147483647 w 212"/>
              <a:gd name="T69" fmla="*/ 2147483647 h 137"/>
              <a:gd name="T70" fmla="*/ 2147483647 w 212"/>
              <a:gd name="T71" fmla="*/ 2147483647 h 137"/>
              <a:gd name="T72" fmla="*/ 2147483647 w 212"/>
              <a:gd name="T73" fmla="*/ 2147483647 h 137"/>
              <a:gd name="T74" fmla="*/ 2147483647 w 212"/>
              <a:gd name="T75" fmla="*/ 2147483647 h 137"/>
              <a:gd name="T76" fmla="*/ 2147483647 w 212"/>
              <a:gd name="T77" fmla="*/ 2147483647 h 137"/>
              <a:gd name="T78" fmla="*/ 2147483647 w 212"/>
              <a:gd name="T79" fmla="*/ 2147483647 h 137"/>
              <a:gd name="T80" fmla="*/ 2147483647 w 212"/>
              <a:gd name="T81" fmla="*/ 2147483647 h 137"/>
              <a:gd name="T82" fmla="*/ 2147483647 w 212"/>
              <a:gd name="T83" fmla="*/ 2147483647 h 137"/>
              <a:gd name="T84" fmla="*/ 2147483647 w 212"/>
              <a:gd name="T85" fmla="*/ 2147483647 h 137"/>
              <a:gd name="T86" fmla="*/ 2147483647 w 212"/>
              <a:gd name="T87" fmla="*/ 2147483647 h 13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2" h="137">
                <a:moveTo>
                  <a:pt x="52" y="96"/>
                </a:moveTo>
                <a:lnTo>
                  <a:pt x="52" y="96"/>
                </a:lnTo>
                <a:lnTo>
                  <a:pt x="56" y="103"/>
                </a:lnTo>
                <a:lnTo>
                  <a:pt x="61" y="109"/>
                </a:lnTo>
                <a:lnTo>
                  <a:pt x="67" y="114"/>
                </a:lnTo>
                <a:lnTo>
                  <a:pt x="74" y="120"/>
                </a:lnTo>
                <a:lnTo>
                  <a:pt x="81" y="122"/>
                </a:lnTo>
                <a:lnTo>
                  <a:pt x="89" y="125"/>
                </a:lnTo>
                <a:lnTo>
                  <a:pt x="97" y="126"/>
                </a:lnTo>
                <a:lnTo>
                  <a:pt x="105" y="128"/>
                </a:lnTo>
                <a:lnTo>
                  <a:pt x="113" y="126"/>
                </a:lnTo>
                <a:lnTo>
                  <a:pt x="123" y="125"/>
                </a:lnTo>
                <a:lnTo>
                  <a:pt x="130" y="122"/>
                </a:lnTo>
                <a:lnTo>
                  <a:pt x="138" y="118"/>
                </a:lnTo>
                <a:lnTo>
                  <a:pt x="145" y="113"/>
                </a:lnTo>
                <a:lnTo>
                  <a:pt x="150" y="107"/>
                </a:lnTo>
                <a:lnTo>
                  <a:pt x="156" y="102"/>
                </a:lnTo>
                <a:lnTo>
                  <a:pt x="160" y="94"/>
                </a:lnTo>
                <a:lnTo>
                  <a:pt x="161" y="101"/>
                </a:lnTo>
                <a:lnTo>
                  <a:pt x="164" y="106"/>
                </a:lnTo>
                <a:lnTo>
                  <a:pt x="171" y="116"/>
                </a:lnTo>
                <a:lnTo>
                  <a:pt x="177" y="124"/>
                </a:lnTo>
                <a:lnTo>
                  <a:pt x="187" y="129"/>
                </a:lnTo>
                <a:lnTo>
                  <a:pt x="194" y="133"/>
                </a:lnTo>
                <a:lnTo>
                  <a:pt x="202" y="136"/>
                </a:lnTo>
                <a:lnTo>
                  <a:pt x="207" y="137"/>
                </a:lnTo>
                <a:lnTo>
                  <a:pt x="210" y="129"/>
                </a:lnTo>
                <a:lnTo>
                  <a:pt x="212" y="121"/>
                </a:lnTo>
                <a:lnTo>
                  <a:pt x="212" y="114"/>
                </a:lnTo>
                <a:lnTo>
                  <a:pt x="212" y="109"/>
                </a:lnTo>
                <a:lnTo>
                  <a:pt x="209" y="102"/>
                </a:lnTo>
                <a:lnTo>
                  <a:pt x="207" y="96"/>
                </a:lnTo>
                <a:lnTo>
                  <a:pt x="201" y="87"/>
                </a:lnTo>
                <a:lnTo>
                  <a:pt x="192" y="80"/>
                </a:lnTo>
                <a:lnTo>
                  <a:pt x="183" y="73"/>
                </a:lnTo>
                <a:lnTo>
                  <a:pt x="175" y="69"/>
                </a:lnTo>
                <a:lnTo>
                  <a:pt x="168" y="66"/>
                </a:lnTo>
                <a:lnTo>
                  <a:pt x="168" y="64"/>
                </a:lnTo>
                <a:lnTo>
                  <a:pt x="167" y="50"/>
                </a:lnTo>
                <a:lnTo>
                  <a:pt x="162" y="38"/>
                </a:lnTo>
                <a:lnTo>
                  <a:pt x="157" y="27"/>
                </a:lnTo>
                <a:lnTo>
                  <a:pt x="150" y="17"/>
                </a:lnTo>
                <a:lnTo>
                  <a:pt x="141" y="10"/>
                </a:lnTo>
                <a:lnTo>
                  <a:pt x="130" y="4"/>
                </a:lnTo>
                <a:lnTo>
                  <a:pt x="117" y="1"/>
                </a:lnTo>
                <a:lnTo>
                  <a:pt x="105" y="0"/>
                </a:lnTo>
                <a:lnTo>
                  <a:pt x="98" y="0"/>
                </a:lnTo>
                <a:lnTo>
                  <a:pt x="90" y="1"/>
                </a:lnTo>
                <a:lnTo>
                  <a:pt x="83" y="2"/>
                </a:lnTo>
                <a:lnTo>
                  <a:pt x="76" y="6"/>
                </a:lnTo>
                <a:lnTo>
                  <a:pt x="66" y="13"/>
                </a:lnTo>
                <a:lnTo>
                  <a:pt x="56" y="24"/>
                </a:lnTo>
                <a:lnTo>
                  <a:pt x="55" y="24"/>
                </a:lnTo>
                <a:lnTo>
                  <a:pt x="53" y="27"/>
                </a:lnTo>
                <a:lnTo>
                  <a:pt x="49" y="35"/>
                </a:lnTo>
                <a:lnTo>
                  <a:pt x="45" y="43"/>
                </a:lnTo>
                <a:lnTo>
                  <a:pt x="44" y="53"/>
                </a:lnTo>
                <a:lnTo>
                  <a:pt x="42" y="64"/>
                </a:lnTo>
                <a:lnTo>
                  <a:pt x="42" y="68"/>
                </a:lnTo>
                <a:lnTo>
                  <a:pt x="35" y="70"/>
                </a:lnTo>
                <a:lnTo>
                  <a:pt x="27" y="75"/>
                </a:lnTo>
                <a:lnTo>
                  <a:pt x="19" y="81"/>
                </a:lnTo>
                <a:lnTo>
                  <a:pt x="11" y="88"/>
                </a:lnTo>
                <a:lnTo>
                  <a:pt x="4" y="98"/>
                </a:lnTo>
                <a:lnTo>
                  <a:pt x="3" y="103"/>
                </a:lnTo>
                <a:lnTo>
                  <a:pt x="1" y="109"/>
                </a:lnTo>
                <a:lnTo>
                  <a:pt x="0" y="116"/>
                </a:lnTo>
                <a:lnTo>
                  <a:pt x="0" y="122"/>
                </a:lnTo>
                <a:lnTo>
                  <a:pt x="1" y="129"/>
                </a:lnTo>
                <a:lnTo>
                  <a:pt x="4" y="137"/>
                </a:lnTo>
                <a:lnTo>
                  <a:pt x="11" y="136"/>
                </a:lnTo>
                <a:lnTo>
                  <a:pt x="18" y="133"/>
                </a:lnTo>
                <a:lnTo>
                  <a:pt x="25" y="129"/>
                </a:lnTo>
                <a:lnTo>
                  <a:pt x="33" y="124"/>
                </a:lnTo>
                <a:lnTo>
                  <a:pt x="41" y="117"/>
                </a:lnTo>
                <a:lnTo>
                  <a:pt x="48" y="107"/>
                </a:lnTo>
                <a:lnTo>
                  <a:pt x="50" y="103"/>
                </a:lnTo>
                <a:lnTo>
                  <a:pt x="52" y="96"/>
                </a:lnTo>
                <a:close/>
                <a:moveTo>
                  <a:pt x="105" y="114"/>
                </a:moveTo>
                <a:lnTo>
                  <a:pt x="105" y="114"/>
                </a:lnTo>
                <a:lnTo>
                  <a:pt x="96" y="113"/>
                </a:lnTo>
                <a:lnTo>
                  <a:pt x="86" y="110"/>
                </a:lnTo>
                <a:lnTo>
                  <a:pt x="78" y="105"/>
                </a:lnTo>
                <a:lnTo>
                  <a:pt x="71" y="99"/>
                </a:lnTo>
                <a:lnTo>
                  <a:pt x="64" y="91"/>
                </a:lnTo>
                <a:lnTo>
                  <a:pt x="60" y="83"/>
                </a:lnTo>
                <a:lnTo>
                  <a:pt x="57" y="73"/>
                </a:lnTo>
                <a:lnTo>
                  <a:pt x="56" y="64"/>
                </a:lnTo>
                <a:lnTo>
                  <a:pt x="56" y="57"/>
                </a:lnTo>
                <a:lnTo>
                  <a:pt x="57" y="50"/>
                </a:lnTo>
                <a:lnTo>
                  <a:pt x="60" y="43"/>
                </a:lnTo>
                <a:lnTo>
                  <a:pt x="63" y="38"/>
                </a:lnTo>
                <a:lnTo>
                  <a:pt x="75" y="43"/>
                </a:lnTo>
                <a:lnTo>
                  <a:pt x="82" y="46"/>
                </a:lnTo>
                <a:lnTo>
                  <a:pt x="90" y="46"/>
                </a:lnTo>
                <a:lnTo>
                  <a:pt x="100" y="46"/>
                </a:lnTo>
                <a:lnTo>
                  <a:pt x="108" y="42"/>
                </a:lnTo>
                <a:lnTo>
                  <a:pt x="121" y="35"/>
                </a:lnTo>
                <a:lnTo>
                  <a:pt x="131" y="32"/>
                </a:lnTo>
                <a:lnTo>
                  <a:pt x="138" y="32"/>
                </a:lnTo>
                <a:lnTo>
                  <a:pt x="145" y="34"/>
                </a:lnTo>
                <a:lnTo>
                  <a:pt x="146" y="35"/>
                </a:lnTo>
                <a:lnTo>
                  <a:pt x="149" y="40"/>
                </a:lnTo>
                <a:lnTo>
                  <a:pt x="151" y="47"/>
                </a:lnTo>
                <a:lnTo>
                  <a:pt x="154" y="55"/>
                </a:lnTo>
                <a:lnTo>
                  <a:pt x="154" y="64"/>
                </a:lnTo>
                <a:lnTo>
                  <a:pt x="153" y="73"/>
                </a:lnTo>
                <a:lnTo>
                  <a:pt x="150" y="83"/>
                </a:lnTo>
                <a:lnTo>
                  <a:pt x="146" y="91"/>
                </a:lnTo>
                <a:lnTo>
                  <a:pt x="139" y="99"/>
                </a:lnTo>
                <a:lnTo>
                  <a:pt x="132" y="105"/>
                </a:lnTo>
                <a:lnTo>
                  <a:pt x="124" y="110"/>
                </a:lnTo>
                <a:lnTo>
                  <a:pt x="115" y="113"/>
                </a:lnTo>
                <a:lnTo>
                  <a:pt x="105" y="114"/>
                </a:lnTo>
                <a:close/>
                <a:moveTo>
                  <a:pt x="105" y="13"/>
                </a:moveTo>
                <a:lnTo>
                  <a:pt x="105" y="13"/>
                </a:lnTo>
                <a:lnTo>
                  <a:pt x="112" y="13"/>
                </a:lnTo>
                <a:lnTo>
                  <a:pt x="119" y="15"/>
                </a:lnTo>
                <a:lnTo>
                  <a:pt x="126" y="17"/>
                </a:lnTo>
                <a:lnTo>
                  <a:pt x="132" y="21"/>
                </a:lnTo>
                <a:lnTo>
                  <a:pt x="126" y="21"/>
                </a:lnTo>
                <a:lnTo>
                  <a:pt x="120" y="24"/>
                </a:lnTo>
                <a:lnTo>
                  <a:pt x="104" y="32"/>
                </a:lnTo>
                <a:lnTo>
                  <a:pt x="98" y="34"/>
                </a:lnTo>
                <a:lnTo>
                  <a:pt x="94" y="35"/>
                </a:lnTo>
                <a:lnTo>
                  <a:pt x="85" y="35"/>
                </a:lnTo>
                <a:lnTo>
                  <a:pt x="76" y="32"/>
                </a:lnTo>
                <a:lnTo>
                  <a:pt x="70" y="30"/>
                </a:lnTo>
                <a:lnTo>
                  <a:pt x="76" y="23"/>
                </a:lnTo>
                <a:lnTo>
                  <a:pt x="85" y="17"/>
                </a:lnTo>
                <a:lnTo>
                  <a:pt x="94" y="13"/>
                </a:lnTo>
                <a:lnTo>
                  <a:pt x="105" y="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8" name="Freeform 346"/>
          <p:cNvSpPr>
            <a:spLocks noEditPoints="1"/>
          </p:cNvSpPr>
          <p:nvPr/>
        </p:nvSpPr>
        <p:spPr bwMode="auto">
          <a:xfrm>
            <a:off x="4697413" y="3898900"/>
            <a:ext cx="39687" cy="39688"/>
          </a:xfrm>
          <a:custGeom>
            <a:avLst/>
            <a:gdLst>
              <a:gd name="T0" fmla="*/ 2147483647 w 73"/>
              <a:gd name="T1" fmla="*/ 2147483647 h 75"/>
              <a:gd name="T2" fmla="*/ 2147483647 w 73"/>
              <a:gd name="T3" fmla="*/ 2147483647 h 75"/>
              <a:gd name="T4" fmla="*/ 2147483647 w 73"/>
              <a:gd name="T5" fmla="*/ 2147483647 h 75"/>
              <a:gd name="T6" fmla="*/ 2147483647 w 73"/>
              <a:gd name="T7" fmla="*/ 2147483647 h 75"/>
              <a:gd name="T8" fmla="*/ 2147483647 w 73"/>
              <a:gd name="T9" fmla="*/ 0 h 75"/>
              <a:gd name="T10" fmla="*/ 2147483647 w 73"/>
              <a:gd name="T11" fmla="*/ 2147483647 h 75"/>
              <a:gd name="T12" fmla="*/ 2147483647 w 73"/>
              <a:gd name="T13" fmla="*/ 2147483647 h 75"/>
              <a:gd name="T14" fmla="*/ 2147483647 w 73"/>
              <a:gd name="T15" fmla="*/ 2147483647 h 75"/>
              <a:gd name="T16" fmla="*/ 2147483647 w 73"/>
              <a:gd name="T17" fmla="*/ 2147483647 h 75"/>
              <a:gd name="T18" fmla="*/ 0 w 73"/>
              <a:gd name="T19" fmla="*/ 2147483647 h 75"/>
              <a:gd name="T20" fmla="*/ 2147483647 w 73"/>
              <a:gd name="T21" fmla="*/ 2147483647 h 75"/>
              <a:gd name="T22" fmla="*/ 2147483647 w 73"/>
              <a:gd name="T23" fmla="*/ 2147483647 h 75"/>
              <a:gd name="T24" fmla="*/ 2147483647 w 73"/>
              <a:gd name="T25" fmla="*/ 2147483647 h 75"/>
              <a:gd name="T26" fmla="*/ 2147483647 w 73"/>
              <a:gd name="T27" fmla="*/ 2147483647 h 75"/>
              <a:gd name="T28" fmla="*/ 2147483647 w 73"/>
              <a:gd name="T29" fmla="*/ 2147483647 h 75"/>
              <a:gd name="T30" fmla="*/ 2147483647 w 73"/>
              <a:gd name="T31" fmla="*/ 2147483647 h 75"/>
              <a:gd name="T32" fmla="*/ 2147483647 w 73"/>
              <a:gd name="T33" fmla="*/ 2147483647 h 75"/>
              <a:gd name="T34" fmla="*/ 2147483647 w 73"/>
              <a:gd name="T35" fmla="*/ 2147483647 h 75"/>
              <a:gd name="T36" fmla="*/ 2147483647 w 73"/>
              <a:gd name="T37" fmla="*/ 2147483647 h 75"/>
              <a:gd name="T38" fmla="*/ 2147483647 w 73"/>
              <a:gd name="T39" fmla="*/ 2147483647 h 75"/>
              <a:gd name="T40" fmla="*/ 2147483647 w 73"/>
              <a:gd name="T41" fmla="*/ 2147483647 h 75"/>
              <a:gd name="T42" fmla="*/ 2147483647 w 73"/>
              <a:gd name="T43" fmla="*/ 2147483647 h 75"/>
              <a:gd name="T44" fmla="*/ 2147483647 w 73"/>
              <a:gd name="T45" fmla="*/ 2147483647 h 75"/>
              <a:gd name="T46" fmla="*/ 2147483647 w 73"/>
              <a:gd name="T47" fmla="*/ 2147483647 h 75"/>
              <a:gd name="T48" fmla="*/ 2147483647 w 73"/>
              <a:gd name="T49" fmla="*/ 2147483647 h 75"/>
              <a:gd name="T50" fmla="*/ 2147483647 w 73"/>
              <a:gd name="T51" fmla="*/ 2147483647 h 75"/>
              <a:gd name="T52" fmla="*/ 2147483647 w 73"/>
              <a:gd name="T53" fmla="*/ 2147483647 h 75"/>
              <a:gd name="T54" fmla="*/ 2147483647 w 73"/>
              <a:gd name="T55" fmla="*/ 2147483647 h 75"/>
              <a:gd name="T56" fmla="*/ 2147483647 w 73"/>
              <a:gd name="T57" fmla="*/ 2147483647 h 75"/>
              <a:gd name="T58" fmla="*/ 2147483647 w 73"/>
              <a:gd name="T59" fmla="*/ 2147483647 h 75"/>
              <a:gd name="T60" fmla="*/ 2147483647 w 73"/>
              <a:gd name="T61" fmla="*/ 2147483647 h 75"/>
              <a:gd name="T62" fmla="*/ 2147483647 w 73"/>
              <a:gd name="T63" fmla="*/ 2147483647 h 75"/>
              <a:gd name="T64" fmla="*/ 2147483647 w 73"/>
              <a:gd name="T65" fmla="*/ 2147483647 h 75"/>
              <a:gd name="T66" fmla="*/ 2147483647 w 73"/>
              <a:gd name="T67" fmla="*/ 2147483647 h 75"/>
              <a:gd name="T68" fmla="*/ 2147483647 w 73"/>
              <a:gd name="T69" fmla="*/ 2147483647 h 75"/>
              <a:gd name="T70" fmla="*/ 2147483647 w 73"/>
              <a:gd name="T71" fmla="*/ 2147483647 h 75"/>
              <a:gd name="T72" fmla="*/ 2147483647 w 73"/>
              <a:gd name="T73" fmla="*/ 2147483647 h 75"/>
              <a:gd name="T74" fmla="*/ 2147483647 w 73"/>
              <a:gd name="T75" fmla="*/ 2147483647 h 75"/>
              <a:gd name="T76" fmla="*/ 2147483647 w 73"/>
              <a:gd name="T77" fmla="*/ 2147483647 h 75"/>
              <a:gd name="T78" fmla="*/ 2147483647 w 73"/>
              <a:gd name="T79" fmla="*/ 2147483647 h 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75">
                <a:moveTo>
                  <a:pt x="73" y="38"/>
                </a:moveTo>
                <a:lnTo>
                  <a:pt x="73" y="38"/>
                </a:lnTo>
                <a:lnTo>
                  <a:pt x="72" y="30"/>
                </a:lnTo>
                <a:lnTo>
                  <a:pt x="71" y="23"/>
                </a:lnTo>
                <a:lnTo>
                  <a:pt x="67" y="16"/>
                </a:lnTo>
                <a:lnTo>
                  <a:pt x="63" y="11"/>
                </a:lnTo>
                <a:lnTo>
                  <a:pt x="57" y="7"/>
                </a:lnTo>
                <a:lnTo>
                  <a:pt x="50" y="3"/>
                </a:lnTo>
                <a:lnTo>
                  <a:pt x="43" y="1"/>
                </a:lnTo>
                <a:lnTo>
                  <a:pt x="37" y="0"/>
                </a:lnTo>
                <a:lnTo>
                  <a:pt x="28" y="1"/>
                </a:lnTo>
                <a:lnTo>
                  <a:pt x="20" y="4"/>
                </a:lnTo>
                <a:lnTo>
                  <a:pt x="13" y="10"/>
                </a:lnTo>
                <a:lnTo>
                  <a:pt x="8" y="15"/>
                </a:lnTo>
                <a:lnTo>
                  <a:pt x="7" y="15"/>
                </a:lnTo>
                <a:lnTo>
                  <a:pt x="7" y="16"/>
                </a:lnTo>
                <a:lnTo>
                  <a:pt x="4" y="22"/>
                </a:lnTo>
                <a:lnTo>
                  <a:pt x="1" y="26"/>
                </a:lnTo>
                <a:lnTo>
                  <a:pt x="0" y="32"/>
                </a:lnTo>
                <a:lnTo>
                  <a:pt x="0" y="38"/>
                </a:lnTo>
                <a:lnTo>
                  <a:pt x="1" y="45"/>
                </a:lnTo>
                <a:lnTo>
                  <a:pt x="2" y="52"/>
                </a:lnTo>
                <a:lnTo>
                  <a:pt x="7" y="59"/>
                </a:lnTo>
                <a:lnTo>
                  <a:pt x="11" y="64"/>
                </a:lnTo>
                <a:lnTo>
                  <a:pt x="16" y="68"/>
                </a:lnTo>
                <a:lnTo>
                  <a:pt x="22" y="72"/>
                </a:lnTo>
                <a:lnTo>
                  <a:pt x="30" y="75"/>
                </a:lnTo>
                <a:lnTo>
                  <a:pt x="37" y="75"/>
                </a:lnTo>
                <a:lnTo>
                  <a:pt x="43" y="75"/>
                </a:lnTo>
                <a:lnTo>
                  <a:pt x="50" y="72"/>
                </a:lnTo>
                <a:lnTo>
                  <a:pt x="57" y="68"/>
                </a:lnTo>
                <a:lnTo>
                  <a:pt x="63" y="64"/>
                </a:lnTo>
                <a:lnTo>
                  <a:pt x="67" y="59"/>
                </a:lnTo>
                <a:lnTo>
                  <a:pt x="71" y="52"/>
                </a:lnTo>
                <a:lnTo>
                  <a:pt x="72" y="45"/>
                </a:lnTo>
                <a:lnTo>
                  <a:pt x="73" y="38"/>
                </a:lnTo>
                <a:close/>
                <a:moveTo>
                  <a:pt x="37" y="8"/>
                </a:moveTo>
                <a:lnTo>
                  <a:pt x="37" y="8"/>
                </a:lnTo>
                <a:lnTo>
                  <a:pt x="45" y="10"/>
                </a:lnTo>
                <a:lnTo>
                  <a:pt x="52" y="14"/>
                </a:lnTo>
                <a:lnTo>
                  <a:pt x="45" y="15"/>
                </a:lnTo>
                <a:lnTo>
                  <a:pt x="35" y="19"/>
                </a:lnTo>
                <a:lnTo>
                  <a:pt x="30" y="22"/>
                </a:lnTo>
                <a:lnTo>
                  <a:pt x="24" y="22"/>
                </a:lnTo>
                <a:lnTo>
                  <a:pt x="19" y="21"/>
                </a:lnTo>
                <a:lnTo>
                  <a:pt x="16" y="18"/>
                </a:lnTo>
                <a:lnTo>
                  <a:pt x="20" y="14"/>
                </a:lnTo>
                <a:lnTo>
                  <a:pt x="24" y="11"/>
                </a:lnTo>
                <a:lnTo>
                  <a:pt x="30" y="10"/>
                </a:lnTo>
                <a:lnTo>
                  <a:pt x="37" y="8"/>
                </a:lnTo>
                <a:close/>
                <a:moveTo>
                  <a:pt x="37" y="67"/>
                </a:moveTo>
                <a:lnTo>
                  <a:pt x="37" y="67"/>
                </a:lnTo>
                <a:lnTo>
                  <a:pt x="31" y="67"/>
                </a:lnTo>
                <a:lnTo>
                  <a:pt x="26" y="66"/>
                </a:lnTo>
                <a:lnTo>
                  <a:pt x="20" y="63"/>
                </a:lnTo>
                <a:lnTo>
                  <a:pt x="16" y="59"/>
                </a:lnTo>
                <a:lnTo>
                  <a:pt x="13" y="55"/>
                </a:lnTo>
                <a:lnTo>
                  <a:pt x="11" y="49"/>
                </a:lnTo>
                <a:lnTo>
                  <a:pt x="8" y="44"/>
                </a:lnTo>
                <a:lnTo>
                  <a:pt x="8" y="38"/>
                </a:lnTo>
                <a:lnTo>
                  <a:pt x="9" y="30"/>
                </a:lnTo>
                <a:lnTo>
                  <a:pt x="12" y="23"/>
                </a:lnTo>
                <a:lnTo>
                  <a:pt x="19" y="26"/>
                </a:lnTo>
                <a:lnTo>
                  <a:pt x="23" y="27"/>
                </a:lnTo>
                <a:lnTo>
                  <a:pt x="28" y="29"/>
                </a:lnTo>
                <a:lnTo>
                  <a:pt x="32" y="27"/>
                </a:lnTo>
                <a:lnTo>
                  <a:pt x="38" y="26"/>
                </a:lnTo>
                <a:lnTo>
                  <a:pt x="46" y="22"/>
                </a:lnTo>
                <a:lnTo>
                  <a:pt x="52" y="19"/>
                </a:lnTo>
                <a:lnTo>
                  <a:pt x="56" y="19"/>
                </a:lnTo>
                <a:lnTo>
                  <a:pt x="60" y="21"/>
                </a:lnTo>
                <a:lnTo>
                  <a:pt x="64" y="29"/>
                </a:lnTo>
                <a:lnTo>
                  <a:pt x="65" y="38"/>
                </a:lnTo>
                <a:lnTo>
                  <a:pt x="64" y="44"/>
                </a:lnTo>
                <a:lnTo>
                  <a:pt x="63" y="49"/>
                </a:lnTo>
                <a:lnTo>
                  <a:pt x="60" y="55"/>
                </a:lnTo>
                <a:lnTo>
                  <a:pt x="57" y="59"/>
                </a:lnTo>
                <a:lnTo>
                  <a:pt x="53" y="63"/>
                </a:lnTo>
                <a:lnTo>
                  <a:pt x="47" y="66"/>
                </a:lnTo>
                <a:lnTo>
                  <a:pt x="42" y="67"/>
                </a:lnTo>
                <a:lnTo>
                  <a:pt x="37"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29" name="Freeform 347"/>
          <p:cNvSpPr>
            <a:spLocks/>
          </p:cNvSpPr>
          <p:nvPr/>
        </p:nvSpPr>
        <p:spPr bwMode="auto">
          <a:xfrm>
            <a:off x="4743450" y="3925888"/>
            <a:ext cx="20638" cy="30162"/>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0 h 56"/>
              <a:gd name="T16" fmla="*/ 2147483647 w 39"/>
              <a:gd name="T17" fmla="*/ 0 h 56"/>
              <a:gd name="T18" fmla="*/ 2147483647 w 39"/>
              <a:gd name="T19" fmla="*/ 2147483647 h 56"/>
              <a:gd name="T20" fmla="*/ 2147483647 w 39"/>
              <a:gd name="T21" fmla="*/ 2147483647 h 56"/>
              <a:gd name="T22" fmla="*/ 2147483647 w 39"/>
              <a:gd name="T23" fmla="*/ 2147483647 h 56"/>
              <a:gd name="T24" fmla="*/ 0 w 39"/>
              <a:gd name="T25" fmla="*/ 2147483647 h 56"/>
              <a:gd name="T26" fmla="*/ 2147483647 w 39"/>
              <a:gd name="T27" fmla="*/ 2147483647 h 56"/>
              <a:gd name="T28" fmla="*/ 2147483647 w 39"/>
              <a:gd name="T29" fmla="*/ 2147483647 h 56"/>
              <a:gd name="T30" fmla="*/ 2147483647 w 39"/>
              <a:gd name="T31" fmla="*/ 2147483647 h 56"/>
              <a:gd name="T32" fmla="*/ 2147483647 w 39"/>
              <a:gd name="T33" fmla="*/ 2147483647 h 56"/>
              <a:gd name="T34" fmla="*/ 2147483647 w 39"/>
              <a:gd name="T35" fmla="*/ 2147483647 h 56"/>
              <a:gd name="T36" fmla="*/ 2147483647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9" h="56">
                <a:moveTo>
                  <a:pt x="33" y="16"/>
                </a:moveTo>
                <a:lnTo>
                  <a:pt x="33" y="16"/>
                </a:lnTo>
                <a:lnTo>
                  <a:pt x="34" y="12"/>
                </a:lnTo>
                <a:lnTo>
                  <a:pt x="37" y="9"/>
                </a:lnTo>
                <a:lnTo>
                  <a:pt x="37" y="8"/>
                </a:lnTo>
                <a:lnTo>
                  <a:pt x="37" y="6"/>
                </a:lnTo>
                <a:lnTo>
                  <a:pt x="29" y="4"/>
                </a:lnTo>
                <a:lnTo>
                  <a:pt x="24" y="0"/>
                </a:lnTo>
                <a:lnTo>
                  <a:pt x="22" y="0"/>
                </a:lnTo>
                <a:lnTo>
                  <a:pt x="15" y="4"/>
                </a:lnTo>
                <a:lnTo>
                  <a:pt x="10" y="11"/>
                </a:lnTo>
                <a:lnTo>
                  <a:pt x="4" y="16"/>
                </a:lnTo>
                <a:lnTo>
                  <a:pt x="0" y="24"/>
                </a:lnTo>
                <a:lnTo>
                  <a:pt x="7" y="31"/>
                </a:lnTo>
                <a:lnTo>
                  <a:pt x="13" y="38"/>
                </a:lnTo>
                <a:lnTo>
                  <a:pt x="17" y="46"/>
                </a:lnTo>
                <a:lnTo>
                  <a:pt x="21" y="56"/>
                </a:lnTo>
                <a:lnTo>
                  <a:pt x="32" y="56"/>
                </a:lnTo>
                <a:lnTo>
                  <a:pt x="33" y="54"/>
                </a:lnTo>
                <a:lnTo>
                  <a:pt x="39" y="24"/>
                </a:lnTo>
                <a:lnTo>
                  <a:pt x="37" y="23"/>
                </a:lnTo>
                <a:lnTo>
                  <a:pt x="34" y="20"/>
                </a:lnTo>
                <a:lnTo>
                  <a:pt x="33"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0" name="Freeform 348"/>
          <p:cNvSpPr>
            <a:spLocks/>
          </p:cNvSpPr>
          <p:nvPr/>
        </p:nvSpPr>
        <p:spPr bwMode="auto">
          <a:xfrm>
            <a:off x="4768850" y="3925888"/>
            <a:ext cx="23813" cy="30162"/>
          </a:xfrm>
          <a:custGeom>
            <a:avLst/>
            <a:gdLst>
              <a:gd name="T0" fmla="*/ 2147483647 w 45"/>
              <a:gd name="T1" fmla="*/ 0 h 56"/>
              <a:gd name="T2" fmla="*/ 2147483647 w 45"/>
              <a:gd name="T3" fmla="*/ 0 h 56"/>
              <a:gd name="T4" fmla="*/ 2147483647 w 45"/>
              <a:gd name="T5" fmla="*/ 0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2147483647 h 56"/>
              <a:gd name="T22" fmla="*/ 0 w 45"/>
              <a:gd name="T23" fmla="*/ 2147483647 h 56"/>
              <a:gd name="T24" fmla="*/ 2147483647 w 45"/>
              <a:gd name="T25" fmla="*/ 2147483647 h 56"/>
              <a:gd name="T26" fmla="*/ 2147483647 w 45"/>
              <a:gd name="T27" fmla="*/ 2147483647 h 56"/>
              <a:gd name="T28" fmla="*/ 2147483647 w 45"/>
              <a:gd name="T29" fmla="*/ 2147483647 h 56"/>
              <a:gd name="T30" fmla="*/ 2147483647 w 45"/>
              <a:gd name="T31" fmla="*/ 2147483647 h 56"/>
              <a:gd name="T32" fmla="*/ 2147483647 w 45"/>
              <a:gd name="T33" fmla="*/ 2147483647 h 56"/>
              <a:gd name="T34" fmla="*/ 2147483647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0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 h="56">
                <a:moveTo>
                  <a:pt x="16" y="0"/>
                </a:moveTo>
                <a:lnTo>
                  <a:pt x="16" y="0"/>
                </a:lnTo>
                <a:lnTo>
                  <a:pt x="15" y="0"/>
                </a:lnTo>
                <a:lnTo>
                  <a:pt x="9" y="4"/>
                </a:lnTo>
                <a:lnTo>
                  <a:pt x="1" y="6"/>
                </a:lnTo>
                <a:lnTo>
                  <a:pt x="1" y="8"/>
                </a:lnTo>
                <a:lnTo>
                  <a:pt x="1" y="9"/>
                </a:lnTo>
                <a:lnTo>
                  <a:pt x="4" y="12"/>
                </a:lnTo>
                <a:lnTo>
                  <a:pt x="5" y="16"/>
                </a:lnTo>
                <a:lnTo>
                  <a:pt x="4" y="20"/>
                </a:lnTo>
                <a:lnTo>
                  <a:pt x="1" y="23"/>
                </a:lnTo>
                <a:lnTo>
                  <a:pt x="0" y="24"/>
                </a:lnTo>
                <a:lnTo>
                  <a:pt x="5" y="54"/>
                </a:lnTo>
                <a:lnTo>
                  <a:pt x="7" y="56"/>
                </a:lnTo>
                <a:lnTo>
                  <a:pt x="43" y="56"/>
                </a:lnTo>
                <a:lnTo>
                  <a:pt x="45" y="56"/>
                </a:lnTo>
                <a:lnTo>
                  <a:pt x="45" y="54"/>
                </a:lnTo>
                <a:lnTo>
                  <a:pt x="43" y="45"/>
                </a:lnTo>
                <a:lnTo>
                  <a:pt x="42" y="36"/>
                </a:lnTo>
                <a:lnTo>
                  <a:pt x="41" y="28"/>
                </a:lnTo>
                <a:lnTo>
                  <a:pt x="37" y="21"/>
                </a:lnTo>
                <a:lnTo>
                  <a:pt x="33" y="15"/>
                </a:lnTo>
                <a:lnTo>
                  <a:pt x="28" y="9"/>
                </a:lnTo>
                <a:lnTo>
                  <a:pt x="23" y="4"/>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1" name="Freeform 349"/>
          <p:cNvSpPr>
            <a:spLocks noEditPoints="1"/>
          </p:cNvSpPr>
          <p:nvPr/>
        </p:nvSpPr>
        <p:spPr bwMode="auto">
          <a:xfrm>
            <a:off x="4749800" y="3892550"/>
            <a:ext cx="31750" cy="33338"/>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0 h 59"/>
              <a:gd name="T10" fmla="*/ 2147483647 w 57"/>
              <a:gd name="T11" fmla="*/ 2147483647 h 59"/>
              <a:gd name="T12" fmla="*/ 2147483647 w 57"/>
              <a:gd name="T13" fmla="*/ 2147483647 h 59"/>
              <a:gd name="T14" fmla="*/ 2147483647 w 57"/>
              <a:gd name="T15" fmla="*/ 2147483647 h 59"/>
              <a:gd name="T16" fmla="*/ 0 w 57"/>
              <a:gd name="T17" fmla="*/ 2147483647 h 59"/>
              <a:gd name="T18" fmla="*/ 2147483647 w 57"/>
              <a:gd name="T19" fmla="*/ 2147483647 h 59"/>
              <a:gd name="T20" fmla="*/ 2147483647 w 57"/>
              <a:gd name="T21" fmla="*/ 2147483647 h 59"/>
              <a:gd name="T22" fmla="*/ 2147483647 w 57"/>
              <a:gd name="T23" fmla="*/ 2147483647 h 59"/>
              <a:gd name="T24" fmla="*/ 2147483647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7" h="59">
                <a:moveTo>
                  <a:pt x="57" y="30"/>
                </a:moveTo>
                <a:lnTo>
                  <a:pt x="57" y="30"/>
                </a:lnTo>
                <a:lnTo>
                  <a:pt x="57" y="24"/>
                </a:lnTo>
                <a:lnTo>
                  <a:pt x="55" y="19"/>
                </a:lnTo>
                <a:lnTo>
                  <a:pt x="52" y="14"/>
                </a:lnTo>
                <a:lnTo>
                  <a:pt x="49" y="9"/>
                </a:lnTo>
                <a:lnTo>
                  <a:pt x="45" y="5"/>
                </a:lnTo>
                <a:lnTo>
                  <a:pt x="40" y="3"/>
                </a:lnTo>
                <a:lnTo>
                  <a:pt x="34" y="1"/>
                </a:lnTo>
                <a:lnTo>
                  <a:pt x="29" y="0"/>
                </a:lnTo>
                <a:lnTo>
                  <a:pt x="22" y="1"/>
                </a:lnTo>
                <a:lnTo>
                  <a:pt x="16" y="4"/>
                </a:lnTo>
                <a:lnTo>
                  <a:pt x="11" y="7"/>
                </a:lnTo>
                <a:lnTo>
                  <a:pt x="5" y="12"/>
                </a:lnTo>
                <a:lnTo>
                  <a:pt x="5" y="14"/>
                </a:lnTo>
                <a:lnTo>
                  <a:pt x="1" y="20"/>
                </a:lnTo>
                <a:lnTo>
                  <a:pt x="0" y="30"/>
                </a:lnTo>
                <a:lnTo>
                  <a:pt x="0" y="35"/>
                </a:lnTo>
                <a:lnTo>
                  <a:pt x="3" y="41"/>
                </a:lnTo>
                <a:lnTo>
                  <a:pt x="5" y="46"/>
                </a:lnTo>
                <a:lnTo>
                  <a:pt x="8" y="50"/>
                </a:lnTo>
                <a:lnTo>
                  <a:pt x="12" y="55"/>
                </a:lnTo>
                <a:lnTo>
                  <a:pt x="18" y="57"/>
                </a:lnTo>
                <a:lnTo>
                  <a:pt x="23" y="59"/>
                </a:lnTo>
                <a:lnTo>
                  <a:pt x="29" y="59"/>
                </a:lnTo>
                <a:lnTo>
                  <a:pt x="34" y="59"/>
                </a:lnTo>
                <a:lnTo>
                  <a:pt x="40" y="57"/>
                </a:lnTo>
                <a:lnTo>
                  <a:pt x="45" y="55"/>
                </a:lnTo>
                <a:lnTo>
                  <a:pt x="49" y="50"/>
                </a:lnTo>
                <a:lnTo>
                  <a:pt x="52" y="46"/>
                </a:lnTo>
                <a:lnTo>
                  <a:pt x="55" y="41"/>
                </a:lnTo>
                <a:lnTo>
                  <a:pt x="57" y="35"/>
                </a:lnTo>
                <a:lnTo>
                  <a:pt x="57" y="30"/>
                </a:lnTo>
                <a:close/>
                <a:moveTo>
                  <a:pt x="29" y="7"/>
                </a:moveTo>
                <a:lnTo>
                  <a:pt x="29" y="7"/>
                </a:lnTo>
                <a:lnTo>
                  <a:pt x="35" y="8"/>
                </a:lnTo>
                <a:lnTo>
                  <a:pt x="41" y="11"/>
                </a:lnTo>
                <a:lnTo>
                  <a:pt x="35" y="12"/>
                </a:lnTo>
                <a:lnTo>
                  <a:pt x="27" y="15"/>
                </a:lnTo>
                <a:lnTo>
                  <a:pt x="23" y="16"/>
                </a:lnTo>
                <a:lnTo>
                  <a:pt x="19" y="16"/>
                </a:lnTo>
                <a:lnTo>
                  <a:pt x="12" y="14"/>
                </a:lnTo>
                <a:lnTo>
                  <a:pt x="16" y="11"/>
                </a:lnTo>
                <a:lnTo>
                  <a:pt x="19" y="8"/>
                </a:lnTo>
                <a:lnTo>
                  <a:pt x="25" y="7"/>
                </a:lnTo>
                <a:lnTo>
                  <a:pt x="29" y="7"/>
                </a:lnTo>
                <a:close/>
                <a:moveTo>
                  <a:pt x="29" y="53"/>
                </a:moveTo>
                <a:lnTo>
                  <a:pt x="29" y="53"/>
                </a:lnTo>
                <a:lnTo>
                  <a:pt x="25" y="52"/>
                </a:lnTo>
                <a:lnTo>
                  <a:pt x="20" y="50"/>
                </a:lnTo>
                <a:lnTo>
                  <a:pt x="16" y="49"/>
                </a:lnTo>
                <a:lnTo>
                  <a:pt x="12" y="46"/>
                </a:lnTo>
                <a:lnTo>
                  <a:pt x="10" y="42"/>
                </a:lnTo>
                <a:lnTo>
                  <a:pt x="8" y="38"/>
                </a:lnTo>
                <a:lnTo>
                  <a:pt x="7" y="34"/>
                </a:lnTo>
                <a:lnTo>
                  <a:pt x="7" y="30"/>
                </a:lnTo>
                <a:lnTo>
                  <a:pt x="7" y="23"/>
                </a:lnTo>
                <a:lnTo>
                  <a:pt x="10" y="18"/>
                </a:lnTo>
                <a:lnTo>
                  <a:pt x="15" y="20"/>
                </a:lnTo>
                <a:lnTo>
                  <a:pt x="22" y="22"/>
                </a:lnTo>
                <a:lnTo>
                  <a:pt x="26" y="22"/>
                </a:lnTo>
                <a:lnTo>
                  <a:pt x="30" y="20"/>
                </a:lnTo>
                <a:lnTo>
                  <a:pt x="41" y="15"/>
                </a:lnTo>
                <a:lnTo>
                  <a:pt x="44" y="15"/>
                </a:lnTo>
                <a:lnTo>
                  <a:pt x="46" y="16"/>
                </a:lnTo>
                <a:lnTo>
                  <a:pt x="50" y="23"/>
                </a:lnTo>
                <a:lnTo>
                  <a:pt x="50" y="30"/>
                </a:lnTo>
                <a:lnTo>
                  <a:pt x="50" y="34"/>
                </a:lnTo>
                <a:lnTo>
                  <a:pt x="49" y="38"/>
                </a:lnTo>
                <a:lnTo>
                  <a:pt x="48" y="42"/>
                </a:lnTo>
                <a:lnTo>
                  <a:pt x="45" y="46"/>
                </a:lnTo>
                <a:lnTo>
                  <a:pt x="41" y="49"/>
                </a:lnTo>
                <a:lnTo>
                  <a:pt x="37" y="50"/>
                </a:lnTo>
                <a:lnTo>
                  <a:pt x="33" y="52"/>
                </a:lnTo>
                <a:lnTo>
                  <a:pt x="29"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2" name="Freeform 350"/>
          <p:cNvSpPr>
            <a:spLocks/>
          </p:cNvSpPr>
          <p:nvPr/>
        </p:nvSpPr>
        <p:spPr bwMode="auto">
          <a:xfrm>
            <a:off x="4645025" y="3925888"/>
            <a:ext cx="23813"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0 h 56"/>
              <a:gd name="T16" fmla="*/ 2147483647 w 45"/>
              <a:gd name="T17" fmla="*/ 0 h 56"/>
              <a:gd name="T18" fmla="*/ 2147483647 w 45"/>
              <a:gd name="T19" fmla="*/ 2147483647 h 56"/>
              <a:gd name="T20" fmla="*/ 2147483647 w 45"/>
              <a:gd name="T21" fmla="*/ 2147483647 h 56"/>
              <a:gd name="T22" fmla="*/ 2147483647 w 45"/>
              <a:gd name="T23" fmla="*/ 2147483647 h 56"/>
              <a:gd name="T24" fmla="*/ 2147483647 w 45"/>
              <a:gd name="T25" fmla="*/ 2147483647 h 56"/>
              <a:gd name="T26" fmla="*/ 2147483647 w 45"/>
              <a:gd name="T27" fmla="*/ 2147483647 h 56"/>
              <a:gd name="T28" fmla="*/ 2147483647 w 45"/>
              <a:gd name="T29" fmla="*/ 2147483647 h 56"/>
              <a:gd name="T30" fmla="*/ 0 w 45"/>
              <a:gd name="T31" fmla="*/ 2147483647 h 56"/>
              <a:gd name="T32" fmla="*/ 0 w 45"/>
              <a:gd name="T33" fmla="*/ 2147483647 h 56"/>
              <a:gd name="T34" fmla="*/ 0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2147483647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 h="56">
                <a:moveTo>
                  <a:pt x="39" y="16"/>
                </a:moveTo>
                <a:lnTo>
                  <a:pt x="39" y="16"/>
                </a:lnTo>
                <a:lnTo>
                  <a:pt x="41" y="12"/>
                </a:lnTo>
                <a:lnTo>
                  <a:pt x="43" y="9"/>
                </a:lnTo>
                <a:lnTo>
                  <a:pt x="43" y="8"/>
                </a:lnTo>
                <a:lnTo>
                  <a:pt x="42" y="6"/>
                </a:lnTo>
                <a:lnTo>
                  <a:pt x="35" y="4"/>
                </a:lnTo>
                <a:lnTo>
                  <a:pt x="30" y="0"/>
                </a:lnTo>
                <a:lnTo>
                  <a:pt x="28" y="0"/>
                </a:lnTo>
                <a:lnTo>
                  <a:pt x="22" y="4"/>
                </a:lnTo>
                <a:lnTo>
                  <a:pt x="16" y="9"/>
                </a:lnTo>
                <a:lnTo>
                  <a:pt x="12" y="15"/>
                </a:lnTo>
                <a:lnTo>
                  <a:pt x="8" y="21"/>
                </a:lnTo>
                <a:lnTo>
                  <a:pt x="4" y="28"/>
                </a:lnTo>
                <a:lnTo>
                  <a:pt x="3" y="36"/>
                </a:lnTo>
                <a:lnTo>
                  <a:pt x="0" y="45"/>
                </a:lnTo>
                <a:lnTo>
                  <a:pt x="0" y="54"/>
                </a:lnTo>
                <a:lnTo>
                  <a:pt x="0" y="56"/>
                </a:lnTo>
                <a:lnTo>
                  <a:pt x="1" y="56"/>
                </a:lnTo>
                <a:lnTo>
                  <a:pt x="38" y="56"/>
                </a:lnTo>
                <a:lnTo>
                  <a:pt x="39" y="54"/>
                </a:lnTo>
                <a:lnTo>
                  <a:pt x="45" y="24"/>
                </a:lnTo>
                <a:lnTo>
                  <a:pt x="43" y="23"/>
                </a:lnTo>
                <a:lnTo>
                  <a:pt x="41" y="20"/>
                </a:lnTo>
                <a:lnTo>
                  <a:pt x="39"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3" name="Freeform 351"/>
          <p:cNvSpPr>
            <a:spLocks/>
          </p:cNvSpPr>
          <p:nvPr/>
        </p:nvSpPr>
        <p:spPr bwMode="auto">
          <a:xfrm>
            <a:off x="4675188" y="3925888"/>
            <a:ext cx="19050" cy="30162"/>
          </a:xfrm>
          <a:custGeom>
            <a:avLst/>
            <a:gdLst>
              <a:gd name="T0" fmla="*/ 2147483647 w 37"/>
              <a:gd name="T1" fmla="*/ 2147483647 h 56"/>
              <a:gd name="T2" fmla="*/ 2147483647 w 37"/>
              <a:gd name="T3" fmla="*/ 2147483647 h 56"/>
              <a:gd name="T4" fmla="*/ 2147483647 w 37"/>
              <a:gd name="T5" fmla="*/ 2147483647 h 56"/>
              <a:gd name="T6" fmla="*/ 2147483647 w 37"/>
              <a:gd name="T7" fmla="*/ 2147483647 h 56"/>
              <a:gd name="T8" fmla="*/ 2147483647 w 37"/>
              <a:gd name="T9" fmla="*/ 2147483647 h 56"/>
              <a:gd name="T10" fmla="*/ 2147483647 w 37"/>
              <a:gd name="T11" fmla="*/ 0 h 56"/>
              <a:gd name="T12" fmla="*/ 2147483647 w 37"/>
              <a:gd name="T13" fmla="*/ 0 h 56"/>
              <a:gd name="T14" fmla="*/ 2147483647 w 37"/>
              <a:gd name="T15" fmla="*/ 2147483647 h 56"/>
              <a:gd name="T16" fmla="*/ 2147483647 w 37"/>
              <a:gd name="T17" fmla="*/ 2147483647 h 56"/>
              <a:gd name="T18" fmla="*/ 2147483647 w 37"/>
              <a:gd name="T19" fmla="*/ 2147483647 h 56"/>
              <a:gd name="T20" fmla="*/ 2147483647 w 37"/>
              <a:gd name="T21" fmla="*/ 2147483647 h 56"/>
              <a:gd name="T22" fmla="*/ 2147483647 w 37"/>
              <a:gd name="T23" fmla="*/ 2147483647 h 56"/>
              <a:gd name="T24" fmla="*/ 2147483647 w 37"/>
              <a:gd name="T25" fmla="*/ 2147483647 h 56"/>
              <a:gd name="T26" fmla="*/ 2147483647 w 37"/>
              <a:gd name="T27" fmla="*/ 2147483647 h 56"/>
              <a:gd name="T28" fmla="*/ 2147483647 w 37"/>
              <a:gd name="T29" fmla="*/ 2147483647 h 56"/>
              <a:gd name="T30" fmla="*/ 0 w 37"/>
              <a:gd name="T31" fmla="*/ 2147483647 h 56"/>
              <a:gd name="T32" fmla="*/ 2147483647 w 37"/>
              <a:gd name="T33" fmla="*/ 2147483647 h 56"/>
              <a:gd name="T34" fmla="*/ 2147483647 w 37"/>
              <a:gd name="T35" fmla="*/ 2147483647 h 56"/>
              <a:gd name="T36" fmla="*/ 2147483647 w 37"/>
              <a:gd name="T37" fmla="*/ 2147483647 h 56"/>
              <a:gd name="T38" fmla="*/ 2147483647 w 37"/>
              <a:gd name="T39" fmla="*/ 2147483647 h 56"/>
              <a:gd name="T40" fmla="*/ 2147483647 w 37"/>
              <a:gd name="T41" fmla="*/ 2147483647 h 56"/>
              <a:gd name="T42" fmla="*/ 2147483647 w 37"/>
              <a:gd name="T43" fmla="*/ 2147483647 h 56"/>
              <a:gd name="T44" fmla="*/ 2147483647 w 37"/>
              <a:gd name="T45" fmla="*/ 2147483647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 h="56">
                <a:moveTo>
                  <a:pt x="37" y="20"/>
                </a:moveTo>
                <a:lnTo>
                  <a:pt x="37" y="20"/>
                </a:lnTo>
                <a:lnTo>
                  <a:pt x="33" y="15"/>
                </a:lnTo>
                <a:lnTo>
                  <a:pt x="27" y="9"/>
                </a:lnTo>
                <a:lnTo>
                  <a:pt x="22" y="4"/>
                </a:lnTo>
                <a:lnTo>
                  <a:pt x="16" y="0"/>
                </a:lnTo>
                <a:lnTo>
                  <a:pt x="15" y="0"/>
                </a:lnTo>
                <a:lnTo>
                  <a:pt x="8" y="4"/>
                </a:lnTo>
                <a:lnTo>
                  <a:pt x="1" y="6"/>
                </a:lnTo>
                <a:lnTo>
                  <a:pt x="1" y="8"/>
                </a:lnTo>
                <a:lnTo>
                  <a:pt x="1" y="9"/>
                </a:lnTo>
                <a:lnTo>
                  <a:pt x="4" y="12"/>
                </a:lnTo>
                <a:lnTo>
                  <a:pt x="4" y="16"/>
                </a:lnTo>
                <a:lnTo>
                  <a:pt x="4" y="20"/>
                </a:lnTo>
                <a:lnTo>
                  <a:pt x="1" y="23"/>
                </a:lnTo>
                <a:lnTo>
                  <a:pt x="0" y="24"/>
                </a:lnTo>
                <a:lnTo>
                  <a:pt x="5" y="54"/>
                </a:lnTo>
                <a:lnTo>
                  <a:pt x="7" y="56"/>
                </a:lnTo>
                <a:lnTo>
                  <a:pt x="12" y="56"/>
                </a:lnTo>
                <a:lnTo>
                  <a:pt x="16" y="45"/>
                </a:lnTo>
                <a:lnTo>
                  <a:pt x="22" y="36"/>
                </a:lnTo>
                <a:lnTo>
                  <a:pt x="29" y="28"/>
                </a:lnTo>
                <a:lnTo>
                  <a:pt x="37" y="2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4" name="Freeform 352"/>
          <p:cNvSpPr>
            <a:spLocks noEditPoints="1"/>
          </p:cNvSpPr>
          <p:nvPr/>
        </p:nvSpPr>
        <p:spPr bwMode="auto">
          <a:xfrm>
            <a:off x="4656138" y="3892550"/>
            <a:ext cx="31750" cy="33338"/>
          </a:xfrm>
          <a:custGeom>
            <a:avLst/>
            <a:gdLst>
              <a:gd name="T0" fmla="*/ 2147483647 w 58"/>
              <a:gd name="T1" fmla="*/ 2147483647 h 59"/>
              <a:gd name="T2" fmla="*/ 2147483647 w 58"/>
              <a:gd name="T3" fmla="*/ 2147483647 h 59"/>
              <a:gd name="T4" fmla="*/ 2147483647 w 58"/>
              <a:gd name="T5" fmla="*/ 2147483647 h 59"/>
              <a:gd name="T6" fmla="*/ 2147483647 w 58"/>
              <a:gd name="T7" fmla="*/ 2147483647 h 59"/>
              <a:gd name="T8" fmla="*/ 2147483647 w 58"/>
              <a:gd name="T9" fmla="*/ 0 h 59"/>
              <a:gd name="T10" fmla="*/ 2147483647 w 58"/>
              <a:gd name="T11" fmla="*/ 2147483647 h 59"/>
              <a:gd name="T12" fmla="*/ 2147483647 w 58"/>
              <a:gd name="T13" fmla="*/ 2147483647 h 59"/>
              <a:gd name="T14" fmla="*/ 2147483647 w 58"/>
              <a:gd name="T15" fmla="*/ 2147483647 h 59"/>
              <a:gd name="T16" fmla="*/ 0 w 58"/>
              <a:gd name="T17" fmla="*/ 2147483647 h 59"/>
              <a:gd name="T18" fmla="*/ 2147483647 w 58"/>
              <a:gd name="T19" fmla="*/ 2147483647 h 59"/>
              <a:gd name="T20" fmla="*/ 2147483647 w 58"/>
              <a:gd name="T21" fmla="*/ 2147483647 h 59"/>
              <a:gd name="T22" fmla="*/ 2147483647 w 58"/>
              <a:gd name="T23" fmla="*/ 2147483647 h 59"/>
              <a:gd name="T24" fmla="*/ 2147483647 w 58"/>
              <a:gd name="T25" fmla="*/ 2147483647 h 59"/>
              <a:gd name="T26" fmla="*/ 2147483647 w 58"/>
              <a:gd name="T27" fmla="*/ 2147483647 h 59"/>
              <a:gd name="T28" fmla="*/ 2147483647 w 58"/>
              <a:gd name="T29" fmla="*/ 2147483647 h 59"/>
              <a:gd name="T30" fmla="*/ 2147483647 w 58"/>
              <a:gd name="T31" fmla="*/ 2147483647 h 59"/>
              <a:gd name="T32" fmla="*/ 2147483647 w 58"/>
              <a:gd name="T33" fmla="*/ 2147483647 h 59"/>
              <a:gd name="T34" fmla="*/ 2147483647 w 58"/>
              <a:gd name="T35" fmla="*/ 2147483647 h 59"/>
              <a:gd name="T36" fmla="*/ 2147483647 w 58"/>
              <a:gd name="T37" fmla="*/ 2147483647 h 59"/>
              <a:gd name="T38" fmla="*/ 2147483647 w 58"/>
              <a:gd name="T39" fmla="*/ 2147483647 h 59"/>
              <a:gd name="T40" fmla="*/ 2147483647 w 58"/>
              <a:gd name="T41" fmla="*/ 2147483647 h 59"/>
              <a:gd name="T42" fmla="*/ 2147483647 w 58"/>
              <a:gd name="T43" fmla="*/ 2147483647 h 59"/>
              <a:gd name="T44" fmla="*/ 2147483647 w 58"/>
              <a:gd name="T45" fmla="*/ 2147483647 h 59"/>
              <a:gd name="T46" fmla="*/ 2147483647 w 58"/>
              <a:gd name="T47" fmla="*/ 2147483647 h 59"/>
              <a:gd name="T48" fmla="*/ 2147483647 w 58"/>
              <a:gd name="T49" fmla="*/ 2147483647 h 59"/>
              <a:gd name="T50" fmla="*/ 2147483647 w 58"/>
              <a:gd name="T51" fmla="*/ 2147483647 h 59"/>
              <a:gd name="T52" fmla="*/ 2147483647 w 58"/>
              <a:gd name="T53" fmla="*/ 2147483647 h 59"/>
              <a:gd name="T54" fmla="*/ 2147483647 w 58"/>
              <a:gd name="T55" fmla="*/ 2147483647 h 59"/>
              <a:gd name="T56" fmla="*/ 2147483647 w 58"/>
              <a:gd name="T57" fmla="*/ 2147483647 h 59"/>
              <a:gd name="T58" fmla="*/ 2147483647 w 58"/>
              <a:gd name="T59" fmla="*/ 2147483647 h 59"/>
              <a:gd name="T60" fmla="*/ 2147483647 w 58"/>
              <a:gd name="T61" fmla="*/ 2147483647 h 59"/>
              <a:gd name="T62" fmla="*/ 2147483647 w 58"/>
              <a:gd name="T63" fmla="*/ 2147483647 h 59"/>
              <a:gd name="T64" fmla="*/ 2147483647 w 58"/>
              <a:gd name="T65" fmla="*/ 2147483647 h 59"/>
              <a:gd name="T66" fmla="*/ 2147483647 w 58"/>
              <a:gd name="T67" fmla="*/ 2147483647 h 59"/>
              <a:gd name="T68" fmla="*/ 2147483647 w 58"/>
              <a:gd name="T69" fmla="*/ 2147483647 h 59"/>
              <a:gd name="T70" fmla="*/ 2147483647 w 58"/>
              <a:gd name="T71" fmla="*/ 2147483647 h 59"/>
              <a:gd name="T72" fmla="*/ 2147483647 w 58"/>
              <a:gd name="T73" fmla="*/ 2147483647 h 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8" h="59">
                <a:moveTo>
                  <a:pt x="58" y="30"/>
                </a:moveTo>
                <a:lnTo>
                  <a:pt x="58" y="30"/>
                </a:lnTo>
                <a:lnTo>
                  <a:pt x="56" y="24"/>
                </a:lnTo>
                <a:lnTo>
                  <a:pt x="55" y="19"/>
                </a:lnTo>
                <a:lnTo>
                  <a:pt x="52" y="14"/>
                </a:lnTo>
                <a:lnTo>
                  <a:pt x="49" y="9"/>
                </a:lnTo>
                <a:lnTo>
                  <a:pt x="45" y="5"/>
                </a:lnTo>
                <a:lnTo>
                  <a:pt x="40" y="3"/>
                </a:lnTo>
                <a:lnTo>
                  <a:pt x="34" y="1"/>
                </a:lnTo>
                <a:lnTo>
                  <a:pt x="29" y="0"/>
                </a:lnTo>
                <a:lnTo>
                  <a:pt x="22" y="1"/>
                </a:lnTo>
                <a:lnTo>
                  <a:pt x="17" y="4"/>
                </a:lnTo>
                <a:lnTo>
                  <a:pt x="11" y="7"/>
                </a:lnTo>
                <a:lnTo>
                  <a:pt x="6" y="12"/>
                </a:lnTo>
                <a:lnTo>
                  <a:pt x="6" y="14"/>
                </a:lnTo>
                <a:lnTo>
                  <a:pt x="2" y="20"/>
                </a:lnTo>
                <a:lnTo>
                  <a:pt x="0" y="30"/>
                </a:lnTo>
                <a:lnTo>
                  <a:pt x="0" y="35"/>
                </a:lnTo>
                <a:lnTo>
                  <a:pt x="3" y="41"/>
                </a:lnTo>
                <a:lnTo>
                  <a:pt x="6" y="46"/>
                </a:lnTo>
                <a:lnTo>
                  <a:pt x="8" y="50"/>
                </a:lnTo>
                <a:lnTo>
                  <a:pt x="13" y="55"/>
                </a:lnTo>
                <a:lnTo>
                  <a:pt x="18" y="57"/>
                </a:lnTo>
                <a:lnTo>
                  <a:pt x="23" y="59"/>
                </a:lnTo>
                <a:lnTo>
                  <a:pt x="29" y="59"/>
                </a:lnTo>
                <a:lnTo>
                  <a:pt x="34" y="59"/>
                </a:lnTo>
                <a:lnTo>
                  <a:pt x="40" y="57"/>
                </a:lnTo>
                <a:lnTo>
                  <a:pt x="45" y="55"/>
                </a:lnTo>
                <a:lnTo>
                  <a:pt x="49" y="50"/>
                </a:lnTo>
                <a:lnTo>
                  <a:pt x="52" y="46"/>
                </a:lnTo>
                <a:lnTo>
                  <a:pt x="55" y="41"/>
                </a:lnTo>
                <a:lnTo>
                  <a:pt x="56" y="35"/>
                </a:lnTo>
                <a:lnTo>
                  <a:pt x="58" y="30"/>
                </a:lnTo>
                <a:close/>
                <a:moveTo>
                  <a:pt x="29" y="7"/>
                </a:moveTo>
                <a:lnTo>
                  <a:pt x="29" y="7"/>
                </a:lnTo>
                <a:lnTo>
                  <a:pt x="36" y="8"/>
                </a:lnTo>
                <a:lnTo>
                  <a:pt x="41" y="11"/>
                </a:lnTo>
                <a:lnTo>
                  <a:pt x="36" y="12"/>
                </a:lnTo>
                <a:lnTo>
                  <a:pt x="28" y="15"/>
                </a:lnTo>
                <a:lnTo>
                  <a:pt x="23" y="16"/>
                </a:lnTo>
                <a:lnTo>
                  <a:pt x="19" y="16"/>
                </a:lnTo>
                <a:lnTo>
                  <a:pt x="13" y="14"/>
                </a:lnTo>
                <a:lnTo>
                  <a:pt x="15" y="11"/>
                </a:lnTo>
                <a:lnTo>
                  <a:pt x="19" y="8"/>
                </a:lnTo>
                <a:lnTo>
                  <a:pt x="23" y="7"/>
                </a:lnTo>
                <a:lnTo>
                  <a:pt x="29" y="7"/>
                </a:lnTo>
                <a:close/>
                <a:moveTo>
                  <a:pt x="29" y="53"/>
                </a:moveTo>
                <a:lnTo>
                  <a:pt x="29" y="53"/>
                </a:lnTo>
                <a:lnTo>
                  <a:pt x="25" y="52"/>
                </a:lnTo>
                <a:lnTo>
                  <a:pt x="21" y="50"/>
                </a:lnTo>
                <a:lnTo>
                  <a:pt x="17" y="49"/>
                </a:lnTo>
                <a:lnTo>
                  <a:pt x="13" y="46"/>
                </a:lnTo>
                <a:lnTo>
                  <a:pt x="10" y="42"/>
                </a:lnTo>
                <a:lnTo>
                  <a:pt x="8" y="38"/>
                </a:lnTo>
                <a:lnTo>
                  <a:pt x="7" y="34"/>
                </a:lnTo>
                <a:lnTo>
                  <a:pt x="6" y="30"/>
                </a:lnTo>
                <a:lnTo>
                  <a:pt x="7" y="23"/>
                </a:lnTo>
                <a:lnTo>
                  <a:pt x="10" y="18"/>
                </a:lnTo>
                <a:lnTo>
                  <a:pt x="15" y="20"/>
                </a:lnTo>
                <a:lnTo>
                  <a:pt x="22" y="22"/>
                </a:lnTo>
                <a:lnTo>
                  <a:pt x="26" y="22"/>
                </a:lnTo>
                <a:lnTo>
                  <a:pt x="30" y="20"/>
                </a:lnTo>
                <a:lnTo>
                  <a:pt x="41" y="15"/>
                </a:lnTo>
                <a:lnTo>
                  <a:pt x="44" y="15"/>
                </a:lnTo>
                <a:lnTo>
                  <a:pt x="47" y="16"/>
                </a:lnTo>
                <a:lnTo>
                  <a:pt x="49" y="23"/>
                </a:lnTo>
                <a:lnTo>
                  <a:pt x="51" y="30"/>
                </a:lnTo>
                <a:lnTo>
                  <a:pt x="51" y="34"/>
                </a:lnTo>
                <a:lnTo>
                  <a:pt x="49" y="38"/>
                </a:lnTo>
                <a:lnTo>
                  <a:pt x="47" y="42"/>
                </a:lnTo>
                <a:lnTo>
                  <a:pt x="44" y="46"/>
                </a:lnTo>
                <a:lnTo>
                  <a:pt x="41" y="49"/>
                </a:lnTo>
                <a:lnTo>
                  <a:pt x="37" y="50"/>
                </a:lnTo>
                <a:lnTo>
                  <a:pt x="33" y="52"/>
                </a:lnTo>
                <a:lnTo>
                  <a:pt x="29"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5" name="Freeform 353"/>
          <p:cNvSpPr>
            <a:spLocks/>
          </p:cNvSpPr>
          <p:nvPr/>
        </p:nvSpPr>
        <p:spPr bwMode="auto">
          <a:xfrm>
            <a:off x="4683125" y="3938588"/>
            <a:ext cx="31750" cy="38100"/>
          </a:xfrm>
          <a:custGeom>
            <a:avLst/>
            <a:gdLst>
              <a:gd name="T0" fmla="*/ 2147483647 w 57"/>
              <a:gd name="T1" fmla="*/ 2147483647 h 72"/>
              <a:gd name="T2" fmla="*/ 2147483647 w 57"/>
              <a:gd name="T3" fmla="*/ 2147483647 h 72"/>
              <a:gd name="T4" fmla="*/ 2147483647 w 57"/>
              <a:gd name="T5" fmla="*/ 2147483647 h 72"/>
              <a:gd name="T6" fmla="*/ 2147483647 w 57"/>
              <a:gd name="T7" fmla="*/ 2147483647 h 72"/>
              <a:gd name="T8" fmla="*/ 2147483647 w 57"/>
              <a:gd name="T9" fmla="*/ 2147483647 h 72"/>
              <a:gd name="T10" fmla="*/ 2147483647 w 57"/>
              <a:gd name="T11" fmla="*/ 2147483647 h 72"/>
              <a:gd name="T12" fmla="*/ 2147483647 w 57"/>
              <a:gd name="T13" fmla="*/ 2147483647 h 72"/>
              <a:gd name="T14" fmla="*/ 2147483647 w 57"/>
              <a:gd name="T15" fmla="*/ 0 h 72"/>
              <a:gd name="T16" fmla="*/ 2147483647 w 57"/>
              <a:gd name="T17" fmla="*/ 0 h 72"/>
              <a:gd name="T18" fmla="*/ 2147483647 w 57"/>
              <a:gd name="T19" fmla="*/ 2147483647 h 72"/>
              <a:gd name="T20" fmla="*/ 2147483647 w 57"/>
              <a:gd name="T21" fmla="*/ 2147483647 h 72"/>
              <a:gd name="T22" fmla="*/ 2147483647 w 57"/>
              <a:gd name="T23" fmla="*/ 2147483647 h 72"/>
              <a:gd name="T24" fmla="*/ 2147483647 w 57"/>
              <a:gd name="T25" fmla="*/ 2147483647 h 72"/>
              <a:gd name="T26" fmla="*/ 2147483647 w 57"/>
              <a:gd name="T27" fmla="*/ 2147483647 h 72"/>
              <a:gd name="T28" fmla="*/ 2147483647 w 57"/>
              <a:gd name="T29" fmla="*/ 2147483647 h 72"/>
              <a:gd name="T30" fmla="*/ 0 w 57"/>
              <a:gd name="T31" fmla="*/ 2147483647 h 72"/>
              <a:gd name="T32" fmla="*/ 0 w 57"/>
              <a:gd name="T33" fmla="*/ 2147483647 h 72"/>
              <a:gd name="T34" fmla="*/ 0 w 57"/>
              <a:gd name="T35" fmla="*/ 2147483647 h 72"/>
              <a:gd name="T36" fmla="*/ 2147483647 w 57"/>
              <a:gd name="T37" fmla="*/ 2147483647 h 72"/>
              <a:gd name="T38" fmla="*/ 2147483647 w 57"/>
              <a:gd name="T39" fmla="*/ 2147483647 h 72"/>
              <a:gd name="T40" fmla="*/ 2147483647 w 57"/>
              <a:gd name="T41" fmla="*/ 2147483647 h 72"/>
              <a:gd name="T42" fmla="*/ 2147483647 w 57"/>
              <a:gd name="T43" fmla="*/ 2147483647 h 72"/>
              <a:gd name="T44" fmla="*/ 2147483647 w 57"/>
              <a:gd name="T45" fmla="*/ 2147483647 h 72"/>
              <a:gd name="T46" fmla="*/ 2147483647 w 57"/>
              <a:gd name="T47" fmla="*/ 2147483647 h 72"/>
              <a:gd name="T48" fmla="*/ 2147483647 w 57"/>
              <a:gd name="T49" fmla="*/ 2147483647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72">
                <a:moveTo>
                  <a:pt x="52" y="21"/>
                </a:moveTo>
                <a:lnTo>
                  <a:pt x="52" y="21"/>
                </a:lnTo>
                <a:lnTo>
                  <a:pt x="52" y="17"/>
                </a:lnTo>
                <a:lnTo>
                  <a:pt x="56" y="12"/>
                </a:lnTo>
                <a:lnTo>
                  <a:pt x="56" y="10"/>
                </a:lnTo>
                <a:lnTo>
                  <a:pt x="54" y="10"/>
                </a:lnTo>
                <a:lnTo>
                  <a:pt x="46" y="6"/>
                </a:lnTo>
                <a:lnTo>
                  <a:pt x="38" y="0"/>
                </a:lnTo>
                <a:lnTo>
                  <a:pt x="35" y="0"/>
                </a:lnTo>
                <a:lnTo>
                  <a:pt x="28" y="6"/>
                </a:lnTo>
                <a:lnTo>
                  <a:pt x="22" y="11"/>
                </a:lnTo>
                <a:lnTo>
                  <a:pt x="15" y="19"/>
                </a:lnTo>
                <a:lnTo>
                  <a:pt x="9" y="27"/>
                </a:lnTo>
                <a:lnTo>
                  <a:pt x="5" y="37"/>
                </a:lnTo>
                <a:lnTo>
                  <a:pt x="3" y="48"/>
                </a:lnTo>
                <a:lnTo>
                  <a:pt x="0" y="59"/>
                </a:lnTo>
                <a:lnTo>
                  <a:pt x="0" y="70"/>
                </a:lnTo>
                <a:lnTo>
                  <a:pt x="0" y="71"/>
                </a:lnTo>
                <a:lnTo>
                  <a:pt x="1" y="72"/>
                </a:lnTo>
                <a:lnTo>
                  <a:pt x="49" y="72"/>
                </a:lnTo>
                <a:lnTo>
                  <a:pt x="50" y="71"/>
                </a:lnTo>
                <a:lnTo>
                  <a:pt x="57" y="32"/>
                </a:lnTo>
                <a:lnTo>
                  <a:pt x="56" y="30"/>
                </a:lnTo>
                <a:lnTo>
                  <a:pt x="53" y="26"/>
                </a:lnTo>
                <a:lnTo>
                  <a:pt x="52"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6" name="Freeform 354"/>
          <p:cNvSpPr>
            <a:spLocks/>
          </p:cNvSpPr>
          <p:nvPr/>
        </p:nvSpPr>
        <p:spPr bwMode="auto">
          <a:xfrm>
            <a:off x="4721225" y="3938588"/>
            <a:ext cx="30163" cy="38100"/>
          </a:xfrm>
          <a:custGeom>
            <a:avLst/>
            <a:gdLst>
              <a:gd name="T0" fmla="*/ 2147483647 w 57"/>
              <a:gd name="T1" fmla="*/ 0 h 72"/>
              <a:gd name="T2" fmla="*/ 2147483647 w 57"/>
              <a:gd name="T3" fmla="*/ 0 h 72"/>
              <a:gd name="T4" fmla="*/ 2147483647 w 57"/>
              <a:gd name="T5" fmla="*/ 0 h 72"/>
              <a:gd name="T6" fmla="*/ 2147483647 w 57"/>
              <a:gd name="T7" fmla="*/ 2147483647 h 72"/>
              <a:gd name="T8" fmla="*/ 2147483647 w 57"/>
              <a:gd name="T9" fmla="*/ 2147483647 h 72"/>
              <a:gd name="T10" fmla="*/ 2147483647 w 57"/>
              <a:gd name="T11" fmla="*/ 2147483647 h 72"/>
              <a:gd name="T12" fmla="*/ 2147483647 w 57"/>
              <a:gd name="T13" fmla="*/ 2147483647 h 72"/>
              <a:gd name="T14" fmla="*/ 2147483647 w 57"/>
              <a:gd name="T15" fmla="*/ 2147483647 h 72"/>
              <a:gd name="T16" fmla="*/ 2147483647 w 57"/>
              <a:gd name="T17" fmla="*/ 2147483647 h 72"/>
              <a:gd name="T18" fmla="*/ 2147483647 w 57"/>
              <a:gd name="T19" fmla="*/ 2147483647 h 72"/>
              <a:gd name="T20" fmla="*/ 2147483647 w 57"/>
              <a:gd name="T21" fmla="*/ 2147483647 h 72"/>
              <a:gd name="T22" fmla="*/ 0 w 57"/>
              <a:gd name="T23" fmla="*/ 2147483647 h 72"/>
              <a:gd name="T24" fmla="*/ 2147483647 w 57"/>
              <a:gd name="T25" fmla="*/ 2147483647 h 72"/>
              <a:gd name="T26" fmla="*/ 2147483647 w 57"/>
              <a:gd name="T27" fmla="*/ 2147483647 h 72"/>
              <a:gd name="T28" fmla="*/ 2147483647 w 57"/>
              <a:gd name="T29" fmla="*/ 2147483647 h 72"/>
              <a:gd name="T30" fmla="*/ 2147483647 w 57"/>
              <a:gd name="T31" fmla="*/ 2147483647 h 72"/>
              <a:gd name="T32" fmla="*/ 2147483647 w 57"/>
              <a:gd name="T33" fmla="*/ 2147483647 h 72"/>
              <a:gd name="T34" fmla="*/ 2147483647 w 57"/>
              <a:gd name="T35" fmla="*/ 2147483647 h 72"/>
              <a:gd name="T36" fmla="*/ 2147483647 w 57"/>
              <a:gd name="T37" fmla="*/ 2147483647 h 72"/>
              <a:gd name="T38" fmla="*/ 2147483647 w 57"/>
              <a:gd name="T39" fmla="*/ 2147483647 h 72"/>
              <a:gd name="T40" fmla="*/ 2147483647 w 57"/>
              <a:gd name="T41" fmla="*/ 2147483647 h 72"/>
              <a:gd name="T42" fmla="*/ 2147483647 w 57"/>
              <a:gd name="T43" fmla="*/ 2147483647 h 72"/>
              <a:gd name="T44" fmla="*/ 2147483647 w 57"/>
              <a:gd name="T45" fmla="*/ 2147483647 h 72"/>
              <a:gd name="T46" fmla="*/ 2147483647 w 57"/>
              <a:gd name="T47" fmla="*/ 2147483647 h 72"/>
              <a:gd name="T48" fmla="*/ 2147483647 w 57"/>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72">
                <a:moveTo>
                  <a:pt x="21" y="0"/>
                </a:moveTo>
                <a:lnTo>
                  <a:pt x="21" y="0"/>
                </a:lnTo>
                <a:lnTo>
                  <a:pt x="19" y="0"/>
                </a:lnTo>
                <a:lnTo>
                  <a:pt x="11" y="6"/>
                </a:lnTo>
                <a:lnTo>
                  <a:pt x="3" y="10"/>
                </a:lnTo>
                <a:lnTo>
                  <a:pt x="1" y="10"/>
                </a:lnTo>
                <a:lnTo>
                  <a:pt x="1" y="12"/>
                </a:lnTo>
                <a:lnTo>
                  <a:pt x="4" y="17"/>
                </a:lnTo>
                <a:lnTo>
                  <a:pt x="5" y="21"/>
                </a:lnTo>
                <a:lnTo>
                  <a:pt x="4" y="26"/>
                </a:lnTo>
                <a:lnTo>
                  <a:pt x="1" y="30"/>
                </a:lnTo>
                <a:lnTo>
                  <a:pt x="0" y="32"/>
                </a:lnTo>
                <a:lnTo>
                  <a:pt x="7" y="71"/>
                </a:lnTo>
                <a:lnTo>
                  <a:pt x="8" y="72"/>
                </a:lnTo>
                <a:lnTo>
                  <a:pt x="56" y="72"/>
                </a:lnTo>
                <a:lnTo>
                  <a:pt x="57" y="71"/>
                </a:lnTo>
                <a:lnTo>
                  <a:pt x="57" y="70"/>
                </a:lnTo>
                <a:lnTo>
                  <a:pt x="56" y="59"/>
                </a:lnTo>
                <a:lnTo>
                  <a:pt x="55" y="48"/>
                </a:lnTo>
                <a:lnTo>
                  <a:pt x="52" y="37"/>
                </a:lnTo>
                <a:lnTo>
                  <a:pt x="48" y="27"/>
                </a:lnTo>
                <a:lnTo>
                  <a:pt x="42" y="19"/>
                </a:lnTo>
                <a:lnTo>
                  <a:pt x="36" y="11"/>
                </a:lnTo>
                <a:lnTo>
                  <a:pt x="29" y="6"/>
                </a:lnTo>
                <a:lnTo>
                  <a:pt x="2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7" name="Freeform 355"/>
          <p:cNvSpPr>
            <a:spLocks/>
          </p:cNvSpPr>
          <p:nvPr/>
        </p:nvSpPr>
        <p:spPr bwMode="auto">
          <a:xfrm>
            <a:off x="3516313" y="1333500"/>
            <a:ext cx="44450" cy="19050"/>
          </a:xfrm>
          <a:custGeom>
            <a:avLst/>
            <a:gdLst>
              <a:gd name="T0" fmla="*/ 2147483647 w 81"/>
              <a:gd name="T1" fmla="*/ 0 h 37"/>
              <a:gd name="T2" fmla="*/ 0 w 81"/>
              <a:gd name="T3" fmla="*/ 2147483647 h 37"/>
              <a:gd name="T4" fmla="*/ 2147483647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0 h 37"/>
              <a:gd name="T16" fmla="*/ 2147483647 w 81"/>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37">
                <a:moveTo>
                  <a:pt x="10" y="0"/>
                </a:moveTo>
                <a:lnTo>
                  <a:pt x="0" y="33"/>
                </a:lnTo>
                <a:lnTo>
                  <a:pt x="1" y="36"/>
                </a:lnTo>
                <a:lnTo>
                  <a:pt x="5" y="37"/>
                </a:lnTo>
                <a:lnTo>
                  <a:pt x="76" y="37"/>
                </a:lnTo>
                <a:lnTo>
                  <a:pt x="79" y="36"/>
                </a:lnTo>
                <a:lnTo>
                  <a:pt x="81" y="33"/>
                </a:lnTo>
                <a:lnTo>
                  <a:pt x="70" y="0"/>
                </a:lnTo>
                <a:lnTo>
                  <a:pt x="1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8" name="Freeform 356"/>
          <p:cNvSpPr>
            <a:spLocks noEditPoints="1"/>
          </p:cNvSpPr>
          <p:nvPr/>
        </p:nvSpPr>
        <p:spPr bwMode="auto">
          <a:xfrm>
            <a:off x="3463925" y="1217613"/>
            <a:ext cx="147638" cy="111125"/>
          </a:xfrm>
          <a:custGeom>
            <a:avLst/>
            <a:gdLst>
              <a:gd name="T0" fmla="*/ 2147483647 w 272"/>
              <a:gd name="T1" fmla="*/ 0 h 206"/>
              <a:gd name="T2" fmla="*/ 2147483647 w 272"/>
              <a:gd name="T3" fmla="*/ 0 h 206"/>
              <a:gd name="T4" fmla="*/ 2147483647 w 272"/>
              <a:gd name="T5" fmla="*/ 2147483647 h 206"/>
              <a:gd name="T6" fmla="*/ 2147483647 w 272"/>
              <a:gd name="T7" fmla="*/ 2147483647 h 206"/>
              <a:gd name="T8" fmla="*/ 2147483647 w 272"/>
              <a:gd name="T9" fmla="*/ 2147483647 h 206"/>
              <a:gd name="T10" fmla="*/ 0 w 272"/>
              <a:gd name="T11" fmla="*/ 2147483647 h 206"/>
              <a:gd name="T12" fmla="*/ 0 w 272"/>
              <a:gd name="T13" fmla="*/ 2147483647 h 206"/>
              <a:gd name="T14" fmla="*/ 2147483647 w 272"/>
              <a:gd name="T15" fmla="*/ 2147483647 h 206"/>
              <a:gd name="T16" fmla="*/ 2147483647 w 272"/>
              <a:gd name="T17" fmla="*/ 2147483647 h 206"/>
              <a:gd name="T18" fmla="*/ 2147483647 w 272"/>
              <a:gd name="T19" fmla="*/ 2147483647 h 206"/>
              <a:gd name="T20" fmla="*/ 2147483647 w 272"/>
              <a:gd name="T21" fmla="*/ 2147483647 h 206"/>
              <a:gd name="T22" fmla="*/ 2147483647 w 272"/>
              <a:gd name="T23" fmla="*/ 2147483647 h 206"/>
              <a:gd name="T24" fmla="*/ 2147483647 w 272"/>
              <a:gd name="T25" fmla="*/ 2147483647 h 206"/>
              <a:gd name="T26" fmla="*/ 2147483647 w 272"/>
              <a:gd name="T27" fmla="*/ 2147483647 h 206"/>
              <a:gd name="T28" fmla="*/ 2147483647 w 272"/>
              <a:gd name="T29" fmla="*/ 2147483647 h 206"/>
              <a:gd name="T30" fmla="*/ 2147483647 w 272"/>
              <a:gd name="T31" fmla="*/ 2147483647 h 206"/>
              <a:gd name="T32" fmla="*/ 2147483647 w 272"/>
              <a:gd name="T33" fmla="*/ 2147483647 h 206"/>
              <a:gd name="T34" fmla="*/ 2147483647 w 272"/>
              <a:gd name="T35" fmla="*/ 2147483647 h 206"/>
              <a:gd name="T36" fmla="*/ 2147483647 w 272"/>
              <a:gd name="T37" fmla="*/ 2147483647 h 206"/>
              <a:gd name="T38" fmla="*/ 2147483647 w 272"/>
              <a:gd name="T39" fmla="*/ 2147483647 h 206"/>
              <a:gd name="T40" fmla="*/ 2147483647 w 272"/>
              <a:gd name="T41" fmla="*/ 0 h 206"/>
              <a:gd name="T42" fmla="*/ 2147483647 w 272"/>
              <a:gd name="T43" fmla="*/ 2147483647 h 206"/>
              <a:gd name="T44" fmla="*/ 2147483647 w 272"/>
              <a:gd name="T45" fmla="*/ 2147483647 h 206"/>
              <a:gd name="T46" fmla="*/ 2147483647 w 272"/>
              <a:gd name="T47" fmla="*/ 2147483647 h 206"/>
              <a:gd name="T48" fmla="*/ 2147483647 w 272"/>
              <a:gd name="T49" fmla="*/ 2147483647 h 206"/>
              <a:gd name="T50" fmla="*/ 2147483647 w 272"/>
              <a:gd name="T51" fmla="*/ 2147483647 h 2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2" h="206">
                <a:moveTo>
                  <a:pt x="252" y="0"/>
                </a:moveTo>
                <a:lnTo>
                  <a:pt x="19" y="0"/>
                </a:lnTo>
                <a:lnTo>
                  <a:pt x="12" y="2"/>
                </a:lnTo>
                <a:lnTo>
                  <a:pt x="5" y="6"/>
                </a:lnTo>
                <a:lnTo>
                  <a:pt x="1" y="13"/>
                </a:lnTo>
                <a:lnTo>
                  <a:pt x="0" y="21"/>
                </a:lnTo>
                <a:lnTo>
                  <a:pt x="0" y="187"/>
                </a:lnTo>
                <a:lnTo>
                  <a:pt x="1" y="195"/>
                </a:lnTo>
                <a:lnTo>
                  <a:pt x="5" y="201"/>
                </a:lnTo>
                <a:lnTo>
                  <a:pt x="12" y="205"/>
                </a:lnTo>
                <a:lnTo>
                  <a:pt x="19" y="206"/>
                </a:lnTo>
                <a:lnTo>
                  <a:pt x="252" y="206"/>
                </a:lnTo>
                <a:lnTo>
                  <a:pt x="259" y="205"/>
                </a:lnTo>
                <a:lnTo>
                  <a:pt x="266" y="201"/>
                </a:lnTo>
                <a:lnTo>
                  <a:pt x="270" y="195"/>
                </a:lnTo>
                <a:lnTo>
                  <a:pt x="272" y="187"/>
                </a:lnTo>
                <a:lnTo>
                  <a:pt x="272" y="21"/>
                </a:lnTo>
                <a:lnTo>
                  <a:pt x="270" y="13"/>
                </a:lnTo>
                <a:lnTo>
                  <a:pt x="266" y="6"/>
                </a:lnTo>
                <a:lnTo>
                  <a:pt x="259" y="2"/>
                </a:lnTo>
                <a:lnTo>
                  <a:pt x="252" y="0"/>
                </a:lnTo>
                <a:close/>
                <a:moveTo>
                  <a:pt x="257" y="189"/>
                </a:moveTo>
                <a:lnTo>
                  <a:pt x="15" y="189"/>
                </a:lnTo>
                <a:lnTo>
                  <a:pt x="15" y="14"/>
                </a:lnTo>
                <a:lnTo>
                  <a:pt x="257" y="14"/>
                </a:lnTo>
                <a:lnTo>
                  <a:pt x="257" y="18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39" name="Freeform 357"/>
          <p:cNvSpPr>
            <a:spLocks noEditPoints="1"/>
          </p:cNvSpPr>
          <p:nvPr/>
        </p:nvSpPr>
        <p:spPr bwMode="auto">
          <a:xfrm>
            <a:off x="3521075" y="1243013"/>
            <a:ext cx="30163" cy="31750"/>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2147483647 w 57"/>
              <a:gd name="T17" fmla="*/ 0 h 59"/>
              <a:gd name="T18" fmla="*/ 2147483647 w 57"/>
              <a:gd name="T19" fmla="*/ 2147483647 h 59"/>
              <a:gd name="T20" fmla="*/ 2147483647 w 57"/>
              <a:gd name="T21" fmla="*/ 2147483647 h 59"/>
              <a:gd name="T22" fmla="*/ 2147483647 w 57"/>
              <a:gd name="T23" fmla="*/ 2147483647 h 59"/>
              <a:gd name="T24" fmla="*/ 0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2147483647 w 57"/>
              <a:gd name="T75" fmla="*/ 2147483647 h 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3"/>
                </a:lnTo>
                <a:lnTo>
                  <a:pt x="56" y="18"/>
                </a:lnTo>
                <a:lnTo>
                  <a:pt x="53" y="12"/>
                </a:lnTo>
                <a:lnTo>
                  <a:pt x="49" y="8"/>
                </a:lnTo>
                <a:lnTo>
                  <a:pt x="45" y="4"/>
                </a:lnTo>
                <a:lnTo>
                  <a:pt x="40" y="1"/>
                </a:lnTo>
                <a:lnTo>
                  <a:pt x="36" y="0"/>
                </a:lnTo>
                <a:lnTo>
                  <a:pt x="29" y="0"/>
                </a:lnTo>
                <a:lnTo>
                  <a:pt x="22" y="0"/>
                </a:lnTo>
                <a:lnTo>
                  <a:pt x="16" y="3"/>
                </a:lnTo>
                <a:lnTo>
                  <a:pt x="11" y="7"/>
                </a:lnTo>
                <a:lnTo>
                  <a:pt x="7" y="11"/>
                </a:lnTo>
                <a:lnTo>
                  <a:pt x="6" y="11"/>
                </a:lnTo>
                <a:lnTo>
                  <a:pt x="6" y="12"/>
                </a:lnTo>
                <a:lnTo>
                  <a:pt x="1" y="20"/>
                </a:lnTo>
                <a:lnTo>
                  <a:pt x="0" y="29"/>
                </a:lnTo>
                <a:lnTo>
                  <a:pt x="1" y="36"/>
                </a:lnTo>
                <a:lnTo>
                  <a:pt x="3" y="41"/>
                </a:lnTo>
                <a:lnTo>
                  <a:pt x="6" y="45"/>
                </a:lnTo>
                <a:lnTo>
                  <a:pt x="8" y="51"/>
                </a:lnTo>
                <a:lnTo>
                  <a:pt x="14" y="53"/>
                </a:lnTo>
                <a:lnTo>
                  <a:pt x="18" y="56"/>
                </a:lnTo>
                <a:lnTo>
                  <a:pt x="23" y="57"/>
                </a:lnTo>
                <a:lnTo>
                  <a:pt x="29" y="59"/>
                </a:lnTo>
                <a:close/>
                <a:moveTo>
                  <a:pt x="29" y="5"/>
                </a:moveTo>
                <a:lnTo>
                  <a:pt x="29" y="5"/>
                </a:lnTo>
                <a:lnTo>
                  <a:pt x="36" y="7"/>
                </a:lnTo>
                <a:lnTo>
                  <a:pt x="41" y="10"/>
                </a:lnTo>
                <a:lnTo>
                  <a:pt x="36" y="11"/>
                </a:lnTo>
                <a:lnTo>
                  <a:pt x="29" y="15"/>
                </a:lnTo>
                <a:lnTo>
                  <a:pt x="23" y="16"/>
                </a:lnTo>
                <a:lnTo>
                  <a:pt x="19" y="16"/>
                </a:lnTo>
                <a:lnTo>
                  <a:pt x="12" y="14"/>
                </a:lnTo>
                <a:lnTo>
                  <a:pt x="16" y="11"/>
                </a:lnTo>
                <a:lnTo>
                  <a:pt x="21" y="8"/>
                </a:lnTo>
                <a:lnTo>
                  <a:pt x="25" y="7"/>
                </a:lnTo>
                <a:lnTo>
                  <a:pt x="29" y="5"/>
                </a:lnTo>
                <a:close/>
                <a:moveTo>
                  <a:pt x="10" y="18"/>
                </a:moveTo>
                <a:lnTo>
                  <a:pt x="10" y="18"/>
                </a:lnTo>
                <a:lnTo>
                  <a:pt x="15" y="20"/>
                </a:lnTo>
                <a:lnTo>
                  <a:pt x="22" y="22"/>
                </a:lnTo>
                <a:lnTo>
                  <a:pt x="26" y="20"/>
                </a:lnTo>
                <a:lnTo>
                  <a:pt x="30" y="19"/>
                </a:lnTo>
                <a:lnTo>
                  <a:pt x="41" y="15"/>
                </a:lnTo>
                <a:lnTo>
                  <a:pt x="44" y="15"/>
                </a:lnTo>
                <a:lnTo>
                  <a:pt x="46" y="16"/>
                </a:lnTo>
                <a:lnTo>
                  <a:pt x="48" y="16"/>
                </a:lnTo>
                <a:lnTo>
                  <a:pt x="51" y="22"/>
                </a:lnTo>
                <a:lnTo>
                  <a:pt x="52" y="29"/>
                </a:lnTo>
                <a:lnTo>
                  <a:pt x="51" y="34"/>
                </a:lnTo>
                <a:lnTo>
                  <a:pt x="49" y="38"/>
                </a:lnTo>
                <a:lnTo>
                  <a:pt x="48" y="42"/>
                </a:lnTo>
                <a:lnTo>
                  <a:pt x="45" y="45"/>
                </a:lnTo>
                <a:lnTo>
                  <a:pt x="41" y="48"/>
                </a:lnTo>
                <a:lnTo>
                  <a:pt x="38" y="51"/>
                </a:lnTo>
                <a:lnTo>
                  <a:pt x="34" y="52"/>
                </a:lnTo>
                <a:lnTo>
                  <a:pt x="29" y="52"/>
                </a:lnTo>
                <a:lnTo>
                  <a:pt x="25" y="52"/>
                </a:lnTo>
                <a:lnTo>
                  <a:pt x="21" y="51"/>
                </a:lnTo>
                <a:lnTo>
                  <a:pt x="16" y="48"/>
                </a:lnTo>
                <a:lnTo>
                  <a:pt x="14" y="45"/>
                </a:lnTo>
                <a:lnTo>
                  <a:pt x="11" y="42"/>
                </a:lnTo>
                <a:lnTo>
                  <a:pt x="8" y="38"/>
                </a:lnTo>
                <a:lnTo>
                  <a:pt x="7" y="34"/>
                </a:lnTo>
                <a:lnTo>
                  <a:pt x="7" y="29"/>
                </a:lnTo>
                <a:lnTo>
                  <a:pt x="7" y="23"/>
                </a:lnTo>
                <a:lnTo>
                  <a:pt x="10" y="1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0" name="Freeform 358"/>
          <p:cNvSpPr>
            <a:spLocks/>
          </p:cNvSpPr>
          <p:nvPr/>
        </p:nvSpPr>
        <p:spPr bwMode="auto">
          <a:xfrm>
            <a:off x="3554413" y="1266825"/>
            <a:ext cx="15875" cy="23813"/>
          </a:xfrm>
          <a:custGeom>
            <a:avLst/>
            <a:gdLst>
              <a:gd name="T0" fmla="*/ 2147483647 w 29"/>
              <a:gd name="T1" fmla="*/ 2147483647 h 43"/>
              <a:gd name="T2" fmla="*/ 2147483647 w 29"/>
              <a:gd name="T3" fmla="*/ 2147483647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2147483647 w 29"/>
              <a:gd name="T19" fmla="*/ 2147483647 h 43"/>
              <a:gd name="T20" fmla="*/ 2147483647 w 29"/>
              <a:gd name="T21" fmla="*/ 2147483647 h 43"/>
              <a:gd name="T22" fmla="*/ 2147483647 w 29"/>
              <a:gd name="T23" fmla="*/ 0 h 43"/>
              <a:gd name="T24" fmla="*/ 2147483647 w 29"/>
              <a:gd name="T25" fmla="*/ 0 h 43"/>
              <a:gd name="T26" fmla="*/ 2147483647 w 29"/>
              <a:gd name="T27" fmla="*/ 2147483647 h 43"/>
              <a:gd name="T28" fmla="*/ 2147483647 w 29"/>
              <a:gd name="T29" fmla="*/ 2147483647 h 43"/>
              <a:gd name="T30" fmla="*/ 2147483647 w 29"/>
              <a:gd name="T31" fmla="*/ 2147483647 h 43"/>
              <a:gd name="T32" fmla="*/ 0 w 29"/>
              <a:gd name="T33" fmla="*/ 2147483647 h 43"/>
              <a:gd name="T34" fmla="*/ 2147483647 w 29"/>
              <a:gd name="T35" fmla="*/ 2147483647 h 43"/>
              <a:gd name="T36" fmla="*/ 2147483647 w 29"/>
              <a:gd name="T37" fmla="*/ 2147483647 h 43"/>
              <a:gd name="T38" fmla="*/ 2147483647 w 29"/>
              <a:gd name="T39" fmla="*/ 2147483647 h 43"/>
              <a:gd name="T40" fmla="*/ 2147483647 w 29"/>
              <a:gd name="T41" fmla="*/ 2147483647 h 43"/>
              <a:gd name="T42" fmla="*/ 2147483647 w 29"/>
              <a:gd name="T43" fmla="*/ 2147483647 h 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9" h="43">
                <a:moveTo>
                  <a:pt x="24" y="43"/>
                </a:moveTo>
                <a:lnTo>
                  <a:pt x="24" y="43"/>
                </a:lnTo>
                <a:lnTo>
                  <a:pt x="24" y="42"/>
                </a:lnTo>
                <a:lnTo>
                  <a:pt x="29" y="19"/>
                </a:lnTo>
                <a:lnTo>
                  <a:pt x="29" y="17"/>
                </a:lnTo>
                <a:lnTo>
                  <a:pt x="27" y="15"/>
                </a:lnTo>
                <a:lnTo>
                  <a:pt x="26" y="12"/>
                </a:lnTo>
                <a:lnTo>
                  <a:pt x="26" y="9"/>
                </a:lnTo>
                <a:lnTo>
                  <a:pt x="29" y="7"/>
                </a:lnTo>
                <a:lnTo>
                  <a:pt x="29" y="5"/>
                </a:lnTo>
                <a:lnTo>
                  <a:pt x="23" y="2"/>
                </a:lnTo>
                <a:lnTo>
                  <a:pt x="18" y="0"/>
                </a:lnTo>
                <a:lnTo>
                  <a:pt x="16" y="0"/>
                </a:lnTo>
                <a:lnTo>
                  <a:pt x="11" y="2"/>
                </a:lnTo>
                <a:lnTo>
                  <a:pt x="7" y="7"/>
                </a:lnTo>
                <a:lnTo>
                  <a:pt x="3" y="12"/>
                </a:lnTo>
                <a:lnTo>
                  <a:pt x="0" y="17"/>
                </a:lnTo>
                <a:lnTo>
                  <a:pt x="5" y="23"/>
                </a:lnTo>
                <a:lnTo>
                  <a:pt x="9" y="28"/>
                </a:lnTo>
                <a:lnTo>
                  <a:pt x="13" y="35"/>
                </a:lnTo>
                <a:lnTo>
                  <a:pt x="16" y="43"/>
                </a:lnTo>
                <a:lnTo>
                  <a:pt x="24"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1" name="Freeform 359"/>
          <p:cNvSpPr>
            <a:spLocks/>
          </p:cNvSpPr>
          <p:nvPr/>
        </p:nvSpPr>
        <p:spPr bwMode="auto">
          <a:xfrm>
            <a:off x="3575050" y="1266825"/>
            <a:ext cx="17463" cy="23813"/>
          </a:xfrm>
          <a:custGeom>
            <a:avLst/>
            <a:gdLst>
              <a:gd name="T0" fmla="*/ 2147483647 w 34"/>
              <a:gd name="T1" fmla="*/ 0 h 43"/>
              <a:gd name="T2" fmla="*/ 2147483647 w 34"/>
              <a:gd name="T3" fmla="*/ 0 h 43"/>
              <a:gd name="T4" fmla="*/ 2147483647 w 34"/>
              <a:gd name="T5" fmla="*/ 2147483647 h 43"/>
              <a:gd name="T6" fmla="*/ 2147483647 w 34"/>
              <a:gd name="T7" fmla="*/ 2147483647 h 43"/>
              <a:gd name="T8" fmla="*/ 0 w 34"/>
              <a:gd name="T9" fmla="*/ 2147483647 h 43"/>
              <a:gd name="T10" fmla="*/ 0 w 34"/>
              <a:gd name="T11" fmla="*/ 2147483647 h 43"/>
              <a:gd name="T12" fmla="*/ 2147483647 w 34"/>
              <a:gd name="T13" fmla="*/ 2147483647 h 43"/>
              <a:gd name="T14" fmla="*/ 2147483647 w 34"/>
              <a:gd name="T15" fmla="*/ 2147483647 h 43"/>
              <a:gd name="T16" fmla="*/ 2147483647 w 34"/>
              <a:gd name="T17" fmla="*/ 2147483647 h 43"/>
              <a:gd name="T18" fmla="*/ 0 w 34"/>
              <a:gd name="T19" fmla="*/ 2147483647 h 43"/>
              <a:gd name="T20" fmla="*/ 0 w 34"/>
              <a:gd name="T21" fmla="*/ 2147483647 h 43"/>
              <a:gd name="T22" fmla="*/ 2147483647 w 34"/>
              <a:gd name="T23" fmla="*/ 2147483647 h 43"/>
              <a:gd name="T24" fmla="*/ 2147483647 w 34"/>
              <a:gd name="T25" fmla="*/ 2147483647 h 43"/>
              <a:gd name="T26" fmla="*/ 2147483647 w 34"/>
              <a:gd name="T27" fmla="*/ 2147483647 h 43"/>
              <a:gd name="T28" fmla="*/ 2147483647 w 34"/>
              <a:gd name="T29" fmla="*/ 2147483647 h 43"/>
              <a:gd name="T30" fmla="*/ 2147483647 w 34"/>
              <a:gd name="T31" fmla="*/ 2147483647 h 43"/>
              <a:gd name="T32" fmla="*/ 2147483647 w 34"/>
              <a:gd name="T33" fmla="*/ 2147483647 h 43"/>
              <a:gd name="T34" fmla="*/ 2147483647 w 34"/>
              <a:gd name="T35" fmla="*/ 2147483647 h 43"/>
              <a:gd name="T36" fmla="*/ 2147483647 w 34"/>
              <a:gd name="T37" fmla="*/ 2147483647 h 43"/>
              <a:gd name="T38" fmla="*/ 2147483647 w 34"/>
              <a:gd name="T39" fmla="*/ 2147483647 h 43"/>
              <a:gd name="T40" fmla="*/ 2147483647 w 34"/>
              <a:gd name="T41" fmla="*/ 0 h 43"/>
              <a:gd name="T42" fmla="*/ 2147483647 w 34"/>
              <a:gd name="T43" fmla="*/ 0 h 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43">
                <a:moveTo>
                  <a:pt x="11" y="0"/>
                </a:moveTo>
                <a:lnTo>
                  <a:pt x="11" y="0"/>
                </a:lnTo>
                <a:lnTo>
                  <a:pt x="7" y="2"/>
                </a:lnTo>
                <a:lnTo>
                  <a:pt x="1" y="5"/>
                </a:lnTo>
                <a:lnTo>
                  <a:pt x="0" y="5"/>
                </a:lnTo>
                <a:lnTo>
                  <a:pt x="0" y="7"/>
                </a:lnTo>
                <a:lnTo>
                  <a:pt x="2" y="9"/>
                </a:lnTo>
                <a:lnTo>
                  <a:pt x="2" y="12"/>
                </a:lnTo>
                <a:lnTo>
                  <a:pt x="2" y="15"/>
                </a:lnTo>
                <a:lnTo>
                  <a:pt x="0" y="17"/>
                </a:lnTo>
                <a:lnTo>
                  <a:pt x="0" y="19"/>
                </a:lnTo>
                <a:lnTo>
                  <a:pt x="4" y="42"/>
                </a:lnTo>
                <a:lnTo>
                  <a:pt x="4" y="43"/>
                </a:lnTo>
                <a:lnTo>
                  <a:pt x="34" y="43"/>
                </a:lnTo>
                <a:lnTo>
                  <a:pt x="34" y="42"/>
                </a:lnTo>
                <a:lnTo>
                  <a:pt x="32" y="28"/>
                </a:lnTo>
                <a:lnTo>
                  <a:pt x="28" y="16"/>
                </a:lnTo>
                <a:lnTo>
                  <a:pt x="24" y="11"/>
                </a:lnTo>
                <a:lnTo>
                  <a:pt x="22" y="7"/>
                </a:lnTo>
                <a:lnTo>
                  <a:pt x="17" y="2"/>
                </a:lnTo>
                <a:lnTo>
                  <a:pt x="12" y="0"/>
                </a:lnTo>
                <a:lnTo>
                  <a:pt x="11"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2" name="Freeform 360"/>
          <p:cNvSpPr>
            <a:spLocks noEditPoints="1"/>
          </p:cNvSpPr>
          <p:nvPr/>
        </p:nvSpPr>
        <p:spPr bwMode="auto">
          <a:xfrm>
            <a:off x="3560763" y="1241425"/>
            <a:ext cx="25400"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0 h 47"/>
              <a:gd name="T18" fmla="*/ 2147483647 w 45"/>
              <a:gd name="T19" fmla="*/ 2147483647 h 47"/>
              <a:gd name="T20" fmla="*/ 2147483647 w 45"/>
              <a:gd name="T21" fmla="*/ 2147483647 h 47"/>
              <a:gd name="T22" fmla="*/ 0 w 45"/>
              <a:gd name="T23" fmla="*/ 2147483647 h 47"/>
              <a:gd name="T24" fmla="*/ 2147483647 w 45"/>
              <a:gd name="T25" fmla="*/ 2147483647 h 47"/>
              <a:gd name="T26" fmla="*/ 2147483647 w 45"/>
              <a:gd name="T27" fmla="*/ 2147483647 h 47"/>
              <a:gd name="T28" fmla="*/ 2147483647 w 45"/>
              <a:gd name="T29" fmla="*/ 2147483647 h 47"/>
              <a:gd name="T30" fmla="*/ 2147483647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3" y="19"/>
                </a:lnTo>
                <a:lnTo>
                  <a:pt x="42" y="14"/>
                </a:lnTo>
                <a:lnTo>
                  <a:pt x="41" y="11"/>
                </a:lnTo>
                <a:lnTo>
                  <a:pt x="38" y="7"/>
                </a:lnTo>
                <a:lnTo>
                  <a:pt x="34" y="4"/>
                </a:lnTo>
                <a:lnTo>
                  <a:pt x="30" y="3"/>
                </a:lnTo>
                <a:lnTo>
                  <a:pt x="26" y="2"/>
                </a:lnTo>
                <a:lnTo>
                  <a:pt x="22" y="0"/>
                </a:lnTo>
                <a:lnTo>
                  <a:pt x="16" y="2"/>
                </a:lnTo>
                <a:lnTo>
                  <a:pt x="12" y="3"/>
                </a:lnTo>
                <a:lnTo>
                  <a:pt x="8" y="6"/>
                </a:lnTo>
                <a:lnTo>
                  <a:pt x="4" y="10"/>
                </a:lnTo>
                <a:lnTo>
                  <a:pt x="0" y="17"/>
                </a:lnTo>
                <a:lnTo>
                  <a:pt x="0" y="23"/>
                </a:lnTo>
                <a:lnTo>
                  <a:pt x="0" y="28"/>
                </a:lnTo>
                <a:lnTo>
                  <a:pt x="1" y="33"/>
                </a:lnTo>
                <a:lnTo>
                  <a:pt x="2" y="36"/>
                </a:lnTo>
                <a:lnTo>
                  <a:pt x="5" y="40"/>
                </a:lnTo>
                <a:lnTo>
                  <a:pt x="9" y="43"/>
                </a:lnTo>
                <a:lnTo>
                  <a:pt x="13" y="45"/>
                </a:lnTo>
                <a:lnTo>
                  <a:pt x="18" y="47"/>
                </a:lnTo>
                <a:lnTo>
                  <a:pt x="22" y="47"/>
                </a:lnTo>
                <a:close/>
                <a:moveTo>
                  <a:pt x="22" y="6"/>
                </a:moveTo>
                <a:lnTo>
                  <a:pt x="22" y="6"/>
                </a:lnTo>
                <a:lnTo>
                  <a:pt x="27" y="6"/>
                </a:lnTo>
                <a:lnTo>
                  <a:pt x="31" y="8"/>
                </a:lnTo>
                <a:lnTo>
                  <a:pt x="27" y="10"/>
                </a:lnTo>
                <a:lnTo>
                  <a:pt x="22" y="13"/>
                </a:lnTo>
                <a:lnTo>
                  <a:pt x="18" y="14"/>
                </a:lnTo>
                <a:lnTo>
                  <a:pt x="15" y="14"/>
                </a:lnTo>
                <a:lnTo>
                  <a:pt x="9" y="11"/>
                </a:lnTo>
                <a:lnTo>
                  <a:pt x="15" y="7"/>
                </a:lnTo>
                <a:lnTo>
                  <a:pt x="18" y="6"/>
                </a:lnTo>
                <a:lnTo>
                  <a:pt x="22" y="6"/>
                </a:lnTo>
                <a:close/>
                <a:moveTo>
                  <a:pt x="7" y="14"/>
                </a:moveTo>
                <a:lnTo>
                  <a:pt x="7" y="14"/>
                </a:lnTo>
                <a:lnTo>
                  <a:pt x="11" y="17"/>
                </a:lnTo>
                <a:lnTo>
                  <a:pt x="16" y="18"/>
                </a:lnTo>
                <a:lnTo>
                  <a:pt x="20" y="17"/>
                </a:lnTo>
                <a:lnTo>
                  <a:pt x="23" y="15"/>
                </a:lnTo>
                <a:lnTo>
                  <a:pt x="31" y="13"/>
                </a:lnTo>
                <a:lnTo>
                  <a:pt x="34" y="13"/>
                </a:lnTo>
                <a:lnTo>
                  <a:pt x="35" y="13"/>
                </a:lnTo>
                <a:lnTo>
                  <a:pt x="37" y="13"/>
                </a:lnTo>
                <a:lnTo>
                  <a:pt x="38" y="18"/>
                </a:lnTo>
                <a:lnTo>
                  <a:pt x="39" y="23"/>
                </a:lnTo>
                <a:lnTo>
                  <a:pt x="38" y="30"/>
                </a:lnTo>
                <a:lnTo>
                  <a:pt x="34" y="36"/>
                </a:lnTo>
                <a:lnTo>
                  <a:pt x="28" y="40"/>
                </a:lnTo>
                <a:lnTo>
                  <a:pt x="22" y="41"/>
                </a:lnTo>
                <a:lnTo>
                  <a:pt x="15" y="40"/>
                </a:lnTo>
                <a:lnTo>
                  <a:pt x="9" y="36"/>
                </a:lnTo>
                <a:lnTo>
                  <a:pt x="5" y="30"/>
                </a:lnTo>
                <a:lnTo>
                  <a:pt x="4" y="23"/>
                </a:lnTo>
                <a:lnTo>
                  <a:pt x="5" y="19"/>
                </a:lnTo>
                <a:lnTo>
                  <a:pt x="7"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3" name="Freeform 361"/>
          <p:cNvSpPr>
            <a:spLocks/>
          </p:cNvSpPr>
          <p:nvPr/>
        </p:nvSpPr>
        <p:spPr bwMode="auto">
          <a:xfrm>
            <a:off x="3481388" y="1266825"/>
            <a:ext cx="19050" cy="23813"/>
          </a:xfrm>
          <a:custGeom>
            <a:avLst/>
            <a:gdLst>
              <a:gd name="T0" fmla="*/ 2147483647 w 35"/>
              <a:gd name="T1" fmla="*/ 2147483647 h 43"/>
              <a:gd name="T2" fmla="*/ 2147483647 w 35"/>
              <a:gd name="T3" fmla="*/ 2147483647 h 43"/>
              <a:gd name="T4" fmla="*/ 2147483647 w 35"/>
              <a:gd name="T5" fmla="*/ 2147483647 h 43"/>
              <a:gd name="T6" fmla="*/ 2147483647 w 35"/>
              <a:gd name="T7" fmla="*/ 2147483647 h 43"/>
              <a:gd name="T8" fmla="*/ 2147483647 w 35"/>
              <a:gd name="T9" fmla="*/ 2147483647 h 43"/>
              <a:gd name="T10" fmla="*/ 2147483647 w 35"/>
              <a:gd name="T11" fmla="*/ 2147483647 h 43"/>
              <a:gd name="T12" fmla="*/ 2147483647 w 35"/>
              <a:gd name="T13" fmla="*/ 2147483647 h 43"/>
              <a:gd name="T14" fmla="*/ 2147483647 w 35"/>
              <a:gd name="T15" fmla="*/ 2147483647 h 43"/>
              <a:gd name="T16" fmla="*/ 2147483647 w 35"/>
              <a:gd name="T17" fmla="*/ 2147483647 h 43"/>
              <a:gd name="T18" fmla="*/ 2147483647 w 35"/>
              <a:gd name="T19" fmla="*/ 2147483647 h 43"/>
              <a:gd name="T20" fmla="*/ 2147483647 w 35"/>
              <a:gd name="T21" fmla="*/ 2147483647 h 43"/>
              <a:gd name="T22" fmla="*/ 2147483647 w 35"/>
              <a:gd name="T23" fmla="*/ 2147483647 h 43"/>
              <a:gd name="T24" fmla="*/ 2147483647 w 35"/>
              <a:gd name="T25" fmla="*/ 0 h 43"/>
              <a:gd name="T26" fmla="*/ 2147483647 w 35"/>
              <a:gd name="T27" fmla="*/ 2147483647 h 43"/>
              <a:gd name="T28" fmla="*/ 2147483647 w 35"/>
              <a:gd name="T29" fmla="*/ 2147483647 h 43"/>
              <a:gd name="T30" fmla="*/ 2147483647 w 35"/>
              <a:gd name="T31" fmla="*/ 2147483647 h 43"/>
              <a:gd name="T32" fmla="*/ 2147483647 w 35"/>
              <a:gd name="T33" fmla="*/ 2147483647 h 43"/>
              <a:gd name="T34" fmla="*/ 2147483647 w 35"/>
              <a:gd name="T35" fmla="*/ 2147483647 h 43"/>
              <a:gd name="T36" fmla="*/ 0 w 35"/>
              <a:gd name="T37" fmla="*/ 2147483647 h 43"/>
              <a:gd name="T38" fmla="*/ 2147483647 w 35"/>
              <a:gd name="T39" fmla="*/ 2147483647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 h="43">
                <a:moveTo>
                  <a:pt x="1" y="43"/>
                </a:moveTo>
                <a:lnTo>
                  <a:pt x="30" y="43"/>
                </a:lnTo>
                <a:lnTo>
                  <a:pt x="31" y="42"/>
                </a:lnTo>
                <a:lnTo>
                  <a:pt x="35" y="19"/>
                </a:lnTo>
                <a:lnTo>
                  <a:pt x="35" y="17"/>
                </a:lnTo>
                <a:lnTo>
                  <a:pt x="32" y="15"/>
                </a:lnTo>
                <a:lnTo>
                  <a:pt x="32" y="12"/>
                </a:lnTo>
                <a:lnTo>
                  <a:pt x="32" y="9"/>
                </a:lnTo>
                <a:lnTo>
                  <a:pt x="34" y="7"/>
                </a:lnTo>
                <a:lnTo>
                  <a:pt x="35" y="5"/>
                </a:lnTo>
                <a:lnTo>
                  <a:pt x="34" y="5"/>
                </a:lnTo>
                <a:lnTo>
                  <a:pt x="28" y="2"/>
                </a:lnTo>
                <a:lnTo>
                  <a:pt x="23" y="0"/>
                </a:lnTo>
                <a:lnTo>
                  <a:pt x="17" y="2"/>
                </a:lnTo>
                <a:lnTo>
                  <a:pt x="13" y="7"/>
                </a:lnTo>
                <a:lnTo>
                  <a:pt x="9" y="11"/>
                </a:lnTo>
                <a:lnTo>
                  <a:pt x="7" y="16"/>
                </a:lnTo>
                <a:lnTo>
                  <a:pt x="2" y="28"/>
                </a:lnTo>
                <a:lnTo>
                  <a:pt x="0" y="42"/>
                </a:lnTo>
                <a:lnTo>
                  <a:pt x="1"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4" name="Freeform 362"/>
          <p:cNvSpPr>
            <a:spLocks/>
          </p:cNvSpPr>
          <p:nvPr/>
        </p:nvSpPr>
        <p:spPr bwMode="auto">
          <a:xfrm>
            <a:off x="3505200" y="1266825"/>
            <a:ext cx="15875" cy="23813"/>
          </a:xfrm>
          <a:custGeom>
            <a:avLst/>
            <a:gdLst>
              <a:gd name="T0" fmla="*/ 2147483647 w 29"/>
              <a:gd name="T1" fmla="*/ 0 h 43"/>
              <a:gd name="T2" fmla="*/ 2147483647 w 29"/>
              <a:gd name="T3" fmla="*/ 0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0 w 29"/>
              <a:gd name="T19" fmla="*/ 2147483647 h 43"/>
              <a:gd name="T20" fmla="*/ 2147483647 w 29"/>
              <a:gd name="T21" fmla="*/ 2147483647 h 43"/>
              <a:gd name="T22" fmla="*/ 2147483647 w 29"/>
              <a:gd name="T23" fmla="*/ 2147483647 h 43"/>
              <a:gd name="T24" fmla="*/ 2147483647 w 29"/>
              <a:gd name="T25" fmla="*/ 2147483647 h 43"/>
              <a:gd name="T26" fmla="*/ 2147483647 w 29"/>
              <a:gd name="T27" fmla="*/ 2147483647 h 43"/>
              <a:gd name="T28" fmla="*/ 2147483647 w 29"/>
              <a:gd name="T29" fmla="*/ 2147483647 h 43"/>
              <a:gd name="T30" fmla="*/ 2147483647 w 29"/>
              <a:gd name="T31" fmla="*/ 2147483647 h 43"/>
              <a:gd name="T32" fmla="*/ 2147483647 w 29"/>
              <a:gd name="T33" fmla="*/ 2147483647 h 43"/>
              <a:gd name="T34" fmla="*/ 2147483647 w 29"/>
              <a:gd name="T35" fmla="*/ 2147483647 h 43"/>
              <a:gd name="T36" fmla="*/ 2147483647 w 29"/>
              <a:gd name="T37" fmla="*/ 2147483647 h 43"/>
              <a:gd name="T38" fmla="*/ 2147483647 w 29"/>
              <a:gd name="T39" fmla="*/ 0 h 43"/>
              <a:gd name="T40" fmla="*/ 2147483647 w 29"/>
              <a:gd name="T41" fmla="*/ 0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 h="43">
                <a:moveTo>
                  <a:pt x="12" y="0"/>
                </a:moveTo>
                <a:lnTo>
                  <a:pt x="12" y="0"/>
                </a:lnTo>
                <a:lnTo>
                  <a:pt x="7" y="2"/>
                </a:lnTo>
                <a:lnTo>
                  <a:pt x="1" y="5"/>
                </a:lnTo>
                <a:lnTo>
                  <a:pt x="1" y="7"/>
                </a:lnTo>
                <a:lnTo>
                  <a:pt x="3" y="9"/>
                </a:lnTo>
                <a:lnTo>
                  <a:pt x="4" y="12"/>
                </a:lnTo>
                <a:lnTo>
                  <a:pt x="3" y="15"/>
                </a:lnTo>
                <a:lnTo>
                  <a:pt x="1" y="17"/>
                </a:lnTo>
                <a:lnTo>
                  <a:pt x="0" y="19"/>
                </a:lnTo>
                <a:lnTo>
                  <a:pt x="4" y="42"/>
                </a:lnTo>
                <a:lnTo>
                  <a:pt x="5" y="43"/>
                </a:lnTo>
                <a:lnTo>
                  <a:pt x="8" y="43"/>
                </a:lnTo>
                <a:lnTo>
                  <a:pt x="12" y="35"/>
                </a:lnTo>
                <a:lnTo>
                  <a:pt x="16" y="27"/>
                </a:lnTo>
                <a:lnTo>
                  <a:pt x="22" y="20"/>
                </a:lnTo>
                <a:lnTo>
                  <a:pt x="29" y="15"/>
                </a:lnTo>
                <a:lnTo>
                  <a:pt x="22" y="7"/>
                </a:lnTo>
                <a:lnTo>
                  <a:pt x="18" y="2"/>
                </a:lnTo>
                <a:lnTo>
                  <a:pt x="14" y="0"/>
                </a:lnTo>
                <a:lnTo>
                  <a:pt x="1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5" name="Freeform 363"/>
          <p:cNvSpPr>
            <a:spLocks noEditPoints="1"/>
          </p:cNvSpPr>
          <p:nvPr/>
        </p:nvSpPr>
        <p:spPr bwMode="auto">
          <a:xfrm>
            <a:off x="3490913" y="1241425"/>
            <a:ext cx="23812"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0 h 47"/>
              <a:gd name="T18" fmla="*/ 2147483647 w 45"/>
              <a:gd name="T19" fmla="*/ 2147483647 h 47"/>
              <a:gd name="T20" fmla="*/ 2147483647 w 45"/>
              <a:gd name="T21" fmla="*/ 2147483647 h 47"/>
              <a:gd name="T22" fmla="*/ 2147483647 w 45"/>
              <a:gd name="T23" fmla="*/ 2147483647 h 47"/>
              <a:gd name="T24" fmla="*/ 2147483647 w 45"/>
              <a:gd name="T25" fmla="*/ 2147483647 h 47"/>
              <a:gd name="T26" fmla="*/ 2147483647 w 45"/>
              <a:gd name="T27" fmla="*/ 2147483647 h 47"/>
              <a:gd name="T28" fmla="*/ 2147483647 w 45"/>
              <a:gd name="T29" fmla="*/ 2147483647 h 47"/>
              <a:gd name="T30" fmla="*/ 2147483647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19"/>
                </a:lnTo>
                <a:lnTo>
                  <a:pt x="44" y="14"/>
                </a:lnTo>
                <a:lnTo>
                  <a:pt x="41" y="11"/>
                </a:lnTo>
                <a:lnTo>
                  <a:pt x="38" y="7"/>
                </a:lnTo>
                <a:lnTo>
                  <a:pt x="36" y="4"/>
                </a:lnTo>
                <a:lnTo>
                  <a:pt x="31" y="3"/>
                </a:lnTo>
                <a:lnTo>
                  <a:pt x="27" y="2"/>
                </a:lnTo>
                <a:lnTo>
                  <a:pt x="23" y="0"/>
                </a:lnTo>
                <a:lnTo>
                  <a:pt x="18" y="2"/>
                </a:lnTo>
                <a:lnTo>
                  <a:pt x="12" y="3"/>
                </a:lnTo>
                <a:lnTo>
                  <a:pt x="8" y="6"/>
                </a:lnTo>
                <a:lnTo>
                  <a:pt x="6" y="10"/>
                </a:lnTo>
                <a:lnTo>
                  <a:pt x="4" y="10"/>
                </a:lnTo>
                <a:lnTo>
                  <a:pt x="1" y="17"/>
                </a:lnTo>
                <a:lnTo>
                  <a:pt x="0" y="23"/>
                </a:lnTo>
                <a:lnTo>
                  <a:pt x="1" y="28"/>
                </a:lnTo>
                <a:lnTo>
                  <a:pt x="1" y="33"/>
                </a:lnTo>
                <a:lnTo>
                  <a:pt x="4" y="36"/>
                </a:lnTo>
                <a:lnTo>
                  <a:pt x="7" y="40"/>
                </a:lnTo>
                <a:lnTo>
                  <a:pt x="10" y="43"/>
                </a:lnTo>
                <a:lnTo>
                  <a:pt x="14" y="45"/>
                </a:lnTo>
                <a:lnTo>
                  <a:pt x="18" y="47"/>
                </a:lnTo>
                <a:lnTo>
                  <a:pt x="23" y="47"/>
                </a:lnTo>
                <a:close/>
                <a:moveTo>
                  <a:pt x="23" y="6"/>
                </a:moveTo>
                <a:lnTo>
                  <a:pt x="23" y="6"/>
                </a:lnTo>
                <a:lnTo>
                  <a:pt x="27" y="6"/>
                </a:lnTo>
                <a:lnTo>
                  <a:pt x="33" y="8"/>
                </a:lnTo>
                <a:lnTo>
                  <a:pt x="27" y="10"/>
                </a:lnTo>
                <a:lnTo>
                  <a:pt x="22" y="13"/>
                </a:lnTo>
                <a:lnTo>
                  <a:pt x="19" y="14"/>
                </a:lnTo>
                <a:lnTo>
                  <a:pt x="15" y="14"/>
                </a:lnTo>
                <a:lnTo>
                  <a:pt x="10" y="11"/>
                </a:lnTo>
                <a:lnTo>
                  <a:pt x="15" y="7"/>
                </a:lnTo>
                <a:lnTo>
                  <a:pt x="19" y="6"/>
                </a:lnTo>
                <a:lnTo>
                  <a:pt x="23" y="6"/>
                </a:lnTo>
                <a:close/>
                <a:moveTo>
                  <a:pt x="8" y="14"/>
                </a:moveTo>
                <a:lnTo>
                  <a:pt x="8" y="14"/>
                </a:lnTo>
                <a:lnTo>
                  <a:pt x="12" y="17"/>
                </a:lnTo>
                <a:lnTo>
                  <a:pt x="18" y="18"/>
                </a:lnTo>
                <a:lnTo>
                  <a:pt x="21" y="17"/>
                </a:lnTo>
                <a:lnTo>
                  <a:pt x="23" y="15"/>
                </a:lnTo>
                <a:lnTo>
                  <a:pt x="33" y="13"/>
                </a:lnTo>
                <a:lnTo>
                  <a:pt x="34" y="13"/>
                </a:lnTo>
                <a:lnTo>
                  <a:pt x="37" y="13"/>
                </a:lnTo>
                <a:lnTo>
                  <a:pt x="40" y="18"/>
                </a:lnTo>
                <a:lnTo>
                  <a:pt x="40" y="23"/>
                </a:lnTo>
                <a:lnTo>
                  <a:pt x="38" y="30"/>
                </a:lnTo>
                <a:lnTo>
                  <a:pt x="36" y="36"/>
                </a:lnTo>
                <a:lnTo>
                  <a:pt x="30" y="40"/>
                </a:lnTo>
                <a:lnTo>
                  <a:pt x="23" y="41"/>
                </a:lnTo>
                <a:lnTo>
                  <a:pt x="16" y="40"/>
                </a:lnTo>
                <a:lnTo>
                  <a:pt x="11" y="36"/>
                </a:lnTo>
                <a:lnTo>
                  <a:pt x="7" y="30"/>
                </a:lnTo>
                <a:lnTo>
                  <a:pt x="6" y="23"/>
                </a:lnTo>
                <a:lnTo>
                  <a:pt x="6" y="19"/>
                </a:lnTo>
                <a:lnTo>
                  <a:pt x="8"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6" name="Freeform 364"/>
          <p:cNvSpPr>
            <a:spLocks/>
          </p:cNvSpPr>
          <p:nvPr/>
        </p:nvSpPr>
        <p:spPr bwMode="auto">
          <a:xfrm>
            <a:off x="3509963" y="1274763"/>
            <a:ext cx="25400"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0 h 56"/>
              <a:gd name="T16" fmla="*/ 2147483647 w 45"/>
              <a:gd name="T17" fmla="*/ 0 h 56"/>
              <a:gd name="T18" fmla="*/ 2147483647 w 45"/>
              <a:gd name="T19" fmla="*/ 2147483647 h 56"/>
              <a:gd name="T20" fmla="*/ 2147483647 w 45"/>
              <a:gd name="T21" fmla="*/ 2147483647 h 56"/>
              <a:gd name="T22" fmla="*/ 2147483647 w 45"/>
              <a:gd name="T23" fmla="*/ 2147483647 h 56"/>
              <a:gd name="T24" fmla="*/ 2147483647 w 45"/>
              <a:gd name="T25" fmla="*/ 2147483647 h 56"/>
              <a:gd name="T26" fmla="*/ 2147483647 w 45"/>
              <a:gd name="T27" fmla="*/ 2147483647 h 56"/>
              <a:gd name="T28" fmla="*/ 2147483647 w 45"/>
              <a:gd name="T29" fmla="*/ 2147483647 h 56"/>
              <a:gd name="T30" fmla="*/ 2147483647 w 45"/>
              <a:gd name="T31" fmla="*/ 2147483647 h 56"/>
              <a:gd name="T32" fmla="*/ 0 w 45"/>
              <a:gd name="T33" fmla="*/ 2147483647 h 56"/>
              <a:gd name="T34" fmla="*/ 0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2147483647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 h="56">
                <a:moveTo>
                  <a:pt x="41" y="16"/>
                </a:moveTo>
                <a:lnTo>
                  <a:pt x="41" y="16"/>
                </a:lnTo>
                <a:lnTo>
                  <a:pt x="41" y="12"/>
                </a:lnTo>
                <a:lnTo>
                  <a:pt x="43" y="9"/>
                </a:lnTo>
                <a:lnTo>
                  <a:pt x="45" y="8"/>
                </a:lnTo>
                <a:lnTo>
                  <a:pt x="43" y="7"/>
                </a:lnTo>
                <a:lnTo>
                  <a:pt x="36" y="4"/>
                </a:lnTo>
                <a:lnTo>
                  <a:pt x="30" y="0"/>
                </a:lnTo>
                <a:lnTo>
                  <a:pt x="28" y="0"/>
                </a:lnTo>
                <a:lnTo>
                  <a:pt x="21" y="4"/>
                </a:lnTo>
                <a:lnTo>
                  <a:pt x="16" y="8"/>
                </a:lnTo>
                <a:lnTo>
                  <a:pt x="12" y="15"/>
                </a:lnTo>
                <a:lnTo>
                  <a:pt x="8" y="22"/>
                </a:lnTo>
                <a:lnTo>
                  <a:pt x="5" y="28"/>
                </a:lnTo>
                <a:lnTo>
                  <a:pt x="2" y="37"/>
                </a:lnTo>
                <a:lnTo>
                  <a:pt x="1" y="45"/>
                </a:lnTo>
                <a:lnTo>
                  <a:pt x="0" y="54"/>
                </a:lnTo>
                <a:lnTo>
                  <a:pt x="0" y="56"/>
                </a:lnTo>
                <a:lnTo>
                  <a:pt x="1" y="56"/>
                </a:lnTo>
                <a:lnTo>
                  <a:pt x="38" y="56"/>
                </a:lnTo>
                <a:lnTo>
                  <a:pt x="39" y="54"/>
                </a:lnTo>
                <a:lnTo>
                  <a:pt x="45" y="24"/>
                </a:lnTo>
                <a:lnTo>
                  <a:pt x="45" y="23"/>
                </a:lnTo>
                <a:lnTo>
                  <a:pt x="41" y="20"/>
                </a:lnTo>
                <a:lnTo>
                  <a:pt x="41" y="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7" name="Freeform 365"/>
          <p:cNvSpPr>
            <a:spLocks/>
          </p:cNvSpPr>
          <p:nvPr/>
        </p:nvSpPr>
        <p:spPr bwMode="auto">
          <a:xfrm>
            <a:off x="3540125" y="1274763"/>
            <a:ext cx="22225" cy="30162"/>
          </a:xfrm>
          <a:custGeom>
            <a:avLst/>
            <a:gdLst>
              <a:gd name="T0" fmla="*/ 2147483647 w 44"/>
              <a:gd name="T1" fmla="*/ 0 h 56"/>
              <a:gd name="T2" fmla="*/ 2147483647 w 44"/>
              <a:gd name="T3" fmla="*/ 0 h 56"/>
              <a:gd name="T4" fmla="*/ 2147483647 w 44"/>
              <a:gd name="T5" fmla="*/ 2147483647 h 56"/>
              <a:gd name="T6" fmla="*/ 2147483647 w 44"/>
              <a:gd name="T7" fmla="*/ 2147483647 h 56"/>
              <a:gd name="T8" fmla="*/ 0 w 44"/>
              <a:gd name="T9" fmla="*/ 2147483647 h 56"/>
              <a:gd name="T10" fmla="*/ 0 w 44"/>
              <a:gd name="T11" fmla="*/ 2147483647 h 56"/>
              <a:gd name="T12" fmla="*/ 2147483647 w 44"/>
              <a:gd name="T13" fmla="*/ 2147483647 h 56"/>
              <a:gd name="T14" fmla="*/ 2147483647 w 44"/>
              <a:gd name="T15" fmla="*/ 2147483647 h 56"/>
              <a:gd name="T16" fmla="*/ 2147483647 w 44"/>
              <a:gd name="T17" fmla="*/ 2147483647 h 56"/>
              <a:gd name="T18" fmla="*/ 0 w 44"/>
              <a:gd name="T19" fmla="*/ 2147483647 h 56"/>
              <a:gd name="T20" fmla="*/ 0 w 44"/>
              <a:gd name="T21" fmla="*/ 2147483647 h 56"/>
              <a:gd name="T22" fmla="*/ 2147483647 w 44"/>
              <a:gd name="T23" fmla="*/ 2147483647 h 56"/>
              <a:gd name="T24" fmla="*/ 2147483647 w 44"/>
              <a:gd name="T25" fmla="*/ 2147483647 h 56"/>
              <a:gd name="T26" fmla="*/ 2147483647 w 44"/>
              <a:gd name="T27" fmla="*/ 2147483647 h 56"/>
              <a:gd name="T28" fmla="*/ 2147483647 w 44"/>
              <a:gd name="T29" fmla="*/ 2147483647 h 56"/>
              <a:gd name="T30" fmla="*/ 2147483647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0 h 56"/>
              <a:gd name="T46" fmla="*/ 2147483647 w 44"/>
              <a:gd name="T47" fmla="*/ 0 h 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 h="56">
                <a:moveTo>
                  <a:pt x="15" y="0"/>
                </a:moveTo>
                <a:lnTo>
                  <a:pt x="15" y="0"/>
                </a:lnTo>
                <a:lnTo>
                  <a:pt x="8" y="4"/>
                </a:lnTo>
                <a:lnTo>
                  <a:pt x="2" y="7"/>
                </a:lnTo>
                <a:lnTo>
                  <a:pt x="0" y="8"/>
                </a:lnTo>
                <a:lnTo>
                  <a:pt x="0" y="9"/>
                </a:lnTo>
                <a:lnTo>
                  <a:pt x="3" y="12"/>
                </a:lnTo>
                <a:lnTo>
                  <a:pt x="4" y="16"/>
                </a:lnTo>
                <a:lnTo>
                  <a:pt x="3" y="20"/>
                </a:lnTo>
                <a:lnTo>
                  <a:pt x="0" y="23"/>
                </a:lnTo>
                <a:lnTo>
                  <a:pt x="0" y="24"/>
                </a:lnTo>
                <a:lnTo>
                  <a:pt x="6" y="54"/>
                </a:lnTo>
                <a:lnTo>
                  <a:pt x="6" y="56"/>
                </a:lnTo>
                <a:lnTo>
                  <a:pt x="44" y="56"/>
                </a:lnTo>
                <a:lnTo>
                  <a:pt x="44" y="54"/>
                </a:lnTo>
                <a:lnTo>
                  <a:pt x="44" y="45"/>
                </a:lnTo>
                <a:lnTo>
                  <a:pt x="42" y="37"/>
                </a:lnTo>
                <a:lnTo>
                  <a:pt x="40" y="28"/>
                </a:lnTo>
                <a:lnTo>
                  <a:pt x="37" y="22"/>
                </a:lnTo>
                <a:lnTo>
                  <a:pt x="33" y="15"/>
                </a:lnTo>
                <a:lnTo>
                  <a:pt x="27" y="8"/>
                </a:lnTo>
                <a:lnTo>
                  <a:pt x="22" y="4"/>
                </a:lnTo>
                <a:lnTo>
                  <a:pt x="17" y="0"/>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8" name="Freeform 366"/>
          <p:cNvSpPr>
            <a:spLocks/>
          </p:cNvSpPr>
          <p:nvPr/>
        </p:nvSpPr>
        <p:spPr bwMode="auto">
          <a:xfrm>
            <a:off x="4400550" y="3944938"/>
            <a:ext cx="41275" cy="52387"/>
          </a:xfrm>
          <a:custGeom>
            <a:avLst/>
            <a:gdLst>
              <a:gd name="T0" fmla="*/ 2147483647 w 77"/>
              <a:gd name="T1" fmla="*/ 0 h 97"/>
              <a:gd name="T2" fmla="*/ 2147483647 w 77"/>
              <a:gd name="T3" fmla="*/ 0 h 97"/>
              <a:gd name="T4" fmla="*/ 2147483647 w 77"/>
              <a:gd name="T5" fmla="*/ 0 h 97"/>
              <a:gd name="T6" fmla="*/ 2147483647 w 77"/>
              <a:gd name="T7" fmla="*/ 2147483647 h 97"/>
              <a:gd name="T8" fmla="*/ 2147483647 w 77"/>
              <a:gd name="T9" fmla="*/ 2147483647 h 97"/>
              <a:gd name="T10" fmla="*/ 2147483647 w 77"/>
              <a:gd name="T11" fmla="*/ 2147483647 h 97"/>
              <a:gd name="T12" fmla="*/ 2147483647 w 77"/>
              <a:gd name="T13" fmla="*/ 2147483647 h 97"/>
              <a:gd name="T14" fmla="*/ 2147483647 w 77"/>
              <a:gd name="T15" fmla="*/ 2147483647 h 97"/>
              <a:gd name="T16" fmla="*/ 2147483647 w 77"/>
              <a:gd name="T17" fmla="*/ 2147483647 h 97"/>
              <a:gd name="T18" fmla="*/ 2147483647 w 77"/>
              <a:gd name="T19" fmla="*/ 2147483647 h 97"/>
              <a:gd name="T20" fmla="*/ 2147483647 w 77"/>
              <a:gd name="T21" fmla="*/ 2147483647 h 97"/>
              <a:gd name="T22" fmla="*/ 2147483647 w 77"/>
              <a:gd name="T23" fmla="*/ 2147483647 h 97"/>
              <a:gd name="T24" fmla="*/ 2147483647 w 77"/>
              <a:gd name="T25" fmla="*/ 2147483647 h 97"/>
              <a:gd name="T26" fmla="*/ 2147483647 w 77"/>
              <a:gd name="T27" fmla="*/ 2147483647 h 97"/>
              <a:gd name="T28" fmla="*/ 2147483647 w 77"/>
              <a:gd name="T29" fmla="*/ 2147483647 h 97"/>
              <a:gd name="T30" fmla="*/ 0 w 77"/>
              <a:gd name="T31" fmla="*/ 2147483647 h 97"/>
              <a:gd name="T32" fmla="*/ 2147483647 w 77"/>
              <a:gd name="T33" fmla="*/ 2147483647 h 97"/>
              <a:gd name="T34" fmla="*/ 2147483647 w 77"/>
              <a:gd name="T35" fmla="*/ 2147483647 h 97"/>
              <a:gd name="T36" fmla="*/ 2147483647 w 77"/>
              <a:gd name="T37" fmla="*/ 2147483647 h 97"/>
              <a:gd name="T38" fmla="*/ 2147483647 w 77"/>
              <a:gd name="T39" fmla="*/ 2147483647 h 97"/>
              <a:gd name="T40" fmla="*/ 2147483647 w 77"/>
              <a:gd name="T41" fmla="*/ 2147483647 h 97"/>
              <a:gd name="T42" fmla="*/ 2147483647 w 77"/>
              <a:gd name="T43" fmla="*/ 2147483647 h 97"/>
              <a:gd name="T44" fmla="*/ 2147483647 w 77"/>
              <a:gd name="T45" fmla="*/ 2147483647 h 97"/>
              <a:gd name="T46" fmla="*/ 2147483647 w 77"/>
              <a:gd name="T47" fmla="*/ 2147483647 h 97"/>
              <a:gd name="T48" fmla="*/ 2147483647 w 77"/>
              <a:gd name="T49" fmla="*/ 2147483647 h 97"/>
              <a:gd name="T50" fmla="*/ 2147483647 w 77"/>
              <a:gd name="T51" fmla="*/ 2147483647 h 97"/>
              <a:gd name="T52" fmla="*/ 2147483647 w 77"/>
              <a:gd name="T53" fmla="*/ 2147483647 h 97"/>
              <a:gd name="T54" fmla="*/ 2147483647 w 77"/>
              <a:gd name="T55" fmla="*/ 2147483647 h 97"/>
              <a:gd name="T56" fmla="*/ 2147483647 w 77"/>
              <a:gd name="T57" fmla="*/ 2147483647 h 97"/>
              <a:gd name="T58" fmla="*/ 2147483647 w 77"/>
              <a:gd name="T59" fmla="*/ 0 h 9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7" h="97">
                <a:moveTo>
                  <a:pt x="28" y="0"/>
                </a:moveTo>
                <a:lnTo>
                  <a:pt x="28" y="0"/>
                </a:lnTo>
                <a:lnTo>
                  <a:pt x="26" y="0"/>
                </a:lnTo>
                <a:lnTo>
                  <a:pt x="20" y="5"/>
                </a:lnTo>
                <a:lnTo>
                  <a:pt x="15" y="7"/>
                </a:lnTo>
                <a:lnTo>
                  <a:pt x="9" y="10"/>
                </a:lnTo>
                <a:lnTo>
                  <a:pt x="2" y="11"/>
                </a:lnTo>
                <a:lnTo>
                  <a:pt x="1" y="14"/>
                </a:lnTo>
                <a:lnTo>
                  <a:pt x="2" y="15"/>
                </a:lnTo>
                <a:lnTo>
                  <a:pt x="6" y="21"/>
                </a:lnTo>
                <a:lnTo>
                  <a:pt x="8" y="28"/>
                </a:lnTo>
                <a:lnTo>
                  <a:pt x="8" y="32"/>
                </a:lnTo>
                <a:lnTo>
                  <a:pt x="6" y="35"/>
                </a:lnTo>
                <a:lnTo>
                  <a:pt x="4" y="37"/>
                </a:lnTo>
                <a:lnTo>
                  <a:pt x="1" y="40"/>
                </a:lnTo>
                <a:lnTo>
                  <a:pt x="0" y="43"/>
                </a:lnTo>
                <a:lnTo>
                  <a:pt x="9" y="95"/>
                </a:lnTo>
                <a:lnTo>
                  <a:pt x="11" y="96"/>
                </a:lnTo>
                <a:lnTo>
                  <a:pt x="12" y="97"/>
                </a:lnTo>
                <a:lnTo>
                  <a:pt x="76" y="97"/>
                </a:lnTo>
                <a:lnTo>
                  <a:pt x="77" y="96"/>
                </a:lnTo>
                <a:lnTo>
                  <a:pt x="77" y="95"/>
                </a:lnTo>
                <a:lnTo>
                  <a:pt x="76" y="78"/>
                </a:lnTo>
                <a:lnTo>
                  <a:pt x="73" y="63"/>
                </a:lnTo>
                <a:lnTo>
                  <a:pt x="69" y="50"/>
                </a:lnTo>
                <a:lnTo>
                  <a:pt x="64" y="37"/>
                </a:lnTo>
                <a:lnTo>
                  <a:pt x="57" y="25"/>
                </a:lnTo>
                <a:lnTo>
                  <a:pt x="49" y="15"/>
                </a:lnTo>
                <a:lnTo>
                  <a:pt x="39" y="7"/>
                </a:lnTo>
                <a:lnTo>
                  <a:pt x="2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49" name="Freeform 367"/>
          <p:cNvSpPr>
            <a:spLocks noEditPoints="1"/>
          </p:cNvSpPr>
          <p:nvPr/>
        </p:nvSpPr>
        <p:spPr bwMode="auto">
          <a:xfrm>
            <a:off x="4370388" y="3889375"/>
            <a:ext cx="52387" cy="55563"/>
          </a:xfrm>
          <a:custGeom>
            <a:avLst/>
            <a:gdLst>
              <a:gd name="T0" fmla="*/ 2147483647 w 100"/>
              <a:gd name="T1" fmla="*/ 2147483647 h 102"/>
              <a:gd name="T2" fmla="*/ 2147483647 w 100"/>
              <a:gd name="T3" fmla="*/ 2147483647 h 102"/>
              <a:gd name="T4" fmla="*/ 2147483647 w 100"/>
              <a:gd name="T5" fmla="*/ 2147483647 h 102"/>
              <a:gd name="T6" fmla="*/ 2147483647 w 100"/>
              <a:gd name="T7" fmla="*/ 2147483647 h 102"/>
              <a:gd name="T8" fmla="*/ 2147483647 w 100"/>
              <a:gd name="T9" fmla="*/ 0 h 102"/>
              <a:gd name="T10" fmla="*/ 2147483647 w 100"/>
              <a:gd name="T11" fmla="*/ 2147483647 h 102"/>
              <a:gd name="T12" fmla="*/ 2147483647 w 100"/>
              <a:gd name="T13" fmla="*/ 2147483647 h 102"/>
              <a:gd name="T14" fmla="*/ 2147483647 w 100"/>
              <a:gd name="T15" fmla="*/ 2147483647 h 102"/>
              <a:gd name="T16" fmla="*/ 2147483647 w 100"/>
              <a:gd name="T17" fmla="*/ 2147483647 h 102"/>
              <a:gd name="T18" fmla="*/ 0 w 100"/>
              <a:gd name="T19" fmla="*/ 2147483647 h 102"/>
              <a:gd name="T20" fmla="*/ 2147483647 w 100"/>
              <a:gd name="T21" fmla="*/ 2147483647 h 102"/>
              <a:gd name="T22" fmla="*/ 2147483647 w 100"/>
              <a:gd name="T23" fmla="*/ 2147483647 h 102"/>
              <a:gd name="T24" fmla="*/ 2147483647 w 100"/>
              <a:gd name="T25" fmla="*/ 2147483647 h 102"/>
              <a:gd name="T26" fmla="*/ 2147483647 w 100"/>
              <a:gd name="T27" fmla="*/ 2147483647 h 102"/>
              <a:gd name="T28" fmla="*/ 2147483647 w 100"/>
              <a:gd name="T29" fmla="*/ 2147483647 h 102"/>
              <a:gd name="T30" fmla="*/ 2147483647 w 100"/>
              <a:gd name="T31" fmla="*/ 2147483647 h 102"/>
              <a:gd name="T32" fmla="*/ 2147483647 w 100"/>
              <a:gd name="T33" fmla="*/ 2147483647 h 102"/>
              <a:gd name="T34" fmla="*/ 2147483647 w 100"/>
              <a:gd name="T35" fmla="*/ 2147483647 h 102"/>
              <a:gd name="T36" fmla="*/ 2147483647 w 100"/>
              <a:gd name="T37" fmla="*/ 2147483647 h 102"/>
              <a:gd name="T38" fmla="*/ 2147483647 w 100"/>
              <a:gd name="T39" fmla="*/ 2147483647 h 102"/>
              <a:gd name="T40" fmla="*/ 2147483647 w 100"/>
              <a:gd name="T41" fmla="*/ 2147483647 h 102"/>
              <a:gd name="T42" fmla="*/ 2147483647 w 100"/>
              <a:gd name="T43" fmla="*/ 2147483647 h 102"/>
              <a:gd name="T44" fmla="*/ 2147483647 w 100"/>
              <a:gd name="T45" fmla="*/ 2147483647 h 102"/>
              <a:gd name="T46" fmla="*/ 2147483647 w 100"/>
              <a:gd name="T47" fmla="*/ 2147483647 h 102"/>
              <a:gd name="T48" fmla="*/ 2147483647 w 100"/>
              <a:gd name="T49" fmla="*/ 2147483647 h 102"/>
              <a:gd name="T50" fmla="*/ 2147483647 w 100"/>
              <a:gd name="T51" fmla="*/ 2147483647 h 102"/>
              <a:gd name="T52" fmla="*/ 2147483647 w 100"/>
              <a:gd name="T53" fmla="*/ 2147483647 h 102"/>
              <a:gd name="T54" fmla="*/ 2147483647 w 100"/>
              <a:gd name="T55" fmla="*/ 2147483647 h 102"/>
              <a:gd name="T56" fmla="*/ 2147483647 w 100"/>
              <a:gd name="T57" fmla="*/ 2147483647 h 102"/>
              <a:gd name="T58" fmla="*/ 2147483647 w 100"/>
              <a:gd name="T59" fmla="*/ 2147483647 h 102"/>
              <a:gd name="T60" fmla="*/ 2147483647 w 100"/>
              <a:gd name="T61" fmla="*/ 2147483647 h 102"/>
              <a:gd name="T62" fmla="*/ 2147483647 w 100"/>
              <a:gd name="T63" fmla="*/ 2147483647 h 102"/>
              <a:gd name="T64" fmla="*/ 2147483647 w 100"/>
              <a:gd name="T65" fmla="*/ 2147483647 h 102"/>
              <a:gd name="T66" fmla="*/ 2147483647 w 100"/>
              <a:gd name="T67" fmla="*/ 2147483647 h 102"/>
              <a:gd name="T68" fmla="*/ 2147483647 w 100"/>
              <a:gd name="T69" fmla="*/ 2147483647 h 102"/>
              <a:gd name="T70" fmla="*/ 2147483647 w 100"/>
              <a:gd name="T71" fmla="*/ 2147483647 h 102"/>
              <a:gd name="T72" fmla="*/ 2147483647 w 100"/>
              <a:gd name="T73" fmla="*/ 2147483647 h 102"/>
              <a:gd name="T74" fmla="*/ 2147483647 w 100"/>
              <a:gd name="T75" fmla="*/ 2147483647 h 102"/>
              <a:gd name="T76" fmla="*/ 2147483647 w 100"/>
              <a:gd name="T77" fmla="*/ 2147483647 h 102"/>
              <a:gd name="T78" fmla="*/ 2147483647 w 100"/>
              <a:gd name="T79" fmla="*/ 2147483647 h 102"/>
              <a:gd name="T80" fmla="*/ 2147483647 w 100"/>
              <a:gd name="T81" fmla="*/ 2147483647 h 102"/>
              <a:gd name="T82" fmla="*/ 2147483647 w 100"/>
              <a:gd name="T83" fmla="*/ 2147483647 h 102"/>
              <a:gd name="T84" fmla="*/ 2147483647 w 100"/>
              <a:gd name="T85" fmla="*/ 2147483647 h 1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0" h="102">
                <a:moveTo>
                  <a:pt x="100" y="51"/>
                </a:moveTo>
                <a:lnTo>
                  <a:pt x="100" y="51"/>
                </a:lnTo>
                <a:lnTo>
                  <a:pt x="99" y="41"/>
                </a:lnTo>
                <a:lnTo>
                  <a:pt x="96" y="31"/>
                </a:lnTo>
                <a:lnTo>
                  <a:pt x="92" y="22"/>
                </a:lnTo>
                <a:lnTo>
                  <a:pt x="85" y="15"/>
                </a:lnTo>
                <a:lnTo>
                  <a:pt x="78" y="8"/>
                </a:lnTo>
                <a:lnTo>
                  <a:pt x="70" y="4"/>
                </a:lnTo>
                <a:lnTo>
                  <a:pt x="60" y="1"/>
                </a:lnTo>
                <a:lnTo>
                  <a:pt x="51" y="0"/>
                </a:lnTo>
                <a:lnTo>
                  <a:pt x="39" y="1"/>
                </a:lnTo>
                <a:lnTo>
                  <a:pt x="28" y="6"/>
                </a:lnTo>
                <a:lnTo>
                  <a:pt x="18" y="12"/>
                </a:lnTo>
                <a:lnTo>
                  <a:pt x="11" y="21"/>
                </a:lnTo>
                <a:lnTo>
                  <a:pt x="10" y="21"/>
                </a:lnTo>
                <a:lnTo>
                  <a:pt x="10" y="22"/>
                </a:lnTo>
                <a:lnTo>
                  <a:pt x="6" y="29"/>
                </a:lnTo>
                <a:lnTo>
                  <a:pt x="3" y="36"/>
                </a:lnTo>
                <a:lnTo>
                  <a:pt x="2" y="44"/>
                </a:lnTo>
                <a:lnTo>
                  <a:pt x="0" y="51"/>
                </a:lnTo>
                <a:lnTo>
                  <a:pt x="2" y="62"/>
                </a:lnTo>
                <a:lnTo>
                  <a:pt x="4" y="71"/>
                </a:lnTo>
                <a:lnTo>
                  <a:pt x="9" y="79"/>
                </a:lnTo>
                <a:lnTo>
                  <a:pt x="15" y="87"/>
                </a:lnTo>
                <a:lnTo>
                  <a:pt x="22" y="93"/>
                </a:lnTo>
                <a:lnTo>
                  <a:pt x="30" y="98"/>
                </a:lnTo>
                <a:lnTo>
                  <a:pt x="40" y="101"/>
                </a:lnTo>
                <a:lnTo>
                  <a:pt x="51" y="102"/>
                </a:lnTo>
                <a:lnTo>
                  <a:pt x="60" y="101"/>
                </a:lnTo>
                <a:lnTo>
                  <a:pt x="70" y="98"/>
                </a:lnTo>
                <a:lnTo>
                  <a:pt x="78" y="93"/>
                </a:lnTo>
                <a:lnTo>
                  <a:pt x="85" y="87"/>
                </a:lnTo>
                <a:lnTo>
                  <a:pt x="92" y="79"/>
                </a:lnTo>
                <a:lnTo>
                  <a:pt x="96" y="71"/>
                </a:lnTo>
                <a:lnTo>
                  <a:pt x="99" y="62"/>
                </a:lnTo>
                <a:lnTo>
                  <a:pt x="100" y="51"/>
                </a:lnTo>
                <a:close/>
                <a:moveTo>
                  <a:pt x="51" y="11"/>
                </a:moveTo>
                <a:lnTo>
                  <a:pt x="51" y="11"/>
                </a:lnTo>
                <a:lnTo>
                  <a:pt x="56" y="11"/>
                </a:lnTo>
                <a:lnTo>
                  <a:pt x="62" y="12"/>
                </a:lnTo>
                <a:lnTo>
                  <a:pt x="67" y="15"/>
                </a:lnTo>
                <a:lnTo>
                  <a:pt x="71" y="18"/>
                </a:lnTo>
                <a:lnTo>
                  <a:pt x="62" y="21"/>
                </a:lnTo>
                <a:lnTo>
                  <a:pt x="48" y="26"/>
                </a:lnTo>
                <a:lnTo>
                  <a:pt x="41" y="29"/>
                </a:lnTo>
                <a:lnTo>
                  <a:pt x="33" y="29"/>
                </a:lnTo>
                <a:lnTo>
                  <a:pt x="28" y="26"/>
                </a:lnTo>
                <a:lnTo>
                  <a:pt x="22" y="23"/>
                </a:lnTo>
                <a:lnTo>
                  <a:pt x="28" y="18"/>
                </a:lnTo>
                <a:lnTo>
                  <a:pt x="34" y="14"/>
                </a:lnTo>
                <a:lnTo>
                  <a:pt x="43" y="12"/>
                </a:lnTo>
                <a:lnTo>
                  <a:pt x="51" y="11"/>
                </a:lnTo>
                <a:close/>
                <a:moveTo>
                  <a:pt x="51" y="92"/>
                </a:moveTo>
                <a:lnTo>
                  <a:pt x="51" y="92"/>
                </a:lnTo>
                <a:lnTo>
                  <a:pt x="43" y="90"/>
                </a:lnTo>
                <a:lnTo>
                  <a:pt x="34" y="87"/>
                </a:lnTo>
                <a:lnTo>
                  <a:pt x="29" y="85"/>
                </a:lnTo>
                <a:lnTo>
                  <a:pt x="22" y="79"/>
                </a:lnTo>
                <a:lnTo>
                  <a:pt x="18" y="74"/>
                </a:lnTo>
                <a:lnTo>
                  <a:pt x="14" y="67"/>
                </a:lnTo>
                <a:lnTo>
                  <a:pt x="13" y="59"/>
                </a:lnTo>
                <a:lnTo>
                  <a:pt x="11" y="51"/>
                </a:lnTo>
                <a:lnTo>
                  <a:pt x="13" y="41"/>
                </a:lnTo>
                <a:lnTo>
                  <a:pt x="17" y="31"/>
                </a:lnTo>
                <a:lnTo>
                  <a:pt x="26" y="36"/>
                </a:lnTo>
                <a:lnTo>
                  <a:pt x="32" y="37"/>
                </a:lnTo>
                <a:lnTo>
                  <a:pt x="39" y="37"/>
                </a:lnTo>
                <a:lnTo>
                  <a:pt x="45" y="37"/>
                </a:lnTo>
                <a:lnTo>
                  <a:pt x="52" y="34"/>
                </a:lnTo>
                <a:lnTo>
                  <a:pt x="63" y="29"/>
                </a:lnTo>
                <a:lnTo>
                  <a:pt x="71" y="26"/>
                </a:lnTo>
                <a:lnTo>
                  <a:pt x="77" y="26"/>
                </a:lnTo>
                <a:lnTo>
                  <a:pt x="81" y="27"/>
                </a:lnTo>
                <a:lnTo>
                  <a:pt x="82" y="29"/>
                </a:lnTo>
                <a:lnTo>
                  <a:pt x="85" y="33"/>
                </a:lnTo>
                <a:lnTo>
                  <a:pt x="88" y="38"/>
                </a:lnTo>
                <a:lnTo>
                  <a:pt x="89" y="45"/>
                </a:lnTo>
                <a:lnTo>
                  <a:pt x="89" y="51"/>
                </a:lnTo>
                <a:lnTo>
                  <a:pt x="88" y="59"/>
                </a:lnTo>
                <a:lnTo>
                  <a:pt x="86" y="67"/>
                </a:lnTo>
                <a:lnTo>
                  <a:pt x="82" y="74"/>
                </a:lnTo>
                <a:lnTo>
                  <a:pt x="78" y="79"/>
                </a:lnTo>
                <a:lnTo>
                  <a:pt x="71" y="85"/>
                </a:lnTo>
                <a:lnTo>
                  <a:pt x="66" y="87"/>
                </a:lnTo>
                <a:lnTo>
                  <a:pt x="58" y="90"/>
                </a:lnTo>
                <a:lnTo>
                  <a:pt x="51" y="9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0" name="Freeform 368"/>
          <p:cNvSpPr>
            <a:spLocks/>
          </p:cNvSpPr>
          <p:nvPr/>
        </p:nvSpPr>
        <p:spPr bwMode="auto">
          <a:xfrm>
            <a:off x="4430713" y="3929063"/>
            <a:ext cx="26987" cy="39687"/>
          </a:xfrm>
          <a:custGeom>
            <a:avLst/>
            <a:gdLst>
              <a:gd name="T0" fmla="*/ 2147483647 w 53"/>
              <a:gd name="T1" fmla="*/ 2147483647 h 75"/>
              <a:gd name="T2" fmla="*/ 2147483647 w 53"/>
              <a:gd name="T3" fmla="*/ 2147483647 h 75"/>
              <a:gd name="T4" fmla="*/ 2147483647 w 53"/>
              <a:gd name="T5" fmla="*/ 2147483647 h 75"/>
              <a:gd name="T6" fmla="*/ 2147483647 w 53"/>
              <a:gd name="T7" fmla="*/ 2147483647 h 75"/>
              <a:gd name="T8" fmla="*/ 2147483647 w 53"/>
              <a:gd name="T9" fmla="*/ 2147483647 h 75"/>
              <a:gd name="T10" fmla="*/ 2147483647 w 53"/>
              <a:gd name="T11" fmla="*/ 2147483647 h 75"/>
              <a:gd name="T12" fmla="*/ 2147483647 w 53"/>
              <a:gd name="T13" fmla="*/ 2147483647 h 75"/>
              <a:gd name="T14" fmla="*/ 2147483647 w 53"/>
              <a:gd name="T15" fmla="*/ 0 h 75"/>
              <a:gd name="T16" fmla="*/ 2147483647 w 53"/>
              <a:gd name="T17" fmla="*/ 0 h 75"/>
              <a:gd name="T18" fmla="*/ 2147483647 w 53"/>
              <a:gd name="T19" fmla="*/ 2147483647 h 75"/>
              <a:gd name="T20" fmla="*/ 2147483647 w 53"/>
              <a:gd name="T21" fmla="*/ 2147483647 h 75"/>
              <a:gd name="T22" fmla="*/ 2147483647 w 53"/>
              <a:gd name="T23" fmla="*/ 2147483647 h 75"/>
              <a:gd name="T24" fmla="*/ 0 w 53"/>
              <a:gd name="T25" fmla="*/ 2147483647 h 75"/>
              <a:gd name="T26" fmla="*/ 2147483647 w 53"/>
              <a:gd name="T27" fmla="*/ 2147483647 h 75"/>
              <a:gd name="T28" fmla="*/ 2147483647 w 53"/>
              <a:gd name="T29" fmla="*/ 2147483647 h 75"/>
              <a:gd name="T30" fmla="*/ 2147483647 w 53"/>
              <a:gd name="T31" fmla="*/ 2147483647 h 75"/>
              <a:gd name="T32" fmla="*/ 2147483647 w 53"/>
              <a:gd name="T33" fmla="*/ 2147483647 h 75"/>
              <a:gd name="T34" fmla="*/ 2147483647 w 53"/>
              <a:gd name="T35" fmla="*/ 2147483647 h 75"/>
              <a:gd name="T36" fmla="*/ 2147483647 w 53"/>
              <a:gd name="T37" fmla="*/ 2147483647 h 75"/>
              <a:gd name="T38" fmla="*/ 2147483647 w 53"/>
              <a:gd name="T39" fmla="*/ 2147483647 h 75"/>
              <a:gd name="T40" fmla="*/ 2147483647 w 53"/>
              <a:gd name="T41" fmla="*/ 2147483647 h 75"/>
              <a:gd name="T42" fmla="*/ 2147483647 w 53"/>
              <a:gd name="T43" fmla="*/ 2147483647 h 75"/>
              <a:gd name="T44" fmla="*/ 2147483647 w 53"/>
              <a:gd name="T45" fmla="*/ 2147483647 h 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75">
                <a:moveTo>
                  <a:pt x="47" y="21"/>
                </a:moveTo>
                <a:lnTo>
                  <a:pt x="47" y="21"/>
                </a:lnTo>
                <a:lnTo>
                  <a:pt x="48" y="16"/>
                </a:lnTo>
                <a:lnTo>
                  <a:pt x="52" y="11"/>
                </a:lnTo>
                <a:lnTo>
                  <a:pt x="52" y="10"/>
                </a:lnTo>
                <a:lnTo>
                  <a:pt x="51" y="8"/>
                </a:lnTo>
                <a:lnTo>
                  <a:pt x="41" y="6"/>
                </a:lnTo>
                <a:lnTo>
                  <a:pt x="33" y="0"/>
                </a:lnTo>
                <a:lnTo>
                  <a:pt x="30" y="0"/>
                </a:lnTo>
                <a:lnTo>
                  <a:pt x="21" y="6"/>
                </a:lnTo>
                <a:lnTo>
                  <a:pt x="13" y="14"/>
                </a:lnTo>
                <a:lnTo>
                  <a:pt x="6" y="23"/>
                </a:lnTo>
                <a:lnTo>
                  <a:pt x="0" y="34"/>
                </a:lnTo>
                <a:lnTo>
                  <a:pt x="8" y="42"/>
                </a:lnTo>
                <a:lnTo>
                  <a:pt x="15" y="52"/>
                </a:lnTo>
                <a:lnTo>
                  <a:pt x="22" y="63"/>
                </a:lnTo>
                <a:lnTo>
                  <a:pt x="28" y="75"/>
                </a:lnTo>
                <a:lnTo>
                  <a:pt x="44" y="75"/>
                </a:lnTo>
                <a:lnTo>
                  <a:pt x="45" y="74"/>
                </a:lnTo>
                <a:lnTo>
                  <a:pt x="53" y="33"/>
                </a:lnTo>
                <a:lnTo>
                  <a:pt x="52" y="31"/>
                </a:lnTo>
                <a:lnTo>
                  <a:pt x="48" y="26"/>
                </a:lnTo>
                <a:lnTo>
                  <a:pt x="47" y="2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1" name="Freeform 369"/>
          <p:cNvSpPr>
            <a:spLocks/>
          </p:cNvSpPr>
          <p:nvPr/>
        </p:nvSpPr>
        <p:spPr bwMode="auto">
          <a:xfrm>
            <a:off x="4465638" y="3929063"/>
            <a:ext cx="31750" cy="39687"/>
          </a:xfrm>
          <a:custGeom>
            <a:avLst/>
            <a:gdLst>
              <a:gd name="T0" fmla="*/ 2147483647 w 60"/>
              <a:gd name="T1" fmla="*/ 0 h 75"/>
              <a:gd name="T2" fmla="*/ 2147483647 w 60"/>
              <a:gd name="T3" fmla="*/ 0 h 75"/>
              <a:gd name="T4" fmla="*/ 2147483647 w 60"/>
              <a:gd name="T5" fmla="*/ 0 h 75"/>
              <a:gd name="T6" fmla="*/ 2147483647 w 60"/>
              <a:gd name="T7" fmla="*/ 2147483647 h 75"/>
              <a:gd name="T8" fmla="*/ 2147483647 w 60"/>
              <a:gd name="T9" fmla="*/ 2147483647 h 75"/>
              <a:gd name="T10" fmla="*/ 0 w 60"/>
              <a:gd name="T11" fmla="*/ 2147483647 h 75"/>
              <a:gd name="T12" fmla="*/ 0 w 60"/>
              <a:gd name="T13" fmla="*/ 2147483647 h 75"/>
              <a:gd name="T14" fmla="*/ 2147483647 w 60"/>
              <a:gd name="T15" fmla="*/ 2147483647 h 75"/>
              <a:gd name="T16" fmla="*/ 2147483647 w 60"/>
              <a:gd name="T17" fmla="*/ 2147483647 h 75"/>
              <a:gd name="T18" fmla="*/ 2147483647 w 60"/>
              <a:gd name="T19" fmla="*/ 2147483647 h 75"/>
              <a:gd name="T20" fmla="*/ 0 w 60"/>
              <a:gd name="T21" fmla="*/ 2147483647 h 75"/>
              <a:gd name="T22" fmla="*/ 0 w 60"/>
              <a:gd name="T23" fmla="*/ 2147483647 h 75"/>
              <a:gd name="T24" fmla="*/ 2147483647 w 60"/>
              <a:gd name="T25" fmla="*/ 2147483647 h 75"/>
              <a:gd name="T26" fmla="*/ 2147483647 w 60"/>
              <a:gd name="T27" fmla="*/ 2147483647 h 75"/>
              <a:gd name="T28" fmla="*/ 2147483647 w 60"/>
              <a:gd name="T29" fmla="*/ 2147483647 h 75"/>
              <a:gd name="T30" fmla="*/ 2147483647 w 60"/>
              <a:gd name="T31" fmla="*/ 2147483647 h 75"/>
              <a:gd name="T32" fmla="*/ 2147483647 w 60"/>
              <a:gd name="T33" fmla="*/ 2147483647 h 75"/>
              <a:gd name="T34" fmla="*/ 2147483647 w 60"/>
              <a:gd name="T35" fmla="*/ 2147483647 h 75"/>
              <a:gd name="T36" fmla="*/ 2147483647 w 60"/>
              <a:gd name="T37" fmla="*/ 2147483647 h 75"/>
              <a:gd name="T38" fmla="*/ 2147483647 w 60"/>
              <a:gd name="T39" fmla="*/ 2147483647 h 75"/>
              <a:gd name="T40" fmla="*/ 2147483647 w 60"/>
              <a:gd name="T41" fmla="*/ 2147483647 h 75"/>
              <a:gd name="T42" fmla="*/ 2147483647 w 60"/>
              <a:gd name="T43" fmla="*/ 2147483647 h 75"/>
              <a:gd name="T44" fmla="*/ 2147483647 w 60"/>
              <a:gd name="T45" fmla="*/ 2147483647 h 75"/>
              <a:gd name="T46" fmla="*/ 2147483647 w 60"/>
              <a:gd name="T47" fmla="*/ 2147483647 h 75"/>
              <a:gd name="T48" fmla="*/ 2147483647 w 60"/>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75">
                <a:moveTo>
                  <a:pt x="22" y="0"/>
                </a:moveTo>
                <a:lnTo>
                  <a:pt x="22" y="0"/>
                </a:lnTo>
                <a:lnTo>
                  <a:pt x="19" y="0"/>
                </a:lnTo>
                <a:lnTo>
                  <a:pt x="11" y="6"/>
                </a:lnTo>
                <a:lnTo>
                  <a:pt x="1" y="8"/>
                </a:lnTo>
                <a:lnTo>
                  <a:pt x="0" y="10"/>
                </a:lnTo>
                <a:lnTo>
                  <a:pt x="0" y="11"/>
                </a:lnTo>
                <a:lnTo>
                  <a:pt x="4" y="16"/>
                </a:lnTo>
                <a:lnTo>
                  <a:pt x="5" y="21"/>
                </a:lnTo>
                <a:lnTo>
                  <a:pt x="4" y="26"/>
                </a:lnTo>
                <a:lnTo>
                  <a:pt x="0" y="31"/>
                </a:lnTo>
                <a:lnTo>
                  <a:pt x="0" y="33"/>
                </a:lnTo>
                <a:lnTo>
                  <a:pt x="7" y="74"/>
                </a:lnTo>
                <a:lnTo>
                  <a:pt x="8" y="75"/>
                </a:lnTo>
                <a:lnTo>
                  <a:pt x="58" y="75"/>
                </a:lnTo>
                <a:lnTo>
                  <a:pt x="60" y="75"/>
                </a:lnTo>
                <a:lnTo>
                  <a:pt x="60" y="74"/>
                </a:lnTo>
                <a:lnTo>
                  <a:pt x="58" y="61"/>
                </a:lnTo>
                <a:lnTo>
                  <a:pt x="57" y="49"/>
                </a:lnTo>
                <a:lnTo>
                  <a:pt x="53" y="38"/>
                </a:lnTo>
                <a:lnTo>
                  <a:pt x="49" y="29"/>
                </a:lnTo>
                <a:lnTo>
                  <a:pt x="43" y="19"/>
                </a:lnTo>
                <a:lnTo>
                  <a:pt x="37" y="11"/>
                </a:lnTo>
                <a:lnTo>
                  <a:pt x="30" y="4"/>
                </a:lnTo>
                <a:lnTo>
                  <a:pt x="2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2" name="Freeform 370"/>
          <p:cNvSpPr>
            <a:spLocks noEditPoints="1"/>
          </p:cNvSpPr>
          <p:nvPr/>
        </p:nvSpPr>
        <p:spPr bwMode="auto">
          <a:xfrm>
            <a:off x="4441825" y="3884613"/>
            <a:ext cx="39688" cy="42862"/>
          </a:xfrm>
          <a:custGeom>
            <a:avLst/>
            <a:gdLst>
              <a:gd name="T0" fmla="*/ 2147483647 w 76"/>
              <a:gd name="T1" fmla="*/ 2147483647 h 79"/>
              <a:gd name="T2" fmla="*/ 2147483647 w 76"/>
              <a:gd name="T3" fmla="*/ 2147483647 h 79"/>
              <a:gd name="T4" fmla="*/ 2147483647 w 76"/>
              <a:gd name="T5" fmla="*/ 2147483647 h 79"/>
              <a:gd name="T6" fmla="*/ 2147483647 w 76"/>
              <a:gd name="T7" fmla="*/ 2147483647 h 79"/>
              <a:gd name="T8" fmla="*/ 2147483647 w 76"/>
              <a:gd name="T9" fmla="*/ 0 h 79"/>
              <a:gd name="T10" fmla="*/ 2147483647 w 76"/>
              <a:gd name="T11" fmla="*/ 2147483647 h 79"/>
              <a:gd name="T12" fmla="*/ 2147483647 w 76"/>
              <a:gd name="T13" fmla="*/ 2147483647 h 79"/>
              <a:gd name="T14" fmla="*/ 2147483647 w 76"/>
              <a:gd name="T15" fmla="*/ 2147483647 h 79"/>
              <a:gd name="T16" fmla="*/ 2147483647 w 76"/>
              <a:gd name="T17" fmla="*/ 2147483647 h 79"/>
              <a:gd name="T18" fmla="*/ 0 w 76"/>
              <a:gd name="T19" fmla="*/ 2147483647 h 79"/>
              <a:gd name="T20" fmla="*/ 2147483647 w 76"/>
              <a:gd name="T21" fmla="*/ 2147483647 h 79"/>
              <a:gd name="T22" fmla="*/ 2147483647 w 76"/>
              <a:gd name="T23" fmla="*/ 2147483647 h 79"/>
              <a:gd name="T24" fmla="*/ 2147483647 w 76"/>
              <a:gd name="T25" fmla="*/ 2147483647 h 79"/>
              <a:gd name="T26" fmla="*/ 2147483647 w 76"/>
              <a:gd name="T27" fmla="*/ 2147483647 h 79"/>
              <a:gd name="T28" fmla="*/ 2147483647 w 76"/>
              <a:gd name="T29" fmla="*/ 2147483647 h 79"/>
              <a:gd name="T30" fmla="*/ 2147483647 w 76"/>
              <a:gd name="T31" fmla="*/ 2147483647 h 79"/>
              <a:gd name="T32" fmla="*/ 2147483647 w 76"/>
              <a:gd name="T33" fmla="*/ 2147483647 h 79"/>
              <a:gd name="T34" fmla="*/ 2147483647 w 76"/>
              <a:gd name="T35" fmla="*/ 2147483647 h 79"/>
              <a:gd name="T36" fmla="*/ 2147483647 w 76"/>
              <a:gd name="T37" fmla="*/ 2147483647 h 79"/>
              <a:gd name="T38" fmla="*/ 2147483647 w 76"/>
              <a:gd name="T39" fmla="*/ 2147483647 h 79"/>
              <a:gd name="T40" fmla="*/ 2147483647 w 76"/>
              <a:gd name="T41" fmla="*/ 2147483647 h 79"/>
              <a:gd name="T42" fmla="*/ 2147483647 w 76"/>
              <a:gd name="T43" fmla="*/ 2147483647 h 79"/>
              <a:gd name="T44" fmla="*/ 2147483647 w 76"/>
              <a:gd name="T45" fmla="*/ 2147483647 h 79"/>
              <a:gd name="T46" fmla="*/ 2147483647 w 76"/>
              <a:gd name="T47" fmla="*/ 2147483647 h 79"/>
              <a:gd name="T48" fmla="*/ 2147483647 w 76"/>
              <a:gd name="T49" fmla="*/ 2147483647 h 79"/>
              <a:gd name="T50" fmla="*/ 2147483647 w 76"/>
              <a:gd name="T51" fmla="*/ 2147483647 h 79"/>
              <a:gd name="T52" fmla="*/ 2147483647 w 76"/>
              <a:gd name="T53" fmla="*/ 2147483647 h 79"/>
              <a:gd name="T54" fmla="*/ 2147483647 w 76"/>
              <a:gd name="T55" fmla="*/ 2147483647 h 79"/>
              <a:gd name="T56" fmla="*/ 2147483647 w 76"/>
              <a:gd name="T57" fmla="*/ 2147483647 h 79"/>
              <a:gd name="T58" fmla="*/ 2147483647 w 76"/>
              <a:gd name="T59" fmla="*/ 2147483647 h 79"/>
              <a:gd name="T60" fmla="*/ 2147483647 w 76"/>
              <a:gd name="T61" fmla="*/ 2147483647 h 79"/>
              <a:gd name="T62" fmla="*/ 2147483647 w 76"/>
              <a:gd name="T63" fmla="*/ 2147483647 h 79"/>
              <a:gd name="T64" fmla="*/ 2147483647 w 76"/>
              <a:gd name="T65" fmla="*/ 2147483647 h 79"/>
              <a:gd name="T66" fmla="*/ 2147483647 w 76"/>
              <a:gd name="T67" fmla="*/ 2147483647 h 79"/>
              <a:gd name="T68" fmla="*/ 2147483647 w 76"/>
              <a:gd name="T69" fmla="*/ 2147483647 h 79"/>
              <a:gd name="T70" fmla="*/ 2147483647 w 76"/>
              <a:gd name="T71" fmla="*/ 2147483647 h 79"/>
              <a:gd name="T72" fmla="*/ 2147483647 w 76"/>
              <a:gd name="T73" fmla="*/ 2147483647 h 79"/>
              <a:gd name="T74" fmla="*/ 2147483647 w 76"/>
              <a:gd name="T75" fmla="*/ 2147483647 h 79"/>
              <a:gd name="T76" fmla="*/ 2147483647 w 76"/>
              <a:gd name="T77" fmla="*/ 2147483647 h 79"/>
              <a:gd name="T78" fmla="*/ 2147483647 w 76"/>
              <a:gd name="T79" fmla="*/ 2147483647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 h="79">
                <a:moveTo>
                  <a:pt x="76" y="39"/>
                </a:moveTo>
                <a:lnTo>
                  <a:pt x="76" y="39"/>
                </a:lnTo>
                <a:lnTo>
                  <a:pt x="76" y="32"/>
                </a:lnTo>
                <a:lnTo>
                  <a:pt x="73" y="24"/>
                </a:lnTo>
                <a:lnTo>
                  <a:pt x="71" y="17"/>
                </a:lnTo>
                <a:lnTo>
                  <a:pt x="65" y="12"/>
                </a:lnTo>
                <a:lnTo>
                  <a:pt x="60" y="6"/>
                </a:lnTo>
                <a:lnTo>
                  <a:pt x="53" y="4"/>
                </a:lnTo>
                <a:lnTo>
                  <a:pt x="46" y="1"/>
                </a:lnTo>
                <a:lnTo>
                  <a:pt x="38" y="0"/>
                </a:lnTo>
                <a:lnTo>
                  <a:pt x="28" y="1"/>
                </a:lnTo>
                <a:lnTo>
                  <a:pt x="20" y="4"/>
                </a:lnTo>
                <a:lnTo>
                  <a:pt x="13" y="9"/>
                </a:lnTo>
                <a:lnTo>
                  <a:pt x="8" y="16"/>
                </a:lnTo>
                <a:lnTo>
                  <a:pt x="7" y="16"/>
                </a:lnTo>
                <a:lnTo>
                  <a:pt x="7" y="17"/>
                </a:lnTo>
                <a:lnTo>
                  <a:pt x="4" y="23"/>
                </a:lnTo>
                <a:lnTo>
                  <a:pt x="1" y="28"/>
                </a:lnTo>
                <a:lnTo>
                  <a:pt x="0" y="34"/>
                </a:lnTo>
                <a:lnTo>
                  <a:pt x="0" y="39"/>
                </a:lnTo>
                <a:lnTo>
                  <a:pt x="0" y="47"/>
                </a:lnTo>
                <a:lnTo>
                  <a:pt x="2" y="56"/>
                </a:lnTo>
                <a:lnTo>
                  <a:pt x="5" y="62"/>
                </a:lnTo>
                <a:lnTo>
                  <a:pt x="11" y="68"/>
                </a:lnTo>
                <a:lnTo>
                  <a:pt x="16" y="73"/>
                </a:lnTo>
                <a:lnTo>
                  <a:pt x="23" y="76"/>
                </a:lnTo>
                <a:lnTo>
                  <a:pt x="30" y="79"/>
                </a:lnTo>
                <a:lnTo>
                  <a:pt x="38" y="79"/>
                </a:lnTo>
                <a:lnTo>
                  <a:pt x="46" y="79"/>
                </a:lnTo>
                <a:lnTo>
                  <a:pt x="53" y="76"/>
                </a:lnTo>
                <a:lnTo>
                  <a:pt x="60" y="73"/>
                </a:lnTo>
                <a:lnTo>
                  <a:pt x="65" y="68"/>
                </a:lnTo>
                <a:lnTo>
                  <a:pt x="71" y="62"/>
                </a:lnTo>
                <a:lnTo>
                  <a:pt x="73" y="56"/>
                </a:lnTo>
                <a:lnTo>
                  <a:pt x="76" y="47"/>
                </a:lnTo>
                <a:lnTo>
                  <a:pt x="76" y="39"/>
                </a:lnTo>
                <a:close/>
                <a:moveTo>
                  <a:pt x="38" y="8"/>
                </a:moveTo>
                <a:lnTo>
                  <a:pt x="38" y="8"/>
                </a:lnTo>
                <a:lnTo>
                  <a:pt x="46" y="9"/>
                </a:lnTo>
                <a:lnTo>
                  <a:pt x="54" y="13"/>
                </a:lnTo>
                <a:lnTo>
                  <a:pt x="48" y="16"/>
                </a:lnTo>
                <a:lnTo>
                  <a:pt x="37" y="20"/>
                </a:lnTo>
                <a:lnTo>
                  <a:pt x="31" y="23"/>
                </a:lnTo>
                <a:lnTo>
                  <a:pt x="26" y="21"/>
                </a:lnTo>
                <a:lnTo>
                  <a:pt x="20" y="20"/>
                </a:lnTo>
                <a:lnTo>
                  <a:pt x="16" y="19"/>
                </a:lnTo>
                <a:lnTo>
                  <a:pt x="20" y="15"/>
                </a:lnTo>
                <a:lnTo>
                  <a:pt x="26" y="10"/>
                </a:lnTo>
                <a:lnTo>
                  <a:pt x="31" y="9"/>
                </a:lnTo>
                <a:lnTo>
                  <a:pt x="38" y="8"/>
                </a:lnTo>
                <a:close/>
                <a:moveTo>
                  <a:pt x="38" y="71"/>
                </a:moveTo>
                <a:lnTo>
                  <a:pt x="38" y="71"/>
                </a:lnTo>
                <a:lnTo>
                  <a:pt x="32" y="71"/>
                </a:lnTo>
                <a:lnTo>
                  <a:pt x="26" y="69"/>
                </a:lnTo>
                <a:lnTo>
                  <a:pt x="22" y="65"/>
                </a:lnTo>
                <a:lnTo>
                  <a:pt x="16" y="62"/>
                </a:lnTo>
                <a:lnTo>
                  <a:pt x="13" y="57"/>
                </a:lnTo>
                <a:lnTo>
                  <a:pt x="11" y="51"/>
                </a:lnTo>
                <a:lnTo>
                  <a:pt x="8" y="46"/>
                </a:lnTo>
                <a:lnTo>
                  <a:pt x="8" y="39"/>
                </a:lnTo>
                <a:lnTo>
                  <a:pt x="9" y="31"/>
                </a:lnTo>
                <a:lnTo>
                  <a:pt x="12" y="24"/>
                </a:lnTo>
                <a:lnTo>
                  <a:pt x="19" y="27"/>
                </a:lnTo>
                <a:lnTo>
                  <a:pt x="24" y="28"/>
                </a:lnTo>
                <a:lnTo>
                  <a:pt x="28" y="30"/>
                </a:lnTo>
                <a:lnTo>
                  <a:pt x="34" y="28"/>
                </a:lnTo>
                <a:lnTo>
                  <a:pt x="39" y="27"/>
                </a:lnTo>
                <a:lnTo>
                  <a:pt x="49" y="23"/>
                </a:lnTo>
                <a:lnTo>
                  <a:pt x="54" y="20"/>
                </a:lnTo>
                <a:lnTo>
                  <a:pt x="58" y="20"/>
                </a:lnTo>
                <a:lnTo>
                  <a:pt x="63" y="21"/>
                </a:lnTo>
                <a:lnTo>
                  <a:pt x="67" y="30"/>
                </a:lnTo>
                <a:lnTo>
                  <a:pt x="68" y="39"/>
                </a:lnTo>
                <a:lnTo>
                  <a:pt x="68" y="46"/>
                </a:lnTo>
                <a:lnTo>
                  <a:pt x="67" y="51"/>
                </a:lnTo>
                <a:lnTo>
                  <a:pt x="63" y="57"/>
                </a:lnTo>
                <a:lnTo>
                  <a:pt x="60" y="62"/>
                </a:lnTo>
                <a:lnTo>
                  <a:pt x="54" y="65"/>
                </a:lnTo>
                <a:lnTo>
                  <a:pt x="50" y="69"/>
                </a:lnTo>
                <a:lnTo>
                  <a:pt x="45" y="71"/>
                </a:lnTo>
                <a:lnTo>
                  <a:pt x="38" y="7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3" name="Freeform 371"/>
          <p:cNvSpPr>
            <a:spLocks/>
          </p:cNvSpPr>
          <p:nvPr/>
        </p:nvSpPr>
        <p:spPr bwMode="auto">
          <a:xfrm>
            <a:off x="4349750" y="3944938"/>
            <a:ext cx="42863" cy="52387"/>
          </a:xfrm>
          <a:custGeom>
            <a:avLst/>
            <a:gdLst>
              <a:gd name="T0" fmla="*/ 2147483647 w 78"/>
              <a:gd name="T1" fmla="*/ 2147483647 h 97"/>
              <a:gd name="T2" fmla="*/ 2147483647 w 78"/>
              <a:gd name="T3" fmla="*/ 2147483647 h 97"/>
              <a:gd name="T4" fmla="*/ 2147483647 w 78"/>
              <a:gd name="T5" fmla="*/ 2147483647 h 97"/>
              <a:gd name="T6" fmla="*/ 2147483647 w 78"/>
              <a:gd name="T7" fmla="*/ 2147483647 h 97"/>
              <a:gd name="T8" fmla="*/ 2147483647 w 78"/>
              <a:gd name="T9" fmla="*/ 2147483647 h 97"/>
              <a:gd name="T10" fmla="*/ 2147483647 w 78"/>
              <a:gd name="T11" fmla="*/ 2147483647 h 97"/>
              <a:gd name="T12" fmla="*/ 2147483647 w 78"/>
              <a:gd name="T13" fmla="*/ 2147483647 h 97"/>
              <a:gd name="T14" fmla="*/ 2147483647 w 78"/>
              <a:gd name="T15" fmla="*/ 2147483647 h 97"/>
              <a:gd name="T16" fmla="*/ 2147483647 w 78"/>
              <a:gd name="T17" fmla="*/ 2147483647 h 97"/>
              <a:gd name="T18" fmla="*/ 2147483647 w 78"/>
              <a:gd name="T19" fmla="*/ 0 h 97"/>
              <a:gd name="T20" fmla="*/ 2147483647 w 78"/>
              <a:gd name="T21" fmla="*/ 0 h 97"/>
              <a:gd name="T22" fmla="*/ 2147483647 w 78"/>
              <a:gd name="T23" fmla="*/ 2147483647 h 97"/>
              <a:gd name="T24" fmla="*/ 2147483647 w 78"/>
              <a:gd name="T25" fmla="*/ 2147483647 h 97"/>
              <a:gd name="T26" fmla="*/ 2147483647 w 78"/>
              <a:gd name="T27" fmla="*/ 2147483647 h 97"/>
              <a:gd name="T28" fmla="*/ 2147483647 w 78"/>
              <a:gd name="T29" fmla="*/ 2147483647 h 97"/>
              <a:gd name="T30" fmla="*/ 2147483647 w 78"/>
              <a:gd name="T31" fmla="*/ 2147483647 h 97"/>
              <a:gd name="T32" fmla="*/ 2147483647 w 78"/>
              <a:gd name="T33" fmla="*/ 2147483647 h 97"/>
              <a:gd name="T34" fmla="*/ 2147483647 w 78"/>
              <a:gd name="T35" fmla="*/ 2147483647 h 97"/>
              <a:gd name="T36" fmla="*/ 0 w 78"/>
              <a:gd name="T37" fmla="*/ 2147483647 h 97"/>
              <a:gd name="T38" fmla="*/ 0 w 78"/>
              <a:gd name="T39" fmla="*/ 2147483647 h 97"/>
              <a:gd name="T40" fmla="*/ 2147483647 w 78"/>
              <a:gd name="T41" fmla="*/ 2147483647 h 97"/>
              <a:gd name="T42" fmla="*/ 2147483647 w 78"/>
              <a:gd name="T43" fmla="*/ 2147483647 h 97"/>
              <a:gd name="T44" fmla="*/ 2147483647 w 78"/>
              <a:gd name="T45" fmla="*/ 2147483647 h 97"/>
              <a:gd name="T46" fmla="*/ 2147483647 w 78"/>
              <a:gd name="T47" fmla="*/ 2147483647 h 97"/>
              <a:gd name="T48" fmla="*/ 2147483647 w 78"/>
              <a:gd name="T49" fmla="*/ 2147483647 h 97"/>
              <a:gd name="T50" fmla="*/ 2147483647 w 78"/>
              <a:gd name="T51" fmla="*/ 2147483647 h 97"/>
              <a:gd name="T52" fmla="*/ 2147483647 w 78"/>
              <a:gd name="T53" fmla="*/ 2147483647 h 97"/>
              <a:gd name="T54" fmla="*/ 2147483647 w 78"/>
              <a:gd name="T55" fmla="*/ 2147483647 h 97"/>
              <a:gd name="T56" fmla="*/ 2147483647 w 78"/>
              <a:gd name="T57" fmla="*/ 2147483647 h 97"/>
              <a:gd name="T58" fmla="*/ 2147483647 w 78"/>
              <a:gd name="T59" fmla="*/ 2147483647 h 9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8" h="97">
                <a:moveTo>
                  <a:pt x="69" y="28"/>
                </a:moveTo>
                <a:lnTo>
                  <a:pt x="69" y="28"/>
                </a:lnTo>
                <a:lnTo>
                  <a:pt x="71" y="21"/>
                </a:lnTo>
                <a:lnTo>
                  <a:pt x="76" y="15"/>
                </a:lnTo>
                <a:lnTo>
                  <a:pt x="76" y="13"/>
                </a:lnTo>
                <a:lnTo>
                  <a:pt x="75" y="11"/>
                </a:lnTo>
                <a:lnTo>
                  <a:pt x="68" y="10"/>
                </a:lnTo>
                <a:lnTo>
                  <a:pt x="63" y="7"/>
                </a:lnTo>
                <a:lnTo>
                  <a:pt x="57" y="5"/>
                </a:lnTo>
                <a:lnTo>
                  <a:pt x="52" y="0"/>
                </a:lnTo>
                <a:lnTo>
                  <a:pt x="49" y="0"/>
                </a:lnTo>
                <a:lnTo>
                  <a:pt x="38" y="7"/>
                </a:lnTo>
                <a:lnTo>
                  <a:pt x="29" y="15"/>
                </a:lnTo>
                <a:lnTo>
                  <a:pt x="20" y="25"/>
                </a:lnTo>
                <a:lnTo>
                  <a:pt x="13" y="37"/>
                </a:lnTo>
                <a:lnTo>
                  <a:pt x="8" y="50"/>
                </a:lnTo>
                <a:lnTo>
                  <a:pt x="4" y="63"/>
                </a:lnTo>
                <a:lnTo>
                  <a:pt x="1" y="78"/>
                </a:lnTo>
                <a:lnTo>
                  <a:pt x="0" y="95"/>
                </a:lnTo>
                <a:lnTo>
                  <a:pt x="0" y="96"/>
                </a:lnTo>
                <a:lnTo>
                  <a:pt x="3" y="97"/>
                </a:lnTo>
                <a:lnTo>
                  <a:pt x="65" y="97"/>
                </a:lnTo>
                <a:lnTo>
                  <a:pt x="67" y="96"/>
                </a:lnTo>
                <a:lnTo>
                  <a:pt x="68" y="95"/>
                </a:lnTo>
                <a:lnTo>
                  <a:pt x="78" y="43"/>
                </a:lnTo>
                <a:lnTo>
                  <a:pt x="76" y="40"/>
                </a:lnTo>
                <a:lnTo>
                  <a:pt x="74" y="37"/>
                </a:lnTo>
                <a:lnTo>
                  <a:pt x="71" y="35"/>
                </a:lnTo>
                <a:lnTo>
                  <a:pt x="71" y="32"/>
                </a:lnTo>
                <a:lnTo>
                  <a:pt x="69" y="2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4" name="Freeform 372"/>
          <p:cNvSpPr>
            <a:spLocks noEditPoints="1"/>
          </p:cNvSpPr>
          <p:nvPr/>
        </p:nvSpPr>
        <p:spPr bwMode="auto">
          <a:xfrm>
            <a:off x="3789363"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0 h 124"/>
              <a:gd name="T18" fmla="*/ 2147483647 w 120"/>
              <a:gd name="T19" fmla="*/ 2147483647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2147483647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0" h="124">
                <a:moveTo>
                  <a:pt x="60" y="124"/>
                </a:moveTo>
                <a:lnTo>
                  <a:pt x="60" y="124"/>
                </a:lnTo>
                <a:lnTo>
                  <a:pt x="72" y="122"/>
                </a:lnTo>
                <a:lnTo>
                  <a:pt x="83" y="118"/>
                </a:lnTo>
                <a:lnTo>
                  <a:pt x="94" y="113"/>
                </a:lnTo>
                <a:lnTo>
                  <a:pt x="103" y="105"/>
                </a:lnTo>
                <a:lnTo>
                  <a:pt x="111" y="97"/>
                </a:lnTo>
                <a:lnTo>
                  <a:pt x="116" y="86"/>
                </a:lnTo>
                <a:lnTo>
                  <a:pt x="119" y="75"/>
                </a:lnTo>
                <a:lnTo>
                  <a:pt x="120" y="61"/>
                </a:lnTo>
                <a:lnTo>
                  <a:pt x="119" y="49"/>
                </a:lnTo>
                <a:lnTo>
                  <a:pt x="116" y="38"/>
                </a:lnTo>
                <a:lnTo>
                  <a:pt x="111" y="27"/>
                </a:lnTo>
                <a:lnTo>
                  <a:pt x="103" y="19"/>
                </a:lnTo>
                <a:lnTo>
                  <a:pt x="94" y="11"/>
                </a:lnTo>
                <a:lnTo>
                  <a:pt x="83" y="5"/>
                </a:lnTo>
                <a:lnTo>
                  <a:pt x="72" y="1"/>
                </a:lnTo>
                <a:lnTo>
                  <a:pt x="60" y="0"/>
                </a:lnTo>
                <a:lnTo>
                  <a:pt x="53" y="1"/>
                </a:lnTo>
                <a:lnTo>
                  <a:pt x="47" y="2"/>
                </a:lnTo>
                <a:lnTo>
                  <a:pt x="40" y="4"/>
                </a:lnTo>
                <a:lnTo>
                  <a:pt x="33" y="6"/>
                </a:lnTo>
                <a:lnTo>
                  <a:pt x="22" y="15"/>
                </a:lnTo>
                <a:lnTo>
                  <a:pt x="12" y="24"/>
                </a:lnTo>
                <a:lnTo>
                  <a:pt x="11" y="27"/>
                </a:lnTo>
                <a:lnTo>
                  <a:pt x="7" y="35"/>
                </a:lnTo>
                <a:lnTo>
                  <a:pt x="3" y="43"/>
                </a:lnTo>
                <a:lnTo>
                  <a:pt x="2" y="51"/>
                </a:lnTo>
                <a:lnTo>
                  <a:pt x="0" y="61"/>
                </a:lnTo>
                <a:lnTo>
                  <a:pt x="2" y="75"/>
                </a:lnTo>
                <a:lnTo>
                  <a:pt x="6" y="86"/>
                </a:lnTo>
                <a:lnTo>
                  <a:pt x="11" y="97"/>
                </a:lnTo>
                <a:lnTo>
                  <a:pt x="18" y="105"/>
                </a:lnTo>
                <a:lnTo>
                  <a:pt x="27" y="113"/>
                </a:lnTo>
                <a:lnTo>
                  <a:pt x="37" y="118"/>
                </a:lnTo>
                <a:lnTo>
                  <a:pt x="48" y="122"/>
                </a:lnTo>
                <a:lnTo>
                  <a:pt x="60" y="124"/>
                </a:lnTo>
                <a:close/>
                <a:moveTo>
                  <a:pt x="60" y="13"/>
                </a:moveTo>
                <a:lnTo>
                  <a:pt x="60" y="13"/>
                </a:lnTo>
                <a:lnTo>
                  <a:pt x="67" y="15"/>
                </a:lnTo>
                <a:lnTo>
                  <a:pt x="74" y="16"/>
                </a:lnTo>
                <a:lnTo>
                  <a:pt x="79" y="17"/>
                </a:lnTo>
                <a:lnTo>
                  <a:pt x="85" y="21"/>
                </a:lnTo>
                <a:lnTo>
                  <a:pt x="74" y="24"/>
                </a:lnTo>
                <a:lnTo>
                  <a:pt x="59" y="32"/>
                </a:lnTo>
                <a:lnTo>
                  <a:pt x="53" y="34"/>
                </a:lnTo>
                <a:lnTo>
                  <a:pt x="49" y="35"/>
                </a:lnTo>
                <a:lnTo>
                  <a:pt x="41" y="34"/>
                </a:lnTo>
                <a:lnTo>
                  <a:pt x="33" y="32"/>
                </a:lnTo>
                <a:lnTo>
                  <a:pt x="26" y="28"/>
                </a:lnTo>
                <a:lnTo>
                  <a:pt x="33" y="23"/>
                </a:lnTo>
                <a:lnTo>
                  <a:pt x="41" y="17"/>
                </a:lnTo>
                <a:lnTo>
                  <a:pt x="51" y="15"/>
                </a:lnTo>
                <a:lnTo>
                  <a:pt x="60" y="13"/>
                </a:lnTo>
                <a:close/>
                <a:moveTo>
                  <a:pt x="21" y="38"/>
                </a:moveTo>
                <a:lnTo>
                  <a:pt x="21" y="38"/>
                </a:lnTo>
                <a:lnTo>
                  <a:pt x="32" y="43"/>
                </a:lnTo>
                <a:lnTo>
                  <a:pt x="38" y="45"/>
                </a:lnTo>
                <a:lnTo>
                  <a:pt x="47" y="46"/>
                </a:lnTo>
                <a:lnTo>
                  <a:pt x="55" y="45"/>
                </a:lnTo>
                <a:lnTo>
                  <a:pt x="63" y="42"/>
                </a:lnTo>
                <a:lnTo>
                  <a:pt x="77" y="35"/>
                </a:lnTo>
                <a:lnTo>
                  <a:pt x="86" y="32"/>
                </a:lnTo>
                <a:lnTo>
                  <a:pt x="92" y="32"/>
                </a:lnTo>
                <a:lnTo>
                  <a:pt x="97" y="34"/>
                </a:lnTo>
                <a:lnTo>
                  <a:pt x="98" y="34"/>
                </a:lnTo>
                <a:lnTo>
                  <a:pt x="103" y="41"/>
                </a:lnTo>
                <a:lnTo>
                  <a:pt x="105" y="47"/>
                </a:lnTo>
                <a:lnTo>
                  <a:pt x="107" y="54"/>
                </a:lnTo>
                <a:lnTo>
                  <a:pt x="107" y="61"/>
                </a:lnTo>
                <a:lnTo>
                  <a:pt x="107" y="72"/>
                </a:lnTo>
                <a:lnTo>
                  <a:pt x="104" y="80"/>
                </a:lnTo>
                <a:lnTo>
                  <a:pt x="100" y="88"/>
                </a:lnTo>
                <a:lnTo>
                  <a:pt x="93" y="95"/>
                </a:lnTo>
                <a:lnTo>
                  <a:pt x="86" y="102"/>
                </a:lnTo>
                <a:lnTo>
                  <a:pt x="79" y="106"/>
                </a:lnTo>
                <a:lnTo>
                  <a:pt x="70" y="109"/>
                </a:lnTo>
                <a:lnTo>
                  <a:pt x="60" y="110"/>
                </a:lnTo>
                <a:lnTo>
                  <a:pt x="51" y="109"/>
                </a:lnTo>
                <a:lnTo>
                  <a:pt x="42" y="106"/>
                </a:lnTo>
                <a:lnTo>
                  <a:pt x="34" y="102"/>
                </a:lnTo>
                <a:lnTo>
                  <a:pt x="27" y="95"/>
                </a:lnTo>
                <a:lnTo>
                  <a:pt x="22" y="88"/>
                </a:lnTo>
                <a:lnTo>
                  <a:pt x="18" y="80"/>
                </a:lnTo>
                <a:lnTo>
                  <a:pt x="15" y="72"/>
                </a:lnTo>
                <a:lnTo>
                  <a:pt x="14" y="61"/>
                </a:lnTo>
                <a:lnTo>
                  <a:pt x="14" y="56"/>
                </a:lnTo>
                <a:lnTo>
                  <a:pt x="15" y="49"/>
                </a:lnTo>
                <a:lnTo>
                  <a:pt x="21" y="3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5" name="Freeform 373"/>
          <p:cNvSpPr>
            <a:spLocks/>
          </p:cNvSpPr>
          <p:nvPr/>
        </p:nvSpPr>
        <p:spPr bwMode="auto">
          <a:xfrm>
            <a:off x="3765550"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2147483647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0 h 118"/>
              <a:gd name="T40" fmla="*/ 2147483647 w 176"/>
              <a:gd name="T41" fmla="*/ 0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2147483647 h 118"/>
              <a:gd name="T52" fmla="*/ 2147483647 w 176"/>
              <a:gd name="T53" fmla="*/ 2147483647 h 118"/>
              <a:gd name="T54" fmla="*/ 2147483647 w 176"/>
              <a:gd name="T55" fmla="*/ 2147483647 h 118"/>
              <a:gd name="T56" fmla="*/ 0 w 176"/>
              <a:gd name="T57" fmla="*/ 2147483647 h 118"/>
              <a:gd name="T58" fmla="*/ 0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2147483647 w 176"/>
              <a:gd name="T71" fmla="*/ 2147483647 h 118"/>
              <a:gd name="T72" fmla="*/ 2147483647 w 176"/>
              <a:gd name="T73" fmla="*/ 2147483647 h 118"/>
              <a:gd name="T74" fmla="*/ 2147483647 w 176"/>
              <a:gd name="T75" fmla="*/ 2147483647 h 118"/>
              <a:gd name="T76" fmla="*/ 2147483647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6" h="118">
                <a:moveTo>
                  <a:pt x="176" y="26"/>
                </a:moveTo>
                <a:lnTo>
                  <a:pt x="176" y="26"/>
                </a:lnTo>
                <a:lnTo>
                  <a:pt x="169" y="20"/>
                </a:lnTo>
                <a:lnTo>
                  <a:pt x="162" y="13"/>
                </a:lnTo>
                <a:lnTo>
                  <a:pt x="154" y="6"/>
                </a:lnTo>
                <a:lnTo>
                  <a:pt x="146" y="0"/>
                </a:lnTo>
                <a:lnTo>
                  <a:pt x="145" y="0"/>
                </a:lnTo>
                <a:lnTo>
                  <a:pt x="143" y="2"/>
                </a:lnTo>
                <a:lnTo>
                  <a:pt x="136" y="6"/>
                </a:lnTo>
                <a:lnTo>
                  <a:pt x="130" y="10"/>
                </a:lnTo>
                <a:lnTo>
                  <a:pt x="123" y="13"/>
                </a:lnTo>
                <a:lnTo>
                  <a:pt x="116" y="15"/>
                </a:lnTo>
                <a:lnTo>
                  <a:pt x="102" y="17"/>
                </a:lnTo>
                <a:lnTo>
                  <a:pt x="94" y="15"/>
                </a:lnTo>
                <a:lnTo>
                  <a:pt x="90" y="15"/>
                </a:lnTo>
                <a:lnTo>
                  <a:pt x="82" y="13"/>
                </a:lnTo>
                <a:lnTo>
                  <a:pt x="75" y="10"/>
                </a:lnTo>
                <a:lnTo>
                  <a:pt x="68" y="6"/>
                </a:lnTo>
                <a:lnTo>
                  <a:pt x="61" y="2"/>
                </a:lnTo>
                <a:lnTo>
                  <a:pt x="60" y="0"/>
                </a:lnTo>
                <a:lnTo>
                  <a:pt x="59" y="0"/>
                </a:lnTo>
                <a:lnTo>
                  <a:pt x="46" y="9"/>
                </a:lnTo>
                <a:lnTo>
                  <a:pt x="35" y="20"/>
                </a:lnTo>
                <a:lnTo>
                  <a:pt x="24" y="32"/>
                </a:lnTo>
                <a:lnTo>
                  <a:pt x="16" y="45"/>
                </a:lnTo>
                <a:lnTo>
                  <a:pt x="9" y="60"/>
                </a:lnTo>
                <a:lnTo>
                  <a:pt x="4" y="78"/>
                </a:lnTo>
                <a:lnTo>
                  <a:pt x="1" y="96"/>
                </a:lnTo>
                <a:lnTo>
                  <a:pt x="0" y="115"/>
                </a:lnTo>
                <a:lnTo>
                  <a:pt x="0" y="116"/>
                </a:lnTo>
                <a:lnTo>
                  <a:pt x="3" y="118"/>
                </a:lnTo>
                <a:lnTo>
                  <a:pt x="79" y="118"/>
                </a:lnTo>
                <a:lnTo>
                  <a:pt x="80" y="118"/>
                </a:lnTo>
                <a:lnTo>
                  <a:pt x="124" y="118"/>
                </a:lnTo>
                <a:lnTo>
                  <a:pt x="120" y="104"/>
                </a:lnTo>
                <a:lnTo>
                  <a:pt x="119" y="90"/>
                </a:lnTo>
                <a:lnTo>
                  <a:pt x="119" y="78"/>
                </a:lnTo>
                <a:lnTo>
                  <a:pt x="123" y="67"/>
                </a:lnTo>
                <a:lnTo>
                  <a:pt x="128" y="56"/>
                </a:lnTo>
                <a:lnTo>
                  <a:pt x="135" y="47"/>
                </a:lnTo>
                <a:lnTo>
                  <a:pt x="143" y="39"/>
                </a:lnTo>
                <a:lnTo>
                  <a:pt x="154" y="33"/>
                </a:lnTo>
                <a:lnTo>
                  <a:pt x="165" y="29"/>
                </a:lnTo>
                <a:lnTo>
                  <a:pt x="176"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6" name="Freeform 374"/>
          <p:cNvSpPr>
            <a:spLocks noEditPoints="1"/>
          </p:cNvSpPr>
          <p:nvPr/>
        </p:nvSpPr>
        <p:spPr bwMode="auto">
          <a:xfrm>
            <a:off x="3840163" y="3951288"/>
            <a:ext cx="58737"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0 h 110"/>
              <a:gd name="T34" fmla="*/ 2147483647 w 108"/>
              <a:gd name="T35" fmla="*/ 2147483647 h 110"/>
              <a:gd name="T36" fmla="*/ 2147483647 w 108"/>
              <a:gd name="T37" fmla="*/ 2147483647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8" h="110">
                <a:moveTo>
                  <a:pt x="55" y="0"/>
                </a:moveTo>
                <a:lnTo>
                  <a:pt x="55" y="0"/>
                </a:lnTo>
                <a:lnTo>
                  <a:pt x="44" y="2"/>
                </a:lnTo>
                <a:lnTo>
                  <a:pt x="33" y="6"/>
                </a:lnTo>
                <a:lnTo>
                  <a:pt x="25" y="10"/>
                </a:lnTo>
                <a:lnTo>
                  <a:pt x="16" y="17"/>
                </a:lnTo>
                <a:lnTo>
                  <a:pt x="10" y="25"/>
                </a:lnTo>
                <a:lnTo>
                  <a:pt x="4" y="34"/>
                </a:lnTo>
                <a:lnTo>
                  <a:pt x="1" y="44"/>
                </a:lnTo>
                <a:lnTo>
                  <a:pt x="0" y="55"/>
                </a:lnTo>
                <a:lnTo>
                  <a:pt x="1" y="66"/>
                </a:lnTo>
                <a:lnTo>
                  <a:pt x="4" y="75"/>
                </a:lnTo>
                <a:lnTo>
                  <a:pt x="10" y="85"/>
                </a:lnTo>
                <a:lnTo>
                  <a:pt x="16" y="93"/>
                </a:lnTo>
                <a:lnTo>
                  <a:pt x="25" y="100"/>
                </a:lnTo>
                <a:lnTo>
                  <a:pt x="33" y="105"/>
                </a:lnTo>
                <a:lnTo>
                  <a:pt x="44" y="108"/>
                </a:lnTo>
                <a:lnTo>
                  <a:pt x="55" y="110"/>
                </a:lnTo>
                <a:lnTo>
                  <a:pt x="66" y="108"/>
                </a:lnTo>
                <a:lnTo>
                  <a:pt x="75" y="105"/>
                </a:lnTo>
                <a:lnTo>
                  <a:pt x="85" y="100"/>
                </a:lnTo>
                <a:lnTo>
                  <a:pt x="93" y="93"/>
                </a:lnTo>
                <a:lnTo>
                  <a:pt x="100" y="85"/>
                </a:lnTo>
                <a:lnTo>
                  <a:pt x="104" y="75"/>
                </a:lnTo>
                <a:lnTo>
                  <a:pt x="108" y="66"/>
                </a:lnTo>
                <a:lnTo>
                  <a:pt x="108" y="55"/>
                </a:lnTo>
                <a:lnTo>
                  <a:pt x="108" y="44"/>
                </a:lnTo>
                <a:lnTo>
                  <a:pt x="104" y="34"/>
                </a:lnTo>
                <a:lnTo>
                  <a:pt x="100" y="25"/>
                </a:lnTo>
                <a:lnTo>
                  <a:pt x="93" y="17"/>
                </a:lnTo>
                <a:lnTo>
                  <a:pt x="85" y="10"/>
                </a:lnTo>
                <a:lnTo>
                  <a:pt x="75" y="6"/>
                </a:lnTo>
                <a:lnTo>
                  <a:pt x="66" y="2"/>
                </a:lnTo>
                <a:lnTo>
                  <a:pt x="55" y="0"/>
                </a:lnTo>
                <a:close/>
                <a:moveTo>
                  <a:pt x="55" y="101"/>
                </a:moveTo>
                <a:lnTo>
                  <a:pt x="55" y="101"/>
                </a:lnTo>
                <a:lnTo>
                  <a:pt x="45" y="100"/>
                </a:lnTo>
                <a:lnTo>
                  <a:pt x="37" y="97"/>
                </a:lnTo>
                <a:lnTo>
                  <a:pt x="29" y="93"/>
                </a:lnTo>
                <a:lnTo>
                  <a:pt x="22" y="88"/>
                </a:lnTo>
                <a:lnTo>
                  <a:pt x="16" y="81"/>
                </a:lnTo>
                <a:lnTo>
                  <a:pt x="12" y="73"/>
                </a:lnTo>
                <a:lnTo>
                  <a:pt x="10" y="64"/>
                </a:lnTo>
                <a:lnTo>
                  <a:pt x="8" y="55"/>
                </a:lnTo>
                <a:lnTo>
                  <a:pt x="10" y="45"/>
                </a:lnTo>
                <a:lnTo>
                  <a:pt x="12" y="37"/>
                </a:lnTo>
                <a:lnTo>
                  <a:pt x="16" y="29"/>
                </a:lnTo>
                <a:lnTo>
                  <a:pt x="22" y="22"/>
                </a:lnTo>
                <a:lnTo>
                  <a:pt x="29" y="17"/>
                </a:lnTo>
                <a:lnTo>
                  <a:pt x="37" y="13"/>
                </a:lnTo>
                <a:lnTo>
                  <a:pt x="45" y="10"/>
                </a:lnTo>
                <a:lnTo>
                  <a:pt x="55" y="10"/>
                </a:lnTo>
                <a:lnTo>
                  <a:pt x="63" y="10"/>
                </a:lnTo>
                <a:lnTo>
                  <a:pt x="72" y="13"/>
                </a:lnTo>
                <a:lnTo>
                  <a:pt x="79" y="17"/>
                </a:lnTo>
                <a:lnTo>
                  <a:pt x="86" y="22"/>
                </a:lnTo>
                <a:lnTo>
                  <a:pt x="92" y="29"/>
                </a:lnTo>
                <a:lnTo>
                  <a:pt x="97" y="37"/>
                </a:lnTo>
                <a:lnTo>
                  <a:pt x="100" y="45"/>
                </a:lnTo>
                <a:lnTo>
                  <a:pt x="100" y="55"/>
                </a:lnTo>
                <a:lnTo>
                  <a:pt x="100" y="64"/>
                </a:lnTo>
                <a:lnTo>
                  <a:pt x="97" y="73"/>
                </a:lnTo>
                <a:lnTo>
                  <a:pt x="92" y="81"/>
                </a:lnTo>
                <a:lnTo>
                  <a:pt x="86" y="88"/>
                </a:lnTo>
                <a:lnTo>
                  <a:pt x="79" y="93"/>
                </a:lnTo>
                <a:lnTo>
                  <a:pt x="72" y="97"/>
                </a:lnTo>
                <a:lnTo>
                  <a:pt x="63" y="100"/>
                </a:lnTo>
                <a:lnTo>
                  <a:pt x="55"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7" name="Freeform 375"/>
          <p:cNvSpPr>
            <a:spLocks/>
          </p:cNvSpPr>
          <p:nvPr/>
        </p:nvSpPr>
        <p:spPr bwMode="auto">
          <a:xfrm>
            <a:off x="3854450" y="3963988"/>
            <a:ext cx="31750" cy="33337"/>
          </a:xfrm>
          <a:custGeom>
            <a:avLst/>
            <a:gdLst>
              <a:gd name="T0" fmla="*/ 2147483647 w 60"/>
              <a:gd name="T1" fmla="*/ 2147483647 h 61"/>
              <a:gd name="T2" fmla="*/ 2147483647 w 60"/>
              <a:gd name="T3" fmla="*/ 2147483647 h 61"/>
              <a:gd name="T4" fmla="*/ 2147483647 w 60"/>
              <a:gd name="T5" fmla="*/ 2147483647 h 61"/>
              <a:gd name="T6" fmla="*/ 2147483647 w 60"/>
              <a:gd name="T7" fmla="*/ 0 h 61"/>
              <a:gd name="T8" fmla="*/ 2147483647 w 60"/>
              <a:gd name="T9" fmla="*/ 0 h 61"/>
              <a:gd name="T10" fmla="*/ 2147483647 w 60"/>
              <a:gd name="T11" fmla="*/ 0 h 61"/>
              <a:gd name="T12" fmla="*/ 2147483647 w 60"/>
              <a:gd name="T13" fmla="*/ 0 h 61"/>
              <a:gd name="T14" fmla="*/ 2147483647 w 60"/>
              <a:gd name="T15" fmla="*/ 2147483647 h 61"/>
              <a:gd name="T16" fmla="*/ 2147483647 w 60"/>
              <a:gd name="T17" fmla="*/ 2147483647 h 61"/>
              <a:gd name="T18" fmla="*/ 2147483647 w 60"/>
              <a:gd name="T19" fmla="*/ 2147483647 h 61"/>
              <a:gd name="T20" fmla="*/ 2147483647 w 60"/>
              <a:gd name="T21" fmla="*/ 2147483647 h 61"/>
              <a:gd name="T22" fmla="*/ 0 w 60"/>
              <a:gd name="T23" fmla="*/ 2147483647 h 61"/>
              <a:gd name="T24" fmla="*/ 0 w 60"/>
              <a:gd name="T25" fmla="*/ 2147483647 h 61"/>
              <a:gd name="T26" fmla="*/ 2147483647 w 60"/>
              <a:gd name="T27" fmla="*/ 2147483647 h 61"/>
              <a:gd name="T28" fmla="*/ 2147483647 w 60"/>
              <a:gd name="T29" fmla="*/ 2147483647 h 61"/>
              <a:gd name="T30" fmla="*/ 2147483647 w 60"/>
              <a:gd name="T31" fmla="*/ 2147483647 h 61"/>
              <a:gd name="T32" fmla="*/ 2147483647 w 60"/>
              <a:gd name="T33" fmla="*/ 2147483647 h 61"/>
              <a:gd name="T34" fmla="*/ 2147483647 w 60"/>
              <a:gd name="T35" fmla="*/ 2147483647 h 61"/>
              <a:gd name="T36" fmla="*/ 2147483647 w 60"/>
              <a:gd name="T37" fmla="*/ 2147483647 h 61"/>
              <a:gd name="T38" fmla="*/ 2147483647 w 60"/>
              <a:gd name="T39" fmla="*/ 2147483647 h 61"/>
              <a:gd name="T40" fmla="*/ 2147483647 w 60"/>
              <a:gd name="T41" fmla="*/ 2147483647 h 61"/>
              <a:gd name="T42" fmla="*/ 2147483647 w 60"/>
              <a:gd name="T43" fmla="*/ 2147483647 h 61"/>
              <a:gd name="T44" fmla="*/ 2147483647 w 60"/>
              <a:gd name="T45" fmla="*/ 2147483647 h 61"/>
              <a:gd name="T46" fmla="*/ 2147483647 w 60"/>
              <a:gd name="T47" fmla="*/ 2147483647 h 61"/>
              <a:gd name="T48" fmla="*/ 2147483647 w 60"/>
              <a:gd name="T49" fmla="*/ 2147483647 h 61"/>
              <a:gd name="T50" fmla="*/ 2147483647 w 60"/>
              <a:gd name="T51" fmla="*/ 2147483647 h 61"/>
              <a:gd name="T52" fmla="*/ 2147483647 w 60"/>
              <a:gd name="T53" fmla="*/ 2147483647 h 61"/>
              <a:gd name="T54" fmla="*/ 2147483647 w 60"/>
              <a:gd name="T55" fmla="*/ 2147483647 h 61"/>
              <a:gd name="T56" fmla="*/ 2147483647 w 60"/>
              <a:gd name="T57" fmla="*/ 2147483647 h 6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 h="61">
                <a:moveTo>
                  <a:pt x="56" y="23"/>
                </a:moveTo>
                <a:lnTo>
                  <a:pt x="36" y="23"/>
                </a:lnTo>
                <a:lnTo>
                  <a:pt x="36" y="3"/>
                </a:lnTo>
                <a:lnTo>
                  <a:pt x="35" y="0"/>
                </a:lnTo>
                <a:lnTo>
                  <a:pt x="32" y="0"/>
                </a:lnTo>
                <a:lnTo>
                  <a:pt x="27" y="0"/>
                </a:lnTo>
                <a:lnTo>
                  <a:pt x="24" y="0"/>
                </a:lnTo>
                <a:lnTo>
                  <a:pt x="23" y="3"/>
                </a:lnTo>
                <a:lnTo>
                  <a:pt x="23" y="23"/>
                </a:lnTo>
                <a:lnTo>
                  <a:pt x="2" y="23"/>
                </a:lnTo>
                <a:lnTo>
                  <a:pt x="1" y="24"/>
                </a:lnTo>
                <a:lnTo>
                  <a:pt x="0" y="27"/>
                </a:lnTo>
                <a:lnTo>
                  <a:pt x="0" y="33"/>
                </a:lnTo>
                <a:lnTo>
                  <a:pt x="1" y="35"/>
                </a:lnTo>
                <a:lnTo>
                  <a:pt x="2" y="37"/>
                </a:lnTo>
                <a:lnTo>
                  <a:pt x="23" y="37"/>
                </a:lnTo>
                <a:lnTo>
                  <a:pt x="23" y="57"/>
                </a:lnTo>
                <a:lnTo>
                  <a:pt x="24" y="60"/>
                </a:lnTo>
                <a:lnTo>
                  <a:pt x="27" y="61"/>
                </a:lnTo>
                <a:lnTo>
                  <a:pt x="32" y="61"/>
                </a:lnTo>
                <a:lnTo>
                  <a:pt x="35" y="60"/>
                </a:lnTo>
                <a:lnTo>
                  <a:pt x="36" y="57"/>
                </a:lnTo>
                <a:lnTo>
                  <a:pt x="36" y="37"/>
                </a:lnTo>
                <a:lnTo>
                  <a:pt x="56" y="37"/>
                </a:lnTo>
                <a:lnTo>
                  <a:pt x="58" y="35"/>
                </a:lnTo>
                <a:lnTo>
                  <a:pt x="60" y="33"/>
                </a:lnTo>
                <a:lnTo>
                  <a:pt x="60" y="27"/>
                </a:lnTo>
                <a:lnTo>
                  <a:pt x="58" y="24"/>
                </a:lnTo>
                <a:lnTo>
                  <a:pt x="56" y="2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8" name="Freeform 376"/>
          <p:cNvSpPr>
            <a:spLocks noEditPoints="1"/>
          </p:cNvSpPr>
          <p:nvPr/>
        </p:nvSpPr>
        <p:spPr bwMode="auto">
          <a:xfrm>
            <a:off x="4084638"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0 h 124"/>
              <a:gd name="T18" fmla="*/ 2147483647 w 120"/>
              <a:gd name="T19" fmla="*/ 2147483647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2147483647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0" h="124">
                <a:moveTo>
                  <a:pt x="60" y="124"/>
                </a:moveTo>
                <a:lnTo>
                  <a:pt x="60" y="124"/>
                </a:lnTo>
                <a:lnTo>
                  <a:pt x="72" y="122"/>
                </a:lnTo>
                <a:lnTo>
                  <a:pt x="83" y="118"/>
                </a:lnTo>
                <a:lnTo>
                  <a:pt x="94" y="113"/>
                </a:lnTo>
                <a:lnTo>
                  <a:pt x="102" y="105"/>
                </a:lnTo>
                <a:lnTo>
                  <a:pt x="110" y="97"/>
                </a:lnTo>
                <a:lnTo>
                  <a:pt x="116" y="86"/>
                </a:lnTo>
                <a:lnTo>
                  <a:pt x="119" y="75"/>
                </a:lnTo>
                <a:lnTo>
                  <a:pt x="120" y="61"/>
                </a:lnTo>
                <a:lnTo>
                  <a:pt x="119" y="49"/>
                </a:lnTo>
                <a:lnTo>
                  <a:pt x="116" y="38"/>
                </a:lnTo>
                <a:lnTo>
                  <a:pt x="110" y="27"/>
                </a:lnTo>
                <a:lnTo>
                  <a:pt x="102" y="19"/>
                </a:lnTo>
                <a:lnTo>
                  <a:pt x="94" y="11"/>
                </a:lnTo>
                <a:lnTo>
                  <a:pt x="83" y="5"/>
                </a:lnTo>
                <a:lnTo>
                  <a:pt x="72" y="1"/>
                </a:lnTo>
                <a:lnTo>
                  <a:pt x="60" y="0"/>
                </a:lnTo>
                <a:lnTo>
                  <a:pt x="53" y="1"/>
                </a:lnTo>
                <a:lnTo>
                  <a:pt x="46" y="2"/>
                </a:lnTo>
                <a:lnTo>
                  <a:pt x="39" y="4"/>
                </a:lnTo>
                <a:lnTo>
                  <a:pt x="34" y="6"/>
                </a:lnTo>
                <a:lnTo>
                  <a:pt x="22" y="15"/>
                </a:lnTo>
                <a:lnTo>
                  <a:pt x="12" y="24"/>
                </a:lnTo>
                <a:lnTo>
                  <a:pt x="11" y="27"/>
                </a:lnTo>
                <a:lnTo>
                  <a:pt x="7" y="35"/>
                </a:lnTo>
                <a:lnTo>
                  <a:pt x="3" y="43"/>
                </a:lnTo>
                <a:lnTo>
                  <a:pt x="1" y="51"/>
                </a:lnTo>
                <a:lnTo>
                  <a:pt x="0" y="61"/>
                </a:lnTo>
                <a:lnTo>
                  <a:pt x="1" y="75"/>
                </a:lnTo>
                <a:lnTo>
                  <a:pt x="5" y="86"/>
                </a:lnTo>
                <a:lnTo>
                  <a:pt x="11" y="97"/>
                </a:lnTo>
                <a:lnTo>
                  <a:pt x="18" y="105"/>
                </a:lnTo>
                <a:lnTo>
                  <a:pt x="27" y="113"/>
                </a:lnTo>
                <a:lnTo>
                  <a:pt x="37" y="118"/>
                </a:lnTo>
                <a:lnTo>
                  <a:pt x="48" y="122"/>
                </a:lnTo>
                <a:lnTo>
                  <a:pt x="60" y="124"/>
                </a:lnTo>
                <a:close/>
                <a:moveTo>
                  <a:pt x="60" y="110"/>
                </a:moveTo>
                <a:lnTo>
                  <a:pt x="60" y="110"/>
                </a:lnTo>
                <a:lnTo>
                  <a:pt x="50" y="109"/>
                </a:lnTo>
                <a:lnTo>
                  <a:pt x="42" y="106"/>
                </a:lnTo>
                <a:lnTo>
                  <a:pt x="34" y="102"/>
                </a:lnTo>
                <a:lnTo>
                  <a:pt x="27" y="95"/>
                </a:lnTo>
                <a:lnTo>
                  <a:pt x="22" y="88"/>
                </a:lnTo>
                <a:lnTo>
                  <a:pt x="18" y="80"/>
                </a:lnTo>
                <a:lnTo>
                  <a:pt x="15" y="72"/>
                </a:lnTo>
                <a:lnTo>
                  <a:pt x="13" y="61"/>
                </a:lnTo>
                <a:lnTo>
                  <a:pt x="13" y="56"/>
                </a:lnTo>
                <a:lnTo>
                  <a:pt x="15" y="49"/>
                </a:lnTo>
                <a:lnTo>
                  <a:pt x="20" y="38"/>
                </a:lnTo>
                <a:lnTo>
                  <a:pt x="31" y="43"/>
                </a:lnTo>
                <a:lnTo>
                  <a:pt x="38" y="45"/>
                </a:lnTo>
                <a:lnTo>
                  <a:pt x="46" y="46"/>
                </a:lnTo>
                <a:lnTo>
                  <a:pt x="54" y="45"/>
                </a:lnTo>
                <a:lnTo>
                  <a:pt x="64" y="42"/>
                </a:lnTo>
                <a:lnTo>
                  <a:pt x="76" y="35"/>
                </a:lnTo>
                <a:lnTo>
                  <a:pt x="86" y="32"/>
                </a:lnTo>
                <a:lnTo>
                  <a:pt x="91" y="32"/>
                </a:lnTo>
                <a:lnTo>
                  <a:pt x="98" y="34"/>
                </a:lnTo>
                <a:lnTo>
                  <a:pt x="102" y="41"/>
                </a:lnTo>
                <a:lnTo>
                  <a:pt x="105" y="47"/>
                </a:lnTo>
                <a:lnTo>
                  <a:pt x="106" y="54"/>
                </a:lnTo>
                <a:lnTo>
                  <a:pt x="106" y="61"/>
                </a:lnTo>
                <a:lnTo>
                  <a:pt x="106" y="72"/>
                </a:lnTo>
                <a:lnTo>
                  <a:pt x="104" y="80"/>
                </a:lnTo>
                <a:lnTo>
                  <a:pt x="99" y="88"/>
                </a:lnTo>
                <a:lnTo>
                  <a:pt x="93" y="95"/>
                </a:lnTo>
                <a:lnTo>
                  <a:pt x="86" y="102"/>
                </a:lnTo>
                <a:lnTo>
                  <a:pt x="79" y="106"/>
                </a:lnTo>
                <a:lnTo>
                  <a:pt x="69" y="109"/>
                </a:lnTo>
                <a:lnTo>
                  <a:pt x="60" y="110"/>
                </a:lnTo>
                <a:close/>
                <a:moveTo>
                  <a:pt x="60" y="13"/>
                </a:moveTo>
                <a:lnTo>
                  <a:pt x="60" y="13"/>
                </a:lnTo>
                <a:lnTo>
                  <a:pt x="67" y="15"/>
                </a:lnTo>
                <a:lnTo>
                  <a:pt x="74" y="16"/>
                </a:lnTo>
                <a:lnTo>
                  <a:pt x="79" y="17"/>
                </a:lnTo>
                <a:lnTo>
                  <a:pt x="86" y="21"/>
                </a:lnTo>
                <a:lnTo>
                  <a:pt x="74" y="24"/>
                </a:lnTo>
                <a:lnTo>
                  <a:pt x="59" y="32"/>
                </a:lnTo>
                <a:lnTo>
                  <a:pt x="54" y="34"/>
                </a:lnTo>
                <a:lnTo>
                  <a:pt x="49" y="35"/>
                </a:lnTo>
                <a:lnTo>
                  <a:pt x="41" y="34"/>
                </a:lnTo>
                <a:lnTo>
                  <a:pt x="33" y="32"/>
                </a:lnTo>
                <a:lnTo>
                  <a:pt x="26" y="28"/>
                </a:lnTo>
                <a:lnTo>
                  <a:pt x="34" y="23"/>
                </a:lnTo>
                <a:lnTo>
                  <a:pt x="42" y="17"/>
                </a:lnTo>
                <a:lnTo>
                  <a:pt x="50" y="15"/>
                </a:lnTo>
                <a:lnTo>
                  <a:pt x="60" y="1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59" name="Freeform 377"/>
          <p:cNvSpPr>
            <a:spLocks/>
          </p:cNvSpPr>
          <p:nvPr/>
        </p:nvSpPr>
        <p:spPr bwMode="auto">
          <a:xfrm>
            <a:off x="4062413"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2147483647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0 h 118"/>
              <a:gd name="T40" fmla="*/ 2147483647 w 176"/>
              <a:gd name="T41" fmla="*/ 0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2147483647 h 118"/>
              <a:gd name="T52" fmla="*/ 2147483647 w 176"/>
              <a:gd name="T53" fmla="*/ 2147483647 h 118"/>
              <a:gd name="T54" fmla="*/ 2147483647 w 176"/>
              <a:gd name="T55" fmla="*/ 2147483647 h 118"/>
              <a:gd name="T56" fmla="*/ 0 w 176"/>
              <a:gd name="T57" fmla="*/ 2147483647 h 118"/>
              <a:gd name="T58" fmla="*/ 0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2147483647 w 176"/>
              <a:gd name="T71" fmla="*/ 2147483647 h 118"/>
              <a:gd name="T72" fmla="*/ 2147483647 w 176"/>
              <a:gd name="T73" fmla="*/ 2147483647 h 118"/>
              <a:gd name="T74" fmla="*/ 2147483647 w 176"/>
              <a:gd name="T75" fmla="*/ 2147483647 h 118"/>
              <a:gd name="T76" fmla="*/ 2147483647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6" h="118">
                <a:moveTo>
                  <a:pt x="176" y="26"/>
                </a:moveTo>
                <a:lnTo>
                  <a:pt x="176" y="26"/>
                </a:lnTo>
                <a:lnTo>
                  <a:pt x="170" y="20"/>
                </a:lnTo>
                <a:lnTo>
                  <a:pt x="162" y="13"/>
                </a:lnTo>
                <a:lnTo>
                  <a:pt x="154" y="6"/>
                </a:lnTo>
                <a:lnTo>
                  <a:pt x="146" y="0"/>
                </a:lnTo>
                <a:lnTo>
                  <a:pt x="144" y="0"/>
                </a:lnTo>
                <a:lnTo>
                  <a:pt x="143" y="2"/>
                </a:lnTo>
                <a:lnTo>
                  <a:pt x="136" y="6"/>
                </a:lnTo>
                <a:lnTo>
                  <a:pt x="129" y="10"/>
                </a:lnTo>
                <a:lnTo>
                  <a:pt x="122" y="13"/>
                </a:lnTo>
                <a:lnTo>
                  <a:pt x="116" y="15"/>
                </a:lnTo>
                <a:lnTo>
                  <a:pt x="102" y="17"/>
                </a:lnTo>
                <a:lnTo>
                  <a:pt x="94" y="15"/>
                </a:lnTo>
                <a:lnTo>
                  <a:pt x="90" y="15"/>
                </a:lnTo>
                <a:lnTo>
                  <a:pt x="83" y="13"/>
                </a:lnTo>
                <a:lnTo>
                  <a:pt x="75" y="10"/>
                </a:lnTo>
                <a:lnTo>
                  <a:pt x="68" y="6"/>
                </a:lnTo>
                <a:lnTo>
                  <a:pt x="62" y="2"/>
                </a:lnTo>
                <a:lnTo>
                  <a:pt x="61" y="0"/>
                </a:lnTo>
                <a:lnTo>
                  <a:pt x="58" y="0"/>
                </a:lnTo>
                <a:lnTo>
                  <a:pt x="46" y="9"/>
                </a:lnTo>
                <a:lnTo>
                  <a:pt x="35" y="20"/>
                </a:lnTo>
                <a:lnTo>
                  <a:pt x="24" y="32"/>
                </a:lnTo>
                <a:lnTo>
                  <a:pt x="16" y="45"/>
                </a:lnTo>
                <a:lnTo>
                  <a:pt x="9" y="60"/>
                </a:lnTo>
                <a:lnTo>
                  <a:pt x="4" y="78"/>
                </a:lnTo>
                <a:lnTo>
                  <a:pt x="1" y="96"/>
                </a:lnTo>
                <a:lnTo>
                  <a:pt x="0" y="115"/>
                </a:lnTo>
                <a:lnTo>
                  <a:pt x="0" y="116"/>
                </a:lnTo>
                <a:lnTo>
                  <a:pt x="2" y="118"/>
                </a:lnTo>
                <a:lnTo>
                  <a:pt x="79" y="118"/>
                </a:lnTo>
                <a:lnTo>
                  <a:pt x="80" y="118"/>
                </a:lnTo>
                <a:lnTo>
                  <a:pt x="124" y="118"/>
                </a:lnTo>
                <a:lnTo>
                  <a:pt x="120" y="104"/>
                </a:lnTo>
                <a:lnTo>
                  <a:pt x="118" y="90"/>
                </a:lnTo>
                <a:lnTo>
                  <a:pt x="118" y="78"/>
                </a:lnTo>
                <a:lnTo>
                  <a:pt x="122" y="67"/>
                </a:lnTo>
                <a:lnTo>
                  <a:pt x="128" y="56"/>
                </a:lnTo>
                <a:lnTo>
                  <a:pt x="135" y="47"/>
                </a:lnTo>
                <a:lnTo>
                  <a:pt x="143" y="39"/>
                </a:lnTo>
                <a:lnTo>
                  <a:pt x="154" y="33"/>
                </a:lnTo>
                <a:lnTo>
                  <a:pt x="165" y="29"/>
                </a:lnTo>
                <a:lnTo>
                  <a:pt x="176" y="2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0" name="Freeform 378"/>
          <p:cNvSpPr>
            <a:spLocks noEditPoints="1"/>
          </p:cNvSpPr>
          <p:nvPr/>
        </p:nvSpPr>
        <p:spPr bwMode="auto">
          <a:xfrm>
            <a:off x="4137025" y="3951288"/>
            <a:ext cx="58738"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0 h 110"/>
              <a:gd name="T34" fmla="*/ 2147483647 w 108"/>
              <a:gd name="T35" fmla="*/ 2147483647 h 110"/>
              <a:gd name="T36" fmla="*/ 2147483647 w 108"/>
              <a:gd name="T37" fmla="*/ 2147483647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8" h="110">
                <a:moveTo>
                  <a:pt x="54" y="0"/>
                </a:moveTo>
                <a:lnTo>
                  <a:pt x="54" y="0"/>
                </a:lnTo>
                <a:lnTo>
                  <a:pt x="43" y="2"/>
                </a:lnTo>
                <a:lnTo>
                  <a:pt x="33" y="6"/>
                </a:lnTo>
                <a:lnTo>
                  <a:pt x="24" y="10"/>
                </a:lnTo>
                <a:lnTo>
                  <a:pt x="16" y="17"/>
                </a:lnTo>
                <a:lnTo>
                  <a:pt x="9" y="25"/>
                </a:lnTo>
                <a:lnTo>
                  <a:pt x="4" y="34"/>
                </a:lnTo>
                <a:lnTo>
                  <a:pt x="1" y="44"/>
                </a:lnTo>
                <a:lnTo>
                  <a:pt x="0" y="55"/>
                </a:lnTo>
                <a:lnTo>
                  <a:pt x="1" y="66"/>
                </a:lnTo>
                <a:lnTo>
                  <a:pt x="4" y="75"/>
                </a:lnTo>
                <a:lnTo>
                  <a:pt x="9" y="85"/>
                </a:lnTo>
                <a:lnTo>
                  <a:pt x="16" y="93"/>
                </a:lnTo>
                <a:lnTo>
                  <a:pt x="24" y="100"/>
                </a:lnTo>
                <a:lnTo>
                  <a:pt x="33" y="105"/>
                </a:lnTo>
                <a:lnTo>
                  <a:pt x="43" y="108"/>
                </a:lnTo>
                <a:lnTo>
                  <a:pt x="54" y="110"/>
                </a:lnTo>
                <a:lnTo>
                  <a:pt x="65" y="108"/>
                </a:lnTo>
                <a:lnTo>
                  <a:pt x="75" y="105"/>
                </a:lnTo>
                <a:lnTo>
                  <a:pt x="84" y="100"/>
                </a:lnTo>
                <a:lnTo>
                  <a:pt x="93" y="93"/>
                </a:lnTo>
                <a:lnTo>
                  <a:pt x="99" y="85"/>
                </a:lnTo>
                <a:lnTo>
                  <a:pt x="103" y="75"/>
                </a:lnTo>
                <a:lnTo>
                  <a:pt x="108" y="66"/>
                </a:lnTo>
                <a:lnTo>
                  <a:pt x="108" y="55"/>
                </a:lnTo>
                <a:lnTo>
                  <a:pt x="108" y="44"/>
                </a:lnTo>
                <a:lnTo>
                  <a:pt x="103" y="34"/>
                </a:lnTo>
                <a:lnTo>
                  <a:pt x="99" y="25"/>
                </a:lnTo>
                <a:lnTo>
                  <a:pt x="93" y="17"/>
                </a:lnTo>
                <a:lnTo>
                  <a:pt x="84" y="10"/>
                </a:lnTo>
                <a:lnTo>
                  <a:pt x="75" y="6"/>
                </a:lnTo>
                <a:lnTo>
                  <a:pt x="65" y="2"/>
                </a:lnTo>
                <a:lnTo>
                  <a:pt x="54" y="0"/>
                </a:lnTo>
                <a:close/>
                <a:moveTo>
                  <a:pt x="54" y="101"/>
                </a:moveTo>
                <a:lnTo>
                  <a:pt x="54" y="101"/>
                </a:lnTo>
                <a:lnTo>
                  <a:pt x="45" y="100"/>
                </a:lnTo>
                <a:lnTo>
                  <a:pt x="37" y="97"/>
                </a:lnTo>
                <a:lnTo>
                  <a:pt x="28" y="93"/>
                </a:lnTo>
                <a:lnTo>
                  <a:pt x="22" y="88"/>
                </a:lnTo>
                <a:lnTo>
                  <a:pt x="16" y="81"/>
                </a:lnTo>
                <a:lnTo>
                  <a:pt x="12" y="73"/>
                </a:lnTo>
                <a:lnTo>
                  <a:pt x="9" y="64"/>
                </a:lnTo>
                <a:lnTo>
                  <a:pt x="8" y="55"/>
                </a:lnTo>
                <a:lnTo>
                  <a:pt x="9" y="45"/>
                </a:lnTo>
                <a:lnTo>
                  <a:pt x="12" y="37"/>
                </a:lnTo>
                <a:lnTo>
                  <a:pt x="16" y="29"/>
                </a:lnTo>
                <a:lnTo>
                  <a:pt x="22" y="22"/>
                </a:lnTo>
                <a:lnTo>
                  <a:pt x="28" y="17"/>
                </a:lnTo>
                <a:lnTo>
                  <a:pt x="37" y="13"/>
                </a:lnTo>
                <a:lnTo>
                  <a:pt x="45" y="10"/>
                </a:lnTo>
                <a:lnTo>
                  <a:pt x="54" y="10"/>
                </a:lnTo>
                <a:lnTo>
                  <a:pt x="64" y="10"/>
                </a:lnTo>
                <a:lnTo>
                  <a:pt x="72" y="13"/>
                </a:lnTo>
                <a:lnTo>
                  <a:pt x="79" y="17"/>
                </a:lnTo>
                <a:lnTo>
                  <a:pt x="86" y="22"/>
                </a:lnTo>
                <a:lnTo>
                  <a:pt x="93" y="29"/>
                </a:lnTo>
                <a:lnTo>
                  <a:pt x="97" y="37"/>
                </a:lnTo>
                <a:lnTo>
                  <a:pt x="99" y="45"/>
                </a:lnTo>
                <a:lnTo>
                  <a:pt x="99" y="55"/>
                </a:lnTo>
                <a:lnTo>
                  <a:pt x="99" y="64"/>
                </a:lnTo>
                <a:lnTo>
                  <a:pt x="97" y="73"/>
                </a:lnTo>
                <a:lnTo>
                  <a:pt x="93" y="81"/>
                </a:lnTo>
                <a:lnTo>
                  <a:pt x="86" y="88"/>
                </a:lnTo>
                <a:lnTo>
                  <a:pt x="79" y="93"/>
                </a:lnTo>
                <a:lnTo>
                  <a:pt x="72" y="97"/>
                </a:lnTo>
                <a:lnTo>
                  <a:pt x="64" y="100"/>
                </a:lnTo>
                <a:lnTo>
                  <a:pt x="54"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1" name="Freeform 379"/>
          <p:cNvSpPr>
            <a:spLocks/>
          </p:cNvSpPr>
          <p:nvPr/>
        </p:nvSpPr>
        <p:spPr bwMode="auto">
          <a:xfrm>
            <a:off x="4151313" y="3976688"/>
            <a:ext cx="31750" cy="6350"/>
          </a:xfrm>
          <a:custGeom>
            <a:avLst/>
            <a:gdLst>
              <a:gd name="T0" fmla="*/ 2147483647 w 60"/>
              <a:gd name="T1" fmla="*/ 0 h 14"/>
              <a:gd name="T2" fmla="*/ 2147483647 w 60"/>
              <a:gd name="T3" fmla="*/ 0 h 14"/>
              <a:gd name="T4" fmla="*/ 0 w 60"/>
              <a:gd name="T5" fmla="*/ 2147483647 h 14"/>
              <a:gd name="T6" fmla="*/ 0 w 60"/>
              <a:gd name="T7" fmla="*/ 2147483647 h 14"/>
              <a:gd name="T8" fmla="*/ 0 w 60"/>
              <a:gd name="T9" fmla="*/ 2147483647 h 14"/>
              <a:gd name="T10" fmla="*/ 0 w 60"/>
              <a:gd name="T11" fmla="*/ 2147483647 h 14"/>
              <a:gd name="T12" fmla="*/ 2147483647 w 60"/>
              <a:gd name="T13" fmla="*/ 2147483647 h 14"/>
              <a:gd name="T14" fmla="*/ 2147483647 w 60"/>
              <a:gd name="T15" fmla="*/ 2147483647 h 14"/>
              <a:gd name="T16" fmla="*/ 2147483647 w 60"/>
              <a:gd name="T17" fmla="*/ 2147483647 h 14"/>
              <a:gd name="T18" fmla="*/ 2147483647 w 60"/>
              <a:gd name="T19" fmla="*/ 2147483647 h 14"/>
              <a:gd name="T20" fmla="*/ 2147483647 w 60"/>
              <a:gd name="T21" fmla="*/ 2147483647 h 14"/>
              <a:gd name="T22" fmla="*/ 2147483647 w 60"/>
              <a:gd name="T23" fmla="*/ 2147483647 h 14"/>
              <a:gd name="T24" fmla="*/ 2147483647 w 60"/>
              <a:gd name="T25" fmla="*/ 0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14">
                <a:moveTo>
                  <a:pt x="58" y="0"/>
                </a:moveTo>
                <a:lnTo>
                  <a:pt x="3" y="0"/>
                </a:lnTo>
                <a:lnTo>
                  <a:pt x="0" y="1"/>
                </a:lnTo>
                <a:lnTo>
                  <a:pt x="0" y="4"/>
                </a:lnTo>
                <a:lnTo>
                  <a:pt x="0" y="10"/>
                </a:lnTo>
                <a:lnTo>
                  <a:pt x="0" y="12"/>
                </a:lnTo>
                <a:lnTo>
                  <a:pt x="3" y="14"/>
                </a:lnTo>
                <a:lnTo>
                  <a:pt x="58" y="14"/>
                </a:lnTo>
                <a:lnTo>
                  <a:pt x="60" y="12"/>
                </a:lnTo>
                <a:lnTo>
                  <a:pt x="60" y="10"/>
                </a:lnTo>
                <a:lnTo>
                  <a:pt x="60" y="4"/>
                </a:lnTo>
                <a:lnTo>
                  <a:pt x="60" y="1"/>
                </a:lnTo>
                <a:lnTo>
                  <a:pt x="5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2" name="Freeform 380"/>
          <p:cNvSpPr>
            <a:spLocks noEditPoints="1"/>
          </p:cNvSpPr>
          <p:nvPr/>
        </p:nvSpPr>
        <p:spPr bwMode="auto">
          <a:xfrm>
            <a:off x="3463925" y="3055938"/>
            <a:ext cx="147638" cy="58737"/>
          </a:xfrm>
          <a:custGeom>
            <a:avLst/>
            <a:gdLst>
              <a:gd name="T0" fmla="*/ 2147483647 w 273"/>
              <a:gd name="T1" fmla="*/ 2147483647 h 105"/>
              <a:gd name="T2" fmla="*/ 2147483647 w 273"/>
              <a:gd name="T3" fmla="*/ 2147483647 h 105"/>
              <a:gd name="T4" fmla="*/ 2147483647 w 273"/>
              <a:gd name="T5" fmla="*/ 2147483647 h 105"/>
              <a:gd name="T6" fmla="*/ 2147483647 w 273"/>
              <a:gd name="T7" fmla="*/ 2147483647 h 105"/>
              <a:gd name="T8" fmla="*/ 2147483647 w 273"/>
              <a:gd name="T9" fmla="*/ 2147483647 h 105"/>
              <a:gd name="T10" fmla="*/ 2147483647 w 273"/>
              <a:gd name="T11" fmla="*/ 2147483647 h 105"/>
              <a:gd name="T12" fmla="*/ 2147483647 w 273"/>
              <a:gd name="T13" fmla="*/ 2147483647 h 105"/>
              <a:gd name="T14" fmla="*/ 2147483647 w 273"/>
              <a:gd name="T15" fmla="*/ 2147483647 h 105"/>
              <a:gd name="T16" fmla="*/ 2147483647 w 273"/>
              <a:gd name="T17" fmla="*/ 2147483647 h 105"/>
              <a:gd name="T18" fmla="*/ 2147483647 w 273"/>
              <a:gd name="T19" fmla="*/ 0 h 105"/>
              <a:gd name="T20" fmla="*/ 2147483647 w 273"/>
              <a:gd name="T21" fmla="*/ 0 h 105"/>
              <a:gd name="T22" fmla="*/ 2147483647 w 273"/>
              <a:gd name="T23" fmla="*/ 2147483647 h 105"/>
              <a:gd name="T24" fmla="*/ 2147483647 w 273"/>
              <a:gd name="T25" fmla="*/ 2147483647 h 105"/>
              <a:gd name="T26" fmla="*/ 0 w 273"/>
              <a:gd name="T27" fmla="*/ 2147483647 h 105"/>
              <a:gd name="T28" fmla="*/ 2147483647 w 273"/>
              <a:gd name="T29" fmla="*/ 2147483647 h 105"/>
              <a:gd name="T30" fmla="*/ 2147483647 w 273"/>
              <a:gd name="T31" fmla="*/ 2147483647 h 105"/>
              <a:gd name="T32" fmla="*/ 2147483647 w 273"/>
              <a:gd name="T33" fmla="*/ 2147483647 h 105"/>
              <a:gd name="T34" fmla="*/ 2147483647 w 273"/>
              <a:gd name="T35" fmla="*/ 2147483647 h 105"/>
              <a:gd name="T36" fmla="*/ 2147483647 w 273"/>
              <a:gd name="T37" fmla="*/ 2147483647 h 105"/>
              <a:gd name="T38" fmla="*/ 2147483647 w 273"/>
              <a:gd name="T39" fmla="*/ 2147483647 h 105"/>
              <a:gd name="T40" fmla="*/ 2147483647 w 273"/>
              <a:gd name="T41" fmla="*/ 2147483647 h 105"/>
              <a:gd name="T42" fmla="*/ 2147483647 w 273"/>
              <a:gd name="T43" fmla="*/ 2147483647 h 105"/>
              <a:gd name="T44" fmla="*/ 2147483647 w 273"/>
              <a:gd name="T45" fmla="*/ 2147483647 h 105"/>
              <a:gd name="T46" fmla="*/ 2147483647 w 273"/>
              <a:gd name="T47" fmla="*/ 2147483647 h 105"/>
              <a:gd name="T48" fmla="*/ 2147483647 w 273"/>
              <a:gd name="T49" fmla="*/ 2147483647 h 105"/>
              <a:gd name="T50" fmla="*/ 2147483647 w 273"/>
              <a:gd name="T51" fmla="*/ 2147483647 h 105"/>
              <a:gd name="T52" fmla="*/ 2147483647 w 273"/>
              <a:gd name="T53" fmla="*/ 2147483647 h 105"/>
              <a:gd name="T54" fmla="*/ 2147483647 w 273"/>
              <a:gd name="T55" fmla="*/ 2147483647 h 105"/>
              <a:gd name="T56" fmla="*/ 2147483647 w 273"/>
              <a:gd name="T57" fmla="*/ 2147483647 h 105"/>
              <a:gd name="T58" fmla="*/ 2147483647 w 273"/>
              <a:gd name="T59" fmla="*/ 2147483647 h 105"/>
              <a:gd name="T60" fmla="*/ 2147483647 w 273"/>
              <a:gd name="T61" fmla="*/ 2147483647 h 105"/>
              <a:gd name="T62" fmla="*/ 2147483647 w 273"/>
              <a:gd name="T63" fmla="*/ 2147483647 h 105"/>
              <a:gd name="T64" fmla="*/ 2147483647 w 273"/>
              <a:gd name="T65" fmla="*/ 2147483647 h 105"/>
              <a:gd name="T66" fmla="*/ 2147483647 w 273"/>
              <a:gd name="T67" fmla="*/ 2147483647 h 105"/>
              <a:gd name="T68" fmla="*/ 2147483647 w 273"/>
              <a:gd name="T69" fmla="*/ 2147483647 h 105"/>
              <a:gd name="T70" fmla="*/ 2147483647 w 273"/>
              <a:gd name="T71" fmla="*/ 2147483647 h 105"/>
              <a:gd name="T72" fmla="*/ 2147483647 w 273"/>
              <a:gd name="T73" fmla="*/ 2147483647 h 105"/>
              <a:gd name="T74" fmla="*/ 2147483647 w 273"/>
              <a:gd name="T75" fmla="*/ 2147483647 h 105"/>
              <a:gd name="T76" fmla="*/ 2147483647 w 273"/>
              <a:gd name="T77" fmla="*/ 2147483647 h 105"/>
              <a:gd name="T78" fmla="*/ 2147483647 w 273"/>
              <a:gd name="T79" fmla="*/ 2147483647 h 105"/>
              <a:gd name="T80" fmla="*/ 2147483647 w 273"/>
              <a:gd name="T81" fmla="*/ 2147483647 h 105"/>
              <a:gd name="T82" fmla="*/ 2147483647 w 273"/>
              <a:gd name="T83" fmla="*/ 2147483647 h 105"/>
              <a:gd name="T84" fmla="*/ 2147483647 w 273"/>
              <a:gd name="T85" fmla="*/ 2147483647 h 105"/>
              <a:gd name="T86" fmla="*/ 2147483647 w 273"/>
              <a:gd name="T87" fmla="*/ 2147483647 h 105"/>
              <a:gd name="T88" fmla="*/ 2147483647 w 273"/>
              <a:gd name="T89" fmla="*/ 2147483647 h 105"/>
              <a:gd name="T90" fmla="*/ 2147483647 w 273"/>
              <a:gd name="T91" fmla="*/ 2147483647 h 105"/>
              <a:gd name="T92" fmla="*/ 2147483647 w 273"/>
              <a:gd name="T93" fmla="*/ 2147483647 h 105"/>
              <a:gd name="T94" fmla="*/ 2147483647 w 273"/>
              <a:gd name="T95" fmla="*/ 2147483647 h 105"/>
              <a:gd name="T96" fmla="*/ 2147483647 w 273"/>
              <a:gd name="T97" fmla="*/ 2147483647 h 105"/>
              <a:gd name="T98" fmla="*/ 2147483647 w 273"/>
              <a:gd name="T99" fmla="*/ 2147483647 h 105"/>
              <a:gd name="T100" fmla="*/ 2147483647 w 273"/>
              <a:gd name="T101" fmla="*/ 2147483647 h 105"/>
              <a:gd name="T102" fmla="*/ 2147483647 w 273"/>
              <a:gd name="T103" fmla="*/ 2147483647 h 105"/>
              <a:gd name="T104" fmla="*/ 2147483647 w 273"/>
              <a:gd name="T105" fmla="*/ 2147483647 h 105"/>
              <a:gd name="T106" fmla="*/ 2147483647 w 273"/>
              <a:gd name="T107" fmla="*/ 2147483647 h 105"/>
              <a:gd name="T108" fmla="*/ 2147483647 w 273"/>
              <a:gd name="T109" fmla="*/ 2147483647 h 105"/>
              <a:gd name="T110" fmla="*/ 2147483647 w 273"/>
              <a:gd name="T111" fmla="*/ 2147483647 h 105"/>
              <a:gd name="T112" fmla="*/ 2147483647 w 273"/>
              <a:gd name="T113" fmla="*/ 2147483647 h 105"/>
              <a:gd name="T114" fmla="*/ 2147483647 w 273"/>
              <a:gd name="T115" fmla="*/ 2147483647 h 105"/>
              <a:gd name="T116" fmla="*/ 2147483647 w 273"/>
              <a:gd name="T117" fmla="*/ 2147483647 h 105"/>
              <a:gd name="T118" fmla="*/ 2147483647 w 273"/>
              <a:gd name="T119" fmla="*/ 2147483647 h 1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3" h="105">
                <a:moveTo>
                  <a:pt x="270" y="89"/>
                </a:moveTo>
                <a:lnTo>
                  <a:pt x="267" y="89"/>
                </a:lnTo>
                <a:lnTo>
                  <a:pt x="267" y="65"/>
                </a:lnTo>
                <a:lnTo>
                  <a:pt x="267" y="64"/>
                </a:lnTo>
                <a:lnTo>
                  <a:pt x="265" y="63"/>
                </a:lnTo>
                <a:lnTo>
                  <a:pt x="240" y="60"/>
                </a:lnTo>
                <a:lnTo>
                  <a:pt x="235" y="22"/>
                </a:lnTo>
                <a:lnTo>
                  <a:pt x="235" y="20"/>
                </a:lnTo>
                <a:lnTo>
                  <a:pt x="232" y="19"/>
                </a:lnTo>
                <a:lnTo>
                  <a:pt x="186" y="19"/>
                </a:lnTo>
                <a:lnTo>
                  <a:pt x="183" y="20"/>
                </a:lnTo>
                <a:lnTo>
                  <a:pt x="183" y="22"/>
                </a:lnTo>
                <a:lnTo>
                  <a:pt x="183" y="52"/>
                </a:lnTo>
                <a:lnTo>
                  <a:pt x="181" y="53"/>
                </a:lnTo>
                <a:lnTo>
                  <a:pt x="180" y="56"/>
                </a:lnTo>
                <a:lnTo>
                  <a:pt x="179" y="61"/>
                </a:lnTo>
                <a:lnTo>
                  <a:pt x="179" y="89"/>
                </a:lnTo>
                <a:lnTo>
                  <a:pt x="175" y="89"/>
                </a:lnTo>
                <a:lnTo>
                  <a:pt x="175" y="3"/>
                </a:lnTo>
                <a:lnTo>
                  <a:pt x="173" y="0"/>
                </a:lnTo>
                <a:lnTo>
                  <a:pt x="172" y="0"/>
                </a:lnTo>
                <a:lnTo>
                  <a:pt x="5" y="0"/>
                </a:lnTo>
                <a:lnTo>
                  <a:pt x="4" y="0"/>
                </a:lnTo>
                <a:lnTo>
                  <a:pt x="3" y="3"/>
                </a:lnTo>
                <a:lnTo>
                  <a:pt x="3" y="89"/>
                </a:lnTo>
                <a:lnTo>
                  <a:pt x="1" y="90"/>
                </a:lnTo>
                <a:lnTo>
                  <a:pt x="0" y="91"/>
                </a:lnTo>
                <a:lnTo>
                  <a:pt x="0" y="101"/>
                </a:lnTo>
                <a:lnTo>
                  <a:pt x="1" y="104"/>
                </a:lnTo>
                <a:lnTo>
                  <a:pt x="5" y="105"/>
                </a:lnTo>
                <a:lnTo>
                  <a:pt x="16" y="105"/>
                </a:lnTo>
                <a:lnTo>
                  <a:pt x="15" y="101"/>
                </a:lnTo>
                <a:lnTo>
                  <a:pt x="16" y="95"/>
                </a:lnTo>
                <a:lnTo>
                  <a:pt x="16" y="91"/>
                </a:lnTo>
                <a:lnTo>
                  <a:pt x="19" y="87"/>
                </a:lnTo>
                <a:lnTo>
                  <a:pt x="22" y="85"/>
                </a:lnTo>
                <a:lnTo>
                  <a:pt x="25" y="82"/>
                </a:lnTo>
                <a:lnTo>
                  <a:pt x="29" y="80"/>
                </a:lnTo>
                <a:lnTo>
                  <a:pt x="33" y="79"/>
                </a:lnTo>
                <a:lnTo>
                  <a:pt x="37" y="78"/>
                </a:lnTo>
                <a:lnTo>
                  <a:pt x="42" y="79"/>
                </a:lnTo>
                <a:lnTo>
                  <a:pt x="46" y="80"/>
                </a:lnTo>
                <a:lnTo>
                  <a:pt x="50" y="82"/>
                </a:lnTo>
                <a:lnTo>
                  <a:pt x="53" y="85"/>
                </a:lnTo>
                <a:lnTo>
                  <a:pt x="56" y="87"/>
                </a:lnTo>
                <a:lnTo>
                  <a:pt x="59" y="91"/>
                </a:lnTo>
                <a:lnTo>
                  <a:pt x="59" y="95"/>
                </a:lnTo>
                <a:lnTo>
                  <a:pt x="60" y="101"/>
                </a:lnTo>
                <a:lnTo>
                  <a:pt x="59" y="105"/>
                </a:lnTo>
                <a:lnTo>
                  <a:pt x="70" y="105"/>
                </a:lnTo>
                <a:lnTo>
                  <a:pt x="70" y="101"/>
                </a:lnTo>
                <a:lnTo>
                  <a:pt x="70" y="95"/>
                </a:lnTo>
                <a:lnTo>
                  <a:pt x="71" y="91"/>
                </a:lnTo>
                <a:lnTo>
                  <a:pt x="72" y="87"/>
                </a:lnTo>
                <a:lnTo>
                  <a:pt x="75" y="85"/>
                </a:lnTo>
                <a:lnTo>
                  <a:pt x="79" y="82"/>
                </a:lnTo>
                <a:lnTo>
                  <a:pt x="83" y="80"/>
                </a:lnTo>
                <a:lnTo>
                  <a:pt x="87" y="79"/>
                </a:lnTo>
                <a:lnTo>
                  <a:pt x="91" y="78"/>
                </a:lnTo>
                <a:lnTo>
                  <a:pt x="96" y="79"/>
                </a:lnTo>
                <a:lnTo>
                  <a:pt x="100" y="80"/>
                </a:lnTo>
                <a:lnTo>
                  <a:pt x="104" y="82"/>
                </a:lnTo>
                <a:lnTo>
                  <a:pt x="106" y="85"/>
                </a:lnTo>
                <a:lnTo>
                  <a:pt x="109" y="87"/>
                </a:lnTo>
                <a:lnTo>
                  <a:pt x="112" y="91"/>
                </a:lnTo>
                <a:lnTo>
                  <a:pt x="113" y="95"/>
                </a:lnTo>
                <a:lnTo>
                  <a:pt x="113" y="101"/>
                </a:lnTo>
                <a:lnTo>
                  <a:pt x="113" y="105"/>
                </a:lnTo>
                <a:lnTo>
                  <a:pt x="216" y="105"/>
                </a:lnTo>
                <a:lnTo>
                  <a:pt x="216" y="102"/>
                </a:lnTo>
                <a:lnTo>
                  <a:pt x="216" y="97"/>
                </a:lnTo>
                <a:lnTo>
                  <a:pt x="217" y="93"/>
                </a:lnTo>
                <a:lnTo>
                  <a:pt x="220" y="89"/>
                </a:lnTo>
                <a:lnTo>
                  <a:pt x="222" y="86"/>
                </a:lnTo>
                <a:lnTo>
                  <a:pt x="225" y="83"/>
                </a:lnTo>
                <a:lnTo>
                  <a:pt x="229" y="80"/>
                </a:lnTo>
                <a:lnTo>
                  <a:pt x="233" y="80"/>
                </a:lnTo>
                <a:lnTo>
                  <a:pt x="237" y="79"/>
                </a:lnTo>
                <a:lnTo>
                  <a:pt x="243" y="80"/>
                </a:lnTo>
                <a:lnTo>
                  <a:pt x="247" y="80"/>
                </a:lnTo>
                <a:lnTo>
                  <a:pt x="251" y="83"/>
                </a:lnTo>
                <a:lnTo>
                  <a:pt x="254" y="86"/>
                </a:lnTo>
                <a:lnTo>
                  <a:pt x="257" y="89"/>
                </a:lnTo>
                <a:lnTo>
                  <a:pt x="258" y="93"/>
                </a:lnTo>
                <a:lnTo>
                  <a:pt x="259" y="97"/>
                </a:lnTo>
                <a:lnTo>
                  <a:pt x="261" y="102"/>
                </a:lnTo>
                <a:lnTo>
                  <a:pt x="261" y="105"/>
                </a:lnTo>
                <a:lnTo>
                  <a:pt x="270" y="105"/>
                </a:lnTo>
                <a:lnTo>
                  <a:pt x="272" y="104"/>
                </a:lnTo>
                <a:lnTo>
                  <a:pt x="273" y="102"/>
                </a:lnTo>
                <a:lnTo>
                  <a:pt x="273" y="93"/>
                </a:lnTo>
                <a:lnTo>
                  <a:pt x="272" y="90"/>
                </a:lnTo>
                <a:lnTo>
                  <a:pt x="270" y="89"/>
                </a:lnTo>
                <a:close/>
                <a:moveTo>
                  <a:pt x="199" y="46"/>
                </a:moveTo>
                <a:lnTo>
                  <a:pt x="199" y="46"/>
                </a:lnTo>
                <a:lnTo>
                  <a:pt x="198" y="48"/>
                </a:lnTo>
                <a:lnTo>
                  <a:pt x="197" y="49"/>
                </a:lnTo>
                <a:lnTo>
                  <a:pt x="191" y="49"/>
                </a:lnTo>
                <a:lnTo>
                  <a:pt x="190" y="48"/>
                </a:lnTo>
                <a:lnTo>
                  <a:pt x="190" y="46"/>
                </a:lnTo>
                <a:lnTo>
                  <a:pt x="190" y="26"/>
                </a:lnTo>
                <a:lnTo>
                  <a:pt x="190" y="25"/>
                </a:lnTo>
                <a:lnTo>
                  <a:pt x="191" y="23"/>
                </a:lnTo>
                <a:lnTo>
                  <a:pt x="197" y="23"/>
                </a:lnTo>
                <a:lnTo>
                  <a:pt x="198" y="25"/>
                </a:lnTo>
                <a:lnTo>
                  <a:pt x="199" y="26"/>
                </a:lnTo>
                <a:lnTo>
                  <a:pt x="199" y="46"/>
                </a:lnTo>
                <a:close/>
                <a:moveTo>
                  <a:pt x="233" y="59"/>
                </a:moveTo>
                <a:lnTo>
                  <a:pt x="209" y="59"/>
                </a:lnTo>
                <a:lnTo>
                  <a:pt x="206" y="59"/>
                </a:lnTo>
                <a:lnTo>
                  <a:pt x="206" y="56"/>
                </a:lnTo>
                <a:lnTo>
                  <a:pt x="206" y="26"/>
                </a:lnTo>
                <a:lnTo>
                  <a:pt x="206" y="23"/>
                </a:lnTo>
                <a:lnTo>
                  <a:pt x="209" y="23"/>
                </a:lnTo>
                <a:lnTo>
                  <a:pt x="229" y="23"/>
                </a:lnTo>
                <a:lnTo>
                  <a:pt x="231" y="23"/>
                </a:lnTo>
                <a:lnTo>
                  <a:pt x="232" y="26"/>
                </a:lnTo>
                <a:lnTo>
                  <a:pt x="236" y="56"/>
                </a:lnTo>
                <a:lnTo>
                  <a:pt x="235" y="59"/>
                </a:lnTo>
                <a:lnTo>
                  <a:pt x="233"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3" name="Freeform 381"/>
          <p:cNvSpPr>
            <a:spLocks/>
          </p:cNvSpPr>
          <p:nvPr/>
        </p:nvSpPr>
        <p:spPr bwMode="auto">
          <a:xfrm>
            <a:off x="3584575" y="3103563"/>
            <a:ext cx="17463" cy="17462"/>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2147483647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4">
                <a:moveTo>
                  <a:pt x="16" y="0"/>
                </a:moveTo>
                <a:lnTo>
                  <a:pt x="16" y="0"/>
                </a:lnTo>
                <a:lnTo>
                  <a:pt x="11" y="1"/>
                </a:lnTo>
                <a:lnTo>
                  <a:pt x="6" y="5"/>
                </a:lnTo>
                <a:lnTo>
                  <a:pt x="1" y="10"/>
                </a:lnTo>
                <a:lnTo>
                  <a:pt x="0" y="17"/>
                </a:lnTo>
                <a:lnTo>
                  <a:pt x="1" y="23"/>
                </a:lnTo>
                <a:lnTo>
                  <a:pt x="6" y="28"/>
                </a:lnTo>
                <a:lnTo>
                  <a:pt x="11" y="32"/>
                </a:lnTo>
                <a:lnTo>
                  <a:pt x="16" y="34"/>
                </a:lnTo>
                <a:lnTo>
                  <a:pt x="23" y="32"/>
                </a:lnTo>
                <a:lnTo>
                  <a:pt x="29" y="28"/>
                </a:lnTo>
                <a:lnTo>
                  <a:pt x="33" y="23"/>
                </a:lnTo>
                <a:lnTo>
                  <a:pt x="33" y="17"/>
                </a:lnTo>
                <a:lnTo>
                  <a:pt x="33" y="10"/>
                </a:lnTo>
                <a:lnTo>
                  <a:pt x="29"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4" name="Freeform 382"/>
          <p:cNvSpPr>
            <a:spLocks/>
          </p:cNvSpPr>
          <p:nvPr/>
        </p:nvSpPr>
        <p:spPr bwMode="auto">
          <a:xfrm>
            <a:off x="3505200" y="3103563"/>
            <a:ext cx="17463" cy="17462"/>
          </a:xfrm>
          <a:custGeom>
            <a:avLst/>
            <a:gdLst>
              <a:gd name="T0" fmla="*/ 2147483647 w 33"/>
              <a:gd name="T1" fmla="*/ 0 h 32"/>
              <a:gd name="T2" fmla="*/ 2147483647 w 33"/>
              <a:gd name="T3" fmla="*/ 0 h 32"/>
              <a:gd name="T4" fmla="*/ 2147483647 w 33"/>
              <a:gd name="T5" fmla="*/ 0 h 32"/>
              <a:gd name="T6" fmla="*/ 2147483647 w 33"/>
              <a:gd name="T7" fmla="*/ 2147483647 h 32"/>
              <a:gd name="T8" fmla="*/ 2147483647 w 33"/>
              <a:gd name="T9" fmla="*/ 2147483647 h 32"/>
              <a:gd name="T10" fmla="*/ 0 w 33"/>
              <a:gd name="T11" fmla="*/ 2147483647 h 32"/>
              <a:gd name="T12" fmla="*/ 2147483647 w 33"/>
              <a:gd name="T13" fmla="*/ 2147483647 h 32"/>
              <a:gd name="T14" fmla="*/ 2147483647 w 33"/>
              <a:gd name="T15" fmla="*/ 2147483647 h 32"/>
              <a:gd name="T16" fmla="*/ 2147483647 w 33"/>
              <a:gd name="T17" fmla="*/ 2147483647 h 32"/>
              <a:gd name="T18" fmla="*/ 2147483647 w 33"/>
              <a:gd name="T19" fmla="*/ 2147483647 h 32"/>
              <a:gd name="T20" fmla="*/ 2147483647 w 33"/>
              <a:gd name="T21" fmla="*/ 2147483647 h 32"/>
              <a:gd name="T22" fmla="*/ 2147483647 w 33"/>
              <a:gd name="T23" fmla="*/ 2147483647 h 32"/>
              <a:gd name="T24" fmla="*/ 2147483647 w 33"/>
              <a:gd name="T25" fmla="*/ 2147483647 h 32"/>
              <a:gd name="T26" fmla="*/ 2147483647 w 33"/>
              <a:gd name="T27" fmla="*/ 2147483647 h 32"/>
              <a:gd name="T28" fmla="*/ 2147483647 w 33"/>
              <a:gd name="T29" fmla="*/ 2147483647 h 32"/>
              <a:gd name="T30" fmla="*/ 2147483647 w 33"/>
              <a:gd name="T31" fmla="*/ 2147483647 h 32"/>
              <a:gd name="T32" fmla="*/ 2147483647 w 33"/>
              <a:gd name="T33" fmla="*/ 0 h 32"/>
              <a:gd name="T34" fmla="*/ 2147483647 w 33"/>
              <a:gd name="T35" fmla="*/ 0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2">
                <a:moveTo>
                  <a:pt x="16" y="0"/>
                </a:moveTo>
                <a:lnTo>
                  <a:pt x="16" y="0"/>
                </a:lnTo>
                <a:lnTo>
                  <a:pt x="10" y="0"/>
                </a:lnTo>
                <a:lnTo>
                  <a:pt x="4" y="4"/>
                </a:lnTo>
                <a:lnTo>
                  <a:pt x="1" y="9"/>
                </a:lnTo>
                <a:lnTo>
                  <a:pt x="0" y="16"/>
                </a:lnTo>
                <a:lnTo>
                  <a:pt x="1" y="21"/>
                </a:lnTo>
                <a:lnTo>
                  <a:pt x="4" y="27"/>
                </a:lnTo>
                <a:lnTo>
                  <a:pt x="10" y="31"/>
                </a:lnTo>
                <a:lnTo>
                  <a:pt x="16" y="32"/>
                </a:lnTo>
                <a:lnTo>
                  <a:pt x="23" y="31"/>
                </a:lnTo>
                <a:lnTo>
                  <a:pt x="27" y="27"/>
                </a:lnTo>
                <a:lnTo>
                  <a:pt x="31" y="21"/>
                </a:lnTo>
                <a:lnTo>
                  <a:pt x="33" y="16"/>
                </a:lnTo>
                <a:lnTo>
                  <a:pt x="31" y="9"/>
                </a:lnTo>
                <a:lnTo>
                  <a:pt x="27" y="4"/>
                </a:lnTo>
                <a:lnTo>
                  <a:pt x="23" y="0"/>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5" name="Freeform 383"/>
          <p:cNvSpPr>
            <a:spLocks/>
          </p:cNvSpPr>
          <p:nvPr/>
        </p:nvSpPr>
        <p:spPr bwMode="auto">
          <a:xfrm>
            <a:off x="3475038" y="3103563"/>
            <a:ext cx="19050" cy="17462"/>
          </a:xfrm>
          <a:custGeom>
            <a:avLst/>
            <a:gdLst>
              <a:gd name="T0" fmla="*/ 2147483647 w 35"/>
              <a:gd name="T1" fmla="*/ 0 h 32"/>
              <a:gd name="T2" fmla="*/ 2147483647 w 35"/>
              <a:gd name="T3" fmla="*/ 0 h 32"/>
              <a:gd name="T4" fmla="*/ 2147483647 w 35"/>
              <a:gd name="T5" fmla="*/ 0 h 32"/>
              <a:gd name="T6" fmla="*/ 2147483647 w 35"/>
              <a:gd name="T7" fmla="*/ 2147483647 h 32"/>
              <a:gd name="T8" fmla="*/ 2147483647 w 35"/>
              <a:gd name="T9" fmla="*/ 2147483647 h 32"/>
              <a:gd name="T10" fmla="*/ 0 w 35"/>
              <a:gd name="T11" fmla="*/ 2147483647 h 32"/>
              <a:gd name="T12" fmla="*/ 2147483647 w 35"/>
              <a:gd name="T13" fmla="*/ 2147483647 h 32"/>
              <a:gd name="T14" fmla="*/ 2147483647 w 35"/>
              <a:gd name="T15" fmla="*/ 2147483647 h 32"/>
              <a:gd name="T16" fmla="*/ 2147483647 w 35"/>
              <a:gd name="T17" fmla="*/ 2147483647 h 32"/>
              <a:gd name="T18" fmla="*/ 2147483647 w 35"/>
              <a:gd name="T19" fmla="*/ 2147483647 h 32"/>
              <a:gd name="T20" fmla="*/ 2147483647 w 35"/>
              <a:gd name="T21" fmla="*/ 2147483647 h 32"/>
              <a:gd name="T22" fmla="*/ 2147483647 w 35"/>
              <a:gd name="T23" fmla="*/ 2147483647 h 32"/>
              <a:gd name="T24" fmla="*/ 2147483647 w 35"/>
              <a:gd name="T25" fmla="*/ 2147483647 h 32"/>
              <a:gd name="T26" fmla="*/ 2147483647 w 35"/>
              <a:gd name="T27" fmla="*/ 2147483647 h 32"/>
              <a:gd name="T28" fmla="*/ 2147483647 w 35"/>
              <a:gd name="T29" fmla="*/ 2147483647 h 32"/>
              <a:gd name="T30" fmla="*/ 2147483647 w 35"/>
              <a:gd name="T31" fmla="*/ 2147483647 h 32"/>
              <a:gd name="T32" fmla="*/ 2147483647 w 35"/>
              <a:gd name="T33" fmla="*/ 0 h 32"/>
              <a:gd name="T34" fmla="*/ 2147483647 w 35"/>
              <a:gd name="T35" fmla="*/ 0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32">
                <a:moveTo>
                  <a:pt x="18" y="0"/>
                </a:moveTo>
                <a:lnTo>
                  <a:pt x="18" y="0"/>
                </a:lnTo>
                <a:lnTo>
                  <a:pt x="11" y="0"/>
                </a:lnTo>
                <a:lnTo>
                  <a:pt x="6" y="4"/>
                </a:lnTo>
                <a:lnTo>
                  <a:pt x="2" y="9"/>
                </a:lnTo>
                <a:lnTo>
                  <a:pt x="0" y="16"/>
                </a:lnTo>
                <a:lnTo>
                  <a:pt x="2" y="21"/>
                </a:lnTo>
                <a:lnTo>
                  <a:pt x="6" y="27"/>
                </a:lnTo>
                <a:lnTo>
                  <a:pt x="11" y="31"/>
                </a:lnTo>
                <a:lnTo>
                  <a:pt x="18" y="32"/>
                </a:lnTo>
                <a:lnTo>
                  <a:pt x="24" y="31"/>
                </a:lnTo>
                <a:lnTo>
                  <a:pt x="29" y="27"/>
                </a:lnTo>
                <a:lnTo>
                  <a:pt x="33" y="21"/>
                </a:lnTo>
                <a:lnTo>
                  <a:pt x="35" y="16"/>
                </a:lnTo>
                <a:lnTo>
                  <a:pt x="33" y="9"/>
                </a:lnTo>
                <a:lnTo>
                  <a:pt x="29" y="4"/>
                </a:lnTo>
                <a:lnTo>
                  <a:pt x="24" y="0"/>
                </a:lnTo>
                <a:lnTo>
                  <a:pt x="1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6" name="Freeform 384"/>
          <p:cNvSpPr>
            <a:spLocks noEditPoints="1"/>
          </p:cNvSpPr>
          <p:nvPr/>
        </p:nvSpPr>
        <p:spPr bwMode="auto">
          <a:xfrm>
            <a:off x="3168650" y="3065463"/>
            <a:ext cx="147638" cy="52387"/>
          </a:xfrm>
          <a:custGeom>
            <a:avLst/>
            <a:gdLst>
              <a:gd name="T0" fmla="*/ 2147483647 w 273"/>
              <a:gd name="T1" fmla="*/ 2147483647 h 97"/>
              <a:gd name="T2" fmla="*/ 2147483647 w 273"/>
              <a:gd name="T3" fmla="*/ 2147483647 h 97"/>
              <a:gd name="T4" fmla="*/ 2147483647 w 273"/>
              <a:gd name="T5" fmla="*/ 2147483647 h 97"/>
              <a:gd name="T6" fmla="*/ 2147483647 w 273"/>
              <a:gd name="T7" fmla="*/ 2147483647 h 97"/>
              <a:gd name="T8" fmla="*/ 2147483647 w 273"/>
              <a:gd name="T9" fmla="*/ 2147483647 h 97"/>
              <a:gd name="T10" fmla="*/ 2147483647 w 273"/>
              <a:gd name="T11" fmla="*/ 2147483647 h 97"/>
              <a:gd name="T12" fmla="*/ 2147483647 w 273"/>
              <a:gd name="T13" fmla="*/ 0 h 97"/>
              <a:gd name="T14" fmla="*/ 2147483647 w 273"/>
              <a:gd name="T15" fmla="*/ 0 h 97"/>
              <a:gd name="T16" fmla="*/ 2147483647 w 273"/>
              <a:gd name="T17" fmla="*/ 2147483647 h 97"/>
              <a:gd name="T18" fmla="*/ 2147483647 w 273"/>
              <a:gd name="T19" fmla="*/ 2147483647 h 97"/>
              <a:gd name="T20" fmla="*/ 2147483647 w 273"/>
              <a:gd name="T21" fmla="*/ 2147483647 h 97"/>
              <a:gd name="T22" fmla="*/ 2147483647 w 273"/>
              <a:gd name="T23" fmla="*/ 2147483647 h 97"/>
              <a:gd name="T24" fmla="*/ 2147483647 w 273"/>
              <a:gd name="T25" fmla="*/ 2147483647 h 97"/>
              <a:gd name="T26" fmla="*/ 0 w 273"/>
              <a:gd name="T27" fmla="*/ 2147483647 h 97"/>
              <a:gd name="T28" fmla="*/ 2147483647 w 273"/>
              <a:gd name="T29" fmla="*/ 2147483647 h 97"/>
              <a:gd name="T30" fmla="*/ 2147483647 w 273"/>
              <a:gd name="T31" fmla="*/ 2147483647 h 97"/>
              <a:gd name="T32" fmla="*/ 2147483647 w 273"/>
              <a:gd name="T33" fmla="*/ 2147483647 h 97"/>
              <a:gd name="T34" fmla="*/ 2147483647 w 273"/>
              <a:gd name="T35" fmla="*/ 2147483647 h 97"/>
              <a:gd name="T36" fmla="*/ 2147483647 w 273"/>
              <a:gd name="T37" fmla="*/ 2147483647 h 97"/>
              <a:gd name="T38" fmla="*/ 2147483647 w 273"/>
              <a:gd name="T39" fmla="*/ 2147483647 h 97"/>
              <a:gd name="T40" fmla="*/ 2147483647 w 273"/>
              <a:gd name="T41" fmla="*/ 2147483647 h 97"/>
              <a:gd name="T42" fmla="*/ 2147483647 w 273"/>
              <a:gd name="T43" fmla="*/ 2147483647 h 97"/>
              <a:gd name="T44" fmla="*/ 2147483647 w 273"/>
              <a:gd name="T45" fmla="*/ 2147483647 h 97"/>
              <a:gd name="T46" fmla="*/ 2147483647 w 273"/>
              <a:gd name="T47" fmla="*/ 2147483647 h 97"/>
              <a:gd name="T48" fmla="*/ 2147483647 w 273"/>
              <a:gd name="T49" fmla="*/ 2147483647 h 97"/>
              <a:gd name="T50" fmla="*/ 2147483647 w 273"/>
              <a:gd name="T51" fmla="*/ 2147483647 h 97"/>
              <a:gd name="T52" fmla="*/ 2147483647 w 273"/>
              <a:gd name="T53" fmla="*/ 2147483647 h 97"/>
              <a:gd name="T54" fmla="*/ 2147483647 w 273"/>
              <a:gd name="T55" fmla="*/ 2147483647 h 97"/>
              <a:gd name="T56" fmla="*/ 2147483647 w 273"/>
              <a:gd name="T57" fmla="*/ 2147483647 h 97"/>
              <a:gd name="T58" fmla="*/ 2147483647 w 273"/>
              <a:gd name="T59" fmla="*/ 2147483647 h 97"/>
              <a:gd name="T60" fmla="*/ 2147483647 w 273"/>
              <a:gd name="T61" fmla="*/ 2147483647 h 97"/>
              <a:gd name="T62" fmla="*/ 2147483647 w 273"/>
              <a:gd name="T63" fmla="*/ 2147483647 h 97"/>
              <a:gd name="T64" fmla="*/ 2147483647 w 273"/>
              <a:gd name="T65" fmla="*/ 2147483647 h 97"/>
              <a:gd name="T66" fmla="*/ 2147483647 w 273"/>
              <a:gd name="T67" fmla="*/ 2147483647 h 97"/>
              <a:gd name="T68" fmla="*/ 2147483647 w 273"/>
              <a:gd name="T69" fmla="*/ 2147483647 h 97"/>
              <a:gd name="T70" fmla="*/ 2147483647 w 273"/>
              <a:gd name="T71" fmla="*/ 2147483647 h 97"/>
              <a:gd name="T72" fmla="*/ 2147483647 w 273"/>
              <a:gd name="T73" fmla="*/ 2147483647 h 97"/>
              <a:gd name="T74" fmla="*/ 2147483647 w 273"/>
              <a:gd name="T75" fmla="*/ 2147483647 h 97"/>
              <a:gd name="T76" fmla="*/ 2147483647 w 273"/>
              <a:gd name="T77" fmla="*/ 2147483647 h 97"/>
              <a:gd name="T78" fmla="*/ 2147483647 w 273"/>
              <a:gd name="T79" fmla="*/ 2147483647 h 97"/>
              <a:gd name="T80" fmla="*/ 2147483647 w 273"/>
              <a:gd name="T81" fmla="*/ 2147483647 h 97"/>
              <a:gd name="T82" fmla="*/ 2147483647 w 273"/>
              <a:gd name="T83" fmla="*/ 2147483647 h 97"/>
              <a:gd name="T84" fmla="*/ 2147483647 w 273"/>
              <a:gd name="T85" fmla="*/ 2147483647 h 97"/>
              <a:gd name="T86" fmla="*/ 2147483647 w 273"/>
              <a:gd name="T87" fmla="*/ 2147483647 h 97"/>
              <a:gd name="T88" fmla="*/ 2147483647 w 273"/>
              <a:gd name="T89" fmla="*/ 2147483647 h 97"/>
              <a:gd name="T90" fmla="*/ 2147483647 w 273"/>
              <a:gd name="T91" fmla="*/ 2147483647 h 97"/>
              <a:gd name="T92" fmla="*/ 2147483647 w 273"/>
              <a:gd name="T93" fmla="*/ 2147483647 h 97"/>
              <a:gd name="T94" fmla="*/ 2147483647 w 273"/>
              <a:gd name="T95" fmla="*/ 2147483647 h 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97">
                <a:moveTo>
                  <a:pt x="272" y="72"/>
                </a:moveTo>
                <a:lnTo>
                  <a:pt x="272" y="72"/>
                </a:lnTo>
                <a:lnTo>
                  <a:pt x="270" y="65"/>
                </a:lnTo>
                <a:lnTo>
                  <a:pt x="266" y="60"/>
                </a:lnTo>
                <a:lnTo>
                  <a:pt x="262" y="56"/>
                </a:lnTo>
                <a:lnTo>
                  <a:pt x="257" y="52"/>
                </a:lnTo>
                <a:lnTo>
                  <a:pt x="246" y="44"/>
                </a:lnTo>
                <a:lnTo>
                  <a:pt x="232" y="38"/>
                </a:lnTo>
                <a:lnTo>
                  <a:pt x="218" y="34"/>
                </a:lnTo>
                <a:lnTo>
                  <a:pt x="207" y="31"/>
                </a:lnTo>
                <a:lnTo>
                  <a:pt x="191" y="30"/>
                </a:lnTo>
                <a:lnTo>
                  <a:pt x="173" y="14"/>
                </a:lnTo>
                <a:lnTo>
                  <a:pt x="161" y="4"/>
                </a:lnTo>
                <a:lnTo>
                  <a:pt x="153" y="0"/>
                </a:lnTo>
                <a:lnTo>
                  <a:pt x="150" y="0"/>
                </a:lnTo>
                <a:lnTo>
                  <a:pt x="106" y="0"/>
                </a:lnTo>
                <a:lnTo>
                  <a:pt x="90" y="0"/>
                </a:lnTo>
                <a:lnTo>
                  <a:pt x="76" y="3"/>
                </a:lnTo>
                <a:lnTo>
                  <a:pt x="64" y="7"/>
                </a:lnTo>
                <a:lnTo>
                  <a:pt x="53" y="11"/>
                </a:lnTo>
                <a:lnTo>
                  <a:pt x="44" y="16"/>
                </a:lnTo>
                <a:lnTo>
                  <a:pt x="35" y="23"/>
                </a:lnTo>
                <a:lnTo>
                  <a:pt x="29" y="29"/>
                </a:lnTo>
                <a:lnTo>
                  <a:pt x="22" y="35"/>
                </a:lnTo>
                <a:lnTo>
                  <a:pt x="12" y="49"/>
                </a:lnTo>
                <a:lnTo>
                  <a:pt x="5" y="61"/>
                </a:lnTo>
                <a:lnTo>
                  <a:pt x="1" y="72"/>
                </a:lnTo>
                <a:lnTo>
                  <a:pt x="0" y="79"/>
                </a:lnTo>
                <a:lnTo>
                  <a:pt x="1" y="83"/>
                </a:lnTo>
                <a:lnTo>
                  <a:pt x="3" y="87"/>
                </a:lnTo>
                <a:lnTo>
                  <a:pt x="8" y="90"/>
                </a:lnTo>
                <a:lnTo>
                  <a:pt x="15" y="93"/>
                </a:lnTo>
                <a:lnTo>
                  <a:pt x="27" y="94"/>
                </a:lnTo>
                <a:lnTo>
                  <a:pt x="33" y="94"/>
                </a:lnTo>
                <a:lnTo>
                  <a:pt x="33" y="87"/>
                </a:lnTo>
                <a:lnTo>
                  <a:pt x="33" y="83"/>
                </a:lnTo>
                <a:lnTo>
                  <a:pt x="34" y="78"/>
                </a:lnTo>
                <a:lnTo>
                  <a:pt x="37" y="74"/>
                </a:lnTo>
                <a:lnTo>
                  <a:pt x="40" y="70"/>
                </a:lnTo>
                <a:lnTo>
                  <a:pt x="44" y="67"/>
                </a:lnTo>
                <a:lnTo>
                  <a:pt x="48" y="64"/>
                </a:lnTo>
                <a:lnTo>
                  <a:pt x="53" y="63"/>
                </a:lnTo>
                <a:lnTo>
                  <a:pt x="57" y="63"/>
                </a:lnTo>
                <a:lnTo>
                  <a:pt x="63" y="63"/>
                </a:lnTo>
                <a:lnTo>
                  <a:pt x="68" y="64"/>
                </a:lnTo>
                <a:lnTo>
                  <a:pt x="72" y="67"/>
                </a:lnTo>
                <a:lnTo>
                  <a:pt x="75" y="70"/>
                </a:lnTo>
                <a:lnTo>
                  <a:pt x="79" y="74"/>
                </a:lnTo>
                <a:lnTo>
                  <a:pt x="81" y="78"/>
                </a:lnTo>
                <a:lnTo>
                  <a:pt x="83" y="83"/>
                </a:lnTo>
                <a:lnTo>
                  <a:pt x="83" y="87"/>
                </a:lnTo>
                <a:lnTo>
                  <a:pt x="82" y="94"/>
                </a:lnTo>
                <a:lnTo>
                  <a:pt x="188" y="97"/>
                </a:lnTo>
                <a:lnTo>
                  <a:pt x="187" y="90"/>
                </a:lnTo>
                <a:lnTo>
                  <a:pt x="187" y="85"/>
                </a:lnTo>
                <a:lnTo>
                  <a:pt x="188" y="79"/>
                </a:lnTo>
                <a:lnTo>
                  <a:pt x="191" y="75"/>
                </a:lnTo>
                <a:lnTo>
                  <a:pt x="194" y="71"/>
                </a:lnTo>
                <a:lnTo>
                  <a:pt x="198" y="68"/>
                </a:lnTo>
                <a:lnTo>
                  <a:pt x="202" y="65"/>
                </a:lnTo>
                <a:lnTo>
                  <a:pt x="207" y="64"/>
                </a:lnTo>
                <a:lnTo>
                  <a:pt x="213" y="64"/>
                </a:lnTo>
                <a:lnTo>
                  <a:pt x="217" y="64"/>
                </a:lnTo>
                <a:lnTo>
                  <a:pt x="222" y="65"/>
                </a:lnTo>
                <a:lnTo>
                  <a:pt x="227" y="68"/>
                </a:lnTo>
                <a:lnTo>
                  <a:pt x="231" y="71"/>
                </a:lnTo>
                <a:lnTo>
                  <a:pt x="233" y="75"/>
                </a:lnTo>
                <a:lnTo>
                  <a:pt x="236" y="79"/>
                </a:lnTo>
                <a:lnTo>
                  <a:pt x="237" y="85"/>
                </a:lnTo>
                <a:lnTo>
                  <a:pt x="237" y="90"/>
                </a:lnTo>
                <a:lnTo>
                  <a:pt x="236" y="97"/>
                </a:lnTo>
                <a:lnTo>
                  <a:pt x="247" y="97"/>
                </a:lnTo>
                <a:lnTo>
                  <a:pt x="248" y="97"/>
                </a:lnTo>
                <a:lnTo>
                  <a:pt x="255" y="97"/>
                </a:lnTo>
                <a:lnTo>
                  <a:pt x="261" y="95"/>
                </a:lnTo>
                <a:lnTo>
                  <a:pt x="266" y="93"/>
                </a:lnTo>
                <a:lnTo>
                  <a:pt x="269" y="89"/>
                </a:lnTo>
                <a:lnTo>
                  <a:pt x="272" y="83"/>
                </a:lnTo>
                <a:lnTo>
                  <a:pt x="273" y="78"/>
                </a:lnTo>
                <a:lnTo>
                  <a:pt x="272" y="72"/>
                </a:lnTo>
                <a:close/>
                <a:moveTo>
                  <a:pt x="102" y="31"/>
                </a:moveTo>
                <a:lnTo>
                  <a:pt x="63" y="31"/>
                </a:lnTo>
                <a:lnTo>
                  <a:pt x="66" y="23"/>
                </a:lnTo>
                <a:lnTo>
                  <a:pt x="71" y="18"/>
                </a:lnTo>
                <a:lnTo>
                  <a:pt x="76" y="14"/>
                </a:lnTo>
                <a:lnTo>
                  <a:pt x="83" y="10"/>
                </a:lnTo>
                <a:lnTo>
                  <a:pt x="96" y="5"/>
                </a:lnTo>
                <a:lnTo>
                  <a:pt x="101" y="4"/>
                </a:lnTo>
                <a:lnTo>
                  <a:pt x="102" y="4"/>
                </a:lnTo>
                <a:lnTo>
                  <a:pt x="102" y="31"/>
                </a:lnTo>
                <a:close/>
                <a:moveTo>
                  <a:pt x="111" y="31"/>
                </a:moveTo>
                <a:lnTo>
                  <a:pt x="111" y="4"/>
                </a:lnTo>
                <a:lnTo>
                  <a:pt x="150" y="4"/>
                </a:lnTo>
                <a:lnTo>
                  <a:pt x="162" y="12"/>
                </a:lnTo>
                <a:lnTo>
                  <a:pt x="173" y="22"/>
                </a:lnTo>
                <a:lnTo>
                  <a:pt x="183" y="31"/>
                </a:lnTo>
                <a:lnTo>
                  <a:pt x="111" y="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7" name="Freeform 385"/>
          <p:cNvSpPr>
            <a:spLocks/>
          </p:cNvSpPr>
          <p:nvPr/>
        </p:nvSpPr>
        <p:spPr bwMode="auto">
          <a:xfrm>
            <a:off x="3190875" y="3103563"/>
            <a:ext cx="17463" cy="19050"/>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2147483647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4">
                <a:moveTo>
                  <a:pt x="16" y="0"/>
                </a:moveTo>
                <a:lnTo>
                  <a:pt x="16" y="0"/>
                </a:lnTo>
                <a:lnTo>
                  <a:pt x="10" y="1"/>
                </a:lnTo>
                <a:lnTo>
                  <a:pt x="5" y="5"/>
                </a:lnTo>
                <a:lnTo>
                  <a:pt x="1" y="11"/>
                </a:lnTo>
                <a:lnTo>
                  <a:pt x="0" y="16"/>
                </a:lnTo>
                <a:lnTo>
                  <a:pt x="1" y="23"/>
                </a:lnTo>
                <a:lnTo>
                  <a:pt x="5" y="29"/>
                </a:lnTo>
                <a:lnTo>
                  <a:pt x="10" y="33"/>
                </a:lnTo>
                <a:lnTo>
                  <a:pt x="16" y="34"/>
                </a:lnTo>
                <a:lnTo>
                  <a:pt x="23" y="33"/>
                </a:lnTo>
                <a:lnTo>
                  <a:pt x="29" y="29"/>
                </a:lnTo>
                <a:lnTo>
                  <a:pt x="31" y="23"/>
                </a:lnTo>
                <a:lnTo>
                  <a:pt x="33" y="16"/>
                </a:lnTo>
                <a:lnTo>
                  <a:pt x="31" y="11"/>
                </a:lnTo>
                <a:lnTo>
                  <a:pt x="29"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8" name="Freeform 386"/>
          <p:cNvSpPr>
            <a:spLocks/>
          </p:cNvSpPr>
          <p:nvPr/>
        </p:nvSpPr>
        <p:spPr bwMode="auto">
          <a:xfrm>
            <a:off x="3275013" y="3103563"/>
            <a:ext cx="19050"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2147483647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34">
                <a:moveTo>
                  <a:pt x="18" y="0"/>
                </a:moveTo>
                <a:lnTo>
                  <a:pt x="18" y="0"/>
                </a:lnTo>
                <a:lnTo>
                  <a:pt x="11" y="1"/>
                </a:lnTo>
                <a:lnTo>
                  <a:pt x="6" y="5"/>
                </a:lnTo>
                <a:lnTo>
                  <a:pt x="2" y="11"/>
                </a:lnTo>
                <a:lnTo>
                  <a:pt x="0" y="16"/>
                </a:lnTo>
                <a:lnTo>
                  <a:pt x="2" y="23"/>
                </a:lnTo>
                <a:lnTo>
                  <a:pt x="6" y="29"/>
                </a:lnTo>
                <a:lnTo>
                  <a:pt x="11" y="33"/>
                </a:lnTo>
                <a:lnTo>
                  <a:pt x="18" y="34"/>
                </a:lnTo>
                <a:lnTo>
                  <a:pt x="23" y="33"/>
                </a:lnTo>
                <a:lnTo>
                  <a:pt x="29" y="29"/>
                </a:lnTo>
                <a:lnTo>
                  <a:pt x="33" y="23"/>
                </a:lnTo>
                <a:lnTo>
                  <a:pt x="34" y="16"/>
                </a:lnTo>
                <a:lnTo>
                  <a:pt x="33" y="11"/>
                </a:lnTo>
                <a:lnTo>
                  <a:pt x="29" y="5"/>
                </a:lnTo>
                <a:lnTo>
                  <a:pt x="23" y="1"/>
                </a:lnTo>
                <a:lnTo>
                  <a:pt x="18"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69" name="Freeform 387"/>
          <p:cNvSpPr>
            <a:spLocks noEditPoints="1"/>
          </p:cNvSpPr>
          <p:nvPr/>
        </p:nvSpPr>
        <p:spPr bwMode="auto">
          <a:xfrm>
            <a:off x="3759200" y="3055938"/>
            <a:ext cx="147638" cy="57150"/>
          </a:xfrm>
          <a:custGeom>
            <a:avLst/>
            <a:gdLst>
              <a:gd name="T0" fmla="*/ 2147483647 w 273"/>
              <a:gd name="T1" fmla="*/ 2147483647 h 107"/>
              <a:gd name="T2" fmla="*/ 2147483647 w 273"/>
              <a:gd name="T3" fmla="*/ 2147483647 h 107"/>
              <a:gd name="T4" fmla="*/ 2147483647 w 273"/>
              <a:gd name="T5" fmla="*/ 2147483647 h 107"/>
              <a:gd name="T6" fmla="*/ 2147483647 w 273"/>
              <a:gd name="T7" fmla="*/ 2147483647 h 107"/>
              <a:gd name="T8" fmla="*/ 2147483647 w 273"/>
              <a:gd name="T9" fmla="*/ 2147483647 h 107"/>
              <a:gd name="T10" fmla="*/ 2147483647 w 273"/>
              <a:gd name="T11" fmla="*/ 0 h 107"/>
              <a:gd name="T12" fmla="*/ 2147483647 w 273"/>
              <a:gd name="T13" fmla="*/ 2147483647 h 107"/>
              <a:gd name="T14" fmla="*/ 2147483647 w 273"/>
              <a:gd name="T15" fmla="*/ 2147483647 h 107"/>
              <a:gd name="T16" fmla="*/ 2147483647 w 273"/>
              <a:gd name="T17" fmla="*/ 2147483647 h 107"/>
              <a:gd name="T18" fmla="*/ 2147483647 w 273"/>
              <a:gd name="T19" fmla="*/ 2147483647 h 107"/>
              <a:gd name="T20" fmla="*/ 2147483647 w 273"/>
              <a:gd name="T21" fmla="*/ 2147483647 h 107"/>
              <a:gd name="T22" fmla="*/ 0 w 273"/>
              <a:gd name="T23" fmla="*/ 2147483647 h 107"/>
              <a:gd name="T24" fmla="*/ 2147483647 w 273"/>
              <a:gd name="T25" fmla="*/ 2147483647 h 107"/>
              <a:gd name="T26" fmla="*/ 2147483647 w 273"/>
              <a:gd name="T27" fmla="*/ 2147483647 h 107"/>
              <a:gd name="T28" fmla="*/ 2147483647 w 273"/>
              <a:gd name="T29" fmla="*/ 2147483647 h 107"/>
              <a:gd name="T30" fmla="*/ 2147483647 w 273"/>
              <a:gd name="T31" fmla="*/ 2147483647 h 107"/>
              <a:gd name="T32" fmla="*/ 2147483647 w 273"/>
              <a:gd name="T33" fmla="*/ 2147483647 h 107"/>
              <a:gd name="T34" fmla="*/ 2147483647 w 273"/>
              <a:gd name="T35" fmla="*/ 2147483647 h 107"/>
              <a:gd name="T36" fmla="*/ 2147483647 w 273"/>
              <a:gd name="T37" fmla="*/ 2147483647 h 107"/>
              <a:gd name="T38" fmla="*/ 2147483647 w 273"/>
              <a:gd name="T39" fmla="*/ 2147483647 h 107"/>
              <a:gd name="T40" fmla="*/ 2147483647 w 273"/>
              <a:gd name="T41" fmla="*/ 2147483647 h 107"/>
              <a:gd name="T42" fmla="*/ 2147483647 w 273"/>
              <a:gd name="T43" fmla="*/ 2147483647 h 107"/>
              <a:gd name="T44" fmla="*/ 2147483647 w 273"/>
              <a:gd name="T45" fmla="*/ 2147483647 h 107"/>
              <a:gd name="T46" fmla="*/ 2147483647 w 273"/>
              <a:gd name="T47" fmla="*/ 2147483647 h 107"/>
              <a:gd name="T48" fmla="*/ 2147483647 w 273"/>
              <a:gd name="T49" fmla="*/ 2147483647 h 107"/>
              <a:gd name="T50" fmla="*/ 2147483647 w 273"/>
              <a:gd name="T51" fmla="*/ 2147483647 h 107"/>
              <a:gd name="T52" fmla="*/ 2147483647 w 273"/>
              <a:gd name="T53" fmla="*/ 2147483647 h 107"/>
              <a:gd name="T54" fmla="*/ 2147483647 w 273"/>
              <a:gd name="T55" fmla="*/ 2147483647 h 107"/>
              <a:gd name="T56" fmla="*/ 2147483647 w 273"/>
              <a:gd name="T57" fmla="*/ 2147483647 h 107"/>
              <a:gd name="T58" fmla="*/ 2147483647 w 273"/>
              <a:gd name="T59" fmla="*/ 2147483647 h 107"/>
              <a:gd name="T60" fmla="*/ 2147483647 w 273"/>
              <a:gd name="T61" fmla="*/ 2147483647 h 107"/>
              <a:gd name="T62" fmla="*/ 2147483647 w 273"/>
              <a:gd name="T63" fmla="*/ 2147483647 h 107"/>
              <a:gd name="T64" fmla="*/ 2147483647 w 273"/>
              <a:gd name="T65" fmla="*/ 2147483647 h 107"/>
              <a:gd name="T66" fmla="*/ 2147483647 w 273"/>
              <a:gd name="T67" fmla="*/ 2147483647 h 107"/>
              <a:gd name="T68" fmla="*/ 2147483647 w 273"/>
              <a:gd name="T69" fmla="*/ 2147483647 h 107"/>
              <a:gd name="T70" fmla="*/ 2147483647 w 273"/>
              <a:gd name="T71" fmla="*/ 2147483647 h 107"/>
              <a:gd name="T72" fmla="*/ 2147483647 w 273"/>
              <a:gd name="T73" fmla="*/ 2147483647 h 107"/>
              <a:gd name="T74" fmla="*/ 2147483647 w 273"/>
              <a:gd name="T75" fmla="*/ 2147483647 h 107"/>
              <a:gd name="T76" fmla="*/ 2147483647 w 273"/>
              <a:gd name="T77" fmla="*/ 2147483647 h 107"/>
              <a:gd name="T78" fmla="*/ 2147483647 w 273"/>
              <a:gd name="T79" fmla="*/ 2147483647 h 107"/>
              <a:gd name="T80" fmla="*/ 2147483647 w 273"/>
              <a:gd name="T81" fmla="*/ 2147483647 h 107"/>
              <a:gd name="T82" fmla="*/ 2147483647 w 273"/>
              <a:gd name="T83" fmla="*/ 2147483647 h 107"/>
              <a:gd name="T84" fmla="*/ 2147483647 w 273"/>
              <a:gd name="T85" fmla="*/ 2147483647 h 107"/>
              <a:gd name="T86" fmla="*/ 2147483647 w 273"/>
              <a:gd name="T87" fmla="*/ 2147483647 h 107"/>
              <a:gd name="T88" fmla="*/ 2147483647 w 273"/>
              <a:gd name="T89" fmla="*/ 2147483647 h 107"/>
              <a:gd name="T90" fmla="*/ 2147483647 w 273"/>
              <a:gd name="T91" fmla="*/ 2147483647 h 107"/>
              <a:gd name="T92" fmla="*/ 2147483647 w 273"/>
              <a:gd name="T93" fmla="*/ 2147483647 h 107"/>
              <a:gd name="T94" fmla="*/ 2147483647 w 273"/>
              <a:gd name="T95" fmla="*/ 2147483647 h 107"/>
              <a:gd name="T96" fmla="*/ 2147483647 w 273"/>
              <a:gd name="T97" fmla="*/ 2147483647 h 107"/>
              <a:gd name="T98" fmla="*/ 2147483647 w 273"/>
              <a:gd name="T99" fmla="*/ 2147483647 h 107"/>
              <a:gd name="T100" fmla="*/ 2147483647 w 273"/>
              <a:gd name="T101" fmla="*/ 2147483647 h 107"/>
              <a:gd name="T102" fmla="*/ 2147483647 w 273"/>
              <a:gd name="T103" fmla="*/ 2147483647 h 107"/>
              <a:gd name="T104" fmla="*/ 2147483647 w 273"/>
              <a:gd name="T105" fmla="*/ 2147483647 h 107"/>
              <a:gd name="T106" fmla="*/ 2147483647 w 273"/>
              <a:gd name="T107" fmla="*/ 2147483647 h 107"/>
              <a:gd name="T108" fmla="*/ 2147483647 w 273"/>
              <a:gd name="T109" fmla="*/ 2147483647 h 10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107">
                <a:moveTo>
                  <a:pt x="265" y="82"/>
                </a:moveTo>
                <a:lnTo>
                  <a:pt x="265" y="82"/>
                </a:lnTo>
                <a:lnTo>
                  <a:pt x="265" y="75"/>
                </a:lnTo>
                <a:lnTo>
                  <a:pt x="265" y="59"/>
                </a:lnTo>
                <a:lnTo>
                  <a:pt x="263" y="48"/>
                </a:lnTo>
                <a:lnTo>
                  <a:pt x="259" y="37"/>
                </a:lnTo>
                <a:lnTo>
                  <a:pt x="254" y="28"/>
                </a:lnTo>
                <a:lnTo>
                  <a:pt x="247" y="18"/>
                </a:lnTo>
                <a:lnTo>
                  <a:pt x="239" y="11"/>
                </a:lnTo>
                <a:lnTo>
                  <a:pt x="231" y="4"/>
                </a:lnTo>
                <a:lnTo>
                  <a:pt x="221" y="2"/>
                </a:lnTo>
                <a:lnTo>
                  <a:pt x="211" y="0"/>
                </a:lnTo>
                <a:lnTo>
                  <a:pt x="52" y="0"/>
                </a:lnTo>
                <a:lnTo>
                  <a:pt x="42" y="2"/>
                </a:lnTo>
                <a:lnTo>
                  <a:pt x="33" y="4"/>
                </a:lnTo>
                <a:lnTo>
                  <a:pt x="26" y="8"/>
                </a:lnTo>
                <a:lnTo>
                  <a:pt x="19" y="14"/>
                </a:lnTo>
                <a:lnTo>
                  <a:pt x="12" y="21"/>
                </a:lnTo>
                <a:lnTo>
                  <a:pt x="8" y="29"/>
                </a:lnTo>
                <a:lnTo>
                  <a:pt x="5" y="37"/>
                </a:lnTo>
                <a:lnTo>
                  <a:pt x="5" y="47"/>
                </a:lnTo>
                <a:lnTo>
                  <a:pt x="4" y="83"/>
                </a:lnTo>
                <a:lnTo>
                  <a:pt x="1" y="88"/>
                </a:lnTo>
                <a:lnTo>
                  <a:pt x="0" y="94"/>
                </a:lnTo>
                <a:lnTo>
                  <a:pt x="0" y="98"/>
                </a:lnTo>
                <a:lnTo>
                  <a:pt x="3" y="103"/>
                </a:lnTo>
                <a:lnTo>
                  <a:pt x="7" y="105"/>
                </a:lnTo>
                <a:lnTo>
                  <a:pt x="12" y="107"/>
                </a:lnTo>
                <a:lnTo>
                  <a:pt x="31" y="107"/>
                </a:lnTo>
                <a:lnTo>
                  <a:pt x="31" y="103"/>
                </a:lnTo>
                <a:lnTo>
                  <a:pt x="31" y="98"/>
                </a:lnTo>
                <a:lnTo>
                  <a:pt x="33" y="94"/>
                </a:lnTo>
                <a:lnTo>
                  <a:pt x="34" y="90"/>
                </a:lnTo>
                <a:lnTo>
                  <a:pt x="37" y="86"/>
                </a:lnTo>
                <a:lnTo>
                  <a:pt x="41" y="83"/>
                </a:lnTo>
                <a:lnTo>
                  <a:pt x="45" y="82"/>
                </a:lnTo>
                <a:lnTo>
                  <a:pt x="49" y="81"/>
                </a:lnTo>
                <a:lnTo>
                  <a:pt x="53" y="81"/>
                </a:lnTo>
                <a:lnTo>
                  <a:pt x="59" y="81"/>
                </a:lnTo>
                <a:lnTo>
                  <a:pt x="63" y="82"/>
                </a:lnTo>
                <a:lnTo>
                  <a:pt x="67" y="83"/>
                </a:lnTo>
                <a:lnTo>
                  <a:pt x="70" y="86"/>
                </a:lnTo>
                <a:lnTo>
                  <a:pt x="72" y="90"/>
                </a:lnTo>
                <a:lnTo>
                  <a:pt x="75" y="94"/>
                </a:lnTo>
                <a:lnTo>
                  <a:pt x="76" y="98"/>
                </a:lnTo>
                <a:lnTo>
                  <a:pt x="76" y="103"/>
                </a:lnTo>
                <a:lnTo>
                  <a:pt x="76" y="107"/>
                </a:lnTo>
                <a:lnTo>
                  <a:pt x="203" y="107"/>
                </a:lnTo>
                <a:lnTo>
                  <a:pt x="203" y="104"/>
                </a:lnTo>
                <a:lnTo>
                  <a:pt x="203" y="100"/>
                </a:lnTo>
                <a:lnTo>
                  <a:pt x="205" y="96"/>
                </a:lnTo>
                <a:lnTo>
                  <a:pt x="206" y="92"/>
                </a:lnTo>
                <a:lnTo>
                  <a:pt x="210" y="88"/>
                </a:lnTo>
                <a:lnTo>
                  <a:pt x="213" y="85"/>
                </a:lnTo>
                <a:lnTo>
                  <a:pt x="217" y="83"/>
                </a:lnTo>
                <a:lnTo>
                  <a:pt x="221" y="82"/>
                </a:lnTo>
                <a:lnTo>
                  <a:pt x="225" y="82"/>
                </a:lnTo>
                <a:lnTo>
                  <a:pt x="231" y="82"/>
                </a:lnTo>
                <a:lnTo>
                  <a:pt x="235" y="83"/>
                </a:lnTo>
                <a:lnTo>
                  <a:pt x="239" y="85"/>
                </a:lnTo>
                <a:lnTo>
                  <a:pt x="242" y="88"/>
                </a:lnTo>
                <a:lnTo>
                  <a:pt x="244" y="92"/>
                </a:lnTo>
                <a:lnTo>
                  <a:pt x="247" y="96"/>
                </a:lnTo>
                <a:lnTo>
                  <a:pt x="248" y="100"/>
                </a:lnTo>
                <a:lnTo>
                  <a:pt x="248" y="104"/>
                </a:lnTo>
                <a:lnTo>
                  <a:pt x="248" y="107"/>
                </a:lnTo>
                <a:lnTo>
                  <a:pt x="261" y="107"/>
                </a:lnTo>
                <a:lnTo>
                  <a:pt x="265" y="105"/>
                </a:lnTo>
                <a:lnTo>
                  <a:pt x="269" y="103"/>
                </a:lnTo>
                <a:lnTo>
                  <a:pt x="272" y="98"/>
                </a:lnTo>
                <a:lnTo>
                  <a:pt x="273" y="94"/>
                </a:lnTo>
                <a:lnTo>
                  <a:pt x="272" y="90"/>
                </a:lnTo>
                <a:lnTo>
                  <a:pt x="270" y="86"/>
                </a:lnTo>
                <a:lnTo>
                  <a:pt x="267" y="83"/>
                </a:lnTo>
                <a:lnTo>
                  <a:pt x="265" y="82"/>
                </a:lnTo>
                <a:close/>
                <a:moveTo>
                  <a:pt x="98" y="41"/>
                </a:moveTo>
                <a:lnTo>
                  <a:pt x="53" y="41"/>
                </a:lnTo>
                <a:lnTo>
                  <a:pt x="46" y="40"/>
                </a:lnTo>
                <a:lnTo>
                  <a:pt x="41" y="37"/>
                </a:lnTo>
                <a:lnTo>
                  <a:pt x="37" y="30"/>
                </a:lnTo>
                <a:lnTo>
                  <a:pt x="35" y="23"/>
                </a:lnTo>
                <a:lnTo>
                  <a:pt x="37" y="17"/>
                </a:lnTo>
                <a:lnTo>
                  <a:pt x="41" y="11"/>
                </a:lnTo>
                <a:lnTo>
                  <a:pt x="46" y="7"/>
                </a:lnTo>
                <a:lnTo>
                  <a:pt x="53" y="6"/>
                </a:lnTo>
                <a:lnTo>
                  <a:pt x="98" y="6"/>
                </a:lnTo>
                <a:lnTo>
                  <a:pt x="98" y="41"/>
                </a:lnTo>
                <a:close/>
                <a:moveTo>
                  <a:pt x="145" y="43"/>
                </a:moveTo>
                <a:lnTo>
                  <a:pt x="109" y="43"/>
                </a:lnTo>
                <a:lnTo>
                  <a:pt x="109" y="6"/>
                </a:lnTo>
                <a:lnTo>
                  <a:pt x="145" y="6"/>
                </a:lnTo>
                <a:lnTo>
                  <a:pt x="145" y="43"/>
                </a:lnTo>
                <a:close/>
                <a:moveTo>
                  <a:pt x="190" y="43"/>
                </a:moveTo>
                <a:lnTo>
                  <a:pt x="154" y="43"/>
                </a:lnTo>
                <a:lnTo>
                  <a:pt x="154" y="6"/>
                </a:lnTo>
                <a:lnTo>
                  <a:pt x="190" y="6"/>
                </a:lnTo>
                <a:lnTo>
                  <a:pt x="190" y="43"/>
                </a:lnTo>
                <a:close/>
                <a:moveTo>
                  <a:pt x="199" y="43"/>
                </a:moveTo>
                <a:lnTo>
                  <a:pt x="199" y="6"/>
                </a:lnTo>
                <a:lnTo>
                  <a:pt x="210" y="6"/>
                </a:lnTo>
                <a:lnTo>
                  <a:pt x="217" y="6"/>
                </a:lnTo>
                <a:lnTo>
                  <a:pt x="224" y="8"/>
                </a:lnTo>
                <a:lnTo>
                  <a:pt x="231" y="11"/>
                </a:lnTo>
                <a:lnTo>
                  <a:pt x="236" y="15"/>
                </a:lnTo>
                <a:lnTo>
                  <a:pt x="242" y="21"/>
                </a:lnTo>
                <a:lnTo>
                  <a:pt x="247" y="28"/>
                </a:lnTo>
                <a:lnTo>
                  <a:pt x="251" y="34"/>
                </a:lnTo>
                <a:lnTo>
                  <a:pt x="255" y="41"/>
                </a:lnTo>
                <a:lnTo>
                  <a:pt x="255" y="43"/>
                </a:lnTo>
                <a:lnTo>
                  <a:pt x="199" y="4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0" name="Freeform 388"/>
          <p:cNvSpPr>
            <a:spLocks/>
          </p:cNvSpPr>
          <p:nvPr/>
        </p:nvSpPr>
        <p:spPr bwMode="auto">
          <a:xfrm>
            <a:off x="3779838" y="3101975"/>
            <a:ext cx="17462"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2147483647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34">
                <a:moveTo>
                  <a:pt x="16" y="0"/>
                </a:moveTo>
                <a:lnTo>
                  <a:pt x="16" y="0"/>
                </a:lnTo>
                <a:lnTo>
                  <a:pt x="9" y="2"/>
                </a:lnTo>
                <a:lnTo>
                  <a:pt x="5" y="6"/>
                </a:lnTo>
                <a:lnTo>
                  <a:pt x="1" y="10"/>
                </a:lnTo>
                <a:lnTo>
                  <a:pt x="0" y="17"/>
                </a:lnTo>
                <a:lnTo>
                  <a:pt x="1" y="23"/>
                </a:lnTo>
                <a:lnTo>
                  <a:pt x="5" y="29"/>
                </a:lnTo>
                <a:lnTo>
                  <a:pt x="9" y="33"/>
                </a:lnTo>
                <a:lnTo>
                  <a:pt x="16" y="34"/>
                </a:lnTo>
                <a:lnTo>
                  <a:pt x="23" y="33"/>
                </a:lnTo>
                <a:lnTo>
                  <a:pt x="28" y="29"/>
                </a:lnTo>
                <a:lnTo>
                  <a:pt x="33" y="23"/>
                </a:lnTo>
                <a:lnTo>
                  <a:pt x="34" y="17"/>
                </a:lnTo>
                <a:lnTo>
                  <a:pt x="33" y="10"/>
                </a:lnTo>
                <a:lnTo>
                  <a:pt x="28" y="6"/>
                </a:lnTo>
                <a:lnTo>
                  <a:pt x="23" y="2"/>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1" name="Freeform 389"/>
          <p:cNvSpPr>
            <a:spLocks/>
          </p:cNvSpPr>
          <p:nvPr/>
        </p:nvSpPr>
        <p:spPr bwMode="auto">
          <a:xfrm>
            <a:off x="3871913" y="3103563"/>
            <a:ext cx="19050" cy="17462"/>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2147483647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34">
                <a:moveTo>
                  <a:pt x="16" y="0"/>
                </a:moveTo>
                <a:lnTo>
                  <a:pt x="16" y="0"/>
                </a:lnTo>
                <a:lnTo>
                  <a:pt x="11" y="1"/>
                </a:lnTo>
                <a:lnTo>
                  <a:pt x="5" y="5"/>
                </a:lnTo>
                <a:lnTo>
                  <a:pt x="1" y="9"/>
                </a:lnTo>
                <a:lnTo>
                  <a:pt x="0" y="16"/>
                </a:lnTo>
                <a:lnTo>
                  <a:pt x="1" y="23"/>
                </a:lnTo>
                <a:lnTo>
                  <a:pt x="5" y="28"/>
                </a:lnTo>
                <a:lnTo>
                  <a:pt x="11" y="32"/>
                </a:lnTo>
                <a:lnTo>
                  <a:pt x="16" y="34"/>
                </a:lnTo>
                <a:lnTo>
                  <a:pt x="23" y="32"/>
                </a:lnTo>
                <a:lnTo>
                  <a:pt x="28" y="28"/>
                </a:lnTo>
                <a:lnTo>
                  <a:pt x="33" y="23"/>
                </a:lnTo>
                <a:lnTo>
                  <a:pt x="34" y="16"/>
                </a:lnTo>
                <a:lnTo>
                  <a:pt x="33" y="9"/>
                </a:lnTo>
                <a:lnTo>
                  <a:pt x="28" y="5"/>
                </a:lnTo>
                <a:lnTo>
                  <a:pt x="23" y="1"/>
                </a:lnTo>
                <a:lnTo>
                  <a:pt x="16"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2" name="Freeform 390"/>
          <p:cNvSpPr>
            <a:spLocks/>
          </p:cNvSpPr>
          <p:nvPr/>
        </p:nvSpPr>
        <p:spPr bwMode="auto">
          <a:xfrm>
            <a:off x="3771900" y="3570288"/>
            <a:ext cx="130175" cy="131762"/>
          </a:xfrm>
          <a:custGeom>
            <a:avLst/>
            <a:gdLst>
              <a:gd name="T0" fmla="*/ 2147483647 w 241"/>
              <a:gd name="T1" fmla="*/ 2147483647 h 246"/>
              <a:gd name="T2" fmla="*/ 2147483647 w 241"/>
              <a:gd name="T3" fmla="*/ 2147483647 h 246"/>
              <a:gd name="T4" fmla="*/ 2147483647 w 241"/>
              <a:gd name="T5" fmla="*/ 0 h 246"/>
              <a:gd name="T6" fmla="*/ 2147483647 w 241"/>
              <a:gd name="T7" fmla="*/ 2147483647 h 246"/>
              <a:gd name="T8" fmla="*/ 2147483647 w 241"/>
              <a:gd name="T9" fmla="*/ 2147483647 h 246"/>
              <a:gd name="T10" fmla="*/ 2147483647 w 241"/>
              <a:gd name="T11" fmla="*/ 2147483647 h 246"/>
              <a:gd name="T12" fmla="*/ 2147483647 w 241"/>
              <a:gd name="T13" fmla="*/ 2147483647 h 246"/>
              <a:gd name="T14" fmla="*/ 2147483647 w 241"/>
              <a:gd name="T15" fmla="*/ 2147483647 h 246"/>
              <a:gd name="T16" fmla="*/ 2147483647 w 241"/>
              <a:gd name="T17" fmla="*/ 2147483647 h 246"/>
              <a:gd name="T18" fmla="*/ 2147483647 w 241"/>
              <a:gd name="T19" fmla="*/ 2147483647 h 246"/>
              <a:gd name="T20" fmla="*/ 2147483647 w 241"/>
              <a:gd name="T21" fmla="*/ 2147483647 h 246"/>
              <a:gd name="T22" fmla="*/ 2147483647 w 241"/>
              <a:gd name="T23" fmla="*/ 2147483647 h 246"/>
              <a:gd name="T24" fmla="*/ 2147483647 w 241"/>
              <a:gd name="T25" fmla="*/ 2147483647 h 246"/>
              <a:gd name="T26" fmla="*/ 2147483647 w 241"/>
              <a:gd name="T27" fmla="*/ 2147483647 h 246"/>
              <a:gd name="T28" fmla="*/ 2147483647 w 241"/>
              <a:gd name="T29" fmla="*/ 2147483647 h 246"/>
              <a:gd name="T30" fmla="*/ 2147483647 w 241"/>
              <a:gd name="T31" fmla="*/ 2147483647 h 246"/>
              <a:gd name="T32" fmla="*/ 2147483647 w 241"/>
              <a:gd name="T33" fmla="*/ 2147483647 h 246"/>
              <a:gd name="T34" fmla="*/ 2147483647 w 241"/>
              <a:gd name="T35" fmla="*/ 2147483647 h 246"/>
              <a:gd name="T36" fmla="*/ 2147483647 w 241"/>
              <a:gd name="T37" fmla="*/ 2147483647 h 246"/>
              <a:gd name="T38" fmla="*/ 2147483647 w 241"/>
              <a:gd name="T39" fmla="*/ 2147483647 h 246"/>
              <a:gd name="T40" fmla="*/ 2147483647 w 241"/>
              <a:gd name="T41" fmla="*/ 2147483647 h 246"/>
              <a:gd name="T42" fmla="*/ 2147483647 w 241"/>
              <a:gd name="T43" fmla="*/ 2147483647 h 246"/>
              <a:gd name="T44" fmla="*/ 2147483647 w 241"/>
              <a:gd name="T45" fmla="*/ 2147483647 h 246"/>
              <a:gd name="T46" fmla="*/ 2147483647 w 241"/>
              <a:gd name="T47" fmla="*/ 2147483647 h 246"/>
              <a:gd name="T48" fmla="*/ 2147483647 w 241"/>
              <a:gd name="T49" fmla="*/ 2147483647 h 246"/>
              <a:gd name="T50" fmla="*/ 2147483647 w 241"/>
              <a:gd name="T51" fmla="*/ 2147483647 h 246"/>
              <a:gd name="T52" fmla="*/ 2147483647 w 241"/>
              <a:gd name="T53" fmla="*/ 2147483647 h 246"/>
              <a:gd name="T54" fmla="*/ 2147483647 w 241"/>
              <a:gd name="T55" fmla="*/ 2147483647 h 246"/>
              <a:gd name="T56" fmla="*/ 2147483647 w 241"/>
              <a:gd name="T57" fmla="*/ 2147483647 h 246"/>
              <a:gd name="T58" fmla="*/ 2147483647 w 241"/>
              <a:gd name="T59" fmla="*/ 2147483647 h 246"/>
              <a:gd name="T60" fmla="*/ 2147483647 w 241"/>
              <a:gd name="T61" fmla="*/ 2147483647 h 246"/>
              <a:gd name="T62" fmla="*/ 2147483647 w 241"/>
              <a:gd name="T63" fmla="*/ 2147483647 h 246"/>
              <a:gd name="T64" fmla="*/ 2147483647 w 241"/>
              <a:gd name="T65" fmla="*/ 2147483647 h 246"/>
              <a:gd name="T66" fmla="*/ 2147483647 w 241"/>
              <a:gd name="T67" fmla="*/ 2147483647 h 246"/>
              <a:gd name="T68" fmla="*/ 0 w 241"/>
              <a:gd name="T69" fmla="*/ 2147483647 h 246"/>
              <a:gd name="T70" fmla="*/ 0 w 241"/>
              <a:gd name="T71" fmla="*/ 2147483647 h 246"/>
              <a:gd name="T72" fmla="*/ 2147483647 w 241"/>
              <a:gd name="T73" fmla="*/ 2147483647 h 246"/>
              <a:gd name="T74" fmla="*/ 2147483647 w 241"/>
              <a:gd name="T75" fmla="*/ 2147483647 h 246"/>
              <a:gd name="T76" fmla="*/ 2147483647 w 241"/>
              <a:gd name="T77" fmla="*/ 2147483647 h 246"/>
              <a:gd name="T78" fmla="*/ 2147483647 w 241"/>
              <a:gd name="T79" fmla="*/ 2147483647 h 246"/>
              <a:gd name="T80" fmla="*/ 2147483647 w 241"/>
              <a:gd name="T81" fmla="*/ 2147483647 h 246"/>
              <a:gd name="T82" fmla="*/ 2147483647 w 241"/>
              <a:gd name="T83" fmla="*/ 2147483647 h 246"/>
              <a:gd name="T84" fmla="*/ 2147483647 w 241"/>
              <a:gd name="T85" fmla="*/ 2147483647 h 246"/>
              <a:gd name="T86" fmla="*/ 2147483647 w 241"/>
              <a:gd name="T87" fmla="*/ 2147483647 h 2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1" h="246">
                <a:moveTo>
                  <a:pt x="240" y="137"/>
                </a:moveTo>
                <a:lnTo>
                  <a:pt x="240" y="137"/>
                </a:lnTo>
                <a:lnTo>
                  <a:pt x="103" y="0"/>
                </a:lnTo>
                <a:lnTo>
                  <a:pt x="46" y="2"/>
                </a:lnTo>
                <a:lnTo>
                  <a:pt x="28" y="19"/>
                </a:lnTo>
                <a:lnTo>
                  <a:pt x="42" y="37"/>
                </a:lnTo>
                <a:lnTo>
                  <a:pt x="48" y="36"/>
                </a:lnTo>
                <a:lnTo>
                  <a:pt x="53" y="34"/>
                </a:lnTo>
                <a:lnTo>
                  <a:pt x="57" y="36"/>
                </a:lnTo>
                <a:lnTo>
                  <a:pt x="61" y="37"/>
                </a:lnTo>
                <a:lnTo>
                  <a:pt x="65" y="38"/>
                </a:lnTo>
                <a:lnTo>
                  <a:pt x="68" y="41"/>
                </a:lnTo>
                <a:lnTo>
                  <a:pt x="72" y="45"/>
                </a:lnTo>
                <a:lnTo>
                  <a:pt x="73" y="49"/>
                </a:lnTo>
                <a:lnTo>
                  <a:pt x="75" y="54"/>
                </a:lnTo>
                <a:lnTo>
                  <a:pt x="75" y="58"/>
                </a:lnTo>
                <a:lnTo>
                  <a:pt x="75" y="63"/>
                </a:lnTo>
                <a:lnTo>
                  <a:pt x="73" y="67"/>
                </a:lnTo>
                <a:lnTo>
                  <a:pt x="72" y="71"/>
                </a:lnTo>
                <a:lnTo>
                  <a:pt x="68" y="74"/>
                </a:lnTo>
                <a:lnTo>
                  <a:pt x="65" y="77"/>
                </a:lnTo>
                <a:lnTo>
                  <a:pt x="61" y="79"/>
                </a:lnTo>
                <a:lnTo>
                  <a:pt x="57" y="81"/>
                </a:lnTo>
                <a:lnTo>
                  <a:pt x="53" y="81"/>
                </a:lnTo>
                <a:lnTo>
                  <a:pt x="48" y="81"/>
                </a:lnTo>
                <a:lnTo>
                  <a:pt x="43" y="79"/>
                </a:lnTo>
                <a:lnTo>
                  <a:pt x="39" y="77"/>
                </a:lnTo>
                <a:lnTo>
                  <a:pt x="37" y="74"/>
                </a:lnTo>
                <a:lnTo>
                  <a:pt x="34" y="71"/>
                </a:lnTo>
                <a:lnTo>
                  <a:pt x="31" y="67"/>
                </a:lnTo>
                <a:lnTo>
                  <a:pt x="30" y="63"/>
                </a:lnTo>
                <a:lnTo>
                  <a:pt x="30" y="58"/>
                </a:lnTo>
                <a:lnTo>
                  <a:pt x="31" y="49"/>
                </a:lnTo>
                <a:lnTo>
                  <a:pt x="13" y="34"/>
                </a:lnTo>
                <a:lnTo>
                  <a:pt x="0" y="48"/>
                </a:lnTo>
                <a:lnTo>
                  <a:pt x="0" y="107"/>
                </a:lnTo>
                <a:lnTo>
                  <a:pt x="135" y="243"/>
                </a:lnTo>
                <a:lnTo>
                  <a:pt x="138" y="246"/>
                </a:lnTo>
                <a:lnTo>
                  <a:pt x="142" y="246"/>
                </a:lnTo>
                <a:lnTo>
                  <a:pt x="146" y="243"/>
                </a:lnTo>
                <a:lnTo>
                  <a:pt x="240" y="149"/>
                </a:lnTo>
                <a:lnTo>
                  <a:pt x="241" y="145"/>
                </a:lnTo>
                <a:lnTo>
                  <a:pt x="241" y="141"/>
                </a:lnTo>
                <a:lnTo>
                  <a:pt x="240" y="13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3" name="Freeform 391"/>
          <p:cNvSpPr>
            <a:spLocks/>
          </p:cNvSpPr>
          <p:nvPr/>
        </p:nvSpPr>
        <p:spPr bwMode="auto">
          <a:xfrm>
            <a:off x="3765550" y="3567113"/>
            <a:ext cx="30163" cy="31750"/>
          </a:xfrm>
          <a:custGeom>
            <a:avLst/>
            <a:gdLst>
              <a:gd name="T0" fmla="*/ 2147483647 w 56"/>
              <a:gd name="T1" fmla="*/ 2147483647 h 59"/>
              <a:gd name="T2" fmla="*/ 2147483647 w 56"/>
              <a:gd name="T3" fmla="*/ 2147483647 h 59"/>
              <a:gd name="T4" fmla="*/ 2147483647 w 56"/>
              <a:gd name="T5" fmla="*/ 2147483647 h 59"/>
              <a:gd name="T6" fmla="*/ 2147483647 w 56"/>
              <a:gd name="T7" fmla="*/ 2147483647 h 59"/>
              <a:gd name="T8" fmla="*/ 2147483647 w 56"/>
              <a:gd name="T9" fmla="*/ 2147483647 h 59"/>
              <a:gd name="T10" fmla="*/ 2147483647 w 56"/>
              <a:gd name="T11" fmla="*/ 2147483647 h 59"/>
              <a:gd name="T12" fmla="*/ 2147483647 w 56"/>
              <a:gd name="T13" fmla="*/ 2147483647 h 59"/>
              <a:gd name="T14" fmla="*/ 2147483647 w 56"/>
              <a:gd name="T15" fmla="*/ 0 h 59"/>
              <a:gd name="T16" fmla="*/ 2147483647 w 56"/>
              <a:gd name="T17" fmla="*/ 2147483647 h 59"/>
              <a:gd name="T18" fmla="*/ 2147483647 w 56"/>
              <a:gd name="T19" fmla="*/ 2147483647 h 59"/>
              <a:gd name="T20" fmla="*/ 0 w 56"/>
              <a:gd name="T21" fmla="*/ 2147483647 h 59"/>
              <a:gd name="T22" fmla="*/ 2147483647 w 56"/>
              <a:gd name="T23" fmla="*/ 2147483647 h 59"/>
              <a:gd name="T24" fmla="*/ 2147483647 w 56"/>
              <a:gd name="T25" fmla="*/ 2147483647 h 59"/>
              <a:gd name="T26" fmla="*/ 2147483647 w 56"/>
              <a:gd name="T27" fmla="*/ 2147483647 h 59"/>
              <a:gd name="T28" fmla="*/ 2147483647 w 56"/>
              <a:gd name="T29" fmla="*/ 2147483647 h 59"/>
              <a:gd name="T30" fmla="*/ 2147483647 w 56"/>
              <a:gd name="T31" fmla="*/ 2147483647 h 59"/>
              <a:gd name="T32" fmla="*/ 2147483647 w 56"/>
              <a:gd name="T33" fmla="*/ 2147483647 h 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59">
                <a:moveTo>
                  <a:pt x="56" y="59"/>
                </a:moveTo>
                <a:lnTo>
                  <a:pt x="56" y="59"/>
                </a:lnTo>
                <a:lnTo>
                  <a:pt x="56" y="56"/>
                </a:lnTo>
                <a:lnTo>
                  <a:pt x="54" y="52"/>
                </a:lnTo>
                <a:lnTo>
                  <a:pt x="46" y="39"/>
                </a:lnTo>
                <a:lnTo>
                  <a:pt x="31" y="22"/>
                </a:lnTo>
                <a:lnTo>
                  <a:pt x="12" y="1"/>
                </a:lnTo>
                <a:lnTo>
                  <a:pt x="8" y="0"/>
                </a:lnTo>
                <a:lnTo>
                  <a:pt x="5" y="1"/>
                </a:lnTo>
                <a:lnTo>
                  <a:pt x="1" y="3"/>
                </a:lnTo>
                <a:lnTo>
                  <a:pt x="0" y="7"/>
                </a:lnTo>
                <a:lnTo>
                  <a:pt x="1" y="11"/>
                </a:lnTo>
                <a:lnTo>
                  <a:pt x="16" y="26"/>
                </a:lnTo>
                <a:lnTo>
                  <a:pt x="31" y="42"/>
                </a:lnTo>
                <a:lnTo>
                  <a:pt x="46" y="54"/>
                </a:lnTo>
                <a:lnTo>
                  <a:pt x="52" y="57"/>
                </a:lnTo>
                <a:lnTo>
                  <a:pt x="56" y="5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4" name="Freeform 392"/>
          <p:cNvSpPr>
            <a:spLocks/>
          </p:cNvSpPr>
          <p:nvPr/>
        </p:nvSpPr>
        <p:spPr bwMode="auto">
          <a:xfrm>
            <a:off x="3776663" y="3643313"/>
            <a:ext cx="60325" cy="71437"/>
          </a:xfrm>
          <a:custGeom>
            <a:avLst/>
            <a:gdLst>
              <a:gd name="T0" fmla="*/ 0 w 111"/>
              <a:gd name="T1" fmla="*/ 0 h 133"/>
              <a:gd name="T2" fmla="*/ 2147483647 w 111"/>
              <a:gd name="T3" fmla="*/ 2147483647 h 133"/>
              <a:gd name="T4" fmla="*/ 2147483647 w 111"/>
              <a:gd name="T5" fmla="*/ 2147483647 h 133"/>
              <a:gd name="T6" fmla="*/ 2147483647 w 111"/>
              <a:gd name="T7" fmla="*/ 2147483647 h 133"/>
              <a:gd name="T8" fmla="*/ 2147483647 w 111"/>
              <a:gd name="T9" fmla="*/ 2147483647 h 133"/>
              <a:gd name="T10" fmla="*/ 2147483647 w 111"/>
              <a:gd name="T11" fmla="*/ 2147483647 h 133"/>
              <a:gd name="T12" fmla="*/ 0 w 111"/>
              <a:gd name="T13" fmla="*/ 0 h 1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 h="133">
                <a:moveTo>
                  <a:pt x="0" y="0"/>
                </a:moveTo>
                <a:lnTo>
                  <a:pt x="52" y="129"/>
                </a:lnTo>
                <a:lnTo>
                  <a:pt x="54" y="131"/>
                </a:lnTo>
                <a:lnTo>
                  <a:pt x="56" y="133"/>
                </a:lnTo>
                <a:lnTo>
                  <a:pt x="59" y="131"/>
                </a:lnTo>
                <a:lnTo>
                  <a:pt x="111" y="111"/>
                </a:lnTo>
                <a:lnTo>
                  <a:pt x="0"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5" name="Freeform 393"/>
          <p:cNvSpPr>
            <a:spLocks noEditPoints="1"/>
          </p:cNvSpPr>
          <p:nvPr/>
        </p:nvSpPr>
        <p:spPr bwMode="auto">
          <a:xfrm>
            <a:off x="5235575" y="4173538"/>
            <a:ext cx="147638" cy="117475"/>
          </a:xfrm>
          <a:custGeom>
            <a:avLst/>
            <a:gdLst>
              <a:gd name="T0" fmla="*/ 2147483647 w 273"/>
              <a:gd name="T1" fmla="*/ 2147483647 h 215"/>
              <a:gd name="T2" fmla="*/ 2147483647 w 273"/>
              <a:gd name="T3" fmla="*/ 2147483647 h 215"/>
              <a:gd name="T4" fmla="*/ 2147483647 w 273"/>
              <a:gd name="T5" fmla="*/ 2147483647 h 215"/>
              <a:gd name="T6" fmla="*/ 2147483647 w 273"/>
              <a:gd name="T7" fmla="*/ 2147483647 h 215"/>
              <a:gd name="T8" fmla="*/ 2147483647 w 273"/>
              <a:gd name="T9" fmla="*/ 2147483647 h 215"/>
              <a:gd name="T10" fmla="*/ 2147483647 w 273"/>
              <a:gd name="T11" fmla="*/ 2147483647 h 215"/>
              <a:gd name="T12" fmla="*/ 2147483647 w 273"/>
              <a:gd name="T13" fmla="*/ 2147483647 h 215"/>
              <a:gd name="T14" fmla="*/ 2147483647 w 273"/>
              <a:gd name="T15" fmla="*/ 2147483647 h 215"/>
              <a:gd name="T16" fmla="*/ 2147483647 w 273"/>
              <a:gd name="T17" fmla="*/ 0 h 215"/>
              <a:gd name="T18" fmla="*/ 2147483647 w 273"/>
              <a:gd name="T19" fmla="*/ 2147483647 h 215"/>
              <a:gd name="T20" fmla="*/ 2147483647 w 273"/>
              <a:gd name="T21" fmla="*/ 2147483647 h 215"/>
              <a:gd name="T22" fmla="*/ 2147483647 w 273"/>
              <a:gd name="T23" fmla="*/ 2147483647 h 215"/>
              <a:gd name="T24" fmla="*/ 2147483647 w 273"/>
              <a:gd name="T25" fmla="*/ 2147483647 h 215"/>
              <a:gd name="T26" fmla="*/ 2147483647 w 273"/>
              <a:gd name="T27" fmla="*/ 2147483647 h 215"/>
              <a:gd name="T28" fmla="*/ 0 w 273"/>
              <a:gd name="T29" fmla="*/ 2147483647 h 215"/>
              <a:gd name="T30" fmla="*/ 2147483647 w 273"/>
              <a:gd name="T31" fmla="*/ 2147483647 h 215"/>
              <a:gd name="T32" fmla="*/ 2147483647 w 273"/>
              <a:gd name="T33" fmla="*/ 2147483647 h 215"/>
              <a:gd name="T34" fmla="*/ 2147483647 w 273"/>
              <a:gd name="T35" fmla="*/ 2147483647 h 215"/>
              <a:gd name="T36" fmla="*/ 2147483647 w 273"/>
              <a:gd name="T37" fmla="*/ 2147483647 h 215"/>
              <a:gd name="T38" fmla="*/ 2147483647 w 273"/>
              <a:gd name="T39" fmla="*/ 2147483647 h 215"/>
              <a:gd name="T40" fmla="*/ 2147483647 w 273"/>
              <a:gd name="T41" fmla="*/ 2147483647 h 215"/>
              <a:gd name="T42" fmla="*/ 2147483647 w 273"/>
              <a:gd name="T43" fmla="*/ 2147483647 h 215"/>
              <a:gd name="T44" fmla="*/ 2147483647 w 273"/>
              <a:gd name="T45" fmla="*/ 2147483647 h 215"/>
              <a:gd name="T46" fmla="*/ 2147483647 w 273"/>
              <a:gd name="T47" fmla="*/ 2147483647 h 215"/>
              <a:gd name="T48" fmla="*/ 2147483647 w 273"/>
              <a:gd name="T49" fmla="*/ 2147483647 h 215"/>
              <a:gd name="T50" fmla="*/ 2147483647 w 273"/>
              <a:gd name="T51" fmla="*/ 2147483647 h 215"/>
              <a:gd name="T52" fmla="*/ 2147483647 w 273"/>
              <a:gd name="T53" fmla="*/ 2147483647 h 215"/>
              <a:gd name="T54" fmla="*/ 2147483647 w 273"/>
              <a:gd name="T55" fmla="*/ 2147483647 h 215"/>
              <a:gd name="T56" fmla="*/ 2147483647 w 273"/>
              <a:gd name="T57" fmla="*/ 2147483647 h 215"/>
              <a:gd name="T58" fmla="*/ 2147483647 w 273"/>
              <a:gd name="T59" fmla="*/ 2147483647 h 215"/>
              <a:gd name="T60" fmla="*/ 2147483647 w 273"/>
              <a:gd name="T61" fmla="*/ 2147483647 h 215"/>
              <a:gd name="T62" fmla="*/ 2147483647 w 273"/>
              <a:gd name="T63" fmla="*/ 2147483647 h 215"/>
              <a:gd name="T64" fmla="*/ 2147483647 w 273"/>
              <a:gd name="T65" fmla="*/ 2147483647 h 215"/>
              <a:gd name="T66" fmla="*/ 2147483647 w 273"/>
              <a:gd name="T67" fmla="*/ 2147483647 h 215"/>
              <a:gd name="T68" fmla="*/ 2147483647 w 273"/>
              <a:gd name="T69" fmla="*/ 2147483647 h 215"/>
              <a:gd name="T70" fmla="*/ 2147483647 w 273"/>
              <a:gd name="T71" fmla="*/ 2147483647 h 215"/>
              <a:gd name="T72" fmla="*/ 2147483647 w 273"/>
              <a:gd name="T73" fmla="*/ 2147483647 h 215"/>
              <a:gd name="T74" fmla="*/ 2147483647 w 273"/>
              <a:gd name="T75" fmla="*/ 2147483647 h 215"/>
              <a:gd name="T76" fmla="*/ 2147483647 w 273"/>
              <a:gd name="T77" fmla="*/ 2147483647 h 215"/>
              <a:gd name="T78" fmla="*/ 2147483647 w 273"/>
              <a:gd name="T79" fmla="*/ 2147483647 h 215"/>
              <a:gd name="T80" fmla="*/ 2147483647 w 273"/>
              <a:gd name="T81" fmla="*/ 2147483647 h 215"/>
              <a:gd name="T82" fmla="*/ 2147483647 w 273"/>
              <a:gd name="T83" fmla="*/ 2147483647 h 215"/>
              <a:gd name="T84" fmla="*/ 2147483647 w 273"/>
              <a:gd name="T85" fmla="*/ 2147483647 h 215"/>
              <a:gd name="T86" fmla="*/ 2147483647 w 273"/>
              <a:gd name="T87" fmla="*/ 2147483647 h 215"/>
              <a:gd name="T88" fmla="*/ 2147483647 w 273"/>
              <a:gd name="T89" fmla="*/ 2147483647 h 215"/>
              <a:gd name="T90" fmla="*/ 2147483647 w 273"/>
              <a:gd name="T91" fmla="*/ 2147483647 h 215"/>
              <a:gd name="T92" fmla="*/ 2147483647 w 273"/>
              <a:gd name="T93" fmla="*/ 2147483647 h 215"/>
              <a:gd name="T94" fmla="*/ 2147483647 w 273"/>
              <a:gd name="T95" fmla="*/ 2147483647 h 215"/>
              <a:gd name="T96" fmla="*/ 2147483647 w 273"/>
              <a:gd name="T97" fmla="*/ 2147483647 h 215"/>
              <a:gd name="T98" fmla="*/ 2147483647 w 273"/>
              <a:gd name="T99" fmla="*/ 2147483647 h 215"/>
              <a:gd name="T100" fmla="*/ 2147483647 w 273"/>
              <a:gd name="T101" fmla="*/ 2147483647 h 215"/>
              <a:gd name="T102" fmla="*/ 2147483647 w 273"/>
              <a:gd name="T103" fmla="*/ 2147483647 h 215"/>
              <a:gd name="T104" fmla="*/ 2147483647 w 273"/>
              <a:gd name="T105" fmla="*/ 2147483647 h 215"/>
              <a:gd name="T106" fmla="*/ 2147483647 w 273"/>
              <a:gd name="T107" fmla="*/ 2147483647 h 215"/>
              <a:gd name="T108" fmla="*/ 2147483647 w 273"/>
              <a:gd name="T109" fmla="*/ 2147483647 h 215"/>
              <a:gd name="T110" fmla="*/ 2147483647 w 273"/>
              <a:gd name="T111" fmla="*/ 2147483647 h 215"/>
              <a:gd name="T112" fmla="*/ 2147483647 w 273"/>
              <a:gd name="T113" fmla="*/ 2147483647 h 215"/>
              <a:gd name="T114" fmla="*/ 2147483647 w 273"/>
              <a:gd name="T115" fmla="*/ 2147483647 h 215"/>
              <a:gd name="T116" fmla="*/ 2147483647 w 273"/>
              <a:gd name="T117" fmla="*/ 2147483647 h 215"/>
              <a:gd name="T118" fmla="*/ 2147483647 w 273"/>
              <a:gd name="T119" fmla="*/ 2147483647 h 215"/>
              <a:gd name="T120" fmla="*/ 2147483647 w 273"/>
              <a:gd name="T121" fmla="*/ 2147483647 h 215"/>
              <a:gd name="T122" fmla="*/ 2147483647 w 273"/>
              <a:gd name="T123" fmla="*/ 2147483647 h 215"/>
              <a:gd name="T124" fmla="*/ 2147483647 w 273"/>
              <a:gd name="T125" fmla="*/ 2147483647 h 2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3" h="215">
                <a:moveTo>
                  <a:pt x="232" y="98"/>
                </a:moveTo>
                <a:lnTo>
                  <a:pt x="232" y="98"/>
                </a:lnTo>
                <a:lnTo>
                  <a:pt x="228" y="98"/>
                </a:lnTo>
                <a:lnTo>
                  <a:pt x="229" y="86"/>
                </a:lnTo>
                <a:lnTo>
                  <a:pt x="230" y="72"/>
                </a:lnTo>
                <a:lnTo>
                  <a:pt x="230" y="69"/>
                </a:lnTo>
                <a:lnTo>
                  <a:pt x="229" y="61"/>
                </a:lnTo>
                <a:lnTo>
                  <a:pt x="228" y="54"/>
                </a:lnTo>
                <a:lnTo>
                  <a:pt x="224" y="48"/>
                </a:lnTo>
                <a:lnTo>
                  <a:pt x="219" y="41"/>
                </a:lnTo>
                <a:lnTo>
                  <a:pt x="214" y="34"/>
                </a:lnTo>
                <a:lnTo>
                  <a:pt x="209" y="28"/>
                </a:lnTo>
                <a:lnTo>
                  <a:pt x="202" y="23"/>
                </a:lnTo>
                <a:lnTo>
                  <a:pt x="195" y="19"/>
                </a:lnTo>
                <a:lnTo>
                  <a:pt x="177" y="11"/>
                </a:lnTo>
                <a:lnTo>
                  <a:pt x="158" y="4"/>
                </a:lnTo>
                <a:lnTo>
                  <a:pt x="138" y="1"/>
                </a:lnTo>
                <a:lnTo>
                  <a:pt x="114" y="0"/>
                </a:lnTo>
                <a:lnTo>
                  <a:pt x="93" y="1"/>
                </a:lnTo>
                <a:lnTo>
                  <a:pt x="72" y="4"/>
                </a:lnTo>
                <a:lnTo>
                  <a:pt x="53" y="11"/>
                </a:lnTo>
                <a:lnTo>
                  <a:pt x="35" y="19"/>
                </a:lnTo>
                <a:lnTo>
                  <a:pt x="28" y="23"/>
                </a:lnTo>
                <a:lnTo>
                  <a:pt x="22" y="28"/>
                </a:lnTo>
                <a:lnTo>
                  <a:pt x="15" y="34"/>
                </a:lnTo>
                <a:lnTo>
                  <a:pt x="9" y="41"/>
                </a:lnTo>
                <a:lnTo>
                  <a:pt x="5" y="48"/>
                </a:lnTo>
                <a:lnTo>
                  <a:pt x="2" y="54"/>
                </a:lnTo>
                <a:lnTo>
                  <a:pt x="1" y="61"/>
                </a:lnTo>
                <a:lnTo>
                  <a:pt x="0" y="69"/>
                </a:lnTo>
                <a:lnTo>
                  <a:pt x="0" y="72"/>
                </a:lnTo>
                <a:lnTo>
                  <a:pt x="1" y="87"/>
                </a:lnTo>
                <a:lnTo>
                  <a:pt x="2" y="101"/>
                </a:lnTo>
                <a:lnTo>
                  <a:pt x="5" y="114"/>
                </a:lnTo>
                <a:lnTo>
                  <a:pt x="9" y="128"/>
                </a:lnTo>
                <a:lnTo>
                  <a:pt x="15" y="140"/>
                </a:lnTo>
                <a:lnTo>
                  <a:pt x="20" y="153"/>
                </a:lnTo>
                <a:lnTo>
                  <a:pt x="27" y="164"/>
                </a:lnTo>
                <a:lnTo>
                  <a:pt x="34" y="173"/>
                </a:lnTo>
                <a:lnTo>
                  <a:pt x="42" y="183"/>
                </a:lnTo>
                <a:lnTo>
                  <a:pt x="52" y="191"/>
                </a:lnTo>
                <a:lnTo>
                  <a:pt x="61" y="198"/>
                </a:lnTo>
                <a:lnTo>
                  <a:pt x="71" y="204"/>
                </a:lnTo>
                <a:lnTo>
                  <a:pt x="82" y="209"/>
                </a:lnTo>
                <a:lnTo>
                  <a:pt x="93" y="213"/>
                </a:lnTo>
                <a:lnTo>
                  <a:pt x="103" y="214"/>
                </a:lnTo>
                <a:lnTo>
                  <a:pt x="114" y="215"/>
                </a:lnTo>
                <a:lnTo>
                  <a:pt x="128" y="214"/>
                </a:lnTo>
                <a:lnTo>
                  <a:pt x="140" y="211"/>
                </a:lnTo>
                <a:lnTo>
                  <a:pt x="151" y="207"/>
                </a:lnTo>
                <a:lnTo>
                  <a:pt x="162" y="202"/>
                </a:lnTo>
                <a:lnTo>
                  <a:pt x="173" y="195"/>
                </a:lnTo>
                <a:lnTo>
                  <a:pt x="184" y="187"/>
                </a:lnTo>
                <a:lnTo>
                  <a:pt x="192" y="177"/>
                </a:lnTo>
                <a:lnTo>
                  <a:pt x="200" y="166"/>
                </a:lnTo>
                <a:lnTo>
                  <a:pt x="207" y="172"/>
                </a:lnTo>
                <a:lnTo>
                  <a:pt x="214" y="176"/>
                </a:lnTo>
                <a:lnTo>
                  <a:pt x="222" y="179"/>
                </a:lnTo>
                <a:lnTo>
                  <a:pt x="232" y="180"/>
                </a:lnTo>
                <a:lnTo>
                  <a:pt x="240" y="179"/>
                </a:lnTo>
                <a:lnTo>
                  <a:pt x="248" y="176"/>
                </a:lnTo>
                <a:lnTo>
                  <a:pt x="255" y="173"/>
                </a:lnTo>
                <a:lnTo>
                  <a:pt x="260" y="168"/>
                </a:lnTo>
                <a:lnTo>
                  <a:pt x="266" y="162"/>
                </a:lnTo>
                <a:lnTo>
                  <a:pt x="270" y="154"/>
                </a:lnTo>
                <a:lnTo>
                  <a:pt x="271" y="147"/>
                </a:lnTo>
                <a:lnTo>
                  <a:pt x="273" y="139"/>
                </a:lnTo>
                <a:lnTo>
                  <a:pt x="271" y="131"/>
                </a:lnTo>
                <a:lnTo>
                  <a:pt x="270" y="123"/>
                </a:lnTo>
                <a:lnTo>
                  <a:pt x="266" y="116"/>
                </a:lnTo>
                <a:lnTo>
                  <a:pt x="260" y="109"/>
                </a:lnTo>
                <a:lnTo>
                  <a:pt x="255" y="105"/>
                </a:lnTo>
                <a:lnTo>
                  <a:pt x="248" y="101"/>
                </a:lnTo>
                <a:lnTo>
                  <a:pt x="240" y="98"/>
                </a:lnTo>
                <a:lnTo>
                  <a:pt x="232" y="98"/>
                </a:lnTo>
                <a:close/>
                <a:moveTo>
                  <a:pt x="183" y="102"/>
                </a:moveTo>
                <a:lnTo>
                  <a:pt x="183" y="102"/>
                </a:lnTo>
                <a:lnTo>
                  <a:pt x="169" y="108"/>
                </a:lnTo>
                <a:lnTo>
                  <a:pt x="153" y="113"/>
                </a:lnTo>
                <a:lnTo>
                  <a:pt x="135" y="117"/>
                </a:lnTo>
                <a:lnTo>
                  <a:pt x="114" y="117"/>
                </a:lnTo>
                <a:lnTo>
                  <a:pt x="95" y="117"/>
                </a:lnTo>
                <a:lnTo>
                  <a:pt x="78" y="113"/>
                </a:lnTo>
                <a:lnTo>
                  <a:pt x="61" y="108"/>
                </a:lnTo>
                <a:lnTo>
                  <a:pt x="46" y="102"/>
                </a:lnTo>
                <a:lnTo>
                  <a:pt x="35" y="94"/>
                </a:lnTo>
                <a:lnTo>
                  <a:pt x="28" y="86"/>
                </a:lnTo>
                <a:lnTo>
                  <a:pt x="23" y="78"/>
                </a:lnTo>
                <a:lnTo>
                  <a:pt x="22" y="69"/>
                </a:lnTo>
                <a:lnTo>
                  <a:pt x="23" y="61"/>
                </a:lnTo>
                <a:lnTo>
                  <a:pt x="28" y="53"/>
                </a:lnTo>
                <a:lnTo>
                  <a:pt x="35" y="45"/>
                </a:lnTo>
                <a:lnTo>
                  <a:pt x="46" y="38"/>
                </a:lnTo>
                <a:lnTo>
                  <a:pt x="61" y="31"/>
                </a:lnTo>
                <a:lnTo>
                  <a:pt x="78" y="26"/>
                </a:lnTo>
                <a:lnTo>
                  <a:pt x="95" y="23"/>
                </a:lnTo>
                <a:lnTo>
                  <a:pt x="114" y="22"/>
                </a:lnTo>
                <a:lnTo>
                  <a:pt x="135" y="23"/>
                </a:lnTo>
                <a:lnTo>
                  <a:pt x="153" y="26"/>
                </a:lnTo>
                <a:lnTo>
                  <a:pt x="169" y="31"/>
                </a:lnTo>
                <a:lnTo>
                  <a:pt x="183" y="38"/>
                </a:lnTo>
                <a:lnTo>
                  <a:pt x="194" y="45"/>
                </a:lnTo>
                <a:lnTo>
                  <a:pt x="202" y="53"/>
                </a:lnTo>
                <a:lnTo>
                  <a:pt x="207" y="61"/>
                </a:lnTo>
                <a:lnTo>
                  <a:pt x="209" y="69"/>
                </a:lnTo>
                <a:lnTo>
                  <a:pt x="207" y="78"/>
                </a:lnTo>
                <a:lnTo>
                  <a:pt x="202" y="86"/>
                </a:lnTo>
                <a:lnTo>
                  <a:pt x="194" y="94"/>
                </a:lnTo>
                <a:lnTo>
                  <a:pt x="183" y="102"/>
                </a:lnTo>
                <a:close/>
                <a:moveTo>
                  <a:pt x="232" y="158"/>
                </a:moveTo>
                <a:lnTo>
                  <a:pt x="232" y="158"/>
                </a:lnTo>
                <a:lnTo>
                  <a:pt x="225" y="157"/>
                </a:lnTo>
                <a:lnTo>
                  <a:pt x="221" y="154"/>
                </a:lnTo>
                <a:lnTo>
                  <a:pt x="217" y="149"/>
                </a:lnTo>
                <a:lnTo>
                  <a:pt x="214" y="143"/>
                </a:lnTo>
                <a:lnTo>
                  <a:pt x="222" y="123"/>
                </a:lnTo>
                <a:lnTo>
                  <a:pt x="226" y="121"/>
                </a:lnTo>
                <a:lnTo>
                  <a:pt x="232" y="120"/>
                </a:lnTo>
                <a:lnTo>
                  <a:pt x="239" y="121"/>
                </a:lnTo>
                <a:lnTo>
                  <a:pt x="245" y="125"/>
                </a:lnTo>
                <a:lnTo>
                  <a:pt x="250" y="131"/>
                </a:lnTo>
                <a:lnTo>
                  <a:pt x="251" y="139"/>
                </a:lnTo>
                <a:lnTo>
                  <a:pt x="250" y="146"/>
                </a:lnTo>
                <a:lnTo>
                  <a:pt x="245" y="151"/>
                </a:lnTo>
                <a:lnTo>
                  <a:pt x="239" y="155"/>
                </a:lnTo>
                <a:lnTo>
                  <a:pt x="232" y="15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6" name="Freeform 394"/>
          <p:cNvSpPr>
            <a:spLocks/>
          </p:cNvSpPr>
          <p:nvPr/>
        </p:nvSpPr>
        <p:spPr bwMode="auto">
          <a:xfrm>
            <a:off x="5578475" y="3568700"/>
            <a:ext cx="53975" cy="65088"/>
          </a:xfrm>
          <a:custGeom>
            <a:avLst/>
            <a:gdLst>
              <a:gd name="T0" fmla="*/ 2147483647 w 98"/>
              <a:gd name="T1" fmla="*/ 2147483647 h 119"/>
              <a:gd name="T2" fmla="*/ 2147483647 w 98"/>
              <a:gd name="T3" fmla="*/ 2147483647 h 119"/>
              <a:gd name="T4" fmla="*/ 2147483647 w 98"/>
              <a:gd name="T5" fmla="*/ 2147483647 h 119"/>
              <a:gd name="T6" fmla="*/ 2147483647 w 98"/>
              <a:gd name="T7" fmla="*/ 2147483647 h 119"/>
              <a:gd name="T8" fmla="*/ 2147483647 w 98"/>
              <a:gd name="T9" fmla="*/ 2147483647 h 119"/>
              <a:gd name="T10" fmla="*/ 2147483647 w 98"/>
              <a:gd name="T11" fmla="*/ 2147483647 h 119"/>
              <a:gd name="T12" fmla="*/ 2147483647 w 98"/>
              <a:gd name="T13" fmla="*/ 2147483647 h 119"/>
              <a:gd name="T14" fmla="*/ 2147483647 w 98"/>
              <a:gd name="T15" fmla="*/ 2147483647 h 119"/>
              <a:gd name="T16" fmla="*/ 2147483647 w 98"/>
              <a:gd name="T17" fmla="*/ 2147483647 h 119"/>
              <a:gd name="T18" fmla="*/ 2147483647 w 98"/>
              <a:gd name="T19" fmla="*/ 2147483647 h 119"/>
              <a:gd name="T20" fmla="*/ 2147483647 w 98"/>
              <a:gd name="T21" fmla="*/ 2147483647 h 119"/>
              <a:gd name="T22" fmla="*/ 2147483647 w 98"/>
              <a:gd name="T23" fmla="*/ 2147483647 h 119"/>
              <a:gd name="T24" fmla="*/ 2147483647 w 98"/>
              <a:gd name="T25" fmla="*/ 2147483647 h 119"/>
              <a:gd name="T26" fmla="*/ 2147483647 w 98"/>
              <a:gd name="T27" fmla="*/ 2147483647 h 119"/>
              <a:gd name="T28" fmla="*/ 2147483647 w 98"/>
              <a:gd name="T29" fmla="*/ 0 h 119"/>
              <a:gd name="T30" fmla="*/ 2147483647 w 98"/>
              <a:gd name="T31" fmla="*/ 2147483647 h 119"/>
              <a:gd name="T32" fmla="*/ 2147483647 w 98"/>
              <a:gd name="T33" fmla="*/ 2147483647 h 119"/>
              <a:gd name="T34" fmla="*/ 2147483647 w 98"/>
              <a:gd name="T35" fmla="*/ 2147483647 h 119"/>
              <a:gd name="T36" fmla="*/ 2147483647 w 98"/>
              <a:gd name="T37" fmla="*/ 2147483647 h 119"/>
              <a:gd name="T38" fmla="*/ 2147483647 w 98"/>
              <a:gd name="T39" fmla="*/ 2147483647 h 119"/>
              <a:gd name="T40" fmla="*/ 0 w 98"/>
              <a:gd name="T41" fmla="*/ 2147483647 h 119"/>
              <a:gd name="T42" fmla="*/ 0 w 98"/>
              <a:gd name="T43" fmla="*/ 2147483647 h 119"/>
              <a:gd name="T44" fmla="*/ 0 w 98"/>
              <a:gd name="T45" fmla="*/ 2147483647 h 119"/>
              <a:gd name="T46" fmla="*/ 2147483647 w 98"/>
              <a:gd name="T47" fmla="*/ 2147483647 h 1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8" h="119">
                <a:moveTo>
                  <a:pt x="41" y="116"/>
                </a:moveTo>
                <a:lnTo>
                  <a:pt x="41" y="116"/>
                </a:lnTo>
                <a:lnTo>
                  <a:pt x="44" y="119"/>
                </a:lnTo>
                <a:lnTo>
                  <a:pt x="46" y="119"/>
                </a:lnTo>
                <a:lnTo>
                  <a:pt x="49" y="119"/>
                </a:lnTo>
                <a:lnTo>
                  <a:pt x="52" y="116"/>
                </a:lnTo>
                <a:lnTo>
                  <a:pt x="97" y="19"/>
                </a:lnTo>
                <a:lnTo>
                  <a:pt x="98" y="16"/>
                </a:lnTo>
                <a:lnTo>
                  <a:pt x="97" y="15"/>
                </a:lnTo>
                <a:lnTo>
                  <a:pt x="97" y="12"/>
                </a:lnTo>
                <a:lnTo>
                  <a:pt x="94" y="11"/>
                </a:lnTo>
                <a:lnTo>
                  <a:pt x="83" y="7"/>
                </a:lnTo>
                <a:lnTo>
                  <a:pt x="71" y="3"/>
                </a:lnTo>
                <a:lnTo>
                  <a:pt x="59" y="1"/>
                </a:lnTo>
                <a:lnTo>
                  <a:pt x="46" y="0"/>
                </a:lnTo>
                <a:lnTo>
                  <a:pt x="36" y="1"/>
                </a:lnTo>
                <a:lnTo>
                  <a:pt x="25" y="3"/>
                </a:lnTo>
                <a:lnTo>
                  <a:pt x="14" y="5"/>
                </a:lnTo>
                <a:lnTo>
                  <a:pt x="4" y="9"/>
                </a:lnTo>
                <a:lnTo>
                  <a:pt x="1" y="9"/>
                </a:lnTo>
                <a:lnTo>
                  <a:pt x="0" y="12"/>
                </a:lnTo>
                <a:lnTo>
                  <a:pt x="0" y="14"/>
                </a:lnTo>
                <a:lnTo>
                  <a:pt x="0" y="16"/>
                </a:lnTo>
                <a:lnTo>
                  <a:pt x="41" y="11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7" name="Freeform 395"/>
          <p:cNvSpPr>
            <a:spLocks/>
          </p:cNvSpPr>
          <p:nvPr/>
        </p:nvSpPr>
        <p:spPr bwMode="auto">
          <a:xfrm>
            <a:off x="5614988" y="3587750"/>
            <a:ext cx="63500" cy="84138"/>
          </a:xfrm>
          <a:custGeom>
            <a:avLst/>
            <a:gdLst>
              <a:gd name="T0" fmla="*/ 2147483647 w 119"/>
              <a:gd name="T1" fmla="*/ 0 h 157"/>
              <a:gd name="T2" fmla="*/ 2147483647 w 119"/>
              <a:gd name="T3" fmla="*/ 0 h 157"/>
              <a:gd name="T4" fmla="*/ 2147483647 w 119"/>
              <a:gd name="T5" fmla="*/ 0 h 157"/>
              <a:gd name="T6" fmla="*/ 2147483647 w 119"/>
              <a:gd name="T7" fmla="*/ 0 h 157"/>
              <a:gd name="T8" fmla="*/ 2147483647 w 119"/>
              <a:gd name="T9" fmla="*/ 2147483647 h 157"/>
              <a:gd name="T10" fmla="*/ 2147483647 w 119"/>
              <a:gd name="T11" fmla="*/ 2147483647 h 157"/>
              <a:gd name="T12" fmla="*/ 2147483647 w 119"/>
              <a:gd name="T13" fmla="*/ 2147483647 h 157"/>
              <a:gd name="T14" fmla="*/ 0 w 119"/>
              <a:gd name="T15" fmla="*/ 2147483647 h 157"/>
              <a:gd name="T16" fmla="*/ 2147483647 w 119"/>
              <a:gd name="T17" fmla="*/ 2147483647 h 157"/>
              <a:gd name="T18" fmla="*/ 2147483647 w 119"/>
              <a:gd name="T19" fmla="*/ 2147483647 h 157"/>
              <a:gd name="T20" fmla="*/ 2147483647 w 119"/>
              <a:gd name="T21" fmla="*/ 2147483647 h 157"/>
              <a:gd name="T22" fmla="*/ 2147483647 w 119"/>
              <a:gd name="T23" fmla="*/ 2147483647 h 157"/>
              <a:gd name="T24" fmla="*/ 2147483647 w 119"/>
              <a:gd name="T25" fmla="*/ 2147483647 h 157"/>
              <a:gd name="T26" fmla="*/ 2147483647 w 119"/>
              <a:gd name="T27" fmla="*/ 2147483647 h 157"/>
              <a:gd name="T28" fmla="*/ 2147483647 w 119"/>
              <a:gd name="T29" fmla="*/ 2147483647 h 157"/>
              <a:gd name="T30" fmla="*/ 2147483647 w 119"/>
              <a:gd name="T31" fmla="*/ 2147483647 h 157"/>
              <a:gd name="T32" fmla="*/ 2147483647 w 119"/>
              <a:gd name="T33" fmla="*/ 2147483647 h 157"/>
              <a:gd name="T34" fmla="*/ 2147483647 w 119"/>
              <a:gd name="T35" fmla="*/ 2147483647 h 157"/>
              <a:gd name="T36" fmla="*/ 2147483647 w 119"/>
              <a:gd name="T37" fmla="*/ 2147483647 h 157"/>
              <a:gd name="T38" fmla="*/ 2147483647 w 119"/>
              <a:gd name="T39" fmla="*/ 2147483647 h 157"/>
              <a:gd name="T40" fmla="*/ 2147483647 w 119"/>
              <a:gd name="T41" fmla="*/ 2147483647 h 157"/>
              <a:gd name="T42" fmla="*/ 2147483647 w 119"/>
              <a:gd name="T43" fmla="*/ 2147483647 h 157"/>
              <a:gd name="T44" fmla="*/ 2147483647 w 119"/>
              <a:gd name="T45" fmla="*/ 2147483647 h 157"/>
              <a:gd name="T46" fmla="*/ 2147483647 w 119"/>
              <a:gd name="T47" fmla="*/ 2147483647 h 157"/>
              <a:gd name="T48" fmla="*/ 2147483647 w 119"/>
              <a:gd name="T49" fmla="*/ 2147483647 h 157"/>
              <a:gd name="T50" fmla="*/ 2147483647 w 119"/>
              <a:gd name="T51" fmla="*/ 2147483647 h 157"/>
              <a:gd name="T52" fmla="*/ 2147483647 w 119"/>
              <a:gd name="T53" fmla="*/ 0 h 1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9" h="157">
                <a:moveTo>
                  <a:pt x="55" y="0"/>
                </a:moveTo>
                <a:lnTo>
                  <a:pt x="55" y="0"/>
                </a:lnTo>
                <a:lnTo>
                  <a:pt x="52" y="0"/>
                </a:lnTo>
                <a:lnTo>
                  <a:pt x="50" y="0"/>
                </a:lnTo>
                <a:lnTo>
                  <a:pt x="48" y="1"/>
                </a:lnTo>
                <a:lnTo>
                  <a:pt x="46" y="3"/>
                </a:lnTo>
                <a:lnTo>
                  <a:pt x="1" y="101"/>
                </a:lnTo>
                <a:lnTo>
                  <a:pt x="0" y="102"/>
                </a:lnTo>
                <a:lnTo>
                  <a:pt x="1" y="105"/>
                </a:lnTo>
                <a:lnTo>
                  <a:pt x="1" y="106"/>
                </a:lnTo>
                <a:lnTo>
                  <a:pt x="3" y="108"/>
                </a:lnTo>
                <a:lnTo>
                  <a:pt x="100" y="156"/>
                </a:lnTo>
                <a:lnTo>
                  <a:pt x="102" y="157"/>
                </a:lnTo>
                <a:lnTo>
                  <a:pt x="105" y="156"/>
                </a:lnTo>
                <a:lnTo>
                  <a:pt x="106" y="154"/>
                </a:lnTo>
                <a:lnTo>
                  <a:pt x="112" y="142"/>
                </a:lnTo>
                <a:lnTo>
                  <a:pt x="116" y="128"/>
                </a:lnTo>
                <a:lnTo>
                  <a:pt x="119" y="116"/>
                </a:lnTo>
                <a:lnTo>
                  <a:pt x="119" y="102"/>
                </a:lnTo>
                <a:lnTo>
                  <a:pt x="117" y="87"/>
                </a:lnTo>
                <a:lnTo>
                  <a:pt x="115" y="71"/>
                </a:lnTo>
                <a:lnTo>
                  <a:pt x="109" y="56"/>
                </a:lnTo>
                <a:lnTo>
                  <a:pt x="101" y="42"/>
                </a:lnTo>
                <a:lnTo>
                  <a:pt x="91" y="30"/>
                </a:lnTo>
                <a:lnTo>
                  <a:pt x="80" y="18"/>
                </a:lnTo>
                <a:lnTo>
                  <a:pt x="68" y="8"/>
                </a:lnTo>
                <a:lnTo>
                  <a:pt x="5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8" name="Freeform 396"/>
          <p:cNvSpPr>
            <a:spLocks/>
          </p:cNvSpPr>
          <p:nvPr/>
        </p:nvSpPr>
        <p:spPr bwMode="auto">
          <a:xfrm>
            <a:off x="5532438" y="3594100"/>
            <a:ext cx="115887" cy="117475"/>
          </a:xfrm>
          <a:custGeom>
            <a:avLst/>
            <a:gdLst>
              <a:gd name="T0" fmla="*/ 2147483647 w 214"/>
              <a:gd name="T1" fmla="*/ 2147483647 h 217"/>
              <a:gd name="T2" fmla="*/ 2147483647 w 214"/>
              <a:gd name="T3" fmla="*/ 2147483647 h 217"/>
              <a:gd name="T4" fmla="*/ 2147483647 w 214"/>
              <a:gd name="T5" fmla="*/ 2147483647 h 217"/>
              <a:gd name="T6" fmla="*/ 2147483647 w 214"/>
              <a:gd name="T7" fmla="*/ 2147483647 h 217"/>
              <a:gd name="T8" fmla="*/ 2147483647 w 214"/>
              <a:gd name="T9" fmla="*/ 0 h 217"/>
              <a:gd name="T10" fmla="*/ 2147483647 w 214"/>
              <a:gd name="T11" fmla="*/ 0 h 217"/>
              <a:gd name="T12" fmla="*/ 2147483647 w 214"/>
              <a:gd name="T13" fmla="*/ 2147483647 h 217"/>
              <a:gd name="T14" fmla="*/ 2147483647 w 214"/>
              <a:gd name="T15" fmla="*/ 2147483647 h 217"/>
              <a:gd name="T16" fmla="*/ 2147483647 w 214"/>
              <a:gd name="T17" fmla="*/ 2147483647 h 217"/>
              <a:gd name="T18" fmla="*/ 2147483647 w 214"/>
              <a:gd name="T19" fmla="*/ 2147483647 h 217"/>
              <a:gd name="T20" fmla="*/ 2147483647 w 214"/>
              <a:gd name="T21" fmla="*/ 2147483647 h 217"/>
              <a:gd name="T22" fmla="*/ 2147483647 w 214"/>
              <a:gd name="T23" fmla="*/ 2147483647 h 217"/>
              <a:gd name="T24" fmla="*/ 2147483647 w 214"/>
              <a:gd name="T25" fmla="*/ 2147483647 h 217"/>
              <a:gd name="T26" fmla="*/ 0 w 214"/>
              <a:gd name="T27" fmla="*/ 2147483647 h 217"/>
              <a:gd name="T28" fmla="*/ 2147483647 w 214"/>
              <a:gd name="T29" fmla="*/ 2147483647 h 217"/>
              <a:gd name="T30" fmla="*/ 2147483647 w 214"/>
              <a:gd name="T31" fmla="*/ 2147483647 h 217"/>
              <a:gd name="T32" fmla="*/ 2147483647 w 214"/>
              <a:gd name="T33" fmla="*/ 2147483647 h 217"/>
              <a:gd name="T34" fmla="*/ 2147483647 w 214"/>
              <a:gd name="T35" fmla="*/ 2147483647 h 217"/>
              <a:gd name="T36" fmla="*/ 2147483647 w 214"/>
              <a:gd name="T37" fmla="*/ 2147483647 h 217"/>
              <a:gd name="T38" fmla="*/ 2147483647 w 214"/>
              <a:gd name="T39" fmla="*/ 2147483647 h 217"/>
              <a:gd name="T40" fmla="*/ 2147483647 w 214"/>
              <a:gd name="T41" fmla="*/ 2147483647 h 217"/>
              <a:gd name="T42" fmla="*/ 2147483647 w 214"/>
              <a:gd name="T43" fmla="*/ 2147483647 h 217"/>
              <a:gd name="T44" fmla="*/ 2147483647 w 214"/>
              <a:gd name="T45" fmla="*/ 2147483647 h 217"/>
              <a:gd name="T46" fmla="*/ 2147483647 w 214"/>
              <a:gd name="T47" fmla="*/ 2147483647 h 217"/>
              <a:gd name="T48" fmla="*/ 2147483647 w 214"/>
              <a:gd name="T49" fmla="*/ 2147483647 h 217"/>
              <a:gd name="T50" fmla="*/ 2147483647 w 214"/>
              <a:gd name="T51" fmla="*/ 2147483647 h 217"/>
              <a:gd name="T52" fmla="*/ 2147483647 w 214"/>
              <a:gd name="T53" fmla="*/ 2147483647 h 217"/>
              <a:gd name="T54" fmla="*/ 2147483647 w 214"/>
              <a:gd name="T55" fmla="*/ 2147483647 h 217"/>
              <a:gd name="T56" fmla="*/ 2147483647 w 214"/>
              <a:gd name="T57" fmla="*/ 2147483647 h 217"/>
              <a:gd name="T58" fmla="*/ 2147483647 w 214"/>
              <a:gd name="T59" fmla="*/ 2147483647 h 217"/>
              <a:gd name="T60" fmla="*/ 2147483647 w 214"/>
              <a:gd name="T61" fmla="*/ 2147483647 h 217"/>
              <a:gd name="T62" fmla="*/ 2147483647 w 214"/>
              <a:gd name="T63" fmla="*/ 2147483647 h 217"/>
              <a:gd name="T64" fmla="*/ 2147483647 w 214"/>
              <a:gd name="T65" fmla="*/ 2147483647 h 217"/>
              <a:gd name="T66" fmla="*/ 2147483647 w 214"/>
              <a:gd name="T67" fmla="*/ 2147483647 h 217"/>
              <a:gd name="T68" fmla="*/ 2147483647 w 214"/>
              <a:gd name="T69" fmla="*/ 2147483647 h 217"/>
              <a:gd name="T70" fmla="*/ 2147483647 w 214"/>
              <a:gd name="T71" fmla="*/ 2147483647 h 217"/>
              <a:gd name="T72" fmla="*/ 2147483647 w 214"/>
              <a:gd name="T73" fmla="*/ 2147483647 h 217"/>
              <a:gd name="T74" fmla="*/ 2147483647 w 214"/>
              <a:gd name="T75" fmla="*/ 2147483647 h 217"/>
              <a:gd name="T76" fmla="*/ 2147483647 w 214"/>
              <a:gd name="T77" fmla="*/ 2147483647 h 217"/>
              <a:gd name="T78" fmla="*/ 2147483647 w 214"/>
              <a:gd name="T79" fmla="*/ 2147483647 h 217"/>
              <a:gd name="T80" fmla="*/ 2147483647 w 214"/>
              <a:gd name="T81" fmla="*/ 2147483647 h 2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4" h="217">
                <a:moveTo>
                  <a:pt x="212" y="148"/>
                </a:moveTo>
                <a:lnTo>
                  <a:pt x="117" y="101"/>
                </a:lnTo>
                <a:lnTo>
                  <a:pt x="78" y="3"/>
                </a:lnTo>
                <a:lnTo>
                  <a:pt x="76" y="2"/>
                </a:lnTo>
                <a:lnTo>
                  <a:pt x="74" y="0"/>
                </a:lnTo>
                <a:lnTo>
                  <a:pt x="70" y="0"/>
                </a:lnTo>
                <a:lnTo>
                  <a:pt x="55" y="9"/>
                </a:lnTo>
                <a:lnTo>
                  <a:pt x="41" y="18"/>
                </a:lnTo>
                <a:lnTo>
                  <a:pt x="29" y="29"/>
                </a:lnTo>
                <a:lnTo>
                  <a:pt x="19" y="43"/>
                </a:lnTo>
                <a:lnTo>
                  <a:pt x="11" y="56"/>
                </a:lnTo>
                <a:lnTo>
                  <a:pt x="6" y="71"/>
                </a:lnTo>
                <a:lnTo>
                  <a:pt x="1" y="88"/>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30" y="217"/>
                </a:lnTo>
                <a:lnTo>
                  <a:pt x="145" y="213"/>
                </a:lnTo>
                <a:lnTo>
                  <a:pt x="158" y="208"/>
                </a:lnTo>
                <a:lnTo>
                  <a:pt x="172" y="201"/>
                </a:lnTo>
                <a:lnTo>
                  <a:pt x="184" y="193"/>
                </a:lnTo>
                <a:lnTo>
                  <a:pt x="197" y="182"/>
                </a:lnTo>
                <a:lnTo>
                  <a:pt x="206" y="170"/>
                </a:lnTo>
                <a:lnTo>
                  <a:pt x="214" y="156"/>
                </a:lnTo>
                <a:lnTo>
                  <a:pt x="214" y="152"/>
                </a:lnTo>
                <a:lnTo>
                  <a:pt x="213" y="149"/>
                </a:lnTo>
                <a:lnTo>
                  <a:pt x="212" y="14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79" name="Freeform 397"/>
          <p:cNvSpPr>
            <a:spLocks noEditPoints="1"/>
          </p:cNvSpPr>
          <p:nvPr/>
        </p:nvSpPr>
        <p:spPr bwMode="auto">
          <a:xfrm>
            <a:off x="5237163" y="3321050"/>
            <a:ext cx="87312" cy="88900"/>
          </a:xfrm>
          <a:custGeom>
            <a:avLst/>
            <a:gdLst>
              <a:gd name="T0" fmla="*/ 2147483647 w 164"/>
              <a:gd name="T1" fmla="*/ 2147483647 h 164"/>
              <a:gd name="T2" fmla="*/ 2147483647 w 164"/>
              <a:gd name="T3" fmla="*/ 2147483647 h 164"/>
              <a:gd name="T4" fmla="*/ 2147483647 w 164"/>
              <a:gd name="T5" fmla="*/ 2147483647 h 164"/>
              <a:gd name="T6" fmla="*/ 2147483647 w 164"/>
              <a:gd name="T7" fmla="*/ 2147483647 h 164"/>
              <a:gd name="T8" fmla="*/ 2147483647 w 164"/>
              <a:gd name="T9" fmla="*/ 2147483647 h 164"/>
              <a:gd name="T10" fmla="*/ 2147483647 w 164"/>
              <a:gd name="T11" fmla="*/ 2147483647 h 164"/>
              <a:gd name="T12" fmla="*/ 2147483647 w 164"/>
              <a:gd name="T13" fmla="*/ 2147483647 h 164"/>
              <a:gd name="T14" fmla="*/ 2147483647 w 164"/>
              <a:gd name="T15" fmla="*/ 2147483647 h 164"/>
              <a:gd name="T16" fmla="*/ 2147483647 w 164"/>
              <a:gd name="T17" fmla="*/ 0 h 164"/>
              <a:gd name="T18" fmla="*/ 2147483647 w 164"/>
              <a:gd name="T19" fmla="*/ 2147483647 h 164"/>
              <a:gd name="T20" fmla="*/ 2147483647 w 164"/>
              <a:gd name="T21" fmla="*/ 2147483647 h 164"/>
              <a:gd name="T22" fmla="*/ 2147483647 w 164"/>
              <a:gd name="T23" fmla="*/ 2147483647 h 164"/>
              <a:gd name="T24" fmla="*/ 2147483647 w 164"/>
              <a:gd name="T25" fmla="*/ 2147483647 h 164"/>
              <a:gd name="T26" fmla="*/ 2147483647 w 164"/>
              <a:gd name="T27" fmla="*/ 2147483647 h 164"/>
              <a:gd name="T28" fmla="*/ 2147483647 w 164"/>
              <a:gd name="T29" fmla="*/ 2147483647 h 164"/>
              <a:gd name="T30" fmla="*/ 2147483647 w 164"/>
              <a:gd name="T31" fmla="*/ 2147483647 h 164"/>
              <a:gd name="T32" fmla="*/ 2147483647 w 164"/>
              <a:gd name="T33" fmla="*/ 2147483647 h 164"/>
              <a:gd name="T34" fmla="*/ 0 w 164"/>
              <a:gd name="T35" fmla="*/ 2147483647 h 164"/>
              <a:gd name="T36" fmla="*/ 2147483647 w 164"/>
              <a:gd name="T37" fmla="*/ 2147483647 h 164"/>
              <a:gd name="T38" fmla="*/ 2147483647 w 164"/>
              <a:gd name="T39" fmla="*/ 2147483647 h 164"/>
              <a:gd name="T40" fmla="*/ 2147483647 w 164"/>
              <a:gd name="T41" fmla="*/ 2147483647 h 164"/>
              <a:gd name="T42" fmla="*/ 2147483647 w 164"/>
              <a:gd name="T43" fmla="*/ 2147483647 h 164"/>
              <a:gd name="T44" fmla="*/ 2147483647 w 164"/>
              <a:gd name="T45" fmla="*/ 2147483647 h 164"/>
              <a:gd name="T46" fmla="*/ 2147483647 w 164"/>
              <a:gd name="T47" fmla="*/ 2147483647 h 164"/>
              <a:gd name="T48" fmla="*/ 2147483647 w 164"/>
              <a:gd name="T49" fmla="*/ 2147483647 h 164"/>
              <a:gd name="T50" fmla="*/ 2147483647 w 164"/>
              <a:gd name="T51" fmla="*/ 2147483647 h 164"/>
              <a:gd name="T52" fmla="*/ 2147483647 w 164"/>
              <a:gd name="T53" fmla="*/ 2147483647 h 164"/>
              <a:gd name="T54" fmla="*/ 2147483647 w 164"/>
              <a:gd name="T55" fmla="*/ 2147483647 h 164"/>
              <a:gd name="T56" fmla="*/ 2147483647 w 164"/>
              <a:gd name="T57" fmla="*/ 2147483647 h 164"/>
              <a:gd name="T58" fmla="*/ 2147483647 w 164"/>
              <a:gd name="T59" fmla="*/ 2147483647 h 164"/>
              <a:gd name="T60" fmla="*/ 2147483647 w 164"/>
              <a:gd name="T61" fmla="*/ 2147483647 h 164"/>
              <a:gd name="T62" fmla="*/ 2147483647 w 164"/>
              <a:gd name="T63" fmla="*/ 2147483647 h 164"/>
              <a:gd name="T64" fmla="*/ 2147483647 w 164"/>
              <a:gd name="T65" fmla="*/ 2147483647 h 164"/>
              <a:gd name="T66" fmla="*/ 2147483647 w 164"/>
              <a:gd name="T67" fmla="*/ 2147483647 h 164"/>
              <a:gd name="T68" fmla="*/ 2147483647 w 164"/>
              <a:gd name="T69" fmla="*/ 2147483647 h 164"/>
              <a:gd name="T70" fmla="*/ 2147483647 w 164"/>
              <a:gd name="T71" fmla="*/ 2147483647 h 164"/>
              <a:gd name="T72" fmla="*/ 2147483647 w 164"/>
              <a:gd name="T73" fmla="*/ 2147483647 h 164"/>
              <a:gd name="T74" fmla="*/ 2147483647 w 164"/>
              <a:gd name="T75" fmla="*/ 2147483647 h 164"/>
              <a:gd name="T76" fmla="*/ 2147483647 w 164"/>
              <a:gd name="T77" fmla="*/ 2147483647 h 164"/>
              <a:gd name="T78" fmla="*/ 2147483647 w 164"/>
              <a:gd name="T79" fmla="*/ 2147483647 h 164"/>
              <a:gd name="T80" fmla="*/ 2147483647 w 164"/>
              <a:gd name="T81" fmla="*/ 2147483647 h 164"/>
              <a:gd name="T82" fmla="*/ 2147483647 w 164"/>
              <a:gd name="T83" fmla="*/ 2147483647 h 164"/>
              <a:gd name="T84" fmla="*/ 2147483647 w 164"/>
              <a:gd name="T85" fmla="*/ 2147483647 h 164"/>
              <a:gd name="T86" fmla="*/ 2147483647 w 164"/>
              <a:gd name="T87" fmla="*/ 2147483647 h 164"/>
              <a:gd name="T88" fmla="*/ 2147483647 w 164"/>
              <a:gd name="T89" fmla="*/ 2147483647 h 164"/>
              <a:gd name="T90" fmla="*/ 2147483647 w 164"/>
              <a:gd name="T91" fmla="*/ 2147483647 h 164"/>
              <a:gd name="T92" fmla="*/ 2147483647 w 164"/>
              <a:gd name="T93" fmla="*/ 2147483647 h 164"/>
              <a:gd name="T94" fmla="*/ 2147483647 w 164"/>
              <a:gd name="T95" fmla="*/ 2147483647 h 164"/>
              <a:gd name="T96" fmla="*/ 2147483647 w 164"/>
              <a:gd name="T97" fmla="*/ 2147483647 h 164"/>
              <a:gd name="T98" fmla="*/ 2147483647 w 164"/>
              <a:gd name="T99" fmla="*/ 2147483647 h 164"/>
              <a:gd name="T100" fmla="*/ 2147483647 w 164"/>
              <a:gd name="T101" fmla="*/ 2147483647 h 1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4" h="164">
                <a:moveTo>
                  <a:pt x="161" y="81"/>
                </a:moveTo>
                <a:lnTo>
                  <a:pt x="150" y="78"/>
                </a:lnTo>
                <a:lnTo>
                  <a:pt x="148" y="67"/>
                </a:lnTo>
                <a:lnTo>
                  <a:pt x="145" y="55"/>
                </a:lnTo>
                <a:lnTo>
                  <a:pt x="154" y="48"/>
                </a:lnTo>
                <a:lnTo>
                  <a:pt x="156" y="45"/>
                </a:lnTo>
                <a:lnTo>
                  <a:pt x="154" y="44"/>
                </a:lnTo>
                <a:lnTo>
                  <a:pt x="141" y="25"/>
                </a:lnTo>
                <a:lnTo>
                  <a:pt x="139" y="23"/>
                </a:lnTo>
                <a:lnTo>
                  <a:pt x="137" y="25"/>
                </a:lnTo>
                <a:lnTo>
                  <a:pt x="127" y="31"/>
                </a:lnTo>
                <a:lnTo>
                  <a:pt x="117" y="23"/>
                </a:lnTo>
                <a:lnTo>
                  <a:pt x="107" y="18"/>
                </a:lnTo>
                <a:lnTo>
                  <a:pt x="109" y="7"/>
                </a:lnTo>
                <a:lnTo>
                  <a:pt x="108" y="4"/>
                </a:lnTo>
                <a:lnTo>
                  <a:pt x="107" y="3"/>
                </a:lnTo>
                <a:lnTo>
                  <a:pt x="83" y="0"/>
                </a:lnTo>
                <a:lnTo>
                  <a:pt x="81" y="0"/>
                </a:lnTo>
                <a:lnTo>
                  <a:pt x="81" y="3"/>
                </a:lnTo>
                <a:lnTo>
                  <a:pt x="78" y="14"/>
                </a:lnTo>
                <a:lnTo>
                  <a:pt x="66" y="15"/>
                </a:lnTo>
                <a:lnTo>
                  <a:pt x="55" y="19"/>
                </a:lnTo>
                <a:lnTo>
                  <a:pt x="48" y="10"/>
                </a:lnTo>
                <a:lnTo>
                  <a:pt x="45" y="8"/>
                </a:lnTo>
                <a:lnTo>
                  <a:pt x="44" y="10"/>
                </a:lnTo>
                <a:lnTo>
                  <a:pt x="25" y="23"/>
                </a:lnTo>
                <a:lnTo>
                  <a:pt x="23" y="25"/>
                </a:lnTo>
                <a:lnTo>
                  <a:pt x="25" y="27"/>
                </a:lnTo>
                <a:lnTo>
                  <a:pt x="31" y="36"/>
                </a:lnTo>
                <a:lnTo>
                  <a:pt x="23" y="46"/>
                </a:lnTo>
                <a:lnTo>
                  <a:pt x="18" y="57"/>
                </a:lnTo>
                <a:lnTo>
                  <a:pt x="7" y="56"/>
                </a:lnTo>
                <a:lnTo>
                  <a:pt x="4" y="56"/>
                </a:lnTo>
                <a:lnTo>
                  <a:pt x="3" y="57"/>
                </a:lnTo>
                <a:lnTo>
                  <a:pt x="0" y="81"/>
                </a:lnTo>
                <a:lnTo>
                  <a:pt x="0" y="83"/>
                </a:lnTo>
                <a:lnTo>
                  <a:pt x="3" y="85"/>
                </a:lnTo>
                <a:lnTo>
                  <a:pt x="14" y="86"/>
                </a:lnTo>
                <a:lnTo>
                  <a:pt x="15" y="98"/>
                </a:lnTo>
                <a:lnTo>
                  <a:pt x="19" y="109"/>
                </a:lnTo>
                <a:lnTo>
                  <a:pt x="10" y="116"/>
                </a:lnTo>
                <a:lnTo>
                  <a:pt x="8" y="119"/>
                </a:lnTo>
                <a:lnTo>
                  <a:pt x="10" y="122"/>
                </a:lnTo>
                <a:lnTo>
                  <a:pt x="23" y="139"/>
                </a:lnTo>
                <a:lnTo>
                  <a:pt x="25" y="141"/>
                </a:lnTo>
                <a:lnTo>
                  <a:pt x="27" y="139"/>
                </a:lnTo>
                <a:lnTo>
                  <a:pt x="37" y="132"/>
                </a:lnTo>
                <a:lnTo>
                  <a:pt x="47" y="139"/>
                </a:lnTo>
                <a:lnTo>
                  <a:pt x="57" y="145"/>
                </a:lnTo>
                <a:lnTo>
                  <a:pt x="55" y="157"/>
                </a:lnTo>
                <a:lnTo>
                  <a:pt x="56" y="160"/>
                </a:lnTo>
                <a:lnTo>
                  <a:pt x="57" y="161"/>
                </a:lnTo>
                <a:lnTo>
                  <a:pt x="81" y="164"/>
                </a:lnTo>
                <a:lnTo>
                  <a:pt x="83" y="164"/>
                </a:lnTo>
                <a:lnTo>
                  <a:pt x="83" y="161"/>
                </a:lnTo>
                <a:lnTo>
                  <a:pt x="86" y="149"/>
                </a:lnTo>
                <a:lnTo>
                  <a:pt x="97" y="147"/>
                </a:lnTo>
                <a:lnTo>
                  <a:pt x="109" y="143"/>
                </a:lnTo>
                <a:lnTo>
                  <a:pt x="116" y="154"/>
                </a:lnTo>
                <a:lnTo>
                  <a:pt x="119" y="156"/>
                </a:lnTo>
                <a:lnTo>
                  <a:pt x="120" y="154"/>
                </a:lnTo>
                <a:lnTo>
                  <a:pt x="139" y="141"/>
                </a:lnTo>
                <a:lnTo>
                  <a:pt x="141" y="139"/>
                </a:lnTo>
                <a:lnTo>
                  <a:pt x="139" y="137"/>
                </a:lnTo>
                <a:lnTo>
                  <a:pt x="132" y="127"/>
                </a:lnTo>
                <a:lnTo>
                  <a:pt x="139" y="117"/>
                </a:lnTo>
                <a:lnTo>
                  <a:pt x="145" y="107"/>
                </a:lnTo>
                <a:lnTo>
                  <a:pt x="157" y="109"/>
                </a:lnTo>
                <a:lnTo>
                  <a:pt x="160" y="108"/>
                </a:lnTo>
                <a:lnTo>
                  <a:pt x="161" y="107"/>
                </a:lnTo>
                <a:lnTo>
                  <a:pt x="164" y="83"/>
                </a:lnTo>
                <a:lnTo>
                  <a:pt x="164" y="81"/>
                </a:lnTo>
                <a:lnTo>
                  <a:pt x="161" y="81"/>
                </a:lnTo>
                <a:close/>
                <a:moveTo>
                  <a:pt x="100" y="105"/>
                </a:moveTo>
                <a:lnTo>
                  <a:pt x="100" y="105"/>
                </a:lnTo>
                <a:lnTo>
                  <a:pt x="90" y="109"/>
                </a:lnTo>
                <a:lnTo>
                  <a:pt x="82" y="111"/>
                </a:lnTo>
                <a:lnTo>
                  <a:pt x="75" y="111"/>
                </a:lnTo>
                <a:lnTo>
                  <a:pt x="68" y="108"/>
                </a:lnTo>
                <a:lnTo>
                  <a:pt x="63" y="104"/>
                </a:lnTo>
                <a:lnTo>
                  <a:pt x="57" y="100"/>
                </a:lnTo>
                <a:lnTo>
                  <a:pt x="55" y="94"/>
                </a:lnTo>
                <a:lnTo>
                  <a:pt x="53" y="89"/>
                </a:lnTo>
                <a:lnTo>
                  <a:pt x="52" y="83"/>
                </a:lnTo>
                <a:lnTo>
                  <a:pt x="52" y="78"/>
                </a:lnTo>
                <a:lnTo>
                  <a:pt x="53" y="72"/>
                </a:lnTo>
                <a:lnTo>
                  <a:pt x="56" y="67"/>
                </a:lnTo>
                <a:lnTo>
                  <a:pt x="60" y="61"/>
                </a:lnTo>
                <a:lnTo>
                  <a:pt x="64" y="57"/>
                </a:lnTo>
                <a:lnTo>
                  <a:pt x="72" y="53"/>
                </a:lnTo>
                <a:lnTo>
                  <a:pt x="82" y="52"/>
                </a:lnTo>
                <a:lnTo>
                  <a:pt x="89" y="53"/>
                </a:lnTo>
                <a:lnTo>
                  <a:pt x="94" y="55"/>
                </a:lnTo>
                <a:lnTo>
                  <a:pt x="100" y="59"/>
                </a:lnTo>
                <a:lnTo>
                  <a:pt x="105" y="64"/>
                </a:lnTo>
                <a:lnTo>
                  <a:pt x="108" y="68"/>
                </a:lnTo>
                <a:lnTo>
                  <a:pt x="109" y="74"/>
                </a:lnTo>
                <a:lnTo>
                  <a:pt x="111" y="79"/>
                </a:lnTo>
                <a:lnTo>
                  <a:pt x="111" y="86"/>
                </a:lnTo>
                <a:lnTo>
                  <a:pt x="109" y="92"/>
                </a:lnTo>
                <a:lnTo>
                  <a:pt x="107" y="96"/>
                </a:lnTo>
                <a:lnTo>
                  <a:pt x="104" y="101"/>
                </a:lnTo>
                <a:lnTo>
                  <a:pt x="100" y="10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0" name="Freeform 398"/>
          <p:cNvSpPr>
            <a:spLocks noEditPoints="1"/>
          </p:cNvSpPr>
          <p:nvPr/>
        </p:nvSpPr>
        <p:spPr bwMode="auto">
          <a:xfrm>
            <a:off x="5313363" y="3281363"/>
            <a:ext cx="69850" cy="69850"/>
          </a:xfrm>
          <a:custGeom>
            <a:avLst/>
            <a:gdLst>
              <a:gd name="T0" fmla="*/ 2147483647 w 128"/>
              <a:gd name="T1" fmla="*/ 2147483647 h 129"/>
              <a:gd name="T2" fmla="*/ 2147483647 w 128"/>
              <a:gd name="T3" fmla="*/ 2147483647 h 129"/>
              <a:gd name="T4" fmla="*/ 2147483647 w 128"/>
              <a:gd name="T5" fmla="*/ 2147483647 h 129"/>
              <a:gd name="T6" fmla="*/ 2147483647 w 128"/>
              <a:gd name="T7" fmla="*/ 2147483647 h 129"/>
              <a:gd name="T8" fmla="*/ 2147483647 w 128"/>
              <a:gd name="T9" fmla="*/ 2147483647 h 129"/>
              <a:gd name="T10" fmla="*/ 2147483647 w 128"/>
              <a:gd name="T11" fmla="*/ 2147483647 h 129"/>
              <a:gd name="T12" fmla="*/ 2147483647 w 128"/>
              <a:gd name="T13" fmla="*/ 2147483647 h 129"/>
              <a:gd name="T14" fmla="*/ 2147483647 w 128"/>
              <a:gd name="T15" fmla="*/ 2147483647 h 129"/>
              <a:gd name="T16" fmla="*/ 2147483647 w 128"/>
              <a:gd name="T17" fmla="*/ 2147483647 h 129"/>
              <a:gd name="T18" fmla="*/ 2147483647 w 128"/>
              <a:gd name="T19" fmla="*/ 2147483647 h 129"/>
              <a:gd name="T20" fmla="*/ 2147483647 w 128"/>
              <a:gd name="T21" fmla="*/ 2147483647 h 129"/>
              <a:gd name="T22" fmla="*/ 2147483647 w 128"/>
              <a:gd name="T23" fmla="*/ 2147483647 h 129"/>
              <a:gd name="T24" fmla="*/ 2147483647 w 128"/>
              <a:gd name="T25" fmla="*/ 2147483647 h 129"/>
              <a:gd name="T26" fmla="*/ 2147483647 w 128"/>
              <a:gd name="T27" fmla="*/ 2147483647 h 129"/>
              <a:gd name="T28" fmla="*/ 2147483647 w 128"/>
              <a:gd name="T29" fmla="*/ 2147483647 h 129"/>
              <a:gd name="T30" fmla="*/ 2147483647 w 128"/>
              <a:gd name="T31" fmla="*/ 2147483647 h 129"/>
              <a:gd name="T32" fmla="*/ 2147483647 w 128"/>
              <a:gd name="T33" fmla="*/ 2147483647 h 129"/>
              <a:gd name="T34" fmla="*/ 0 w 128"/>
              <a:gd name="T35" fmla="*/ 2147483647 h 129"/>
              <a:gd name="T36" fmla="*/ 2147483647 w 128"/>
              <a:gd name="T37" fmla="*/ 2147483647 h 129"/>
              <a:gd name="T38" fmla="*/ 2147483647 w 128"/>
              <a:gd name="T39" fmla="*/ 2147483647 h 129"/>
              <a:gd name="T40" fmla="*/ 2147483647 w 128"/>
              <a:gd name="T41" fmla="*/ 2147483647 h 129"/>
              <a:gd name="T42" fmla="*/ 2147483647 w 128"/>
              <a:gd name="T43" fmla="*/ 2147483647 h 129"/>
              <a:gd name="T44" fmla="*/ 2147483647 w 128"/>
              <a:gd name="T45" fmla="*/ 2147483647 h 129"/>
              <a:gd name="T46" fmla="*/ 2147483647 w 128"/>
              <a:gd name="T47" fmla="*/ 2147483647 h 129"/>
              <a:gd name="T48" fmla="*/ 2147483647 w 128"/>
              <a:gd name="T49" fmla="*/ 2147483647 h 129"/>
              <a:gd name="T50" fmla="*/ 2147483647 w 128"/>
              <a:gd name="T51" fmla="*/ 2147483647 h 129"/>
              <a:gd name="T52" fmla="*/ 2147483647 w 128"/>
              <a:gd name="T53" fmla="*/ 2147483647 h 129"/>
              <a:gd name="T54" fmla="*/ 2147483647 w 128"/>
              <a:gd name="T55" fmla="*/ 2147483647 h 129"/>
              <a:gd name="T56" fmla="*/ 2147483647 w 128"/>
              <a:gd name="T57" fmla="*/ 2147483647 h 129"/>
              <a:gd name="T58" fmla="*/ 2147483647 w 128"/>
              <a:gd name="T59" fmla="*/ 2147483647 h 129"/>
              <a:gd name="T60" fmla="*/ 2147483647 w 128"/>
              <a:gd name="T61" fmla="*/ 2147483647 h 129"/>
              <a:gd name="T62" fmla="*/ 2147483647 w 128"/>
              <a:gd name="T63" fmla="*/ 2147483647 h 129"/>
              <a:gd name="T64" fmla="*/ 2147483647 w 128"/>
              <a:gd name="T65" fmla="*/ 2147483647 h 129"/>
              <a:gd name="T66" fmla="*/ 2147483647 w 128"/>
              <a:gd name="T67" fmla="*/ 2147483647 h 129"/>
              <a:gd name="T68" fmla="*/ 2147483647 w 128"/>
              <a:gd name="T69" fmla="*/ 2147483647 h 129"/>
              <a:gd name="T70" fmla="*/ 2147483647 w 128"/>
              <a:gd name="T71" fmla="*/ 2147483647 h 129"/>
              <a:gd name="T72" fmla="*/ 2147483647 w 128"/>
              <a:gd name="T73" fmla="*/ 2147483647 h 129"/>
              <a:gd name="T74" fmla="*/ 2147483647 w 128"/>
              <a:gd name="T75" fmla="*/ 2147483647 h 129"/>
              <a:gd name="T76" fmla="*/ 2147483647 w 128"/>
              <a:gd name="T77" fmla="*/ 2147483647 h 129"/>
              <a:gd name="T78" fmla="*/ 2147483647 w 128"/>
              <a:gd name="T79" fmla="*/ 2147483647 h 129"/>
              <a:gd name="T80" fmla="*/ 2147483647 w 128"/>
              <a:gd name="T81" fmla="*/ 2147483647 h 129"/>
              <a:gd name="T82" fmla="*/ 2147483647 w 128"/>
              <a:gd name="T83" fmla="*/ 2147483647 h 129"/>
              <a:gd name="T84" fmla="*/ 2147483647 w 128"/>
              <a:gd name="T85" fmla="*/ 2147483647 h 129"/>
              <a:gd name="T86" fmla="*/ 2147483647 w 128"/>
              <a:gd name="T87" fmla="*/ 2147483647 h 129"/>
              <a:gd name="T88" fmla="*/ 2147483647 w 128"/>
              <a:gd name="T89" fmla="*/ 2147483647 h 129"/>
              <a:gd name="T90" fmla="*/ 2147483647 w 128"/>
              <a:gd name="T91" fmla="*/ 2147483647 h 129"/>
              <a:gd name="T92" fmla="*/ 2147483647 w 128"/>
              <a:gd name="T93" fmla="*/ 2147483647 h 129"/>
              <a:gd name="T94" fmla="*/ 2147483647 w 128"/>
              <a:gd name="T95" fmla="*/ 2147483647 h 129"/>
              <a:gd name="T96" fmla="*/ 2147483647 w 128"/>
              <a:gd name="T97" fmla="*/ 2147483647 h 129"/>
              <a:gd name="T98" fmla="*/ 2147483647 w 128"/>
              <a:gd name="T99" fmla="*/ 2147483647 h 1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8" h="129">
                <a:moveTo>
                  <a:pt x="128" y="57"/>
                </a:moveTo>
                <a:lnTo>
                  <a:pt x="124" y="41"/>
                </a:lnTo>
                <a:lnTo>
                  <a:pt x="123" y="38"/>
                </a:lnTo>
                <a:lnTo>
                  <a:pt x="120" y="38"/>
                </a:lnTo>
                <a:lnTo>
                  <a:pt x="112" y="41"/>
                </a:lnTo>
                <a:lnTo>
                  <a:pt x="108" y="33"/>
                </a:lnTo>
                <a:lnTo>
                  <a:pt x="101" y="26"/>
                </a:lnTo>
                <a:lnTo>
                  <a:pt x="107" y="19"/>
                </a:lnTo>
                <a:lnTo>
                  <a:pt x="107" y="16"/>
                </a:lnTo>
                <a:lnTo>
                  <a:pt x="105" y="15"/>
                </a:lnTo>
                <a:lnTo>
                  <a:pt x="90" y="5"/>
                </a:lnTo>
                <a:lnTo>
                  <a:pt x="87" y="5"/>
                </a:lnTo>
                <a:lnTo>
                  <a:pt x="85" y="7"/>
                </a:lnTo>
                <a:lnTo>
                  <a:pt x="82" y="13"/>
                </a:lnTo>
                <a:lnTo>
                  <a:pt x="72" y="11"/>
                </a:lnTo>
                <a:lnTo>
                  <a:pt x="63" y="11"/>
                </a:lnTo>
                <a:lnTo>
                  <a:pt x="61" y="2"/>
                </a:lnTo>
                <a:lnTo>
                  <a:pt x="60" y="1"/>
                </a:lnTo>
                <a:lnTo>
                  <a:pt x="57" y="0"/>
                </a:lnTo>
                <a:lnTo>
                  <a:pt x="40" y="5"/>
                </a:lnTo>
                <a:lnTo>
                  <a:pt x="38" y="7"/>
                </a:lnTo>
                <a:lnTo>
                  <a:pt x="38" y="9"/>
                </a:lnTo>
                <a:lnTo>
                  <a:pt x="40" y="16"/>
                </a:lnTo>
                <a:lnTo>
                  <a:pt x="33" y="22"/>
                </a:lnTo>
                <a:lnTo>
                  <a:pt x="26" y="27"/>
                </a:lnTo>
                <a:lnTo>
                  <a:pt x="18" y="23"/>
                </a:lnTo>
                <a:lnTo>
                  <a:pt x="16" y="23"/>
                </a:lnTo>
                <a:lnTo>
                  <a:pt x="14" y="24"/>
                </a:lnTo>
                <a:lnTo>
                  <a:pt x="6" y="39"/>
                </a:lnTo>
                <a:lnTo>
                  <a:pt x="4" y="42"/>
                </a:lnTo>
                <a:lnTo>
                  <a:pt x="7" y="43"/>
                </a:lnTo>
                <a:lnTo>
                  <a:pt x="14" y="48"/>
                </a:lnTo>
                <a:lnTo>
                  <a:pt x="11" y="57"/>
                </a:lnTo>
                <a:lnTo>
                  <a:pt x="11" y="65"/>
                </a:lnTo>
                <a:lnTo>
                  <a:pt x="3" y="68"/>
                </a:lnTo>
                <a:lnTo>
                  <a:pt x="0" y="69"/>
                </a:lnTo>
                <a:lnTo>
                  <a:pt x="0" y="72"/>
                </a:lnTo>
                <a:lnTo>
                  <a:pt x="4" y="88"/>
                </a:lnTo>
                <a:lnTo>
                  <a:pt x="6" y="91"/>
                </a:lnTo>
                <a:lnTo>
                  <a:pt x="8" y="91"/>
                </a:lnTo>
                <a:lnTo>
                  <a:pt x="16" y="88"/>
                </a:lnTo>
                <a:lnTo>
                  <a:pt x="22" y="97"/>
                </a:lnTo>
                <a:lnTo>
                  <a:pt x="27" y="103"/>
                </a:lnTo>
                <a:lnTo>
                  <a:pt x="23" y="110"/>
                </a:lnTo>
                <a:lnTo>
                  <a:pt x="22" y="113"/>
                </a:lnTo>
                <a:lnTo>
                  <a:pt x="23" y="114"/>
                </a:lnTo>
                <a:lnTo>
                  <a:pt x="40" y="124"/>
                </a:lnTo>
                <a:lnTo>
                  <a:pt x="41" y="124"/>
                </a:lnTo>
                <a:lnTo>
                  <a:pt x="44" y="123"/>
                </a:lnTo>
                <a:lnTo>
                  <a:pt x="48" y="114"/>
                </a:lnTo>
                <a:lnTo>
                  <a:pt x="56" y="117"/>
                </a:lnTo>
                <a:lnTo>
                  <a:pt x="66" y="117"/>
                </a:lnTo>
                <a:lnTo>
                  <a:pt x="68" y="127"/>
                </a:lnTo>
                <a:lnTo>
                  <a:pt x="68" y="128"/>
                </a:lnTo>
                <a:lnTo>
                  <a:pt x="71" y="129"/>
                </a:lnTo>
                <a:lnTo>
                  <a:pt x="89" y="124"/>
                </a:lnTo>
                <a:lnTo>
                  <a:pt x="90" y="123"/>
                </a:lnTo>
                <a:lnTo>
                  <a:pt x="90" y="120"/>
                </a:lnTo>
                <a:lnTo>
                  <a:pt x="89" y="112"/>
                </a:lnTo>
                <a:lnTo>
                  <a:pt x="96" y="108"/>
                </a:lnTo>
                <a:lnTo>
                  <a:pt x="102" y="102"/>
                </a:lnTo>
                <a:lnTo>
                  <a:pt x="111" y="106"/>
                </a:lnTo>
                <a:lnTo>
                  <a:pt x="113" y="106"/>
                </a:lnTo>
                <a:lnTo>
                  <a:pt x="115" y="105"/>
                </a:lnTo>
                <a:lnTo>
                  <a:pt x="124" y="90"/>
                </a:lnTo>
                <a:lnTo>
                  <a:pt x="124" y="87"/>
                </a:lnTo>
                <a:lnTo>
                  <a:pt x="123" y="86"/>
                </a:lnTo>
                <a:lnTo>
                  <a:pt x="115" y="82"/>
                </a:lnTo>
                <a:lnTo>
                  <a:pt x="117" y="72"/>
                </a:lnTo>
                <a:lnTo>
                  <a:pt x="117" y="64"/>
                </a:lnTo>
                <a:lnTo>
                  <a:pt x="127" y="61"/>
                </a:lnTo>
                <a:lnTo>
                  <a:pt x="128" y="60"/>
                </a:lnTo>
                <a:lnTo>
                  <a:pt x="128" y="57"/>
                </a:lnTo>
                <a:close/>
                <a:moveTo>
                  <a:pt x="83" y="75"/>
                </a:moveTo>
                <a:lnTo>
                  <a:pt x="83" y="75"/>
                </a:lnTo>
                <a:lnTo>
                  <a:pt x="81" y="79"/>
                </a:lnTo>
                <a:lnTo>
                  <a:pt x="78" y="82"/>
                </a:lnTo>
                <a:lnTo>
                  <a:pt x="74" y="84"/>
                </a:lnTo>
                <a:lnTo>
                  <a:pt x="70" y="86"/>
                </a:lnTo>
                <a:lnTo>
                  <a:pt x="64" y="86"/>
                </a:lnTo>
                <a:lnTo>
                  <a:pt x="57" y="84"/>
                </a:lnTo>
                <a:lnTo>
                  <a:pt x="51" y="82"/>
                </a:lnTo>
                <a:lnTo>
                  <a:pt x="46" y="76"/>
                </a:lnTo>
                <a:lnTo>
                  <a:pt x="42" y="69"/>
                </a:lnTo>
                <a:lnTo>
                  <a:pt x="42" y="65"/>
                </a:lnTo>
                <a:lnTo>
                  <a:pt x="42" y="61"/>
                </a:lnTo>
                <a:lnTo>
                  <a:pt x="44" y="57"/>
                </a:lnTo>
                <a:lnTo>
                  <a:pt x="45" y="53"/>
                </a:lnTo>
                <a:lnTo>
                  <a:pt x="48" y="50"/>
                </a:lnTo>
                <a:lnTo>
                  <a:pt x="51" y="46"/>
                </a:lnTo>
                <a:lnTo>
                  <a:pt x="55" y="45"/>
                </a:lnTo>
                <a:lnTo>
                  <a:pt x="59" y="42"/>
                </a:lnTo>
                <a:lnTo>
                  <a:pt x="64" y="42"/>
                </a:lnTo>
                <a:lnTo>
                  <a:pt x="71" y="43"/>
                </a:lnTo>
                <a:lnTo>
                  <a:pt x="78" y="46"/>
                </a:lnTo>
                <a:lnTo>
                  <a:pt x="82" y="52"/>
                </a:lnTo>
                <a:lnTo>
                  <a:pt x="86" y="58"/>
                </a:lnTo>
                <a:lnTo>
                  <a:pt x="86" y="63"/>
                </a:lnTo>
                <a:lnTo>
                  <a:pt x="86" y="67"/>
                </a:lnTo>
                <a:lnTo>
                  <a:pt x="85" y="71"/>
                </a:lnTo>
                <a:lnTo>
                  <a:pt x="83" y="7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1" name="Freeform 399"/>
          <p:cNvSpPr>
            <a:spLocks/>
          </p:cNvSpPr>
          <p:nvPr/>
        </p:nvSpPr>
        <p:spPr bwMode="auto">
          <a:xfrm>
            <a:off x="5830888" y="2173288"/>
            <a:ext cx="133350" cy="42862"/>
          </a:xfrm>
          <a:custGeom>
            <a:avLst/>
            <a:gdLst>
              <a:gd name="T0" fmla="*/ 2147483647 w 247"/>
              <a:gd name="T1" fmla="*/ 2147483647 h 77"/>
              <a:gd name="T2" fmla="*/ 2147483647 w 247"/>
              <a:gd name="T3" fmla="*/ 2147483647 h 77"/>
              <a:gd name="T4" fmla="*/ 2147483647 w 247"/>
              <a:gd name="T5" fmla="*/ 2147483647 h 77"/>
              <a:gd name="T6" fmla="*/ 2147483647 w 247"/>
              <a:gd name="T7" fmla="*/ 2147483647 h 77"/>
              <a:gd name="T8" fmla="*/ 2147483647 w 247"/>
              <a:gd name="T9" fmla="*/ 2147483647 h 77"/>
              <a:gd name="T10" fmla="*/ 2147483647 w 247"/>
              <a:gd name="T11" fmla="*/ 2147483647 h 77"/>
              <a:gd name="T12" fmla="*/ 2147483647 w 247"/>
              <a:gd name="T13" fmla="*/ 2147483647 h 77"/>
              <a:gd name="T14" fmla="*/ 2147483647 w 247"/>
              <a:gd name="T15" fmla="*/ 2147483647 h 77"/>
              <a:gd name="T16" fmla="*/ 2147483647 w 247"/>
              <a:gd name="T17" fmla="*/ 2147483647 h 77"/>
              <a:gd name="T18" fmla="*/ 2147483647 w 247"/>
              <a:gd name="T19" fmla="*/ 2147483647 h 77"/>
              <a:gd name="T20" fmla="*/ 2147483647 w 247"/>
              <a:gd name="T21" fmla="*/ 2147483647 h 77"/>
              <a:gd name="T22" fmla="*/ 2147483647 w 247"/>
              <a:gd name="T23" fmla="*/ 0 h 77"/>
              <a:gd name="T24" fmla="*/ 0 w 247"/>
              <a:gd name="T25" fmla="*/ 0 h 77"/>
              <a:gd name="T26" fmla="*/ 0 w 247"/>
              <a:gd name="T27" fmla="*/ 2147483647 h 77"/>
              <a:gd name="T28" fmla="*/ 0 w 247"/>
              <a:gd name="T29" fmla="*/ 2147483647 h 77"/>
              <a:gd name="T30" fmla="*/ 2147483647 w 247"/>
              <a:gd name="T31" fmla="*/ 2147483647 h 77"/>
              <a:gd name="T32" fmla="*/ 2147483647 w 247"/>
              <a:gd name="T33" fmla="*/ 2147483647 h 77"/>
              <a:gd name="T34" fmla="*/ 2147483647 w 247"/>
              <a:gd name="T35" fmla="*/ 2147483647 h 77"/>
              <a:gd name="T36" fmla="*/ 2147483647 w 247"/>
              <a:gd name="T37" fmla="*/ 2147483647 h 77"/>
              <a:gd name="T38" fmla="*/ 2147483647 w 247"/>
              <a:gd name="T39" fmla="*/ 2147483647 h 77"/>
              <a:gd name="T40" fmla="*/ 2147483647 w 247"/>
              <a:gd name="T41" fmla="*/ 2147483647 h 77"/>
              <a:gd name="T42" fmla="*/ 2147483647 w 247"/>
              <a:gd name="T43" fmla="*/ 2147483647 h 77"/>
              <a:gd name="T44" fmla="*/ 2147483647 w 247"/>
              <a:gd name="T45" fmla="*/ 2147483647 h 77"/>
              <a:gd name="T46" fmla="*/ 2147483647 w 247"/>
              <a:gd name="T47" fmla="*/ 2147483647 h 77"/>
              <a:gd name="T48" fmla="*/ 2147483647 w 247"/>
              <a:gd name="T49" fmla="*/ 2147483647 h 77"/>
              <a:gd name="T50" fmla="*/ 2147483647 w 247"/>
              <a:gd name="T51" fmla="*/ 2147483647 h 77"/>
              <a:gd name="T52" fmla="*/ 2147483647 w 247"/>
              <a:gd name="T53" fmla="*/ 2147483647 h 77"/>
              <a:gd name="T54" fmla="*/ 2147483647 w 247"/>
              <a:gd name="T55" fmla="*/ 2147483647 h 77"/>
              <a:gd name="T56" fmla="*/ 2147483647 w 247"/>
              <a:gd name="T57" fmla="*/ 2147483647 h 77"/>
              <a:gd name="T58" fmla="*/ 2147483647 w 247"/>
              <a:gd name="T59" fmla="*/ 2147483647 h 77"/>
              <a:gd name="T60" fmla="*/ 2147483647 w 247"/>
              <a:gd name="T61" fmla="*/ 2147483647 h 77"/>
              <a:gd name="T62" fmla="*/ 2147483647 w 247"/>
              <a:gd name="T63" fmla="*/ 2147483647 h 77"/>
              <a:gd name="T64" fmla="*/ 2147483647 w 247"/>
              <a:gd name="T65" fmla="*/ 2147483647 h 77"/>
              <a:gd name="T66" fmla="*/ 2147483647 w 247"/>
              <a:gd name="T67" fmla="*/ 214748364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47" h="77">
                <a:moveTo>
                  <a:pt x="231" y="53"/>
                </a:moveTo>
                <a:lnTo>
                  <a:pt x="231" y="53"/>
                </a:lnTo>
                <a:lnTo>
                  <a:pt x="231" y="56"/>
                </a:lnTo>
                <a:lnTo>
                  <a:pt x="229" y="58"/>
                </a:lnTo>
                <a:lnTo>
                  <a:pt x="226" y="61"/>
                </a:lnTo>
                <a:lnTo>
                  <a:pt x="222" y="61"/>
                </a:lnTo>
                <a:lnTo>
                  <a:pt x="24" y="61"/>
                </a:lnTo>
                <a:lnTo>
                  <a:pt x="20" y="61"/>
                </a:lnTo>
                <a:lnTo>
                  <a:pt x="18" y="58"/>
                </a:lnTo>
                <a:lnTo>
                  <a:pt x="16" y="56"/>
                </a:lnTo>
                <a:lnTo>
                  <a:pt x="16" y="53"/>
                </a:lnTo>
                <a:lnTo>
                  <a:pt x="16" y="0"/>
                </a:lnTo>
                <a:lnTo>
                  <a:pt x="0" y="0"/>
                </a:lnTo>
                <a:lnTo>
                  <a:pt x="0" y="53"/>
                </a:lnTo>
                <a:lnTo>
                  <a:pt x="0" y="58"/>
                </a:lnTo>
                <a:lnTo>
                  <a:pt x="1" y="62"/>
                </a:lnTo>
                <a:lnTo>
                  <a:pt x="4" y="67"/>
                </a:lnTo>
                <a:lnTo>
                  <a:pt x="7" y="71"/>
                </a:lnTo>
                <a:lnTo>
                  <a:pt x="11" y="73"/>
                </a:lnTo>
                <a:lnTo>
                  <a:pt x="15" y="76"/>
                </a:lnTo>
                <a:lnTo>
                  <a:pt x="19" y="77"/>
                </a:lnTo>
                <a:lnTo>
                  <a:pt x="24" y="77"/>
                </a:lnTo>
                <a:lnTo>
                  <a:pt x="222" y="77"/>
                </a:lnTo>
                <a:lnTo>
                  <a:pt x="228" y="77"/>
                </a:lnTo>
                <a:lnTo>
                  <a:pt x="232" y="76"/>
                </a:lnTo>
                <a:lnTo>
                  <a:pt x="236" y="73"/>
                </a:lnTo>
                <a:lnTo>
                  <a:pt x="240" y="71"/>
                </a:lnTo>
                <a:lnTo>
                  <a:pt x="243" y="67"/>
                </a:lnTo>
                <a:lnTo>
                  <a:pt x="246" y="62"/>
                </a:lnTo>
                <a:lnTo>
                  <a:pt x="247" y="58"/>
                </a:lnTo>
                <a:lnTo>
                  <a:pt x="247" y="53"/>
                </a:lnTo>
                <a:lnTo>
                  <a:pt x="247" y="2"/>
                </a:lnTo>
                <a:lnTo>
                  <a:pt x="231" y="2"/>
                </a:lnTo>
                <a:lnTo>
                  <a:pt x="231" y="53"/>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2" name="Freeform 400"/>
          <p:cNvSpPr>
            <a:spLocks noEditPoints="1"/>
          </p:cNvSpPr>
          <p:nvPr/>
        </p:nvSpPr>
        <p:spPr bwMode="auto">
          <a:xfrm>
            <a:off x="5830888" y="2112963"/>
            <a:ext cx="133350" cy="47625"/>
          </a:xfrm>
          <a:custGeom>
            <a:avLst/>
            <a:gdLst>
              <a:gd name="T0" fmla="*/ 2147483647 w 247"/>
              <a:gd name="T1" fmla="*/ 2147483647 h 88"/>
              <a:gd name="T2" fmla="*/ 2147483647 w 247"/>
              <a:gd name="T3" fmla="*/ 2147483647 h 88"/>
              <a:gd name="T4" fmla="*/ 2147483647 w 247"/>
              <a:gd name="T5" fmla="*/ 2147483647 h 88"/>
              <a:gd name="T6" fmla="*/ 2147483647 w 247"/>
              <a:gd name="T7" fmla="*/ 2147483647 h 88"/>
              <a:gd name="T8" fmla="*/ 2147483647 w 247"/>
              <a:gd name="T9" fmla="*/ 2147483647 h 88"/>
              <a:gd name="T10" fmla="*/ 2147483647 w 247"/>
              <a:gd name="T11" fmla="*/ 2147483647 h 88"/>
              <a:gd name="T12" fmla="*/ 2147483647 w 247"/>
              <a:gd name="T13" fmla="*/ 2147483647 h 88"/>
              <a:gd name="T14" fmla="*/ 2147483647 w 247"/>
              <a:gd name="T15" fmla="*/ 2147483647 h 88"/>
              <a:gd name="T16" fmla="*/ 2147483647 w 247"/>
              <a:gd name="T17" fmla="*/ 2147483647 h 88"/>
              <a:gd name="T18" fmla="*/ 2147483647 w 247"/>
              <a:gd name="T19" fmla="*/ 2147483647 h 88"/>
              <a:gd name="T20" fmla="*/ 2147483647 w 247"/>
              <a:gd name="T21" fmla="*/ 2147483647 h 88"/>
              <a:gd name="T22" fmla="*/ 2147483647 w 247"/>
              <a:gd name="T23" fmla="*/ 2147483647 h 88"/>
              <a:gd name="T24" fmla="*/ 2147483647 w 247"/>
              <a:gd name="T25" fmla="*/ 2147483647 h 88"/>
              <a:gd name="T26" fmla="*/ 2147483647 w 247"/>
              <a:gd name="T27" fmla="*/ 2147483647 h 88"/>
              <a:gd name="T28" fmla="*/ 2147483647 w 247"/>
              <a:gd name="T29" fmla="*/ 2147483647 h 88"/>
              <a:gd name="T30" fmla="*/ 2147483647 w 247"/>
              <a:gd name="T31" fmla="*/ 2147483647 h 88"/>
              <a:gd name="T32" fmla="*/ 2147483647 w 247"/>
              <a:gd name="T33" fmla="*/ 2147483647 h 88"/>
              <a:gd name="T34" fmla="*/ 2147483647 w 247"/>
              <a:gd name="T35" fmla="*/ 2147483647 h 88"/>
              <a:gd name="T36" fmla="*/ 2147483647 w 247"/>
              <a:gd name="T37" fmla="*/ 0 h 88"/>
              <a:gd name="T38" fmla="*/ 2147483647 w 247"/>
              <a:gd name="T39" fmla="*/ 0 h 88"/>
              <a:gd name="T40" fmla="*/ 2147483647 w 247"/>
              <a:gd name="T41" fmla="*/ 0 h 88"/>
              <a:gd name="T42" fmla="*/ 2147483647 w 247"/>
              <a:gd name="T43" fmla="*/ 0 h 88"/>
              <a:gd name="T44" fmla="*/ 2147483647 w 247"/>
              <a:gd name="T45" fmla="*/ 2147483647 h 88"/>
              <a:gd name="T46" fmla="*/ 2147483647 w 247"/>
              <a:gd name="T47" fmla="*/ 2147483647 h 88"/>
              <a:gd name="T48" fmla="*/ 2147483647 w 247"/>
              <a:gd name="T49" fmla="*/ 2147483647 h 88"/>
              <a:gd name="T50" fmla="*/ 2147483647 w 247"/>
              <a:gd name="T51" fmla="*/ 2147483647 h 88"/>
              <a:gd name="T52" fmla="*/ 2147483647 w 247"/>
              <a:gd name="T53" fmla="*/ 2147483647 h 88"/>
              <a:gd name="T54" fmla="*/ 0 w 247"/>
              <a:gd name="T55" fmla="*/ 2147483647 h 88"/>
              <a:gd name="T56" fmla="*/ 0 w 247"/>
              <a:gd name="T57" fmla="*/ 2147483647 h 88"/>
              <a:gd name="T58" fmla="*/ 0 w 247"/>
              <a:gd name="T59" fmla="*/ 2147483647 h 88"/>
              <a:gd name="T60" fmla="*/ 2147483647 w 247"/>
              <a:gd name="T61" fmla="*/ 2147483647 h 88"/>
              <a:gd name="T62" fmla="*/ 2147483647 w 247"/>
              <a:gd name="T63" fmla="*/ 2147483647 h 88"/>
              <a:gd name="T64" fmla="*/ 2147483647 w 247"/>
              <a:gd name="T65" fmla="*/ 2147483647 h 88"/>
              <a:gd name="T66" fmla="*/ 2147483647 w 247"/>
              <a:gd name="T67" fmla="*/ 2147483647 h 88"/>
              <a:gd name="T68" fmla="*/ 2147483647 w 247"/>
              <a:gd name="T69" fmla="*/ 2147483647 h 88"/>
              <a:gd name="T70" fmla="*/ 2147483647 w 247"/>
              <a:gd name="T71" fmla="*/ 2147483647 h 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47" h="88">
                <a:moveTo>
                  <a:pt x="16" y="24"/>
                </a:moveTo>
                <a:lnTo>
                  <a:pt x="16" y="24"/>
                </a:lnTo>
                <a:lnTo>
                  <a:pt x="16" y="20"/>
                </a:lnTo>
                <a:lnTo>
                  <a:pt x="18" y="18"/>
                </a:lnTo>
                <a:lnTo>
                  <a:pt x="20" y="16"/>
                </a:lnTo>
                <a:lnTo>
                  <a:pt x="24" y="15"/>
                </a:lnTo>
                <a:lnTo>
                  <a:pt x="172" y="15"/>
                </a:lnTo>
                <a:lnTo>
                  <a:pt x="172" y="16"/>
                </a:lnTo>
                <a:lnTo>
                  <a:pt x="172" y="67"/>
                </a:lnTo>
                <a:lnTo>
                  <a:pt x="173" y="69"/>
                </a:lnTo>
                <a:lnTo>
                  <a:pt x="176" y="71"/>
                </a:lnTo>
                <a:lnTo>
                  <a:pt x="231" y="71"/>
                </a:lnTo>
                <a:lnTo>
                  <a:pt x="231" y="88"/>
                </a:lnTo>
                <a:lnTo>
                  <a:pt x="247" y="88"/>
                </a:lnTo>
                <a:lnTo>
                  <a:pt x="247" y="67"/>
                </a:lnTo>
                <a:lnTo>
                  <a:pt x="247" y="64"/>
                </a:lnTo>
                <a:lnTo>
                  <a:pt x="244" y="61"/>
                </a:lnTo>
                <a:lnTo>
                  <a:pt x="180" y="1"/>
                </a:lnTo>
                <a:lnTo>
                  <a:pt x="177" y="0"/>
                </a:lnTo>
                <a:lnTo>
                  <a:pt x="175" y="0"/>
                </a:lnTo>
                <a:lnTo>
                  <a:pt x="24" y="0"/>
                </a:lnTo>
                <a:lnTo>
                  <a:pt x="19" y="0"/>
                </a:lnTo>
                <a:lnTo>
                  <a:pt x="15" y="1"/>
                </a:lnTo>
                <a:lnTo>
                  <a:pt x="11" y="4"/>
                </a:lnTo>
                <a:lnTo>
                  <a:pt x="7" y="7"/>
                </a:lnTo>
                <a:lnTo>
                  <a:pt x="4" y="11"/>
                </a:lnTo>
                <a:lnTo>
                  <a:pt x="1" y="15"/>
                </a:lnTo>
                <a:lnTo>
                  <a:pt x="0" y="19"/>
                </a:lnTo>
                <a:lnTo>
                  <a:pt x="0" y="24"/>
                </a:lnTo>
                <a:lnTo>
                  <a:pt x="0" y="86"/>
                </a:lnTo>
                <a:lnTo>
                  <a:pt x="16" y="86"/>
                </a:lnTo>
                <a:lnTo>
                  <a:pt x="16" y="24"/>
                </a:lnTo>
                <a:close/>
                <a:moveTo>
                  <a:pt x="224" y="64"/>
                </a:moveTo>
                <a:lnTo>
                  <a:pt x="179" y="64"/>
                </a:lnTo>
                <a:lnTo>
                  <a:pt x="179" y="23"/>
                </a:lnTo>
                <a:lnTo>
                  <a:pt x="224" y="6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3" name="Freeform 401"/>
          <p:cNvSpPr>
            <a:spLocks/>
          </p:cNvSpPr>
          <p:nvPr/>
        </p:nvSpPr>
        <p:spPr bwMode="auto">
          <a:xfrm>
            <a:off x="5826125" y="2136775"/>
            <a:ext cx="147638" cy="58738"/>
          </a:xfrm>
          <a:custGeom>
            <a:avLst/>
            <a:gdLst>
              <a:gd name="T0" fmla="*/ 2147483647 w 271"/>
              <a:gd name="T1" fmla="*/ 2147483647 h 106"/>
              <a:gd name="T2" fmla="*/ 2147483647 w 271"/>
              <a:gd name="T3" fmla="*/ 2147483647 h 106"/>
              <a:gd name="T4" fmla="*/ 2147483647 w 271"/>
              <a:gd name="T5" fmla="*/ 2147483647 h 106"/>
              <a:gd name="T6" fmla="*/ 2147483647 w 271"/>
              <a:gd name="T7" fmla="*/ 2147483647 h 106"/>
              <a:gd name="T8" fmla="*/ 2147483647 w 271"/>
              <a:gd name="T9" fmla="*/ 2147483647 h 106"/>
              <a:gd name="T10" fmla="*/ 2147483647 w 271"/>
              <a:gd name="T11" fmla="*/ 2147483647 h 106"/>
              <a:gd name="T12" fmla="*/ 2147483647 w 271"/>
              <a:gd name="T13" fmla="*/ 2147483647 h 106"/>
              <a:gd name="T14" fmla="*/ 2147483647 w 271"/>
              <a:gd name="T15" fmla="*/ 2147483647 h 106"/>
              <a:gd name="T16" fmla="*/ 2147483647 w 271"/>
              <a:gd name="T17" fmla="*/ 2147483647 h 106"/>
              <a:gd name="T18" fmla="*/ 2147483647 w 271"/>
              <a:gd name="T19" fmla="*/ 2147483647 h 106"/>
              <a:gd name="T20" fmla="*/ 2147483647 w 271"/>
              <a:gd name="T21" fmla="*/ 2147483647 h 106"/>
              <a:gd name="T22" fmla="*/ 2147483647 w 271"/>
              <a:gd name="T23" fmla="*/ 2147483647 h 106"/>
              <a:gd name="T24" fmla="*/ 2147483647 w 271"/>
              <a:gd name="T25" fmla="*/ 2147483647 h 106"/>
              <a:gd name="T26" fmla="*/ 2147483647 w 271"/>
              <a:gd name="T27" fmla="*/ 2147483647 h 106"/>
              <a:gd name="T28" fmla="*/ 2147483647 w 271"/>
              <a:gd name="T29" fmla="*/ 2147483647 h 106"/>
              <a:gd name="T30" fmla="*/ 2147483647 w 271"/>
              <a:gd name="T31" fmla="*/ 0 h 106"/>
              <a:gd name="T32" fmla="*/ 2147483647 w 271"/>
              <a:gd name="T33" fmla="*/ 2147483647 h 106"/>
              <a:gd name="T34" fmla="*/ 2147483647 w 271"/>
              <a:gd name="T35" fmla="*/ 2147483647 h 106"/>
              <a:gd name="T36" fmla="*/ 2147483647 w 271"/>
              <a:gd name="T37" fmla="*/ 2147483647 h 106"/>
              <a:gd name="T38" fmla="*/ 2147483647 w 271"/>
              <a:gd name="T39" fmla="*/ 2147483647 h 106"/>
              <a:gd name="T40" fmla="*/ 2147483647 w 271"/>
              <a:gd name="T41" fmla="*/ 2147483647 h 106"/>
              <a:gd name="T42" fmla="*/ 2147483647 w 271"/>
              <a:gd name="T43" fmla="*/ 2147483647 h 106"/>
              <a:gd name="T44" fmla="*/ 2147483647 w 271"/>
              <a:gd name="T45" fmla="*/ 2147483647 h 106"/>
              <a:gd name="T46" fmla="*/ 0 w 271"/>
              <a:gd name="T47" fmla="*/ 2147483647 h 106"/>
              <a:gd name="T48" fmla="*/ 0 w 271"/>
              <a:gd name="T49" fmla="*/ 2147483647 h 106"/>
              <a:gd name="T50" fmla="*/ 0 w 271"/>
              <a:gd name="T51" fmla="*/ 2147483647 h 106"/>
              <a:gd name="T52" fmla="*/ 2147483647 w 271"/>
              <a:gd name="T53" fmla="*/ 2147483647 h 106"/>
              <a:gd name="T54" fmla="*/ 2147483647 w 271"/>
              <a:gd name="T55" fmla="*/ 2147483647 h 106"/>
              <a:gd name="T56" fmla="*/ 2147483647 w 271"/>
              <a:gd name="T57" fmla="*/ 2147483647 h 106"/>
              <a:gd name="T58" fmla="*/ 2147483647 w 271"/>
              <a:gd name="T59" fmla="*/ 2147483647 h 106"/>
              <a:gd name="T60" fmla="*/ 2147483647 w 271"/>
              <a:gd name="T61" fmla="*/ 2147483647 h 106"/>
              <a:gd name="T62" fmla="*/ 2147483647 w 271"/>
              <a:gd name="T63" fmla="*/ 2147483647 h 106"/>
              <a:gd name="T64" fmla="*/ 2147483647 w 271"/>
              <a:gd name="T65" fmla="*/ 2147483647 h 106"/>
              <a:gd name="T66" fmla="*/ 2147483647 w 271"/>
              <a:gd name="T67" fmla="*/ 2147483647 h 106"/>
              <a:gd name="T68" fmla="*/ 2147483647 w 271"/>
              <a:gd name="T69" fmla="*/ 2147483647 h 106"/>
              <a:gd name="T70" fmla="*/ 2147483647 w 271"/>
              <a:gd name="T71" fmla="*/ 2147483647 h 106"/>
              <a:gd name="T72" fmla="*/ 2147483647 w 271"/>
              <a:gd name="T73" fmla="*/ 2147483647 h 106"/>
              <a:gd name="T74" fmla="*/ 2147483647 w 271"/>
              <a:gd name="T75" fmla="*/ 2147483647 h 106"/>
              <a:gd name="T76" fmla="*/ 2147483647 w 271"/>
              <a:gd name="T77" fmla="*/ 2147483647 h 106"/>
              <a:gd name="T78" fmla="*/ 2147483647 w 271"/>
              <a:gd name="T79" fmla="*/ 2147483647 h 106"/>
              <a:gd name="T80" fmla="*/ 2147483647 w 271"/>
              <a:gd name="T81" fmla="*/ 2147483647 h 106"/>
              <a:gd name="T82" fmla="*/ 2147483647 w 271"/>
              <a:gd name="T83" fmla="*/ 2147483647 h 106"/>
              <a:gd name="T84" fmla="*/ 2147483647 w 271"/>
              <a:gd name="T85" fmla="*/ 2147483647 h 106"/>
              <a:gd name="T86" fmla="*/ 2147483647 w 271"/>
              <a:gd name="T87" fmla="*/ 2147483647 h 106"/>
              <a:gd name="T88" fmla="*/ 2147483647 w 271"/>
              <a:gd name="T89" fmla="*/ 2147483647 h 106"/>
              <a:gd name="T90" fmla="*/ 2147483647 w 271"/>
              <a:gd name="T91" fmla="*/ 2147483647 h 106"/>
              <a:gd name="T92" fmla="*/ 2147483647 w 271"/>
              <a:gd name="T93" fmla="*/ 2147483647 h 106"/>
              <a:gd name="T94" fmla="*/ 2147483647 w 271"/>
              <a:gd name="T95" fmla="*/ 2147483647 h 106"/>
              <a:gd name="T96" fmla="*/ 2147483647 w 271"/>
              <a:gd name="T97" fmla="*/ 2147483647 h 106"/>
              <a:gd name="T98" fmla="*/ 2147483647 w 271"/>
              <a:gd name="T99" fmla="*/ 2147483647 h 106"/>
              <a:gd name="T100" fmla="*/ 2147483647 w 271"/>
              <a:gd name="T101" fmla="*/ 2147483647 h 106"/>
              <a:gd name="T102" fmla="*/ 2147483647 w 271"/>
              <a:gd name="T103" fmla="*/ 2147483647 h 106"/>
              <a:gd name="T104" fmla="*/ 2147483647 w 271"/>
              <a:gd name="T105" fmla="*/ 2147483647 h 106"/>
              <a:gd name="T106" fmla="*/ 2147483647 w 271"/>
              <a:gd name="T107" fmla="*/ 2147483647 h 106"/>
              <a:gd name="T108" fmla="*/ 2147483647 w 271"/>
              <a:gd name="T109" fmla="*/ 2147483647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1" h="106">
                <a:moveTo>
                  <a:pt x="264" y="52"/>
                </a:moveTo>
                <a:lnTo>
                  <a:pt x="255" y="52"/>
                </a:lnTo>
                <a:lnTo>
                  <a:pt x="239" y="52"/>
                </a:lnTo>
                <a:lnTo>
                  <a:pt x="203" y="52"/>
                </a:lnTo>
                <a:lnTo>
                  <a:pt x="202" y="52"/>
                </a:lnTo>
                <a:lnTo>
                  <a:pt x="199" y="53"/>
                </a:lnTo>
                <a:lnTo>
                  <a:pt x="189" y="64"/>
                </a:lnTo>
                <a:lnTo>
                  <a:pt x="154" y="35"/>
                </a:lnTo>
                <a:lnTo>
                  <a:pt x="151" y="34"/>
                </a:lnTo>
                <a:lnTo>
                  <a:pt x="148" y="34"/>
                </a:lnTo>
                <a:lnTo>
                  <a:pt x="146" y="34"/>
                </a:lnTo>
                <a:lnTo>
                  <a:pt x="144" y="37"/>
                </a:lnTo>
                <a:lnTo>
                  <a:pt x="122" y="84"/>
                </a:lnTo>
                <a:lnTo>
                  <a:pt x="94" y="4"/>
                </a:lnTo>
                <a:lnTo>
                  <a:pt x="91" y="1"/>
                </a:lnTo>
                <a:lnTo>
                  <a:pt x="88" y="0"/>
                </a:lnTo>
                <a:lnTo>
                  <a:pt x="84" y="1"/>
                </a:lnTo>
                <a:lnTo>
                  <a:pt x="82" y="3"/>
                </a:lnTo>
                <a:lnTo>
                  <a:pt x="60" y="49"/>
                </a:lnTo>
                <a:lnTo>
                  <a:pt x="24" y="49"/>
                </a:lnTo>
                <a:lnTo>
                  <a:pt x="8" y="49"/>
                </a:lnTo>
                <a:lnTo>
                  <a:pt x="5" y="49"/>
                </a:lnTo>
                <a:lnTo>
                  <a:pt x="1" y="50"/>
                </a:lnTo>
                <a:lnTo>
                  <a:pt x="0" y="52"/>
                </a:lnTo>
                <a:lnTo>
                  <a:pt x="0" y="53"/>
                </a:lnTo>
                <a:lnTo>
                  <a:pt x="0" y="56"/>
                </a:lnTo>
                <a:lnTo>
                  <a:pt x="1" y="57"/>
                </a:lnTo>
                <a:lnTo>
                  <a:pt x="5" y="58"/>
                </a:lnTo>
                <a:lnTo>
                  <a:pt x="8" y="58"/>
                </a:lnTo>
                <a:lnTo>
                  <a:pt x="24" y="58"/>
                </a:lnTo>
                <a:lnTo>
                  <a:pt x="64" y="58"/>
                </a:lnTo>
                <a:lnTo>
                  <a:pt x="67" y="57"/>
                </a:lnTo>
                <a:lnTo>
                  <a:pt x="69" y="56"/>
                </a:lnTo>
                <a:lnTo>
                  <a:pt x="86" y="19"/>
                </a:lnTo>
                <a:lnTo>
                  <a:pt x="117" y="103"/>
                </a:lnTo>
                <a:lnTo>
                  <a:pt x="120" y="106"/>
                </a:lnTo>
                <a:lnTo>
                  <a:pt x="124" y="106"/>
                </a:lnTo>
                <a:lnTo>
                  <a:pt x="127" y="106"/>
                </a:lnTo>
                <a:lnTo>
                  <a:pt x="129" y="103"/>
                </a:lnTo>
                <a:lnTo>
                  <a:pt x="153" y="48"/>
                </a:lnTo>
                <a:lnTo>
                  <a:pt x="185" y="75"/>
                </a:lnTo>
                <a:lnTo>
                  <a:pt x="188" y="76"/>
                </a:lnTo>
                <a:lnTo>
                  <a:pt x="191" y="78"/>
                </a:lnTo>
                <a:lnTo>
                  <a:pt x="192" y="76"/>
                </a:lnTo>
                <a:lnTo>
                  <a:pt x="195" y="75"/>
                </a:lnTo>
                <a:lnTo>
                  <a:pt x="207" y="61"/>
                </a:lnTo>
                <a:lnTo>
                  <a:pt x="239" y="61"/>
                </a:lnTo>
                <a:lnTo>
                  <a:pt x="255" y="61"/>
                </a:lnTo>
                <a:lnTo>
                  <a:pt x="264" y="61"/>
                </a:lnTo>
                <a:lnTo>
                  <a:pt x="269" y="60"/>
                </a:lnTo>
                <a:lnTo>
                  <a:pt x="270" y="58"/>
                </a:lnTo>
                <a:lnTo>
                  <a:pt x="271" y="57"/>
                </a:lnTo>
                <a:lnTo>
                  <a:pt x="270" y="54"/>
                </a:lnTo>
                <a:lnTo>
                  <a:pt x="269" y="53"/>
                </a:lnTo>
                <a:lnTo>
                  <a:pt x="264" y="5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4" name="Freeform 402"/>
          <p:cNvSpPr>
            <a:spLocks noEditPoints="1"/>
          </p:cNvSpPr>
          <p:nvPr/>
        </p:nvSpPr>
        <p:spPr bwMode="auto">
          <a:xfrm>
            <a:off x="5562600" y="3309938"/>
            <a:ext cx="84138" cy="109537"/>
          </a:xfrm>
          <a:custGeom>
            <a:avLst/>
            <a:gdLst>
              <a:gd name="T0" fmla="*/ 2147483647 w 156"/>
              <a:gd name="T1" fmla="*/ 2147483647 h 202"/>
              <a:gd name="T2" fmla="*/ 2147483647 w 156"/>
              <a:gd name="T3" fmla="*/ 2147483647 h 202"/>
              <a:gd name="T4" fmla="*/ 2147483647 w 156"/>
              <a:gd name="T5" fmla="*/ 2147483647 h 202"/>
              <a:gd name="T6" fmla="*/ 2147483647 w 156"/>
              <a:gd name="T7" fmla="*/ 2147483647 h 202"/>
              <a:gd name="T8" fmla="*/ 2147483647 w 156"/>
              <a:gd name="T9" fmla="*/ 2147483647 h 202"/>
              <a:gd name="T10" fmla="*/ 2147483647 w 156"/>
              <a:gd name="T11" fmla="*/ 0 h 202"/>
              <a:gd name="T12" fmla="*/ 2147483647 w 156"/>
              <a:gd name="T13" fmla="*/ 2147483647 h 202"/>
              <a:gd name="T14" fmla="*/ 2147483647 w 156"/>
              <a:gd name="T15" fmla="*/ 2147483647 h 202"/>
              <a:gd name="T16" fmla="*/ 2147483647 w 156"/>
              <a:gd name="T17" fmla="*/ 2147483647 h 202"/>
              <a:gd name="T18" fmla="*/ 2147483647 w 156"/>
              <a:gd name="T19" fmla="*/ 2147483647 h 202"/>
              <a:gd name="T20" fmla="*/ 2147483647 w 156"/>
              <a:gd name="T21" fmla="*/ 2147483647 h 202"/>
              <a:gd name="T22" fmla="*/ 2147483647 w 156"/>
              <a:gd name="T23" fmla="*/ 2147483647 h 202"/>
              <a:gd name="T24" fmla="*/ 0 w 156"/>
              <a:gd name="T25" fmla="*/ 2147483647 h 202"/>
              <a:gd name="T26" fmla="*/ 2147483647 w 156"/>
              <a:gd name="T27" fmla="*/ 2147483647 h 202"/>
              <a:gd name="T28" fmla="*/ 2147483647 w 156"/>
              <a:gd name="T29" fmla="*/ 2147483647 h 202"/>
              <a:gd name="T30" fmla="*/ 2147483647 w 156"/>
              <a:gd name="T31" fmla="*/ 2147483647 h 202"/>
              <a:gd name="T32" fmla="*/ 2147483647 w 156"/>
              <a:gd name="T33" fmla="*/ 2147483647 h 202"/>
              <a:gd name="T34" fmla="*/ 2147483647 w 156"/>
              <a:gd name="T35" fmla="*/ 2147483647 h 202"/>
              <a:gd name="T36" fmla="*/ 2147483647 w 156"/>
              <a:gd name="T37" fmla="*/ 2147483647 h 202"/>
              <a:gd name="T38" fmla="*/ 2147483647 w 156"/>
              <a:gd name="T39" fmla="*/ 2147483647 h 202"/>
              <a:gd name="T40" fmla="*/ 2147483647 w 156"/>
              <a:gd name="T41" fmla="*/ 2147483647 h 202"/>
              <a:gd name="T42" fmla="*/ 2147483647 w 156"/>
              <a:gd name="T43" fmla="*/ 2147483647 h 202"/>
              <a:gd name="T44" fmla="*/ 2147483647 w 156"/>
              <a:gd name="T45" fmla="*/ 2147483647 h 202"/>
              <a:gd name="T46" fmla="*/ 2147483647 w 156"/>
              <a:gd name="T47" fmla="*/ 2147483647 h 202"/>
              <a:gd name="T48" fmla="*/ 2147483647 w 156"/>
              <a:gd name="T49" fmla="*/ 2147483647 h 202"/>
              <a:gd name="T50" fmla="*/ 2147483647 w 156"/>
              <a:gd name="T51" fmla="*/ 2147483647 h 202"/>
              <a:gd name="T52" fmla="*/ 2147483647 w 156"/>
              <a:gd name="T53" fmla="*/ 2147483647 h 202"/>
              <a:gd name="T54" fmla="*/ 2147483647 w 156"/>
              <a:gd name="T55" fmla="*/ 2147483647 h 202"/>
              <a:gd name="T56" fmla="*/ 2147483647 w 156"/>
              <a:gd name="T57" fmla="*/ 2147483647 h 202"/>
              <a:gd name="T58" fmla="*/ 2147483647 w 156"/>
              <a:gd name="T59" fmla="*/ 2147483647 h 202"/>
              <a:gd name="T60" fmla="*/ 2147483647 w 156"/>
              <a:gd name="T61" fmla="*/ 2147483647 h 202"/>
              <a:gd name="T62" fmla="*/ 2147483647 w 156"/>
              <a:gd name="T63" fmla="*/ 2147483647 h 202"/>
              <a:gd name="T64" fmla="*/ 2147483647 w 156"/>
              <a:gd name="T65" fmla="*/ 2147483647 h 202"/>
              <a:gd name="T66" fmla="*/ 2147483647 w 156"/>
              <a:gd name="T67" fmla="*/ 2147483647 h 202"/>
              <a:gd name="T68" fmla="*/ 2147483647 w 156"/>
              <a:gd name="T69" fmla="*/ 2147483647 h 202"/>
              <a:gd name="T70" fmla="*/ 2147483647 w 156"/>
              <a:gd name="T71" fmla="*/ 2147483647 h 202"/>
              <a:gd name="T72" fmla="*/ 2147483647 w 156"/>
              <a:gd name="T73" fmla="*/ 2147483647 h 202"/>
              <a:gd name="T74" fmla="*/ 2147483647 w 156"/>
              <a:gd name="T75" fmla="*/ 2147483647 h 2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6" h="202">
                <a:moveTo>
                  <a:pt x="152" y="162"/>
                </a:moveTo>
                <a:lnTo>
                  <a:pt x="152" y="162"/>
                </a:lnTo>
                <a:lnTo>
                  <a:pt x="108" y="65"/>
                </a:lnTo>
                <a:lnTo>
                  <a:pt x="108" y="30"/>
                </a:lnTo>
                <a:lnTo>
                  <a:pt x="114" y="29"/>
                </a:lnTo>
                <a:lnTo>
                  <a:pt x="116" y="25"/>
                </a:lnTo>
                <a:lnTo>
                  <a:pt x="119" y="20"/>
                </a:lnTo>
                <a:lnTo>
                  <a:pt x="120" y="15"/>
                </a:lnTo>
                <a:lnTo>
                  <a:pt x="119" y="10"/>
                </a:lnTo>
                <a:lnTo>
                  <a:pt x="115" y="4"/>
                </a:lnTo>
                <a:lnTo>
                  <a:pt x="111" y="1"/>
                </a:lnTo>
                <a:lnTo>
                  <a:pt x="104" y="0"/>
                </a:lnTo>
                <a:lnTo>
                  <a:pt x="52" y="0"/>
                </a:lnTo>
                <a:lnTo>
                  <a:pt x="47" y="1"/>
                </a:lnTo>
                <a:lnTo>
                  <a:pt x="41" y="4"/>
                </a:lnTo>
                <a:lnTo>
                  <a:pt x="39" y="10"/>
                </a:lnTo>
                <a:lnTo>
                  <a:pt x="37" y="15"/>
                </a:lnTo>
                <a:lnTo>
                  <a:pt x="39" y="20"/>
                </a:lnTo>
                <a:lnTo>
                  <a:pt x="40" y="25"/>
                </a:lnTo>
                <a:lnTo>
                  <a:pt x="44" y="29"/>
                </a:lnTo>
                <a:lnTo>
                  <a:pt x="48" y="30"/>
                </a:lnTo>
                <a:lnTo>
                  <a:pt x="48" y="65"/>
                </a:lnTo>
                <a:lnTo>
                  <a:pt x="47" y="68"/>
                </a:lnTo>
                <a:lnTo>
                  <a:pt x="4" y="162"/>
                </a:lnTo>
                <a:lnTo>
                  <a:pt x="2" y="172"/>
                </a:lnTo>
                <a:lnTo>
                  <a:pt x="0" y="179"/>
                </a:lnTo>
                <a:lnTo>
                  <a:pt x="2" y="184"/>
                </a:lnTo>
                <a:lnTo>
                  <a:pt x="3" y="190"/>
                </a:lnTo>
                <a:lnTo>
                  <a:pt x="6" y="194"/>
                </a:lnTo>
                <a:lnTo>
                  <a:pt x="9" y="196"/>
                </a:lnTo>
                <a:lnTo>
                  <a:pt x="15" y="201"/>
                </a:lnTo>
                <a:lnTo>
                  <a:pt x="21" y="202"/>
                </a:lnTo>
                <a:lnTo>
                  <a:pt x="136" y="202"/>
                </a:lnTo>
                <a:lnTo>
                  <a:pt x="140" y="201"/>
                </a:lnTo>
                <a:lnTo>
                  <a:pt x="146" y="198"/>
                </a:lnTo>
                <a:lnTo>
                  <a:pt x="149" y="195"/>
                </a:lnTo>
                <a:lnTo>
                  <a:pt x="153" y="191"/>
                </a:lnTo>
                <a:lnTo>
                  <a:pt x="155" y="186"/>
                </a:lnTo>
                <a:lnTo>
                  <a:pt x="156" y="179"/>
                </a:lnTo>
                <a:lnTo>
                  <a:pt x="155" y="172"/>
                </a:lnTo>
                <a:lnTo>
                  <a:pt x="152" y="162"/>
                </a:lnTo>
                <a:close/>
                <a:moveTo>
                  <a:pt x="134" y="190"/>
                </a:moveTo>
                <a:lnTo>
                  <a:pt x="22" y="190"/>
                </a:lnTo>
                <a:lnTo>
                  <a:pt x="19" y="188"/>
                </a:lnTo>
                <a:lnTo>
                  <a:pt x="17" y="187"/>
                </a:lnTo>
                <a:lnTo>
                  <a:pt x="14" y="184"/>
                </a:lnTo>
                <a:lnTo>
                  <a:pt x="13" y="179"/>
                </a:lnTo>
                <a:lnTo>
                  <a:pt x="14" y="173"/>
                </a:lnTo>
                <a:lnTo>
                  <a:pt x="15" y="168"/>
                </a:lnTo>
                <a:lnTo>
                  <a:pt x="59" y="68"/>
                </a:lnTo>
                <a:lnTo>
                  <a:pt x="60" y="68"/>
                </a:lnTo>
                <a:lnTo>
                  <a:pt x="60" y="67"/>
                </a:lnTo>
                <a:lnTo>
                  <a:pt x="60" y="22"/>
                </a:lnTo>
                <a:lnTo>
                  <a:pt x="59" y="19"/>
                </a:lnTo>
                <a:lnTo>
                  <a:pt x="58" y="19"/>
                </a:lnTo>
                <a:lnTo>
                  <a:pt x="52" y="19"/>
                </a:lnTo>
                <a:lnTo>
                  <a:pt x="50" y="18"/>
                </a:lnTo>
                <a:lnTo>
                  <a:pt x="50" y="15"/>
                </a:lnTo>
                <a:lnTo>
                  <a:pt x="50" y="12"/>
                </a:lnTo>
                <a:lnTo>
                  <a:pt x="52" y="11"/>
                </a:lnTo>
                <a:lnTo>
                  <a:pt x="104" y="11"/>
                </a:lnTo>
                <a:lnTo>
                  <a:pt x="107" y="12"/>
                </a:lnTo>
                <a:lnTo>
                  <a:pt x="108" y="15"/>
                </a:lnTo>
                <a:lnTo>
                  <a:pt x="107" y="18"/>
                </a:lnTo>
                <a:lnTo>
                  <a:pt x="104" y="19"/>
                </a:lnTo>
                <a:lnTo>
                  <a:pt x="99" y="19"/>
                </a:lnTo>
                <a:lnTo>
                  <a:pt x="97" y="19"/>
                </a:lnTo>
                <a:lnTo>
                  <a:pt x="96" y="22"/>
                </a:lnTo>
                <a:lnTo>
                  <a:pt x="96" y="67"/>
                </a:lnTo>
                <a:lnTo>
                  <a:pt x="97" y="68"/>
                </a:lnTo>
                <a:lnTo>
                  <a:pt x="141" y="168"/>
                </a:lnTo>
                <a:lnTo>
                  <a:pt x="144" y="173"/>
                </a:lnTo>
                <a:lnTo>
                  <a:pt x="144" y="179"/>
                </a:lnTo>
                <a:lnTo>
                  <a:pt x="142" y="184"/>
                </a:lnTo>
                <a:lnTo>
                  <a:pt x="141" y="187"/>
                </a:lnTo>
                <a:lnTo>
                  <a:pt x="137" y="188"/>
                </a:lnTo>
                <a:lnTo>
                  <a:pt x="134" y="1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5" name="Freeform 403"/>
          <p:cNvSpPr>
            <a:spLocks/>
          </p:cNvSpPr>
          <p:nvPr/>
        </p:nvSpPr>
        <p:spPr bwMode="auto">
          <a:xfrm>
            <a:off x="5602288" y="3292475"/>
            <a:ext cx="12700" cy="11113"/>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0 h 22"/>
              <a:gd name="T20" fmla="*/ 2147483647 w 22"/>
              <a:gd name="T21" fmla="*/ 2147483647 h 22"/>
              <a:gd name="T22" fmla="*/ 2147483647 w 22"/>
              <a:gd name="T23" fmla="*/ 2147483647 h 22"/>
              <a:gd name="T24" fmla="*/ 0 w 22"/>
              <a:gd name="T25" fmla="*/ 2147483647 h 22"/>
              <a:gd name="T26" fmla="*/ 0 w 22"/>
              <a:gd name="T27" fmla="*/ 2147483647 h 22"/>
              <a:gd name="T28" fmla="*/ 0 w 22"/>
              <a:gd name="T29" fmla="*/ 2147483647 h 22"/>
              <a:gd name="T30" fmla="*/ 2147483647 w 22"/>
              <a:gd name="T31" fmla="*/ 2147483647 h 22"/>
              <a:gd name="T32" fmla="*/ 2147483647 w 22"/>
              <a:gd name="T33" fmla="*/ 2147483647 h 22"/>
              <a:gd name="T34" fmla="*/ 2147483647 w 2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 h="22">
                <a:moveTo>
                  <a:pt x="11" y="22"/>
                </a:moveTo>
                <a:lnTo>
                  <a:pt x="11" y="22"/>
                </a:lnTo>
                <a:lnTo>
                  <a:pt x="15" y="22"/>
                </a:lnTo>
                <a:lnTo>
                  <a:pt x="18" y="19"/>
                </a:lnTo>
                <a:lnTo>
                  <a:pt x="21" y="15"/>
                </a:lnTo>
                <a:lnTo>
                  <a:pt x="22" y="11"/>
                </a:lnTo>
                <a:lnTo>
                  <a:pt x="21" y="7"/>
                </a:lnTo>
                <a:lnTo>
                  <a:pt x="18" y="3"/>
                </a:lnTo>
                <a:lnTo>
                  <a:pt x="15" y="2"/>
                </a:lnTo>
                <a:lnTo>
                  <a:pt x="11" y="0"/>
                </a:lnTo>
                <a:lnTo>
                  <a:pt x="7" y="2"/>
                </a:lnTo>
                <a:lnTo>
                  <a:pt x="3" y="3"/>
                </a:lnTo>
                <a:lnTo>
                  <a:pt x="0" y="7"/>
                </a:lnTo>
                <a:lnTo>
                  <a:pt x="0" y="11"/>
                </a:lnTo>
                <a:lnTo>
                  <a:pt x="0" y="15"/>
                </a:lnTo>
                <a:lnTo>
                  <a:pt x="3" y="19"/>
                </a:lnTo>
                <a:lnTo>
                  <a:pt x="7" y="22"/>
                </a:lnTo>
                <a:lnTo>
                  <a:pt x="11" y="22"/>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6" name="Freeform 404"/>
          <p:cNvSpPr>
            <a:spLocks/>
          </p:cNvSpPr>
          <p:nvPr/>
        </p:nvSpPr>
        <p:spPr bwMode="auto">
          <a:xfrm>
            <a:off x="5591175" y="3284538"/>
            <a:ext cx="4763" cy="4762"/>
          </a:xfrm>
          <a:custGeom>
            <a:avLst/>
            <a:gdLst>
              <a:gd name="T0" fmla="*/ 2147483647 w 8"/>
              <a:gd name="T1" fmla="*/ 2147483647 h 10"/>
              <a:gd name="T2" fmla="*/ 2147483647 w 8"/>
              <a:gd name="T3" fmla="*/ 2147483647 h 10"/>
              <a:gd name="T4" fmla="*/ 2147483647 w 8"/>
              <a:gd name="T5" fmla="*/ 2147483647 h 10"/>
              <a:gd name="T6" fmla="*/ 2147483647 w 8"/>
              <a:gd name="T7" fmla="*/ 2147483647 h 10"/>
              <a:gd name="T8" fmla="*/ 2147483647 w 8"/>
              <a:gd name="T9" fmla="*/ 2147483647 h 10"/>
              <a:gd name="T10" fmla="*/ 2147483647 w 8"/>
              <a:gd name="T11" fmla="*/ 0 h 10"/>
              <a:gd name="T12" fmla="*/ 2147483647 w 8"/>
              <a:gd name="T13" fmla="*/ 2147483647 h 10"/>
              <a:gd name="T14" fmla="*/ 0 w 8"/>
              <a:gd name="T15" fmla="*/ 2147483647 h 10"/>
              <a:gd name="T16" fmla="*/ 2147483647 w 8"/>
              <a:gd name="T17" fmla="*/ 2147483647 h 10"/>
              <a:gd name="T18" fmla="*/ 2147483647 w 8"/>
              <a:gd name="T19" fmla="*/ 214748364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0">
                <a:moveTo>
                  <a:pt x="4" y="10"/>
                </a:moveTo>
                <a:lnTo>
                  <a:pt x="4" y="10"/>
                </a:lnTo>
                <a:lnTo>
                  <a:pt x="7" y="8"/>
                </a:lnTo>
                <a:lnTo>
                  <a:pt x="8" y="6"/>
                </a:lnTo>
                <a:lnTo>
                  <a:pt x="7" y="2"/>
                </a:lnTo>
                <a:lnTo>
                  <a:pt x="4" y="0"/>
                </a:lnTo>
                <a:lnTo>
                  <a:pt x="2" y="2"/>
                </a:lnTo>
                <a:lnTo>
                  <a:pt x="0" y="6"/>
                </a:lnTo>
                <a:lnTo>
                  <a:pt x="2" y="8"/>
                </a:lnTo>
                <a:lnTo>
                  <a:pt x="4" y="1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7" name="Freeform 405"/>
          <p:cNvSpPr>
            <a:spLocks/>
          </p:cNvSpPr>
          <p:nvPr/>
        </p:nvSpPr>
        <p:spPr bwMode="auto">
          <a:xfrm>
            <a:off x="5603875" y="3271838"/>
            <a:ext cx="9525" cy="7937"/>
          </a:xfrm>
          <a:custGeom>
            <a:avLst/>
            <a:gdLst>
              <a:gd name="T0" fmla="*/ 2147483647 w 17"/>
              <a:gd name="T1" fmla="*/ 2147483647 h 15"/>
              <a:gd name="T2" fmla="*/ 2147483647 w 17"/>
              <a:gd name="T3" fmla="*/ 2147483647 h 15"/>
              <a:gd name="T4" fmla="*/ 2147483647 w 17"/>
              <a:gd name="T5" fmla="*/ 2147483647 h 15"/>
              <a:gd name="T6" fmla="*/ 2147483647 w 17"/>
              <a:gd name="T7" fmla="*/ 2147483647 h 15"/>
              <a:gd name="T8" fmla="*/ 2147483647 w 17"/>
              <a:gd name="T9" fmla="*/ 2147483647 h 15"/>
              <a:gd name="T10" fmla="*/ 2147483647 w 17"/>
              <a:gd name="T11" fmla="*/ 2147483647 h 15"/>
              <a:gd name="T12" fmla="*/ 2147483647 w 17"/>
              <a:gd name="T13" fmla="*/ 2147483647 h 15"/>
              <a:gd name="T14" fmla="*/ 2147483647 w 17"/>
              <a:gd name="T15" fmla="*/ 2147483647 h 15"/>
              <a:gd name="T16" fmla="*/ 2147483647 w 17"/>
              <a:gd name="T17" fmla="*/ 0 h 15"/>
              <a:gd name="T18" fmla="*/ 2147483647 w 17"/>
              <a:gd name="T19" fmla="*/ 0 h 15"/>
              <a:gd name="T20" fmla="*/ 2147483647 w 17"/>
              <a:gd name="T21" fmla="*/ 0 h 15"/>
              <a:gd name="T22" fmla="*/ 2147483647 w 17"/>
              <a:gd name="T23" fmla="*/ 2147483647 h 15"/>
              <a:gd name="T24" fmla="*/ 0 w 17"/>
              <a:gd name="T25" fmla="*/ 2147483647 h 15"/>
              <a:gd name="T26" fmla="*/ 0 w 17"/>
              <a:gd name="T27" fmla="*/ 2147483647 h 15"/>
              <a:gd name="T28" fmla="*/ 0 w 17"/>
              <a:gd name="T29" fmla="*/ 2147483647 h 15"/>
              <a:gd name="T30" fmla="*/ 2147483647 w 17"/>
              <a:gd name="T31" fmla="*/ 2147483647 h 15"/>
              <a:gd name="T32" fmla="*/ 2147483647 w 17"/>
              <a:gd name="T33" fmla="*/ 2147483647 h 15"/>
              <a:gd name="T34" fmla="*/ 2147483647 w 17"/>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15">
                <a:moveTo>
                  <a:pt x="9" y="15"/>
                </a:moveTo>
                <a:lnTo>
                  <a:pt x="9" y="15"/>
                </a:lnTo>
                <a:lnTo>
                  <a:pt x="11" y="15"/>
                </a:lnTo>
                <a:lnTo>
                  <a:pt x="14" y="14"/>
                </a:lnTo>
                <a:lnTo>
                  <a:pt x="15" y="11"/>
                </a:lnTo>
                <a:lnTo>
                  <a:pt x="17" y="8"/>
                </a:lnTo>
                <a:lnTo>
                  <a:pt x="15" y="4"/>
                </a:lnTo>
                <a:lnTo>
                  <a:pt x="14" y="1"/>
                </a:lnTo>
                <a:lnTo>
                  <a:pt x="11" y="0"/>
                </a:lnTo>
                <a:lnTo>
                  <a:pt x="9" y="0"/>
                </a:lnTo>
                <a:lnTo>
                  <a:pt x="5" y="0"/>
                </a:lnTo>
                <a:lnTo>
                  <a:pt x="3" y="1"/>
                </a:lnTo>
                <a:lnTo>
                  <a:pt x="0" y="4"/>
                </a:lnTo>
                <a:lnTo>
                  <a:pt x="0" y="8"/>
                </a:lnTo>
                <a:lnTo>
                  <a:pt x="0" y="11"/>
                </a:lnTo>
                <a:lnTo>
                  <a:pt x="3" y="14"/>
                </a:lnTo>
                <a:lnTo>
                  <a:pt x="5" y="15"/>
                </a:lnTo>
                <a:lnTo>
                  <a:pt x="9" y="1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8" name="Freeform 407"/>
          <p:cNvSpPr>
            <a:spLocks/>
          </p:cNvSpPr>
          <p:nvPr/>
        </p:nvSpPr>
        <p:spPr bwMode="auto">
          <a:xfrm>
            <a:off x="5602288" y="3332163"/>
            <a:ext cx="9525" cy="6350"/>
          </a:xfrm>
          <a:custGeom>
            <a:avLst/>
            <a:gdLst>
              <a:gd name="T0" fmla="*/ 2147483647 w 15"/>
              <a:gd name="T1" fmla="*/ 2147483647 h 14"/>
              <a:gd name="T2" fmla="*/ 2147483647 w 15"/>
              <a:gd name="T3" fmla="*/ 2147483647 h 14"/>
              <a:gd name="T4" fmla="*/ 2147483647 w 15"/>
              <a:gd name="T5" fmla="*/ 2147483647 h 14"/>
              <a:gd name="T6" fmla="*/ 2147483647 w 15"/>
              <a:gd name="T7" fmla="*/ 2147483647 h 14"/>
              <a:gd name="T8" fmla="*/ 2147483647 w 15"/>
              <a:gd name="T9" fmla="*/ 2147483647 h 14"/>
              <a:gd name="T10" fmla="*/ 2147483647 w 15"/>
              <a:gd name="T11" fmla="*/ 2147483647 h 14"/>
              <a:gd name="T12" fmla="*/ 2147483647 w 15"/>
              <a:gd name="T13" fmla="*/ 2147483647 h 14"/>
              <a:gd name="T14" fmla="*/ 2147483647 w 15"/>
              <a:gd name="T15" fmla="*/ 0 h 14"/>
              <a:gd name="T16" fmla="*/ 2147483647 w 15"/>
              <a:gd name="T17" fmla="*/ 0 h 14"/>
              <a:gd name="T18" fmla="*/ 2147483647 w 15"/>
              <a:gd name="T19" fmla="*/ 0 h 14"/>
              <a:gd name="T20" fmla="*/ 2147483647 w 15"/>
              <a:gd name="T21" fmla="*/ 2147483647 h 14"/>
              <a:gd name="T22" fmla="*/ 2147483647 w 15"/>
              <a:gd name="T23" fmla="*/ 2147483647 h 14"/>
              <a:gd name="T24" fmla="*/ 0 w 15"/>
              <a:gd name="T25" fmla="*/ 2147483647 h 14"/>
              <a:gd name="T26" fmla="*/ 2147483647 w 15"/>
              <a:gd name="T27" fmla="*/ 2147483647 h 14"/>
              <a:gd name="T28" fmla="*/ 2147483647 w 15"/>
              <a:gd name="T29" fmla="*/ 2147483647 h 14"/>
              <a:gd name="T30" fmla="*/ 2147483647 w 15"/>
              <a:gd name="T31" fmla="*/ 2147483647 h 14"/>
              <a:gd name="T32" fmla="*/ 2147483647 w 15"/>
              <a:gd name="T33" fmla="*/ 2147483647 h 14"/>
              <a:gd name="T34" fmla="*/ 2147483647 w 15"/>
              <a:gd name="T35" fmla="*/ 2147483647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14">
                <a:moveTo>
                  <a:pt x="11" y="14"/>
                </a:moveTo>
                <a:lnTo>
                  <a:pt x="11" y="14"/>
                </a:lnTo>
                <a:lnTo>
                  <a:pt x="12" y="12"/>
                </a:lnTo>
                <a:lnTo>
                  <a:pt x="14" y="10"/>
                </a:lnTo>
                <a:lnTo>
                  <a:pt x="15" y="7"/>
                </a:lnTo>
                <a:lnTo>
                  <a:pt x="14" y="4"/>
                </a:lnTo>
                <a:lnTo>
                  <a:pt x="12" y="2"/>
                </a:lnTo>
                <a:lnTo>
                  <a:pt x="11" y="0"/>
                </a:lnTo>
                <a:lnTo>
                  <a:pt x="8" y="0"/>
                </a:lnTo>
                <a:lnTo>
                  <a:pt x="6" y="0"/>
                </a:lnTo>
                <a:lnTo>
                  <a:pt x="3" y="2"/>
                </a:lnTo>
                <a:lnTo>
                  <a:pt x="1" y="4"/>
                </a:lnTo>
                <a:lnTo>
                  <a:pt x="0" y="7"/>
                </a:lnTo>
                <a:lnTo>
                  <a:pt x="1" y="10"/>
                </a:lnTo>
                <a:lnTo>
                  <a:pt x="3" y="12"/>
                </a:lnTo>
                <a:lnTo>
                  <a:pt x="6" y="14"/>
                </a:lnTo>
                <a:lnTo>
                  <a:pt x="8" y="14"/>
                </a:lnTo>
                <a:lnTo>
                  <a:pt x="11" y="14"/>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89" name="Freeform 408"/>
          <p:cNvSpPr>
            <a:spLocks/>
          </p:cNvSpPr>
          <p:nvPr/>
        </p:nvSpPr>
        <p:spPr bwMode="auto">
          <a:xfrm>
            <a:off x="5599113" y="3349625"/>
            <a:ext cx="6350" cy="6350"/>
          </a:xfrm>
          <a:custGeom>
            <a:avLst/>
            <a:gdLst>
              <a:gd name="T0" fmla="*/ 2147483647 w 9"/>
              <a:gd name="T1" fmla="*/ 2147483647 h 9"/>
              <a:gd name="T2" fmla="*/ 2147483647 w 9"/>
              <a:gd name="T3" fmla="*/ 2147483647 h 9"/>
              <a:gd name="T4" fmla="*/ 2147483647 w 9"/>
              <a:gd name="T5" fmla="*/ 2147483647 h 9"/>
              <a:gd name="T6" fmla="*/ 2147483647 w 9"/>
              <a:gd name="T7" fmla="*/ 2147483647 h 9"/>
              <a:gd name="T8" fmla="*/ 2147483647 w 9"/>
              <a:gd name="T9" fmla="*/ 0 h 9"/>
              <a:gd name="T10" fmla="*/ 2147483647 w 9"/>
              <a:gd name="T11" fmla="*/ 2147483647 h 9"/>
              <a:gd name="T12" fmla="*/ 0 w 9"/>
              <a:gd name="T13" fmla="*/ 2147483647 h 9"/>
              <a:gd name="T14" fmla="*/ 2147483647 w 9"/>
              <a:gd name="T15" fmla="*/ 2147483647 h 9"/>
              <a:gd name="T16" fmla="*/ 2147483647 w 9"/>
              <a:gd name="T17" fmla="*/ 2147483647 h 9"/>
              <a:gd name="T18" fmla="*/ 2147483647 w 9"/>
              <a:gd name="T19" fmla="*/ 2147483647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9">
                <a:moveTo>
                  <a:pt x="6" y="8"/>
                </a:moveTo>
                <a:lnTo>
                  <a:pt x="6" y="8"/>
                </a:lnTo>
                <a:lnTo>
                  <a:pt x="9" y="4"/>
                </a:lnTo>
                <a:lnTo>
                  <a:pt x="8" y="1"/>
                </a:lnTo>
                <a:lnTo>
                  <a:pt x="4" y="0"/>
                </a:lnTo>
                <a:lnTo>
                  <a:pt x="1" y="1"/>
                </a:lnTo>
                <a:lnTo>
                  <a:pt x="0" y="4"/>
                </a:lnTo>
                <a:lnTo>
                  <a:pt x="1" y="6"/>
                </a:lnTo>
                <a:lnTo>
                  <a:pt x="4" y="9"/>
                </a:lnTo>
                <a:lnTo>
                  <a:pt x="6" y="8"/>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0" name="Freeform 409"/>
          <p:cNvSpPr>
            <a:spLocks/>
          </p:cNvSpPr>
          <p:nvPr/>
        </p:nvSpPr>
        <p:spPr bwMode="auto">
          <a:xfrm>
            <a:off x="5578475" y="3368675"/>
            <a:ext cx="53975" cy="39688"/>
          </a:xfrm>
          <a:custGeom>
            <a:avLst/>
            <a:gdLst>
              <a:gd name="T0" fmla="*/ 2147483647 w 101"/>
              <a:gd name="T1" fmla="*/ 0 h 72"/>
              <a:gd name="T2" fmla="*/ 2147483647 w 101"/>
              <a:gd name="T3" fmla="*/ 0 h 72"/>
              <a:gd name="T4" fmla="*/ 2147483647 w 101"/>
              <a:gd name="T5" fmla="*/ 0 h 72"/>
              <a:gd name="T6" fmla="*/ 2147483647 w 101"/>
              <a:gd name="T7" fmla="*/ 2147483647 h 72"/>
              <a:gd name="T8" fmla="*/ 2147483647 w 101"/>
              <a:gd name="T9" fmla="*/ 2147483647 h 72"/>
              <a:gd name="T10" fmla="*/ 2147483647 w 101"/>
              <a:gd name="T11" fmla="*/ 2147483647 h 72"/>
              <a:gd name="T12" fmla="*/ 2147483647 w 101"/>
              <a:gd name="T13" fmla="*/ 2147483647 h 72"/>
              <a:gd name="T14" fmla="*/ 2147483647 w 101"/>
              <a:gd name="T15" fmla="*/ 2147483647 h 72"/>
              <a:gd name="T16" fmla="*/ 2147483647 w 101"/>
              <a:gd name="T17" fmla="*/ 2147483647 h 72"/>
              <a:gd name="T18" fmla="*/ 2147483647 w 101"/>
              <a:gd name="T19" fmla="*/ 2147483647 h 72"/>
              <a:gd name="T20" fmla="*/ 0 w 101"/>
              <a:gd name="T21" fmla="*/ 2147483647 h 72"/>
              <a:gd name="T22" fmla="*/ 0 w 101"/>
              <a:gd name="T23" fmla="*/ 2147483647 h 72"/>
              <a:gd name="T24" fmla="*/ 2147483647 w 101"/>
              <a:gd name="T25" fmla="*/ 2147483647 h 72"/>
              <a:gd name="T26" fmla="*/ 2147483647 w 101"/>
              <a:gd name="T27" fmla="*/ 2147483647 h 72"/>
              <a:gd name="T28" fmla="*/ 2147483647 w 101"/>
              <a:gd name="T29" fmla="*/ 2147483647 h 72"/>
              <a:gd name="T30" fmla="*/ 2147483647 w 101"/>
              <a:gd name="T31" fmla="*/ 2147483647 h 72"/>
              <a:gd name="T32" fmla="*/ 2147483647 w 101"/>
              <a:gd name="T33" fmla="*/ 2147483647 h 72"/>
              <a:gd name="T34" fmla="*/ 2147483647 w 101"/>
              <a:gd name="T35" fmla="*/ 2147483647 h 72"/>
              <a:gd name="T36" fmla="*/ 2147483647 w 101"/>
              <a:gd name="T37" fmla="*/ 2147483647 h 72"/>
              <a:gd name="T38" fmla="*/ 2147483647 w 101"/>
              <a:gd name="T39" fmla="*/ 2147483647 h 72"/>
              <a:gd name="T40" fmla="*/ 2147483647 w 101"/>
              <a:gd name="T41" fmla="*/ 2147483647 h 72"/>
              <a:gd name="T42" fmla="*/ 2147483647 w 101"/>
              <a:gd name="T43" fmla="*/ 0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1" h="72">
                <a:moveTo>
                  <a:pt x="75" y="0"/>
                </a:moveTo>
                <a:lnTo>
                  <a:pt x="75" y="0"/>
                </a:lnTo>
                <a:lnTo>
                  <a:pt x="71" y="0"/>
                </a:lnTo>
                <a:lnTo>
                  <a:pt x="61" y="3"/>
                </a:lnTo>
                <a:lnTo>
                  <a:pt x="49" y="7"/>
                </a:lnTo>
                <a:lnTo>
                  <a:pt x="41" y="8"/>
                </a:lnTo>
                <a:lnTo>
                  <a:pt x="32" y="9"/>
                </a:lnTo>
                <a:lnTo>
                  <a:pt x="23" y="9"/>
                </a:lnTo>
                <a:lnTo>
                  <a:pt x="22" y="11"/>
                </a:lnTo>
                <a:lnTo>
                  <a:pt x="2" y="54"/>
                </a:lnTo>
                <a:lnTo>
                  <a:pt x="0" y="61"/>
                </a:lnTo>
                <a:lnTo>
                  <a:pt x="0" y="65"/>
                </a:lnTo>
                <a:lnTo>
                  <a:pt x="1" y="68"/>
                </a:lnTo>
                <a:lnTo>
                  <a:pt x="4" y="71"/>
                </a:lnTo>
                <a:lnTo>
                  <a:pt x="7" y="72"/>
                </a:lnTo>
                <a:lnTo>
                  <a:pt x="94" y="72"/>
                </a:lnTo>
                <a:lnTo>
                  <a:pt x="97" y="71"/>
                </a:lnTo>
                <a:lnTo>
                  <a:pt x="101" y="68"/>
                </a:lnTo>
                <a:lnTo>
                  <a:pt x="101" y="65"/>
                </a:lnTo>
                <a:lnTo>
                  <a:pt x="101" y="61"/>
                </a:lnTo>
                <a:lnTo>
                  <a:pt x="99" y="54"/>
                </a:lnTo>
                <a:lnTo>
                  <a:pt x="7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1" name="Freeform 410"/>
          <p:cNvSpPr>
            <a:spLocks/>
          </p:cNvSpPr>
          <p:nvPr/>
        </p:nvSpPr>
        <p:spPr bwMode="auto">
          <a:xfrm>
            <a:off x="4692650" y="3273425"/>
            <a:ext cx="17463" cy="30163"/>
          </a:xfrm>
          <a:custGeom>
            <a:avLst/>
            <a:gdLst>
              <a:gd name="T0" fmla="*/ 2147483647 w 30"/>
              <a:gd name="T1" fmla="*/ 2147483647 h 56"/>
              <a:gd name="T2" fmla="*/ 2147483647 w 30"/>
              <a:gd name="T3" fmla="*/ 2147483647 h 56"/>
              <a:gd name="T4" fmla="*/ 2147483647 w 30"/>
              <a:gd name="T5" fmla="*/ 2147483647 h 56"/>
              <a:gd name="T6" fmla="*/ 2147483647 w 30"/>
              <a:gd name="T7" fmla="*/ 2147483647 h 56"/>
              <a:gd name="T8" fmla="*/ 2147483647 w 30"/>
              <a:gd name="T9" fmla="*/ 2147483647 h 56"/>
              <a:gd name="T10" fmla="*/ 2147483647 w 30"/>
              <a:gd name="T11" fmla="*/ 2147483647 h 56"/>
              <a:gd name="T12" fmla="*/ 2147483647 w 30"/>
              <a:gd name="T13" fmla="*/ 0 h 56"/>
              <a:gd name="T14" fmla="*/ 2147483647 w 30"/>
              <a:gd name="T15" fmla="*/ 2147483647 h 56"/>
              <a:gd name="T16" fmla="*/ 2147483647 w 30"/>
              <a:gd name="T17" fmla="*/ 2147483647 h 56"/>
              <a:gd name="T18" fmla="*/ 2147483647 w 30"/>
              <a:gd name="T19" fmla="*/ 2147483647 h 56"/>
              <a:gd name="T20" fmla="*/ 0 w 30"/>
              <a:gd name="T21" fmla="*/ 2147483647 h 56"/>
              <a:gd name="T22" fmla="*/ 0 w 30"/>
              <a:gd name="T23" fmla="*/ 2147483647 h 56"/>
              <a:gd name="T24" fmla="*/ 2147483647 w 30"/>
              <a:gd name="T25" fmla="*/ 2147483647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56">
                <a:moveTo>
                  <a:pt x="15" y="56"/>
                </a:moveTo>
                <a:lnTo>
                  <a:pt x="15" y="56"/>
                </a:lnTo>
                <a:lnTo>
                  <a:pt x="30" y="52"/>
                </a:lnTo>
                <a:lnTo>
                  <a:pt x="16" y="7"/>
                </a:lnTo>
                <a:lnTo>
                  <a:pt x="13" y="3"/>
                </a:lnTo>
                <a:lnTo>
                  <a:pt x="12" y="2"/>
                </a:lnTo>
                <a:lnTo>
                  <a:pt x="9" y="0"/>
                </a:lnTo>
                <a:lnTo>
                  <a:pt x="5" y="2"/>
                </a:lnTo>
                <a:lnTo>
                  <a:pt x="2" y="3"/>
                </a:lnTo>
                <a:lnTo>
                  <a:pt x="1" y="6"/>
                </a:lnTo>
                <a:lnTo>
                  <a:pt x="0" y="9"/>
                </a:lnTo>
                <a:lnTo>
                  <a:pt x="0" y="11"/>
                </a:lnTo>
                <a:lnTo>
                  <a:pt x="15" y="56"/>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2" name="Freeform 411"/>
          <p:cNvSpPr>
            <a:spLocks/>
          </p:cNvSpPr>
          <p:nvPr/>
        </p:nvSpPr>
        <p:spPr bwMode="auto">
          <a:xfrm>
            <a:off x="4729163" y="3386138"/>
            <a:ext cx="15875" cy="30162"/>
          </a:xfrm>
          <a:custGeom>
            <a:avLst/>
            <a:gdLst>
              <a:gd name="T0" fmla="*/ 2147483647 w 30"/>
              <a:gd name="T1" fmla="*/ 0 h 57"/>
              <a:gd name="T2" fmla="*/ 2147483647 w 30"/>
              <a:gd name="T3" fmla="*/ 0 h 57"/>
              <a:gd name="T4" fmla="*/ 0 w 30"/>
              <a:gd name="T5" fmla="*/ 2147483647 h 57"/>
              <a:gd name="T6" fmla="*/ 2147483647 w 30"/>
              <a:gd name="T7" fmla="*/ 2147483647 h 57"/>
              <a:gd name="T8" fmla="*/ 2147483647 w 30"/>
              <a:gd name="T9" fmla="*/ 2147483647 h 57"/>
              <a:gd name="T10" fmla="*/ 2147483647 w 30"/>
              <a:gd name="T11" fmla="*/ 2147483647 h 57"/>
              <a:gd name="T12" fmla="*/ 2147483647 w 30"/>
              <a:gd name="T13" fmla="*/ 2147483647 h 57"/>
              <a:gd name="T14" fmla="*/ 2147483647 w 30"/>
              <a:gd name="T15" fmla="*/ 2147483647 h 57"/>
              <a:gd name="T16" fmla="*/ 2147483647 w 30"/>
              <a:gd name="T17" fmla="*/ 2147483647 h 57"/>
              <a:gd name="T18" fmla="*/ 2147483647 w 30"/>
              <a:gd name="T19" fmla="*/ 2147483647 h 57"/>
              <a:gd name="T20" fmla="*/ 2147483647 w 30"/>
              <a:gd name="T21" fmla="*/ 2147483647 h 57"/>
              <a:gd name="T22" fmla="*/ 2147483647 w 30"/>
              <a:gd name="T23" fmla="*/ 2147483647 h 57"/>
              <a:gd name="T24" fmla="*/ 2147483647 w 30"/>
              <a:gd name="T25" fmla="*/ 0 h 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57">
                <a:moveTo>
                  <a:pt x="15" y="0"/>
                </a:moveTo>
                <a:lnTo>
                  <a:pt x="15" y="0"/>
                </a:lnTo>
                <a:lnTo>
                  <a:pt x="0" y="5"/>
                </a:lnTo>
                <a:lnTo>
                  <a:pt x="15" y="51"/>
                </a:lnTo>
                <a:lnTo>
                  <a:pt x="16" y="53"/>
                </a:lnTo>
                <a:lnTo>
                  <a:pt x="18" y="55"/>
                </a:lnTo>
                <a:lnTo>
                  <a:pt x="22" y="57"/>
                </a:lnTo>
                <a:lnTo>
                  <a:pt x="25" y="57"/>
                </a:lnTo>
                <a:lnTo>
                  <a:pt x="27" y="54"/>
                </a:lnTo>
                <a:lnTo>
                  <a:pt x="30" y="53"/>
                </a:lnTo>
                <a:lnTo>
                  <a:pt x="30" y="50"/>
                </a:lnTo>
                <a:lnTo>
                  <a:pt x="30" y="46"/>
                </a:lnTo>
                <a:lnTo>
                  <a:pt x="15"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3" name="Freeform 412"/>
          <p:cNvSpPr>
            <a:spLocks/>
          </p:cNvSpPr>
          <p:nvPr/>
        </p:nvSpPr>
        <p:spPr bwMode="auto">
          <a:xfrm>
            <a:off x="4645025" y="3324225"/>
            <a:ext cx="30163" cy="14288"/>
          </a:xfrm>
          <a:custGeom>
            <a:avLst/>
            <a:gdLst>
              <a:gd name="T0" fmla="*/ 2147483647 w 54"/>
              <a:gd name="T1" fmla="*/ 2147483647 h 26"/>
              <a:gd name="T2" fmla="*/ 2147483647 w 54"/>
              <a:gd name="T3" fmla="*/ 0 h 26"/>
              <a:gd name="T4" fmla="*/ 2147483647 w 54"/>
              <a:gd name="T5" fmla="*/ 0 h 26"/>
              <a:gd name="T6" fmla="*/ 2147483647 w 54"/>
              <a:gd name="T7" fmla="*/ 2147483647 h 26"/>
              <a:gd name="T8" fmla="*/ 2147483647 w 54"/>
              <a:gd name="T9" fmla="*/ 2147483647 h 26"/>
              <a:gd name="T10" fmla="*/ 0 w 54"/>
              <a:gd name="T11" fmla="*/ 2147483647 h 26"/>
              <a:gd name="T12" fmla="*/ 0 w 54"/>
              <a:gd name="T13" fmla="*/ 2147483647 h 26"/>
              <a:gd name="T14" fmla="*/ 2147483647 w 54"/>
              <a:gd name="T15" fmla="*/ 2147483647 h 26"/>
              <a:gd name="T16" fmla="*/ 2147483647 w 54"/>
              <a:gd name="T17" fmla="*/ 2147483647 h 26"/>
              <a:gd name="T18" fmla="*/ 2147483647 w 54"/>
              <a:gd name="T19" fmla="*/ 2147483647 h 26"/>
              <a:gd name="T20" fmla="*/ 2147483647 w 54"/>
              <a:gd name="T21" fmla="*/ 2147483647 h 26"/>
              <a:gd name="T22" fmla="*/ 2147483647 w 54"/>
              <a:gd name="T23" fmla="*/ 2147483647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 h="26">
                <a:moveTo>
                  <a:pt x="54" y="11"/>
                </a:moveTo>
                <a:lnTo>
                  <a:pt x="9" y="0"/>
                </a:lnTo>
                <a:lnTo>
                  <a:pt x="7" y="0"/>
                </a:lnTo>
                <a:lnTo>
                  <a:pt x="4" y="2"/>
                </a:lnTo>
                <a:lnTo>
                  <a:pt x="1" y="4"/>
                </a:lnTo>
                <a:lnTo>
                  <a:pt x="0" y="7"/>
                </a:lnTo>
                <a:lnTo>
                  <a:pt x="0" y="10"/>
                </a:lnTo>
                <a:lnTo>
                  <a:pt x="1" y="13"/>
                </a:lnTo>
                <a:lnTo>
                  <a:pt x="4" y="15"/>
                </a:lnTo>
                <a:lnTo>
                  <a:pt x="7" y="17"/>
                </a:lnTo>
                <a:lnTo>
                  <a:pt x="52" y="26"/>
                </a:lnTo>
                <a:lnTo>
                  <a:pt x="54"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4" name="Freeform 413"/>
          <p:cNvSpPr>
            <a:spLocks/>
          </p:cNvSpPr>
          <p:nvPr/>
        </p:nvSpPr>
        <p:spPr bwMode="auto">
          <a:xfrm>
            <a:off x="4762500" y="3349625"/>
            <a:ext cx="30163" cy="15875"/>
          </a:xfrm>
          <a:custGeom>
            <a:avLst/>
            <a:gdLst>
              <a:gd name="T0" fmla="*/ 2147483647 w 58"/>
              <a:gd name="T1" fmla="*/ 2147483647 h 27"/>
              <a:gd name="T2" fmla="*/ 2147483647 w 58"/>
              <a:gd name="T3" fmla="*/ 0 h 27"/>
              <a:gd name="T4" fmla="*/ 0 w 58"/>
              <a:gd name="T5" fmla="*/ 2147483647 h 27"/>
              <a:gd name="T6" fmla="*/ 2147483647 w 58"/>
              <a:gd name="T7" fmla="*/ 2147483647 h 27"/>
              <a:gd name="T8" fmla="*/ 2147483647 w 58"/>
              <a:gd name="T9" fmla="*/ 2147483647 h 27"/>
              <a:gd name="T10" fmla="*/ 2147483647 w 58"/>
              <a:gd name="T11" fmla="*/ 2147483647 h 27"/>
              <a:gd name="T12" fmla="*/ 2147483647 w 58"/>
              <a:gd name="T13" fmla="*/ 2147483647 h 27"/>
              <a:gd name="T14" fmla="*/ 2147483647 w 58"/>
              <a:gd name="T15" fmla="*/ 2147483647 h 27"/>
              <a:gd name="T16" fmla="*/ 2147483647 w 58"/>
              <a:gd name="T17" fmla="*/ 2147483647 h 27"/>
              <a:gd name="T18" fmla="*/ 2147483647 w 58"/>
              <a:gd name="T19" fmla="*/ 2147483647 h 27"/>
              <a:gd name="T20" fmla="*/ 2147483647 w 58"/>
              <a:gd name="T21" fmla="*/ 2147483647 h 27"/>
              <a:gd name="T22" fmla="*/ 2147483647 w 58"/>
              <a:gd name="T23" fmla="*/ 2147483647 h 27"/>
              <a:gd name="T24" fmla="*/ 2147483647 w 58"/>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8" h="27">
                <a:moveTo>
                  <a:pt x="52" y="11"/>
                </a:moveTo>
                <a:lnTo>
                  <a:pt x="3" y="0"/>
                </a:lnTo>
                <a:lnTo>
                  <a:pt x="0" y="16"/>
                </a:lnTo>
                <a:lnTo>
                  <a:pt x="48" y="27"/>
                </a:lnTo>
                <a:lnTo>
                  <a:pt x="50" y="27"/>
                </a:lnTo>
                <a:lnTo>
                  <a:pt x="52" y="27"/>
                </a:lnTo>
                <a:lnTo>
                  <a:pt x="55" y="26"/>
                </a:lnTo>
                <a:lnTo>
                  <a:pt x="56" y="23"/>
                </a:lnTo>
                <a:lnTo>
                  <a:pt x="58" y="20"/>
                </a:lnTo>
                <a:lnTo>
                  <a:pt x="58" y="17"/>
                </a:lnTo>
                <a:lnTo>
                  <a:pt x="56" y="15"/>
                </a:lnTo>
                <a:lnTo>
                  <a:pt x="55" y="12"/>
                </a:lnTo>
                <a:lnTo>
                  <a:pt x="52" y="1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5" name="Freeform 414"/>
          <p:cNvSpPr>
            <a:spLocks/>
          </p:cNvSpPr>
          <p:nvPr/>
        </p:nvSpPr>
        <p:spPr bwMode="auto">
          <a:xfrm>
            <a:off x="4746625" y="3287713"/>
            <a:ext cx="25400" cy="26987"/>
          </a:xfrm>
          <a:custGeom>
            <a:avLst/>
            <a:gdLst>
              <a:gd name="T0" fmla="*/ 2147483647 w 46"/>
              <a:gd name="T1" fmla="*/ 2147483647 h 49"/>
              <a:gd name="T2" fmla="*/ 2147483647 w 46"/>
              <a:gd name="T3" fmla="*/ 2147483647 h 49"/>
              <a:gd name="T4" fmla="*/ 2147483647 w 46"/>
              <a:gd name="T5" fmla="*/ 2147483647 h 49"/>
              <a:gd name="T6" fmla="*/ 2147483647 w 46"/>
              <a:gd name="T7" fmla="*/ 2147483647 h 49"/>
              <a:gd name="T8" fmla="*/ 2147483647 w 46"/>
              <a:gd name="T9" fmla="*/ 2147483647 h 49"/>
              <a:gd name="T10" fmla="*/ 2147483647 w 46"/>
              <a:gd name="T11" fmla="*/ 2147483647 h 49"/>
              <a:gd name="T12" fmla="*/ 2147483647 w 46"/>
              <a:gd name="T13" fmla="*/ 0 h 49"/>
              <a:gd name="T14" fmla="*/ 2147483647 w 46"/>
              <a:gd name="T15" fmla="*/ 0 h 49"/>
              <a:gd name="T16" fmla="*/ 2147483647 w 46"/>
              <a:gd name="T17" fmla="*/ 0 h 49"/>
              <a:gd name="T18" fmla="*/ 2147483647 w 46"/>
              <a:gd name="T19" fmla="*/ 2147483647 h 49"/>
              <a:gd name="T20" fmla="*/ 0 w 46"/>
              <a:gd name="T21" fmla="*/ 2147483647 h 49"/>
              <a:gd name="T22" fmla="*/ 2147483647 w 46"/>
              <a:gd name="T23" fmla="*/ 2147483647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49">
                <a:moveTo>
                  <a:pt x="11" y="49"/>
                </a:moveTo>
                <a:lnTo>
                  <a:pt x="43" y="14"/>
                </a:lnTo>
                <a:lnTo>
                  <a:pt x="46" y="11"/>
                </a:lnTo>
                <a:lnTo>
                  <a:pt x="46" y="8"/>
                </a:lnTo>
                <a:lnTo>
                  <a:pt x="45" y="4"/>
                </a:lnTo>
                <a:lnTo>
                  <a:pt x="43" y="1"/>
                </a:lnTo>
                <a:lnTo>
                  <a:pt x="41" y="0"/>
                </a:lnTo>
                <a:lnTo>
                  <a:pt x="38" y="0"/>
                </a:lnTo>
                <a:lnTo>
                  <a:pt x="35" y="0"/>
                </a:lnTo>
                <a:lnTo>
                  <a:pt x="33" y="3"/>
                </a:lnTo>
                <a:lnTo>
                  <a:pt x="0" y="38"/>
                </a:lnTo>
                <a:lnTo>
                  <a:pt x="11" y="49"/>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6" name="Freeform 415"/>
          <p:cNvSpPr>
            <a:spLocks/>
          </p:cNvSpPr>
          <p:nvPr/>
        </p:nvSpPr>
        <p:spPr bwMode="auto">
          <a:xfrm>
            <a:off x="4667250" y="3375025"/>
            <a:ext cx="25400" cy="26988"/>
          </a:xfrm>
          <a:custGeom>
            <a:avLst/>
            <a:gdLst>
              <a:gd name="T0" fmla="*/ 2147483647 w 47"/>
              <a:gd name="T1" fmla="*/ 2147483647 h 48"/>
              <a:gd name="T2" fmla="*/ 2147483647 w 47"/>
              <a:gd name="T3" fmla="*/ 2147483647 h 48"/>
              <a:gd name="T4" fmla="*/ 2147483647 w 47"/>
              <a:gd name="T5" fmla="*/ 2147483647 h 48"/>
              <a:gd name="T6" fmla="*/ 0 w 47"/>
              <a:gd name="T7" fmla="*/ 2147483647 h 48"/>
              <a:gd name="T8" fmla="*/ 2147483647 w 47"/>
              <a:gd name="T9" fmla="*/ 2147483647 h 48"/>
              <a:gd name="T10" fmla="*/ 2147483647 w 47"/>
              <a:gd name="T11" fmla="*/ 2147483647 h 48"/>
              <a:gd name="T12" fmla="*/ 2147483647 w 47"/>
              <a:gd name="T13" fmla="*/ 2147483647 h 48"/>
              <a:gd name="T14" fmla="*/ 2147483647 w 47"/>
              <a:gd name="T15" fmla="*/ 2147483647 h 48"/>
              <a:gd name="T16" fmla="*/ 2147483647 w 47"/>
              <a:gd name="T17" fmla="*/ 2147483647 h 48"/>
              <a:gd name="T18" fmla="*/ 2147483647 w 47"/>
              <a:gd name="T19" fmla="*/ 2147483647 h 48"/>
              <a:gd name="T20" fmla="*/ 2147483647 w 47"/>
              <a:gd name="T21" fmla="*/ 2147483647 h 48"/>
              <a:gd name="T22" fmla="*/ 2147483647 w 47"/>
              <a:gd name="T23" fmla="*/ 0 h 48"/>
              <a:gd name="T24" fmla="*/ 2147483647 w 47"/>
              <a:gd name="T25" fmla="*/ 21474836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48">
                <a:moveTo>
                  <a:pt x="3" y="35"/>
                </a:moveTo>
                <a:lnTo>
                  <a:pt x="3" y="35"/>
                </a:lnTo>
                <a:lnTo>
                  <a:pt x="2" y="37"/>
                </a:lnTo>
                <a:lnTo>
                  <a:pt x="0" y="41"/>
                </a:lnTo>
                <a:lnTo>
                  <a:pt x="2" y="44"/>
                </a:lnTo>
                <a:lnTo>
                  <a:pt x="3" y="47"/>
                </a:lnTo>
                <a:lnTo>
                  <a:pt x="6" y="48"/>
                </a:lnTo>
                <a:lnTo>
                  <a:pt x="9" y="48"/>
                </a:lnTo>
                <a:lnTo>
                  <a:pt x="13" y="48"/>
                </a:lnTo>
                <a:lnTo>
                  <a:pt x="15" y="45"/>
                </a:lnTo>
                <a:lnTo>
                  <a:pt x="47" y="11"/>
                </a:lnTo>
                <a:lnTo>
                  <a:pt x="35" y="0"/>
                </a:lnTo>
                <a:lnTo>
                  <a:pt x="3" y="3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7" name="Freeform 416"/>
          <p:cNvSpPr>
            <a:spLocks noEditPoints="1"/>
          </p:cNvSpPr>
          <p:nvPr/>
        </p:nvSpPr>
        <p:spPr bwMode="auto">
          <a:xfrm>
            <a:off x="4678363" y="3305175"/>
            <a:ext cx="79375" cy="79375"/>
          </a:xfrm>
          <a:custGeom>
            <a:avLst/>
            <a:gdLst>
              <a:gd name="T0" fmla="*/ 2147483647 w 148"/>
              <a:gd name="T1" fmla="*/ 0 h 148"/>
              <a:gd name="T2" fmla="*/ 2147483647 w 148"/>
              <a:gd name="T3" fmla="*/ 2147483647 h 148"/>
              <a:gd name="T4" fmla="*/ 2147483647 w 148"/>
              <a:gd name="T5" fmla="*/ 2147483647 h 148"/>
              <a:gd name="T6" fmla="*/ 2147483647 w 148"/>
              <a:gd name="T7" fmla="*/ 2147483647 h 148"/>
              <a:gd name="T8" fmla="*/ 0 w 148"/>
              <a:gd name="T9" fmla="*/ 2147483647 h 148"/>
              <a:gd name="T10" fmla="*/ 2147483647 w 148"/>
              <a:gd name="T11" fmla="*/ 2147483647 h 148"/>
              <a:gd name="T12" fmla="*/ 2147483647 w 148"/>
              <a:gd name="T13" fmla="*/ 2147483647 h 148"/>
              <a:gd name="T14" fmla="*/ 2147483647 w 148"/>
              <a:gd name="T15" fmla="*/ 2147483647 h 148"/>
              <a:gd name="T16" fmla="*/ 2147483647 w 148"/>
              <a:gd name="T17" fmla="*/ 2147483647 h 148"/>
              <a:gd name="T18" fmla="*/ 2147483647 w 148"/>
              <a:gd name="T19" fmla="*/ 2147483647 h 148"/>
              <a:gd name="T20" fmla="*/ 2147483647 w 148"/>
              <a:gd name="T21" fmla="*/ 2147483647 h 148"/>
              <a:gd name="T22" fmla="*/ 2147483647 w 148"/>
              <a:gd name="T23" fmla="*/ 2147483647 h 148"/>
              <a:gd name="T24" fmla="*/ 2147483647 w 148"/>
              <a:gd name="T25" fmla="*/ 2147483647 h 148"/>
              <a:gd name="T26" fmla="*/ 2147483647 w 148"/>
              <a:gd name="T27" fmla="*/ 2147483647 h 148"/>
              <a:gd name="T28" fmla="*/ 2147483647 w 148"/>
              <a:gd name="T29" fmla="*/ 2147483647 h 148"/>
              <a:gd name="T30" fmla="*/ 2147483647 w 148"/>
              <a:gd name="T31" fmla="*/ 2147483647 h 148"/>
              <a:gd name="T32" fmla="*/ 2147483647 w 148"/>
              <a:gd name="T33" fmla="*/ 0 h 148"/>
              <a:gd name="T34" fmla="*/ 2147483647 w 148"/>
              <a:gd name="T35" fmla="*/ 2147483647 h 148"/>
              <a:gd name="T36" fmla="*/ 2147483647 w 148"/>
              <a:gd name="T37" fmla="*/ 2147483647 h 148"/>
              <a:gd name="T38" fmla="*/ 2147483647 w 148"/>
              <a:gd name="T39" fmla="*/ 2147483647 h 148"/>
              <a:gd name="T40" fmla="*/ 2147483647 w 148"/>
              <a:gd name="T41" fmla="*/ 2147483647 h 148"/>
              <a:gd name="T42" fmla="*/ 2147483647 w 148"/>
              <a:gd name="T43" fmla="*/ 2147483647 h 148"/>
              <a:gd name="T44" fmla="*/ 2147483647 w 148"/>
              <a:gd name="T45" fmla="*/ 2147483647 h 148"/>
              <a:gd name="T46" fmla="*/ 2147483647 w 148"/>
              <a:gd name="T47" fmla="*/ 2147483647 h 148"/>
              <a:gd name="T48" fmla="*/ 2147483647 w 148"/>
              <a:gd name="T49" fmla="*/ 2147483647 h 148"/>
              <a:gd name="T50" fmla="*/ 2147483647 w 148"/>
              <a:gd name="T51" fmla="*/ 2147483647 h 148"/>
              <a:gd name="T52" fmla="*/ 2147483647 w 148"/>
              <a:gd name="T53" fmla="*/ 2147483647 h 148"/>
              <a:gd name="T54" fmla="*/ 2147483647 w 148"/>
              <a:gd name="T55" fmla="*/ 2147483647 h 148"/>
              <a:gd name="T56" fmla="*/ 2147483647 w 148"/>
              <a:gd name="T57" fmla="*/ 2147483647 h 148"/>
              <a:gd name="T58" fmla="*/ 2147483647 w 148"/>
              <a:gd name="T59" fmla="*/ 2147483647 h 148"/>
              <a:gd name="T60" fmla="*/ 2147483647 w 148"/>
              <a:gd name="T61" fmla="*/ 2147483647 h 148"/>
              <a:gd name="T62" fmla="*/ 2147483647 w 148"/>
              <a:gd name="T63" fmla="*/ 2147483647 h 148"/>
              <a:gd name="T64" fmla="*/ 2147483647 w 148"/>
              <a:gd name="T65" fmla="*/ 2147483647 h 148"/>
              <a:gd name="T66" fmla="*/ 2147483647 w 148"/>
              <a:gd name="T67" fmla="*/ 2147483647 h 1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8" h="148">
                <a:moveTo>
                  <a:pt x="74" y="0"/>
                </a:moveTo>
                <a:lnTo>
                  <a:pt x="74" y="0"/>
                </a:lnTo>
                <a:lnTo>
                  <a:pt x="59" y="2"/>
                </a:lnTo>
                <a:lnTo>
                  <a:pt x="45" y="6"/>
                </a:lnTo>
                <a:lnTo>
                  <a:pt x="33" y="13"/>
                </a:lnTo>
                <a:lnTo>
                  <a:pt x="22" y="22"/>
                </a:lnTo>
                <a:lnTo>
                  <a:pt x="13" y="33"/>
                </a:lnTo>
                <a:lnTo>
                  <a:pt x="6" y="45"/>
                </a:lnTo>
                <a:lnTo>
                  <a:pt x="2" y="59"/>
                </a:lnTo>
                <a:lnTo>
                  <a:pt x="0" y="74"/>
                </a:lnTo>
                <a:lnTo>
                  <a:pt x="2" y="89"/>
                </a:lnTo>
                <a:lnTo>
                  <a:pt x="6" y="103"/>
                </a:lnTo>
                <a:lnTo>
                  <a:pt x="13" y="115"/>
                </a:lnTo>
                <a:lnTo>
                  <a:pt x="22" y="126"/>
                </a:lnTo>
                <a:lnTo>
                  <a:pt x="33" y="136"/>
                </a:lnTo>
                <a:lnTo>
                  <a:pt x="45" y="142"/>
                </a:lnTo>
                <a:lnTo>
                  <a:pt x="59" y="146"/>
                </a:lnTo>
                <a:lnTo>
                  <a:pt x="74" y="148"/>
                </a:lnTo>
                <a:lnTo>
                  <a:pt x="89" y="146"/>
                </a:lnTo>
                <a:lnTo>
                  <a:pt x="103" y="142"/>
                </a:lnTo>
                <a:lnTo>
                  <a:pt x="115" y="136"/>
                </a:lnTo>
                <a:lnTo>
                  <a:pt x="126" y="126"/>
                </a:lnTo>
                <a:lnTo>
                  <a:pt x="135" y="115"/>
                </a:lnTo>
                <a:lnTo>
                  <a:pt x="142" y="103"/>
                </a:lnTo>
                <a:lnTo>
                  <a:pt x="146" y="89"/>
                </a:lnTo>
                <a:lnTo>
                  <a:pt x="148" y="74"/>
                </a:lnTo>
                <a:lnTo>
                  <a:pt x="146" y="59"/>
                </a:lnTo>
                <a:lnTo>
                  <a:pt x="142" y="45"/>
                </a:lnTo>
                <a:lnTo>
                  <a:pt x="135" y="33"/>
                </a:lnTo>
                <a:lnTo>
                  <a:pt x="126" y="22"/>
                </a:lnTo>
                <a:lnTo>
                  <a:pt x="115" y="13"/>
                </a:lnTo>
                <a:lnTo>
                  <a:pt x="103" y="6"/>
                </a:lnTo>
                <a:lnTo>
                  <a:pt x="89" y="2"/>
                </a:lnTo>
                <a:lnTo>
                  <a:pt x="74" y="0"/>
                </a:lnTo>
                <a:close/>
                <a:moveTo>
                  <a:pt x="74" y="131"/>
                </a:moveTo>
                <a:lnTo>
                  <a:pt x="74" y="131"/>
                </a:lnTo>
                <a:lnTo>
                  <a:pt x="62" y="131"/>
                </a:lnTo>
                <a:lnTo>
                  <a:pt x="51" y="127"/>
                </a:lnTo>
                <a:lnTo>
                  <a:pt x="41" y="122"/>
                </a:lnTo>
                <a:lnTo>
                  <a:pt x="33" y="115"/>
                </a:lnTo>
                <a:lnTo>
                  <a:pt x="26" y="107"/>
                </a:lnTo>
                <a:lnTo>
                  <a:pt x="21" y="97"/>
                </a:lnTo>
                <a:lnTo>
                  <a:pt x="17" y="86"/>
                </a:lnTo>
                <a:lnTo>
                  <a:pt x="17" y="74"/>
                </a:lnTo>
                <a:lnTo>
                  <a:pt x="17" y="63"/>
                </a:lnTo>
                <a:lnTo>
                  <a:pt x="21" y="52"/>
                </a:lnTo>
                <a:lnTo>
                  <a:pt x="26" y="43"/>
                </a:lnTo>
                <a:lnTo>
                  <a:pt x="33" y="33"/>
                </a:lnTo>
                <a:lnTo>
                  <a:pt x="41" y="26"/>
                </a:lnTo>
                <a:lnTo>
                  <a:pt x="51" y="21"/>
                </a:lnTo>
                <a:lnTo>
                  <a:pt x="62" y="18"/>
                </a:lnTo>
                <a:lnTo>
                  <a:pt x="74" y="17"/>
                </a:lnTo>
                <a:lnTo>
                  <a:pt x="85" y="18"/>
                </a:lnTo>
                <a:lnTo>
                  <a:pt x="96" y="21"/>
                </a:lnTo>
                <a:lnTo>
                  <a:pt x="105" y="26"/>
                </a:lnTo>
                <a:lnTo>
                  <a:pt x="115" y="33"/>
                </a:lnTo>
                <a:lnTo>
                  <a:pt x="122" y="43"/>
                </a:lnTo>
                <a:lnTo>
                  <a:pt x="127" y="52"/>
                </a:lnTo>
                <a:lnTo>
                  <a:pt x="130" y="63"/>
                </a:lnTo>
                <a:lnTo>
                  <a:pt x="131" y="74"/>
                </a:lnTo>
                <a:lnTo>
                  <a:pt x="130" y="86"/>
                </a:lnTo>
                <a:lnTo>
                  <a:pt x="127" y="97"/>
                </a:lnTo>
                <a:lnTo>
                  <a:pt x="122" y="107"/>
                </a:lnTo>
                <a:lnTo>
                  <a:pt x="115" y="115"/>
                </a:lnTo>
                <a:lnTo>
                  <a:pt x="105" y="122"/>
                </a:lnTo>
                <a:lnTo>
                  <a:pt x="96" y="127"/>
                </a:lnTo>
                <a:lnTo>
                  <a:pt x="85" y="131"/>
                </a:lnTo>
                <a:lnTo>
                  <a:pt x="74" y="13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8" name="Freeform 417"/>
          <p:cNvSpPr>
            <a:spLocks noEditPoints="1"/>
          </p:cNvSpPr>
          <p:nvPr/>
        </p:nvSpPr>
        <p:spPr bwMode="auto">
          <a:xfrm>
            <a:off x="4940300" y="3297238"/>
            <a:ext cx="147638" cy="101600"/>
          </a:xfrm>
          <a:custGeom>
            <a:avLst/>
            <a:gdLst>
              <a:gd name="T0" fmla="*/ 2147483647 w 273"/>
              <a:gd name="T1" fmla="*/ 2147483647 h 188"/>
              <a:gd name="T2" fmla="*/ 2147483647 w 273"/>
              <a:gd name="T3" fmla="*/ 2147483647 h 188"/>
              <a:gd name="T4" fmla="*/ 2147483647 w 273"/>
              <a:gd name="T5" fmla="*/ 2147483647 h 188"/>
              <a:gd name="T6" fmla="*/ 2147483647 w 273"/>
              <a:gd name="T7" fmla="*/ 2147483647 h 188"/>
              <a:gd name="T8" fmla="*/ 0 w 273"/>
              <a:gd name="T9" fmla="*/ 2147483647 h 188"/>
              <a:gd name="T10" fmla="*/ 2147483647 w 273"/>
              <a:gd name="T11" fmla="*/ 2147483647 h 188"/>
              <a:gd name="T12" fmla="*/ 2147483647 w 273"/>
              <a:gd name="T13" fmla="*/ 2147483647 h 188"/>
              <a:gd name="T14" fmla="*/ 2147483647 w 273"/>
              <a:gd name="T15" fmla="*/ 2147483647 h 188"/>
              <a:gd name="T16" fmla="*/ 2147483647 w 273"/>
              <a:gd name="T17" fmla="*/ 2147483647 h 188"/>
              <a:gd name="T18" fmla="*/ 2147483647 w 273"/>
              <a:gd name="T19" fmla="*/ 2147483647 h 188"/>
              <a:gd name="T20" fmla="*/ 2147483647 w 273"/>
              <a:gd name="T21" fmla="*/ 0 h 188"/>
              <a:gd name="T22" fmla="*/ 2147483647 w 273"/>
              <a:gd name="T23" fmla="*/ 2147483647 h 188"/>
              <a:gd name="T24" fmla="*/ 2147483647 w 273"/>
              <a:gd name="T25" fmla="*/ 2147483647 h 188"/>
              <a:gd name="T26" fmla="*/ 2147483647 w 273"/>
              <a:gd name="T27" fmla="*/ 2147483647 h 188"/>
              <a:gd name="T28" fmla="*/ 2147483647 w 273"/>
              <a:gd name="T29" fmla="*/ 2147483647 h 188"/>
              <a:gd name="T30" fmla="*/ 2147483647 w 273"/>
              <a:gd name="T31" fmla="*/ 2147483647 h 188"/>
              <a:gd name="T32" fmla="*/ 2147483647 w 273"/>
              <a:gd name="T33" fmla="*/ 2147483647 h 188"/>
              <a:gd name="T34" fmla="*/ 2147483647 w 273"/>
              <a:gd name="T35" fmla="*/ 2147483647 h 188"/>
              <a:gd name="T36" fmla="*/ 2147483647 w 273"/>
              <a:gd name="T37" fmla="*/ 2147483647 h 188"/>
              <a:gd name="T38" fmla="*/ 2147483647 w 273"/>
              <a:gd name="T39" fmla="*/ 2147483647 h 188"/>
              <a:gd name="T40" fmla="*/ 2147483647 w 273"/>
              <a:gd name="T41" fmla="*/ 2147483647 h 188"/>
              <a:gd name="T42" fmla="*/ 2147483647 w 273"/>
              <a:gd name="T43" fmla="*/ 2147483647 h 188"/>
              <a:gd name="T44" fmla="*/ 2147483647 w 273"/>
              <a:gd name="T45" fmla="*/ 2147483647 h 188"/>
              <a:gd name="T46" fmla="*/ 2147483647 w 273"/>
              <a:gd name="T47" fmla="*/ 2147483647 h 188"/>
              <a:gd name="T48" fmla="*/ 2147483647 w 273"/>
              <a:gd name="T49" fmla="*/ 2147483647 h 188"/>
              <a:gd name="T50" fmla="*/ 2147483647 w 273"/>
              <a:gd name="T51" fmla="*/ 2147483647 h 188"/>
              <a:gd name="T52" fmla="*/ 2147483647 w 273"/>
              <a:gd name="T53" fmla="*/ 2147483647 h 188"/>
              <a:gd name="T54" fmla="*/ 2147483647 w 273"/>
              <a:gd name="T55" fmla="*/ 2147483647 h 188"/>
              <a:gd name="T56" fmla="*/ 2147483647 w 273"/>
              <a:gd name="T57" fmla="*/ 2147483647 h 188"/>
              <a:gd name="T58" fmla="*/ 2147483647 w 273"/>
              <a:gd name="T59" fmla="*/ 2147483647 h 188"/>
              <a:gd name="T60" fmla="*/ 2147483647 w 273"/>
              <a:gd name="T61" fmla="*/ 2147483647 h 188"/>
              <a:gd name="T62" fmla="*/ 2147483647 w 273"/>
              <a:gd name="T63" fmla="*/ 2147483647 h 188"/>
              <a:gd name="T64" fmla="*/ 2147483647 w 273"/>
              <a:gd name="T65" fmla="*/ 2147483647 h 188"/>
              <a:gd name="T66" fmla="*/ 2147483647 w 273"/>
              <a:gd name="T67" fmla="*/ 2147483647 h 188"/>
              <a:gd name="T68" fmla="*/ 2147483647 w 273"/>
              <a:gd name="T69" fmla="*/ 2147483647 h 188"/>
              <a:gd name="T70" fmla="*/ 2147483647 w 273"/>
              <a:gd name="T71" fmla="*/ 2147483647 h 188"/>
              <a:gd name="T72" fmla="*/ 2147483647 w 273"/>
              <a:gd name="T73" fmla="*/ 2147483647 h 188"/>
              <a:gd name="T74" fmla="*/ 2147483647 w 273"/>
              <a:gd name="T75" fmla="*/ 2147483647 h 188"/>
              <a:gd name="T76" fmla="*/ 2147483647 w 273"/>
              <a:gd name="T77" fmla="*/ 2147483647 h 188"/>
              <a:gd name="T78" fmla="*/ 2147483647 w 273"/>
              <a:gd name="T79" fmla="*/ 2147483647 h 188"/>
              <a:gd name="T80" fmla="*/ 2147483647 w 273"/>
              <a:gd name="T81" fmla="*/ 2147483647 h 188"/>
              <a:gd name="T82" fmla="*/ 2147483647 w 273"/>
              <a:gd name="T83" fmla="*/ 2147483647 h 188"/>
              <a:gd name="T84" fmla="*/ 2147483647 w 273"/>
              <a:gd name="T85" fmla="*/ 2147483647 h 188"/>
              <a:gd name="T86" fmla="*/ 2147483647 w 273"/>
              <a:gd name="T87" fmla="*/ 2147483647 h 18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88">
                <a:moveTo>
                  <a:pt x="155" y="188"/>
                </a:moveTo>
                <a:lnTo>
                  <a:pt x="155" y="188"/>
                </a:lnTo>
                <a:lnTo>
                  <a:pt x="146" y="187"/>
                </a:lnTo>
                <a:lnTo>
                  <a:pt x="136" y="184"/>
                </a:lnTo>
                <a:lnTo>
                  <a:pt x="127" y="180"/>
                </a:lnTo>
                <a:lnTo>
                  <a:pt x="119" y="175"/>
                </a:lnTo>
                <a:lnTo>
                  <a:pt x="69" y="175"/>
                </a:lnTo>
                <a:lnTo>
                  <a:pt x="56" y="175"/>
                </a:lnTo>
                <a:lnTo>
                  <a:pt x="42" y="171"/>
                </a:lnTo>
                <a:lnTo>
                  <a:pt x="30" y="165"/>
                </a:lnTo>
                <a:lnTo>
                  <a:pt x="20" y="157"/>
                </a:lnTo>
                <a:lnTo>
                  <a:pt x="12" y="147"/>
                </a:lnTo>
                <a:lnTo>
                  <a:pt x="5" y="138"/>
                </a:lnTo>
                <a:lnTo>
                  <a:pt x="1" y="126"/>
                </a:lnTo>
                <a:lnTo>
                  <a:pt x="0" y="112"/>
                </a:lnTo>
                <a:lnTo>
                  <a:pt x="1" y="100"/>
                </a:lnTo>
                <a:lnTo>
                  <a:pt x="5" y="87"/>
                </a:lnTo>
                <a:lnTo>
                  <a:pt x="12" y="76"/>
                </a:lnTo>
                <a:lnTo>
                  <a:pt x="20" y="67"/>
                </a:lnTo>
                <a:lnTo>
                  <a:pt x="30" y="59"/>
                </a:lnTo>
                <a:lnTo>
                  <a:pt x="42" y="53"/>
                </a:lnTo>
                <a:lnTo>
                  <a:pt x="56" y="49"/>
                </a:lnTo>
                <a:lnTo>
                  <a:pt x="69" y="48"/>
                </a:lnTo>
                <a:lnTo>
                  <a:pt x="78" y="48"/>
                </a:lnTo>
                <a:lnTo>
                  <a:pt x="80" y="38"/>
                </a:lnTo>
                <a:lnTo>
                  <a:pt x="86" y="29"/>
                </a:lnTo>
                <a:lnTo>
                  <a:pt x="93" y="21"/>
                </a:lnTo>
                <a:lnTo>
                  <a:pt x="101" y="14"/>
                </a:lnTo>
                <a:lnTo>
                  <a:pt x="110" y="7"/>
                </a:lnTo>
                <a:lnTo>
                  <a:pt x="121" y="3"/>
                </a:lnTo>
                <a:lnTo>
                  <a:pt x="132" y="0"/>
                </a:lnTo>
                <a:lnTo>
                  <a:pt x="144" y="0"/>
                </a:lnTo>
                <a:lnTo>
                  <a:pt x="155" y="0"/>
                </a:lnTo>
                <a:lnTo>
                  <a:pt x="166" y="3"/>
                </a:lnTo>
                <a:lnTo>
                  <a:pt x="176" y="7"/>
                </a:lnTo>
                <a:lnTo>
                  <a:pt x="185" y="12"/>
                </a:lnTo>
                <a:lnTo>
                  <a:pt x="194" y="19"/>
                </a:lnTo>
                <a:lnTo>
                  <a:pt x="200" y="26"/>
                </a:lnTo>
                <a:lnTo>
                  <a:pt x="206" y="36"/>
                </a:lnTo>
                <a:lnTo>
                  <a:pt x="210" y="45"/>
                </a:lnTo>
                <a:lnTo>
                  <a:pt x="224" y="46"/>
                </a:lnTo>
                <a:lnTo>
                  <a:pt x="235" y="52"/>
                </a:lnTo>
                <a:lnTo>
                  <a:pt x="245" y="57"/>
                </a:lnTo>
                <a:lnTo>
                  <a:pt x="255" y="66"/>
                </a:lnTo>
                <a:lnTo>
                  <a:pt x="262" y="75"/>
                </a:lnTo>
                <a:lnTo>
                  <a:pt x="267" y="86"/>
                </a:lnTo>
                <a:lnTo>
                  <a:pt x="271" y="97"/>
                </a:lnTo>
                <a:lnTo>
                  <a:pt x="273" y="109"/>
                </a:lnTo>
                <a:lnTo>
                  <a:pt x="271" y="123"/>
                </a:lnTo>
                <a:lnTo>
                  <a:pt x="267" y="135"/>
                </a:lnTo>
                <a:lnTo>
                  <a:pt x="260" y="146"/>
                </a:lnTo>
                <a:lnTo>
                  <a:pt x="252" y="156"/>
                </a:lnTo>
                <a:lnTo>
                  <a:pt x="243" y="164"/>
                </a:lnTo>
                <a:lnTo>
                  <a:pt x="230" y="169"/>
                </a:lnTo>
                <a:lnTo>
                  <a:pt x="217" y="173"/>
                </a:lnTo>
                <a:lnTo>
                  <a:pt x="203" y="175"/>
                </a:lnTo>
                <a:lnTo>
                  <a:pt x="194" y="173"/>
                </a:lnTo>
                <a:lnTo>
                  <a:pt x="185" y="179"/>
                </a:lnTo>
                <a:lnTo>
                  <a:pt x="177" y="184"/>
                </a:lnTo>
                <a:lnTo>
                  <a:pt x="166" y="187"/>
                </a:lnTo>
                <a:lnTo>
                  <a:pt x="155" y="188"/>
                </a:lnTo>
                <a:close/>
                <a:moveTo>
                  <a:pt x="69" y="67"/>
                </a:moveTo>
                <a:lnTo>
                  <a:pt x="69" y="67"/>
                </a:lnTo>
                <a:lnTo>
                  <a:pt x="58" y="68"/>
                </a:lnTo>
                <a:lnTo>
                  <a:pt x="50" y="71"/>
                </a:lnTo>
                <a:lnTo>
                  <a:pt x="41" y="75"/>
                </a:lnTo>
                <a:lnTo>
                  <a:pt x="34" y="81"/>
                </a:lnTo>
                <a:lnTo>
                  <a:pt x="27" y="87"/>
                </a:lnTo>
                <a:lnTo>
                  <a:pt x="23" y="94"/>
                </a:lnTo>
                <a:lnTo>
                  <a:pt x="20" y="104"/>
                </a:lnTo>
                <a:lnTo>
                  <a:pt x="19" y="112"/>
                </a:lnTo>
                <a:lnTo>
                  <a:pt x="20" y="121"/>
                </a:lnTo>
                <a:lnTo>
                  <a:pt x="23" y="130"/>
                </a:lnTo>
                <a:lnTo>
                  <a:pt x="27" y="138"/>
                </a:lnTo>
                <a:lnTo>
                  <a:pt x="34" y="143"/>
                </a:lnTo>
                <a:lnTo>
                  <a:pt x="41" y="149"/>
                </a:lnTo>
                <a:lnTo>
                  <a:pt x="49" y="153"/>
                </a:lnTo>
                <a:lnTo>
                  <a:pt x="58" y="156"/>
                </a:lnTo>
                <a:lnTo>
                  <a:pt x="69" y="156"/>
                </a:lnTo>
                <a:lnTo>
                  <a:pt x="121" y="156"/>
                </a:lnTo>
                <a:lnTo>
                  <a:pt x="127" y="157"/>
                </a:lnTo>
                <a:lnTo>
                  <a:pt x="140" y="165"/>
                </a:lnTo>
                <a:lnTo>
                  <a:pt x="149" y="168"/>
                </a:lnTo>
                <a:lnTo>
                  <a:pt x="155" y="169"/>
                </a:lnTo>
                <a:lnTo>
                  <a:pt x="164" y="168"/>
                </a:lnTo>
                <a:lnTo>
                  <a:pt x="172" y="165"/>
                </a:lnTo>
                <a:lnTo>
                  <a:pt x="179" y="161"/>
                </a:lnTo>
                <a:lnTo>
                  <a:pt x="185" y="156"/>
                </a:lnTo>
                <a:lnTo>
                  <a:pt x="189" y="154"/>
                </a:lnTo>
                <a:lnTo>
                  <a:pt x="194" y="154"/>
                </a:lnTo>
                <a:lnTo>
                  <a:pt x="203" y="156"/>
                </a:lnTo>
                <a:lnTo>
                  <a:pt x="214" y="154"/>
                </a:lnTo>
                <a:lnTo>
                  <a:pt x="222" y="152"/>
                </a:lnTo>
                <a:lnTo>
                  <a:pt x="232" y="147"/>
                </a:lnTo>
                <a:lnTo>
                  <a:pt x="239" y="142"/>
                </a:lnTo>
                <a:lnTo>
                  <a:pt x="245" y="135"/>
                </a:lnTo>
                <a:lnTo>
                  <a:pt x="250" y="127"/>
                </a:lnTo>
                <a:lnTo>
                  <a:pt x="252" y="119"/>
                </a:lnTo>
                <a:lnTo>
                  <a:pt x="254" y="109"/>
                </a:lnTo>
                <a:lnTo>
                  <a:pt x="252" y="100"/>
                </a:lnTo>
                <a:lnTo>
                  <a:pt x="250" y="91"/>
                </a:lnTo>
                <a:lnTo>
                  <a:pt x="245" y="83"/>
                </a:lnTo>
                <a:lnTo>
                  <a:pt x="239" y="78"/>
                </a:lnTo>
                <a:lnTo>
                  <a:pt x="232" y="71"/>
                </a:lnTo>
                <a:lnTo>
                  <a:pt x="222" y="67"/>
                </a:lnTo>
                <a:lnTo>
                  <a:pt x="214" y="64"/>
                </a:lnTo>
                <a:lnTo>
                  <a:pt x="203" y="64"/>
                </a:lnTo>
                <a:lnTo>
                  <a:pt x="200" y="63"/>
                </a:lnTo>
                <a:lnTo>
                  <a:pt x="196" y="61"/>
                </a:lnTo>
                <a:lnTo>
                  <a:pt x="195" y="59"/>
                </a:lnTo>
                <a:lnTo>
                  <a:pt x="194" y="56"/>
                </a:lnTo>
                <a:lnTo>
                  <a:pt x="191" y="48"/>
                </a:lnTo>
                <a:lnTo>
                  <a:pt x="187" y="41"/>
                </a:lnTo>
                <a:lnTo>
                  <a:pt x="183" y="34"/>
                </a:lnTo>
                <a:lnTo>
                  <a:pt x="176" y="29"/>
                </a:lnTo>
                <a:lnTo>
                  <a:pt x="169" y="25"/>
                </a:lnTo>
                <a:lnTo>
                  <a:pt x="161" y="22"/>
                </a:lnTo>
                <a:lnTo>
                  <a:pt x="153" y="19"/>
                </a:lnTo>
                <a:lnTo>
                  <a:pt x="144" y="19"/>
                </a:lnTo>
                <a:lnTo>
                  <a:pt x="135" y="19"/>
                </a:lnTo>
                <a:lnTo>
                  <a:pt x="125" y="22"/>
                </a:lnTo>
                <a:lnTo>
                  <a:pt x="117" y="26"/>
                </a:lnTo>
                <a:lnTo>
                  <a:pt x="110" y="30"/>
                </a:lnTo>
                <a:lnTo>
                  <a:pt x="105" y="37"/>
                </a:lnTo>
                <a:lnTo>
                  <a:pt x="99" y="44"/>
                </a:lnTo>
                <a:lnTo>
                  <a:pt x="97" y="52"/>
                </a:lnTo>
                <a:lnTo>
                  <a:pt x="94" y="60"/>
                </a:lnTo>
                <a:lnTo>
                  <a:pt x="93" y="64"/>
                </a:lnTo>
                <a:lnTo>
                  <a:pt x="90" y="67"/>
                </a:lnTo>
                <a:lnTo>
                  <a:pt x="86" y="68"/>
                </a:lnTo>
                <a:lnTo>
                  <a:pt x="82" y="68"/>
                </a:lnTo>
                <a:lnTo>
                  <a:pt x="69"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99" name="Freeform 418"/>
          <p:cNvSpPr>
            <a:spLocks noEditPoints="1"/>
          </p:cNvSpPr>
          <p:nvPr/>
        </p:nvSpPr>
        <p:spPr bwMode="auto">
          <a:xfrm>
            <a:off x="3463925" y="4173538"/>
            <a:ext cx="147638" cy="122237"/>
          </a:xfrm>
          <a:custGeom>
            <a:avLst/>
            <a:gdLst>
              <a:gd name="T0" fmla="*/ 2147483647 w 272"/>
              <a:gd name="T1" fmla="*/ 2147483647 h 225"/>
              <a:gd name="T2" fmla="*/ 2147483647 w 272"/>
              <a:gd name="T3" fmla="*/ 2147483647 h 225"/>
              <a:gd name="T4" fmla="*/ 2147483647 w 272"/>
              <a:gd name="T5" fmla="*/ 0 h 225"/>
              <a:gd name="T6" fmla="*/ 2147483647 w 272"/>
              <a:gd name="T7" fmla="*/ 2147483647 h 225"/>
              <a:gd name="T8" fmla="*/ 2147483647 w 272"/>
              <a:gd name="T9" fmla="*/ 2147483647 h 225"/>
              <a:gd name="T10" fmla="*/ 2147483647 w 272"/>
              <a:gd name="T11" fmla="*/ 2147483647 h 225"/>
              <a:gd name="T12" fmla="*/ 2147483647 w 272"/>
              <a:gd name="T13" fmla="*/ 2147483647 h 225"/>
              <a:gd name="T14" fmla="*/ 2147483647 w 272"/>
              <a:gd name="T15" fmla="*/ 2147483647 h 225"/>
              <a:gd name="T16" fmla="*/ 2147483647 w 272"/>
              <a:gd name="T17" fmla="*/ 2147483647 h 225"/>
              <a:gd name="T18" fmla="*/ 2147483647 w 272"/>
              <a:gd name="T19" fmla="*/ 2147483647 h 225"/>
              <a:gd name="T20" fmla="*/ 2147483647 w 272"/>
              <a:gd name="T21" fmla="*/ 2147483647 h 225"/>
              <a:gd name="T22" fmla="*/ 2147483647 w 272"/>
              <a:gd name="T23" fmla="*/ 2147483647 h 225"/>
              <a:gd name="T24" fmla="*/ 2147483647 w 272"/>
              <a:gd name="T25" fmla="*/ 2147483647 h 225"/>
              <a:gd name="T26" fmla="*/ 2147483647 w 272"/>
              <a:gd name="T27" fmla="*/ 2147483647 h 225"/>
              <a:gd name="T28" fmla="*/ 2147483647 w 272"/>
              <a:gd name="T29" fmla="*/ 2147483647 h 225"/>
              <a:gd name="T30" fmla="*/ 2147483647 w 272"/>
              <a:gd name="T31" fmla="*/ 2147483647 h 225"/>
              <a:gd name="T32" fmla="*/ 2147483647 w 272"/>
              <a:gd name="T33" fmla="*/ 2147483647 h 225"/>
              <a:gd name="T34" fmla="*/ 2147483647 w 272"/>
              <a:gd name="T35" fmla="*/ 2147483647 h 225"/>
              <a:gd name="T36" fmla="*/ 2147483647 w 272"/>
              <a:gd name="T37" fmla="*/ 2147483647 h 225"/>
              <a:gd name="T38" fmla="*/ 2147483647 w 272"/>
              <a:gd name="T39" fmla="*/ 2147483647 h 225"/>
              <a:gd name="T40" fmla="*/ 2147483647 w 272"/>
              <a:gd name="T41" fmla="*/ 2147483647 h 225"/>
              <a:gd name="T42" fmla="*/ 2147483647 w 272"/>
              <a:gd name="T43" fmla="*/ 2147483647 h 225"/>
              <a:gd name="T44" fmla="*/ 2147483647 w 272"/>
              <a:gd name="T45" fmla="*/ 2147483647 h 225"/>
              <a:gd name="T46" fmla="*/ 2147483647 w 272"/>
              <a:gd name="T47" fmla="*/ 2147483647 h 225"/>
              <a:gd name="T48" fmla="*/ 2147483647 w 272"/>
              <a:gd name="T49" fmla="*/ 2147483647 h 225"/>
              <a:gd name="T50" fmla="*/ 2147483647 w 272"/>
              <a:gd name="T51" fmla="*/ 2147483647 h 225"/>
              <a:gd name="T52" fmla="*/ 2147483647 w 272"/>
              <a:gd name="T53" fmla="*/ 2147483647 h 225"/>
              <a:gd name="T54" fmla="*/ 2147483647 w 272"/>
              <a:gd name="T55" fmla="*/ 2147483647 h 225"/>
              <a:gd name="T56" fmla="*/ 2147483647 w 272"/>
              <a:gd name="T57" fmla="*/ 2147483647 h 225"/>
              <a:gd name="T58" fmla="*/ 2147483647 w 272"/>
              <a:gd name="T59" fmla="*/ 2147483647 h 225"/>
              <a:gd name="T60" fmla="*/ 2147483647 w 272"/>
              <a:gd name="T61" fmla="*/ 2147483647 h 225"/>
              <a:gd name="T62" fmla="*/ 2147483647 w 272"/>
              <a:gd name="T63" fmla="*/ 2147483647 h 225"/>
              <a:gd name="T64" fmla="*/ 2147483647 w 272"/>
              <a:gd name="T65" fmla="*/ 2147483647 h 225"/>
              <a:gd name="T66" fmla="*/ 2147483647 w 272"/>
              <a:gd name="T67" fmla="*/ 2147483647 h 225"/>
              <a:gd name="T68" fmla="*/ 2147483647 w 272"/>
              <a:gd name="T69" fmla="*/ 2147483647 h 2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2" h="225">
                <a:moveTo>
                  <a:pt x="272" y="35"/>
                </a:moveTo>
                <a:lnTo>
                  <a:pt x="272" y="35"/>
                </a:lnTo>
                <a:lnTo>
                  <a:pt x="270" y="33"/>
                </a:lnTo>
                <a:lnTo>
                  <a:pt x="267" y="31"/>
                </a:lnTo>
                <a:lnTo>
                  <a:pt x="147" y="0"/>
                </a:lnTo>
                <a:lnTo>
                  <a:pt x="146" y="0"/>
                </a:lnTo>
                <a:lnTo>
                  <a:pt x="143" y="1"/>
                </a:lnTo>
                <a:lnTo>
                  <a:pt x="142" y="3"/>
                </a:lnTo>
                <a:lnTo>
                  <a:pt x="141" y="4"/>
                </a:lnTo>
                <a:lnTo>
                  <a:pt x="120" y="56"/>
                </a:lnTo>
                <a:lnTo>
                  <a:pt x="119" y="58"/>
                </a:lnTo>
                <a:lnTo>
                  <a:pt x="102" y="63"/>
                </a:lnTo>
                <a:lnTo>
                  <a:pt x="100" y="60"/>
                </a:lnTo>
                <a:lnTo>
                  <a:pt x="8" y="20"/>
                </a:lnTo>
                <a:lnTo>
                  <a:pt x="4" y="19"/>
                </a:lnTo>
                <a:lnTo>
                  <a:pt x="1" y="22"/>
                </a:lnTo>
                <a:lnTo>
                  <a:pt x="0" y="26"/>
                </a:lnTo>
                <a:lnTo>
                  <a:pt x="1" y="28"/>
                </a:lnTo>
                <a:lnTo>
                  <a:pt x="33" y="75"/>
                </a:lnTo>
                <a:lnTo>
                  <a:pt x="33" y="162"/>
                </a:lnTo>
                <a:lnTo>
                  <a:pt x="34" y="165"/>
                </a:lnTo>
                <a:lnTo>
                  <a:pt x="37" y="168"/>
                </a:lnTo>
                <a:lnTo>
                  <a:pt x="128" y="225"/>
                </a:lnTo>
                <a:lnTo>
                  <a:pt x="132" y="225"/>
                </a:lnTo>
                <a:lnTo>
                  <a:pt x="134" y="225"/>
                </a:lnTo>
                <a:lnTo>
                  <a:pt x="235" y="187"/>
                </a:lnTo>
                <a:lnTo>
                  <a:pt x="237" y="184"/>
                </a:lnTo>
                <a:lnTo>
                  <a:pt x="239" y="181"/>
                </a:lnTo>
                <a:lnTo>
                  <a:pt x="239" y="95"/>
                </a:lnTo>
                <a:lnTo>
                  <a:pt x="270" y="41"/>
                </a:lnTo>
                <a:lnTo>
                  <a:pt x="272" y="38"/>
                </a:lnTo>
                <a:lnTo>
                  <a:pt x="272" y="35"/>
                </a:lnTo>
                <a:close/>
                <a:moveTo>
                  <a:pt x="227" y="90"/>
                </a:moveTo>
                <a:lnTo>
                  <a:pt x="227" y="90"/>
                </a:lnTo>
                <a:lnTo>
                  <a:pt x="227" y="93"/>
                </a:lnTo>
                <a:lnTo>
                  <a:pt x="227" y="177"/>
                </a:lnTo>
                <a:lnTo>
                  <a:pt x="132" y="213"/>
                </a:lnTo>
                <a:lnTo>
                  <a:pt x="46" y="159"/>
                </a:lnTo>
                <a:lnTo>
                  <a:pt x="46" y="73"/>
                </a:lnTo>
                <a:lnTo>
                  <a:pt x="45" y="69"/>
                </a:lnTo>
                <a:lnTo>
                  <a:pt x="25" y="41"/>
                </a:lnTo>
                <a:lnTo>
                  <a:pt x="93" y="71"/>
                </a:lnTo>
                <a:lnTo>
                  <a:pt x="112" y="97"/>
                </a:lnTo>
                <a:lnTo>
                  <a:pt x="65" y="75"/>
                </a:lnTo>
                <a:lnTo>
                  <a:pt x="63" y="73"/>
                </a:lnTo>
                <a:lnTo>
                  <a:pt x="60" y="75"/>
                </a:lnTo>
                <a:lnTo>
                  <a:pt x="59" y="76"/>
                </a:lnTo>
                <a:lnTo>
                  <a:pt x="57" y="78"/>
                </a:lnTo>
                <a:lnTo>
                  <a:pt x="56" y="80"/>
                </a:lnTo>
                <a:lnTo>
                  <a:pt x="57" y="83"/>
                </a:lnTo>
                <a:lnTo>
                  <a:pt x="59" y="84"/>
                </a:lnTo>
                <a:lnTo>
                  <a:pt x="60" y="86"/>
                </a:lnTo>
                <a:lnTo>
                  <a:pt x="126" y="116"/>
                </a:lnTo>
                <a:lnTo>
                  <a:pt x="126" y="191"/>
                </a:lnTo>
                <a:lnTo>
                  <a:pt x="127" y="194"/>
                </a:lnTo>
                <a:lnTo>
                  <a:pt x="128" y="196"/>
                </a:lnTo>
                <a:lnTo>
                  <a:pt x="130" y="198"/>
                </a:lnTo>
                <a:lnTo>
                  <a:pt x="132" y="198"/>
                </a:lnTo>
                <a:lnTo>
                  <a:pt x="135" y="198"/>
                </a:lnTo>
                <a:lnTo>
                  <a:pt x="136" y="196"/>
                </a:lnTo>
                <a:lnTo>
                  <a:pt x="138" y="194"/>
                </a:lnTo>
                <a:lnTo>
                  <a:pt x="138" y="191"/>
                </a:lnTo>
                <a:lnTo>
                  <a:pt x="138" y="113"/>
                </a:lnTo>
                <a:lnTo>
                  <a:pt x="138" y="112"/>
                </a:lnTo>
                <a:lnTo>
                  <a:pt x="138" y="110"/>
                </a:lnTo>
                <a:lnTo>
                  <a:pt x="225" y="93"/>
                </a:lnTo>
                <a:lnTo>
                  <a:pt x="132" y="56"/>
                </a:lnTo>
                <a:lnTo>
                  <a:pt x="150" y="13"/>
                </a:lnTo>
                <a:lnTo>
                  <a:pt x="255" y="41"/>
                </a:lnTo>
                <a:lnTo>
                  <a:pt x="227" y="9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0" name="Freeform 419"/>
          <p:cNvSpPr>
            <a:spLocks/>
          </p:cNvSpPr>
          <p:nvPr/>
        </p:nvSpPr>
        <p:spPr bwMode="auto">
          <a:xfrm>
            <a:off x="4084638" y="3357563"/>
            <a:ext cx="85725" cy="61912"/>
          </a:xfrm>
          <a:custGeom>
            <a:avLst/>
            <a:gdLst>
              <a:gd name="T0" fmla="*/ 2147483647 w 157"/>
              <a:gd name="T1" fmla="*/ 2147483647 h 114"/>
              <a:gd name="T2" fmla="*/ 2147483647 w 157"/>
              <a:gd name="T3" fmla="*/ 2147483647 h 114"/>
              <a:gd name="T4" fmla="*/ 2147483647 w 157"/>
              <a:gd name="T5" fmla="*/ 2147483647 h 114"/>
              <a:gd name="T6" fmla="*/ 2147483647 w 157"/>
              <a:gd name="T7" fmla="*/ 2147483647 h 114"/>
              <a:gd name="T8" fmla="*/ 2147483647 w 157"/>
              <a:gd name="T9" fmla="*/ 2147483647 h 114"/>
              <a:gd name="T10" fmla="*/ 2147483647 w 157"/>
              <a:gd name="T11" fmla="*/ 2147483647 h 114"/>
              <a:gd name="T12" fmla="*/ 2147483647 w 157"/>
              <a:gd name="T13" fmla="*/ 2147483647 h 114"/>
              <a:gd name="T14" fmla="*/ 2147483647 w 157"/>
              <a:gd name="T15" fmla="*/ 2147483647 h 114"/>
              <a:gd name="T16" fmla="*/ 2147483647 w 157"/>
              <a:gd name="T17" fmla="*/ 2147483647 h 114"/>
              <a:gd name="T18" fmla="*/ 2147483647 w 157"/>
              <a:gd name="T19" fmla="*/ 2147483647 h 114"/>
              <a:gd name="T20" fmla="*/ 2147483647 w 157"/>
              <a:gd name="T21" fmla="*/ 2147483647 h 114"/>
              <a:gd name="T22" fmla="*/ 2147483647 w 157"/>
              <a:gd name="T23" fmla="*/ 0 h 114"/>
              <a:gd name="T24" fmla="*/ 2147483647 w 157"/>
              <a:gd name="T25" fmla="*/ 2147483647 h 114"/>
              <a:gd name="T26" fmla="*/ 2147483647 w 157"/>
              <a:gd name="T27" fmla="*/ 2147483647 h 114"/>
              <a:gd name="T28" fmla="*/ 2147483647 w 157"/>
              <a:gd name="T29" fmla="*/ 2147483647 h 114"/>
              <a:gd name="T30" fmla="*/ 2147483647 w 157"/>
              <a:gd name="T31" fmla="*/ 2147483647 h 114"/>
              <a:gd name="T32" fmla="*/ 2147483647 w 157"/>
              <a:gd name="T33" fmla="*/ 2147483647 h 114"/>
              <a:gd name="T34" fmla="*/ 2147483647 w 157"/>
              <a:gd name="T35" fmla="*/ 2147483647 h 114"/>
              <a:gd name="T36" fmla="*/ 2147483647 w 157"/>
              <a:gd name="T37" fmla="*/ 2147483647 h 114"/>
              <a:gd name="T38" fmla="*/ 2147483647 w 157"/>
              <a:gd name="T39" fmla="*/ 2147483647 h 114"/>
              <a:gd name="T40" fmla="*/ 2147483647 w 157"/>
              <a:gd name="T41" fmla="*/ 2147483647 h 114"/>
              <a:gd name="T42" fmla="*/ 2147483647 w 157"/>
              <a:gd name="T43" fmla="*/ 2147483647 h 114"/>
              <a:gd name="T44" fmla="*/ 2147483647 w 157"/>
              <a:gd name="T45" fmla="*/ 2147483647 h 114"/>
              <a:gd name="T46" fmla="*/ 0 w 157"/>
              <a:gd name="T47" fmla="*/ 2147483647 h 114"/>
              <a:gd name="T48" fmla="*/ 2147483647 w 157"/>
              <a:gd name="T49" fmla="*/ 2147483647 h 114"/>
              <a:gd name="T50" fmla="*/ 2147483647 w 157"/>
              <a:gd name="T51" fmla="*/ 2147483647 h 114"/>
              <a:gd name="T52" fmla="*/ 2147483647 w 157"/>
              <a:gd name="T53" fmla="*/ 2147483647 h 114"/>
              <a:gd name="T54" fmla="*/ 2147483647 w 157"/>
              <a:gd name="T55" fmla="*/ 2147483647 h 114"/>
              <a:gd name="T56" fmla="*/ 2147483647 w 157"/>
              <a:gd name="T57" fmla="*/ 2147483647 h 114"/>
              <a:gd name="T58" fmla="*/ 2147483647 w 157"/>
              <a:gd name="T59" fmla="*/ 2147483647 h 114"/>
              <a:gd name="T60" fmla="*/ 2147483647 w 157"/>
              <a:gd name="T61" fmla="*/ 2147483647 h 114"/>
              <a:gd name="T62" fmla="*/ 2147483647 w 157"/>
              <a:gd name="T63" fmla="*/ 2147483647 h 114"/>
              <a:gd name="T64" fmla="*/ 2147483647 w 157"/>
              <a:gd name="T65" fmla="*/ 2147483647 h 114"/>
              <a:gd name="T66" fmla="*/ 2147483647 w 157"/>
              <a:gd name="T67" fmla="*/ 2147483647 h 114"/>
              <a:gd name="T68" fmla="*/ 2147483647 w 157"/>
              <a:gd name="T69" fmla="*/ 2147483647 h 114"/>
              <a:gd name="T70" fmla="*/ 2147483647 w 157"/>
              <a:gd name="T71" fmla="*/ 2147483647 h 114"/>
              <a:gd name="T72" fmla="*/ 2147483647 w 157"/>
              <a:gd name="T73" fmla="*/ 2147483647 h 114"/>
              <a:gd name="T74" fmla="*/ 2147483647 w 157"/>
              <a:gd name="T75" fmla="*/ 2147483647 h 114"/>
              <a:gd name="T76" fmla="*/ 2147483647 w 157"/>
              <a:gd name="T77" fmla="*/ 2147483647 h 114"/>
              <a:gd name="T78" fmla="*/ 2147483647 w 157"/>
              <a:gd name="T79" fmla="*/ 2147483647 h 114"/>
              <a:gd name="T80" fmla="*/ 2147483647 w 157"/>
              <a:gd name="T81" fmla="*/ 2147483647 h 114"/>
              <a:gd name="T82" fmla="*/ 2147483647 w 157"/>
              <a:gd name="T83" fmla="*/ 2147483647 h 114"/>
              <a:gd name="T84" fmla="*/ 2147483647 w 157"/>
              <a:gd name="T85" fmla="*/ 2147483647 h 114"/>
              <a:gd name="T86" fmla="*/ 2147483647 w 157"/>
              <a:gd name="T87" fmla="*/ 2147483647 h 114"/>
              <a:gd name="T88" fmla="*/ 2147483647 w 157"/>
              <a:gd name="T89" fmla="*/ 2147483647 h 114"/>
              <a:gd name="T90" fmla="*/ 2147483647 w 157"/>
              <a:gd name="T91" fmla="*/ 2147483647 h 114"/>
              <a:gd name="T92" fmla="*/ 2147483647 w 157"/>
              <a:gd name="T93" fmla="*/ 2147483647 h 114"/>
              <a:gd name="T94" fmla="*/ 2147483647 w 157"/>
              <a:gd name="T95" fmla="*/ 2147483647 h 114"/>
              <a:gd name="T96" fmla="*/ 2147483647 w 157"/>
              <a:gd name="T97" fmla="*/ 2147483647 h 114"/>
              <a:gd name="T98" fmla="*/ 2147483647 w 157"/>
              <a:gd name="T99" fmla="*/ 2147483647 h 114"/>
              <a:gd name="T100" fmla="*/ 2147483647 w 157"/>
              <a:gd name="T101" fmla="*/ 2147483647 h 11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7" h="114">
                <a:moveTo>
                  <a:pt x="141" y="67"/>
                </a:moveTo>
                <a:lnTo>
                  <a:pt x="141" y="67"/>
                </a:lnTo>
                <a:lnTo>
                  <a:pt x="137" y="67"/>
                </a:lnTo>
                <a:lnTo>
                  <a:pt x="134" y="69"/>
                </a:lnTo>
                <a:lnTo>
                  <a:pt x="130" y="73"/>
                </a:lnTo>
                <a:lnTo>
                  <a:pt x="129" y="75"/>
                </a:lnTo>
                <a:lnTo>
                  <a:pt x="97" y="58"/>
                </a:lnTo>
                <a:lnTo>
                  <a:pt x="130" y="39"/>
                </a:lnTo>
                <a:lnTo>
                  <a:pt x="133" y="43"/>
                </a:lnTo>
                <a:lnTo>
                  <a:pt x="137" y="45"/>
                </a:lnTo>
                <a:lnTo>
                  <a:pt x="141" y="47"/>
                </a:lnTo>
                <a:lnTo>
                  <a:pt x="147" y="47"/>
                </a:lnTo>
                <a:lnTo>
                  <a:pt x="152" y="44"/>
                </a:lnTo>
                <a:lnTo>
                  <a:pt x="155" y="40"/>
                </a:lnTo>
                <a:lnTo>
                  <a:pt x="157" y="34"/>
                </a:lnTo>
                <a:lnTo>
                  <a:pt x="157" y="30"/>
                </a:lnTo>
                <a:lnTo>
                  <a:pt x="155" y="25"/>
                </a:lnTo>
                <a:lnTo>
                  <a:pt x="151" y="21"/>
                </a:lnTo>
                <a:lnTo>
                  <a:pt x="147" y="19"/>
                </a:lnTo>
                <a:lnTo>
                  <a:pt x="148" y="15"/>
                </a:lnTo>
                <a:lnTo>
                  <a:pt x="147" y="10"/>
                </a:lnTo>
                <a:lnTo>
                  <a:pt x="145" y="6"/>
                </a:lnTo>
                <a:lnTo>
                  <a:pt x="141" y="3"/>
                </a:lnTo>
                <a:lnTo>
                  <a:pt x="136" y="0"/>
                </a:lnTo>
                <a:lnTo>
                  <a:pt x="130" y="0"/>
                </a:lnTo>
                <a:lnTo>
                  <a:pt x="126" y="3"/>
                </a:lnTo>
                <a:lnTo>
                  <a:pt x="122" y="7"/>
                </a:lnTo>
                <a:lnTo>
                  <a:pt x="121" y="11"/>
                </a:lnTo>
                <a:lnTo>
                  <a:pt x="121" y="15"/>
                </a:lnTo>
                <a:lnTo>
                  <a:pt x="121" y="19"/>
                </a:lnTo>
                <a:lnTo>
                  <a:pt x="123" y="22"/>
                </a:lnTo>
                <a:lnTo>
                  <a:pt x="80" y="48"/>
                </a:lnTo>
                <a:lnTo>
                  <a:pt x="36" y="25"/>
                </a:lnTo>
                <a:lnTo>
                  <a:pt x="37" y="21"/>
                </a:lnTo>
                <a:lnTo>
                  <a:pt x="39" y="17"/>
                </a:lnTo>
                <a:lnTo>
                  <a:pt x="37" y="11"/>
                </a:lnTo>
                <a:lnTo>
                  <a:pt x="35" y="6"/>
                </a:lnTo>
                <a:lnTo>
                  <a:pt x="31" y="3"/>
                </a:lnTo>
                <a:lnTo>
                  <a:pt x="25" y="2"/>
                </a:lnTo>
                <a:lnTo>
                  <a:pt x="20" y="3"/>
                </a:lnTo>
                <a:lnTo>
                  <a:pt x="15" y="6"/>
                </a:lnTo>
                <a:lnTo>
                  <a:pt x="13" y="11"/>
                </a:lnTo>
                <a:lnTo>
                  <a:pt x="11" y="17"/>
                </a:lnTo>
                <a:lnTo>
                  <a:pt x="11" y="21"/>
                </a:lnTo>
                <a:lnTo>
                  <a:pt x="7" y="22"/>
                </a:lnTo>
                <a:lnTo>
                  <a:pt x="3" y="25"/>
                </a:lnTo>
                <a:lnTo>
                  <a:pt x="0" y="29"/>
                </a:lnTo>
                <a:lnTo>
                  <a:pt x="0" y="34"/>
                </a:lnTo>
                <a:lnTo>
                  <a:pt x="0" y="40"/>
                </a:lnTo>
                <a:lnTo>
                  <a:pt x="5" y="44"/>
                </a:lnTo>
                <a:lnTo>
                  <a:pt x="9" y="47"/>
                </a:lnTo>
                <a:lnTo>
                  <a:pt x="14" y="48"/>
                </a:lnTo>
                <a:lnTo>
                  <a:pt x="18" y="48"/>
                </a:lnTo>
                <a:lnTo>
                  <a:pt x="21" y="45"/>
                </a:lnTo>
                <a:lnTo>
                  <a:pt x="24" y="43"/>
                </a:lnTo>
                <a:lnTo>
                  <a:pt x="26" y="40"/>
                </a:lnTo>
                <a:lnTo>
                  <a:pt x="62" y="59"/>
                </a:lnTo>
                <a:lnTo>
                  <a:pt x="32" y="77"/>
                </a:lnTo>
                <a:lnTo>
                  <a:pt x="29" y="73"/>
                </a:lnTo>
                <a:lnTo>
                  <a:pt x="25" y="70"/>
                </a:lnTo>
                <a:lnTo>
                  <a:pt x="21" y="67"/>
                </a:lnTo>
                <a:lnTo>
                  <a:pt x="15" y="67"/>
                </a:lnTo>
                <a:lnTo>
                  <a:pt x="10" y="70"/>
                </a:lnTo>
                <a:lnTo>
                  <a:pt x="6" y="74"/>
                </a:lnTo>
                <a:lnTo>
                  <a:pt x="5" y="79"/>
                </a:lnTo>
                <a:lnTo>
                  <a:pt x="5" y="85"/>
                </a:lnTo>
                <a:lnTo>
                  <a:pt x="7" y="89"/>
                </a:lnTo>
                <a:lnTo>
                  <a:pt x="11" y="93"/>
                </a:lnTo>
                <a:lnTo>
                  <a:pt x="15" y="94"/>
                </a:lnTo>
                <a:lnTo>
                  <a:pt x="14" y="100"/>
                </a:lnTo>
                <a:lnTo>
                  <a:pt x="15" y="104"/>
                </a:lnTo>
                <a:lnTo>
                  <a:pt x="17" y="108"/>
                </a:lnTo>
                <a:lnTo>
                  <a:pt x="21" y="112"/>
                </a:lnTo>
                <a:lnTo>
                  <a:pt x="26" y="114"/>
                </a:lnTo>
                <a:lnTo>
                  <a:pt x="32" y="114"/>
                </a:lnTo>
                <a:lnTo>
                  <a:pt x="36" y="111"/>
                </a:lnTo>
                <a:lnTo>
                  <a:pt x="40" y="107"/>
                </a:lnTo>
                <a:lnTo>
                  <a:pt x="41" y="103"/>
                </a:lnTo>
                <a:lnTo>
                  <a:pt x="41" y="100"/>
                </a:lnTo>
                <a:lnTo>
                  <a:pt x="41" y="96"/>
                </a:lnTo>
                <a:lnTo>
                  <a:pt x="40" y="92"/>
                </a:lnTo>
                <a:lnTo>
                  <a:pt x="80" y="69"/>
                </a:lnTo>
                <a:lnTo>
                  <a:pt x="119" y="90"/>
                </a:lnTo>
                <a:lnTo>
                  <a:pt x="118" y="94"/>
                </a:lnTo>
                <a:lnTo>
                  <a:pt x="116" y="99"/>
                </a:lnTo>
                <a:lnTo>
                  <a:pt x="118" y="104"/>
                </a:lnTo>
                <a:lnTo>
                  <a:pt x="121" y="108"/>
                </a:lnTo>
                <a:lnTo>
                  <a:pt x="125" y="111"/>
                </a:lnTo>
                <a:lnTo>
                  <a:pt x="130" y="112"/>
                </a:lnTo>
                <a:lnTo>
                  <a:pt x="136" y="111"/>
                </a:lnTo>
                <a:lnTo>
                  <a:pt x="141" y="108"/>
                </a:lnTo>
                <a:lnTo>
                  <a:pt x="144" y="104"/>
                </a:lnTo>
                <a:lnTo>
                  <a:pt x="144" y="99"/>
                </a:lnTo>
                <a:lnTo>
                  <a:pt x="144" y="94"/>
                </a:lnTo>
                <a:lnTo>
                  <a:pt x="148" y="93"/>
                </a:lnTo>
                <a:lnTo>
                  <a:pt x="152" y="89"/>
                </a:lnTo>
                <a:lnTo>
                  <a:pt x="155" y="85"/>
                </a:lnTo>
                <a:lnTo>
                  <a:pt x="156" y="81"/>
                </a:lnTo>
                <a:lnTo>
                  <a:pt x="155" y="75"/>
                </a:lnTo>
                <a:lnTo>
                  <a:pt x="152" y="71"/>
                </a:lnTo>
                <a:lnTo>
                  <a:pt x="147" y="67"/>
                </a:lnTo>
                <a:lnTo>
                  <a:pt x="141" y="6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1" name="Freeform 420"/>
          <p:cNvSpPr>
            <a:spLocks noEditPoints="1"/>
          </p:cNvSpPr>
          <p:nvPr/>
        </p:nvSpPr>
        <p:spPr bwMode="auto">
          <a:xfrm>
            <a:off x="4087813" y="3271838"/>
            <a:ext cx="79375" cy="87312"/>
          </a:xfrm>
          <a:custGeom>
            <a:avLst/>
            <a:gdLst>
              <a:gd name="T0" fmla="*/ 2147483647 w 148"/>
              <a:gd name="T1" fmla="*/ 2147483647 h 162"/>
              <a:gd name="T2" fmla="*/ 2147483647 w 148"/>
              <a:gd name="T3" fmla="*/ 2147483647 h 162"/>
              <a:gd name="T4" fmla="*/ 2147483647 w 148"/>
              <a:gd name="T5" fmla="*/ 2147483647 h 162"/>
              <a:gd name="T6" fmla="*/ 2147483647 w 148"/>
              <a:gd name="T7" fmla="*/ 2147483647 h 162"/>
              <a:gd name="T8" fmla="*/ 2147483647 w 148"/>
              <a:gd name="T9" fmla="*/ 2147483647 h 162"/>
              <a:gd name="T10" fmla="*/ 2147483647 w 148"/>
              <a:gd name="T11" fmla="*/ 2147483647 h 162"/>
              <a:gd name="T12" fmla="*/ 2147483647 w 148"/>
              <a:gd name="T13" fmla="*/ 2147483647 h 162"/>
              <a:gd name="T14" fmla="*/ 2147483647 w 148"/>
              <a:gd name="T15" fmla="*/ 2147483647 h 162"/>
              <a:gd name="T16" fmla="*/ 2147483647 w 148"/>
              <a:gd name="T17" fmla="*/ 2147483647 h 162"/>
              <a:gd name="T18" fmla="*/ 2147483647 w 148"/>
              <a:gd name="T19" fmla="*/ 2147483647 h 162"/>
              <a:gd name="T20" fmla="*/ 2147483647 w 148"/>
              <a:gd name="T21" fmla="*/ 2147483647 h 162"/>
              <a:gd name="T22" fmla="*/ 2147483647 w 148"/>
              <a:gd name="T23" fmla="*/ 2147483647 h 162"/>
              <a:gd name="T24" fmla="*/ 2147483647 w 148"/>
              <a:gd name="T25" fmla="*/ 2147483647 h 162"/>
              <a:gd name="T26" fmla="*/ 2147483647 w 148"/>
              <a:gd name="T27" fmla="*/ 2147483647 h 162"/>
              <a:gd name="T28" fmla="*/ 2147483647 w 148"/>
              <a:gd name="T29" fmla="*/ 2147483647 h 162"/>
              <a:gd name="T30" fmla="*/ 2147483647 w 148"/>
              <a:gd name="T31" fmla="*/ 2147483647 h 162"/>
              <a:gd name="T32" fmla="*/ 2147483647 w 148"/>
              <a:gd name="T33" fmla="*/ 2147483647 h 162"/>
              <a:gd name="T34" fmla="*/ 2147483647 w 148"/>
              <a:gd name="T35" fmla="*/ 2147483647 h 162"/>
              <a:gd name="T36" fmla="*/ 2147483647 w 148"/>
              <a:gd name="T37" fmla="*/ 2147483647 h 162"/>
              <a:gd name="T38" fmla="*/ 0 w 148"/>
              <a:gd name="T39" fmla="*/ 2147483647 h 162"/>
              <a:gd name="T40" fmla="*/ 2147483647 w 148"/>
              <a:gd name="T41" fmla="*/ 2147483647 h 162"/>
              <a:gd name="T42" fmla="*/ 2147483647 w 148"/>
              <a:gd name="T43" fmla="*/ 2147483647 h 162"/>
              <a:gd name="T44" fmla="*/ 2147483647 w 148"/>
              <a:gd name="T45" fmla="*/ 2147483647 h 162"/>
              <a:gd name="T46" fmla="*/ 2147483647 w 148"/>
              <a:gd name="T47" fmla="*/ 2147483647 h 162"/>
              <a:gd name="T48" fmla="*/ 2147483647 w 148"/>
              <a:gd name="T49" fmla="*/ 2147483647 h 162"/>
              <a:gd name="T50" fmla="*/ 2147483647 w 148"/>
              <a:gd name="T51" fmla="*/ 2147483647 h 162"/>
              <a:gd name="T52" fmla="*/ 2147483647 w 148"/>
              <a:gd name="T53" fmla="*/ 2147483647 h 162"/>
              <a:gd name="T54" fmla="*/ 2147483647 w 148"/>
              <a:gd name="T55" fmla="*/ 2147483647 h 162"/>
              <a:gd name="T56" fmla="*/ 2147483647 w 148"/>
              <a:gd name="T57" fmla="*/ 2147483647 h 162"/>
              <a:gd name="T58" fmla="*/ 2147483647 w 148"/>
              <a:gd name="T59" fmla="*/ 2147483647 h 162"/>
              <a:gd name="T60" fmla="*/ 2147483647 w 148"/>
              <a:gd name="T61" fmla="*/ 2147483647 h 162"/>
              <a:gd name="T62" fmla="*/ 2147483647 w 148"/>
              <a:gd name="T63" fmla="*/ 2147483647 h 162"/>
              <a:gd name="T64" fmla="*/ 2147483647 w 148"/>
              <a:gd name="T65" fmla="*/ 2147483647 h 162"/>
              <a:gd name="T66" fmla="*/ 2147483647 w 148"/>
              <a:gd name="T67" fmla="*/ 2147483647 h 162"/>
              <a:gd name="T68" fmla="*/ 2147483647 w 148"/>
              <a:gd name="T69" fmla="*/ 2147483647 h 162"/>
              <a:gd name="T70" fmla="*/ 2147483647 w 148"/>
              <a:gd name="T71" fmla="*/ 2147483647 h 162"/>
              <a:gd name="T72" fmla="*/ 2147483647 w 148"/>
              <a:gd name="T73" fmla="*/ 2147483647 h 162"/>
              <a:gd name="T74" fmla="*/ 2147483647 w 148"/>
              <a:gd name="T75" fmla="*/ 2147483647 h 162"/>
              <a:gd name="T76" fmla="*/ 2147483647 w 148"/>
              <a:gd name="T77" fmla="*/ 2147483647 h 162"/>
              <a:gd name="T78" fmla="*/ 2147483647 w 148"/>
              <a:gd name="T79" fmla="*/ 2147483647 h 162"/>
              <a:gd name="T80" fmla="*/ 2147483647 w 148"/>
              <a:gd name="T81" fmla="*/ 2147483647 h 162"/>
              <a:gd name="T82" fmla="*/ 2147483647 w 148"/>
              <a:gd name="T83" fmla="*/ 2147483647 h 162"/>
              <a:gd name="T84" fmla="*/ 2147483647 w 148"/>
              <a:gd name="T85" fmla="*/ 2147483647 h 162"/>
              <a:gd name="T86" fmla="*/ 2147483647 w 148"/>
              <a:gd name="T87" fmla="*/ 2147483647 h 162"/>
              <a:gd name="T88" fmla="*/ 2147483647 w 148"/>
              <a:gd name="T89" fmla="*/ 2147483647 h 162"/>
              <a:gd name="T90" fmla="*/ 2147483647 w 148"/>
              <a:gd name="T91" fmla="*/ 2147483647 h 162"/>
              <a:gd name="T92" fmla="*/ 2147483647 w 148"/>
              <a:gd name="T93" fmla="*/ 2147483647 h 162"/>
              <a:gd name="T94" fmla="*/ 2147483647 w 148"/>
              <a:gd name="T95" fmla="*/ 2147483647 h 162"/>
              <a:gd name="T96" fmla="*/ 2147483647 w 148"/>
              <a:gd name="T97" fmla="*/ 2147483647 h 162"/>
              <a:gd name="T98" fmla="*/ 2147483647 w 148"/>
              <a:gd name="T99" fmla="*/ 2147483647 h 162"/>
              <a:gd name="T100" fmla="*/ 2147483647 w 148"/>
              <a:gd name="T101" fmla="*/ 2147483647 h 162"/>
              <a:gd name="T102" fmla="*/ 2147483647 w 148"/>
              <a:gd name="T103" fmla="*/ 2147483647 h 162"/>
              <a:gd name="T104" fmla="*/ 2147483647 w 148"/>
              <a:gd name="T105" fmla="*/ 2147483647 h 162"/>
              <a:gd name="T106" fmla="*/ 2147483647 w 148"/>
              <a:gd name="T107" fmla="*/ 2147483647 h 162"/>
              <a:gd name="T108" fmla="*/ 2147483647 w 148"/>
              <a:gd name="T109" fmla="*/ 2147483647 h 162"/>
              <a:gd name="T110" fmla="*/ 2147483647 w 148"/>
              <a:gd name="T111" fmla="*/ 2147483647 h 1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8" h="162">
                <a:moveTo>
                  <a:pt x="19" y="135"/>
                </a:moveTo>
                <a:lnTo>
                  <a:pt x="48" y="149"/>
                </a:lnTo>
                <a:lnTo>
                  <a:pt x="52" y="160"/>
                </a:lnTo>
                <a:lnTo>
                  <a:pt x="60" y="161"/>
                </a:lnTo>
                <a:lnTo>
                  <a:pt x="67" y="162"/>
                </a:lnTo>
                <a:lnTo>
                  <a:pt x="74" y="162"/>
                </a:lnTo>
                <a:lnTo>
                  <a:pt x="81" y="162"/>
                </a:lnTo>
                <a:lnTo>
                  <a:pt x="88" y="161"/>
                </a:lnTo>
                <a:lnTo>
                  <a:pt x="96" y="160"/>
                </a:lnTo>
                <a:lnTo>
                  <a:pt x="100" y="149"/>
                </a:lnTo>
                <a:lnTo>
                  <a:pt x="129" y="135"/>
                </a:lnTo>
                <a:lnTo>
                  <a:pt x="129" y="134"/>
                </a:lnTo>
                <a:lnTo>
                  <a:pt x="127" y="127"/>
                </a:lnTo>
                <a:lnTo>
                  <a:pt x="129" y="123"/>
                </a:lnTo>
                <a:lnTo>
                  <a:pt x="130" y="117"/>
                </a:lnTo>
                <a:lnTo>
                  <a:pt x="131" y="112"/>
                </a:lnTo>
                <a:lnTo>
                  <a:pt x="135" y="106"/>
                </a:lnTo>
                <a:lnTo>
                  <a:pt x="140" y="100"/>
                </a:lnTo>
                <a:lnTo>
                  <a:pt x="142" y="93"/>
                </a:lnTo>
                <a:lnTo>
                  <a:pt x="146" y="79"/>
                </a:lnTo>
                <a:lnTo>
                  <a:pt x="148" y="67"/>
                </a:lnTo>
                <a:lnTo>
                  <a:pt x="148" y="60"/>
                </a:lnTo>
                <a:lnTo>
                  <a:pt x="148" y="59"/>
                </a:lnTo>
                <a:lnTo>
                  <a:pt x="146" y="46"/>
                </a:lnTo>
                <a:lnTo>
                  <a:pt x="141" y="36"/>
                </a:lnTo>
                <a:lnTo>
                  <a:pt x="134" y="26"/>
                </a:lnTo>
                <a:lnTo>
                  <a:pt x="126" y="16"/>
                </a:lnTo>
                <a:lnTo>
                  <a:pt x="115" y="10"/>
                </a:lnTo>
                <a:lnTo>
                  <a:pt x="103" y="4"/>
                </a:lnTo>
                <a:lnTo>
                  <a:pt x="89" y="1"/>
                </a:lnTo>
                <a:lnTo>
                  <a:pt x="74" y="0"/>
                </a:lnTo>
                <a:lnTo>
                  <a:pt x="59" y="1"/>
                </a:lnTo>
                <a:lnTo>
                  <a:pt x="45" y="4"/>
                </a:lnTo>
                <a:lnTo>
                  <a:pt x="33" y="10"/>
                </a:lnTo>
                <a:lnTo>
                  <a:pt x="22" y="16"/>
                </a:lnTo>
                <a:lnTo>
                  <a:pt x="13" y="26"/>
                </a:lnTo>
                <a:lnTo>
                  <a:pt x="6" y="36"/>
                </a:lnTo>
                <a:lnTo>
                  <a:pt x="2" y="46"/>
                </a:lnTo>
                <a:lnTo>
                  <a:pt x="0" y="59"/>
                </a:lnTo>
                <a:lnTo>
                  <a:pt x="0" y="64"/>
                </a:lnTo>
                <a:lnTo>
                  <a:pt x="2" y="76"/>
                </a:lnTo>
                <a:lnTo>
                  <a:pt x="4" y="91"/>
                </a:lnTo>
                <a:lnTo>
                  <a:pt x="7" y="100"/>
                </a:lnTo>
                <a:lnTo>
                  <a:pt x="13" y="106"/>
                </a:lnTo>
                <a:lnTo>
                  <a:pt x="15" y="112"/>
                </a:lnTo>
                <a:lnTo>
                  <a:pt x="18" y="117"/>
                </a:lnTo>
                <a:lnTo>
                  <a:pt x="19" y="123"/>
                </a:lnTo>
                <a:lnTo>
                  <a:pt x="21" y="127"/>
                </a:lnTo>
                <a:lnTo>
                  <a:pt x="19" y="134"/>
                </a:lnTo>
                <a:lnTo>
                  <a:pt x="19" y="135"/>
                </a:lnTo>
                <a:close/>
                <a:moveTo>
                  <a:pt x="89" y="101"/>
                </a:moveTo>
                <a:lnTo>
                  <a:pt x="89" y="101"/>
                </a:lnTo>
                <a:lnTo>
                  <a:pt x="89" y="94"/>
                </a:lnTo>
                <a:lnTo>
                  <a:pt x="89" y="93"/>
                </a:lnTo>
                <a:lnTo>
                  <a:pt x="90" y="86"/>
                </a:lnTo>
                <a:lnTo>
                  <a:pt x="94" y="82"/>
                </a:lnTo>
                <a:lnTo>
                  <a:pt x="99" y="78"/>
                </a:lnTo>
                <a:lnTo>
                  <a:pt x="105" y="78"/>
                </a:lnTo>
                <a:lnTo>
                  <a:pt x="112" y="78"/>
                </a:lnTo>
                <a:lnTo>
                  <a:pt x="118" y="82"/>
                </a:lnTo>
                <a:lnTo>
                  <a:pt x="120" y="86"/>
                </a:lnTo>
                <a:lnTo>
                  <a:pt x="123" y="93"/>
                </a:lnTo>
                <a:lnTo>
                  <a:pt x="123" y="94"/>
                </a:lnTo>
                <a:lnTo>
                  <a:pt x="123" y="100"/>
                </a:lnTo>
                <a:lnTo>
                  <a:pt x="123" y="101"/>
                </a:lnTo>
                <a:lnTo>
                  <a:pt x="122" y="106"/>
                </a:lnTo>
                <a:lnTo>
                  <a:pt x="118" y="112"/>
                </a:lnTo>
                <a:lnTo>
                  <a:pt x="112" y="115"/>
                </a:lnTo>
                <a:lnTo>
                  <a:pt x="105" y="116"/>
                </a:lnTo>
                <a:lnTo>
                  <a:pt x="99" y="115"/>
                </a:lnTo>
                <a:lnTo>
                  <a:pt x="93" y="112"/>
                </a:lnTo>
                <a:lnTo>
                  <a:pt x="90" y="106"/>
                </a:lnTo>
                <a:lnTo>
                  <a:pt x="89" y="101"/>
                </a:lnTo>
                <a:close/>
                <a:moveTo>
                  <a:pt x="73" y="116"/>
                </a:moveTo>
                <a:lnTo>
                  <a:pt x="73" y="116"/>
                </a:lnTo>
                <a:lnTo>
                  <a:pt x="77" y="124"/>
                </a:lnTo>
                <a:lnTo>
                  <a:pt x="79" y="132"/>
                </a:lnTo>
                <a:lnTo>
                  <a:pt x="78" y="139"/>
                </a:lnTo>
                <a:lnTo>
                  <a:pt x="78" y="141"/>
                </a:lnTo>
                <a:lnTo>
                  <a:pt x="77" y="142"/>
                </a:lnTo>
                <a:lnTo>
                  <a:pt x="74" y="139"/>
                </a:lnTo>
                <a:lnTo>
                  <a:pt x="73" y="136"/>
                </a:lnTo>
                <a:lnTo>
                  <a:pt x="73" y="132"/>
                </a:lnTo>
                <a:lnTo>
                  <a:pt x="70" y="136"/>
                </a:lnTo>
                <a:lnTo>
                  <a:pt x="67" y="138"/>
                </a:lnTo>
                <a:lnTo>
                  <a:pt x="67" y="139"/>
                </a:lnTo>
                <a:lnTo>
                  <a:pt x="66" y="138"/>
                </a:lnTo>
                <a:lnTo>
                  <a:pt x="67" y="134"/>
                </a:lnTo>
                <a:lnTo>
                  <a:pt x="70" y="126"/>
                </a:lnTo>
                <a:lnTo>
                  <a:pt x="73" y="116"/>
                </a:lnTo>
                <a:close/>
                <a:moveTo>
                  <a:pt x="26" y="101"/>
                </a:moveTo>
                <a:lnTo>
                  <a:pt x="26" y="101"/>
                </a:lnTo>
                <a:lnTo>
                  <a:pt x="26" y="94"/>
                </a:lnTo>
                <a:lnTo>
                  <a:pt x="26" y="93"/>
                </a:lnTo>
                <a:lnTo>
                  <a:pt x="28" y="86"/>
                </a:lnTo>
                <a:lnTo>
                  <a:pt x="32" y="82"/>
                </a:lnTo>
                <a:lnTo>
                  <a:pt x="37" y="78"/>
                </a:lnTo>
                <a:lnTo>
                  <a:pt x="44" y="78"/>
                </a:lnTo>
                <a:lnTo>
                  <a:pt x="49" y="78"/>
                </a:lnTo>
                <a:lnTo>
                  <a:pt x="55" y="82"/>
                </a:lnTo>
                <a:lnTo>
                  <a:pt x="59" y="86"/>
                </a:lnTo>
                <a:lnTo>
                  <a:pt x="60" y="93"/>
                </a:lnTo>
                <a:lnTo>
                  <a:pt x="60" y="94"/>
                </a:lnTo>
                <a:lnTo>
                  <a:pt x="60" y="100"/>
                </a:lnTo>
                <a:lnTo>
                  <a:pt x="60" y="101"/>
                </a:lnTo>
                <a:lnTo>
                  <a:pt x="59" y="106"/>
                </a:lnTo>
                <a:lnTo>
                  <a:pt x="56" y="112"/>
                </a:lnTo>
                <a:lnTo>
                  <a:pt x="51" y="115"/>
                </a:lnTo>
                <a:lnTo>
                  <a:pt x="44" y="116"/>
                </a:lnTo>
                <a:lnTo>
                  <a:pt x="37" y="115"/>
                </a:lnTo>
                <a:lnTo>
                  <a:pt x="32" y="112"/>
                </a:lnTo>
                <a:lnTo>
                  <a:pt x="28" y="106"/>
                </a:lnTo>
                <a:lnTo>
                  <a:pt x="26" y="101"/>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2" name="Freeform 421"/>
          <p:cNvSpPr>
            <a:spLocks noEditPoints="1"/>
          </p:cNvSpPr>
          <p:nvPr/>
        </p:nvSpPr>
        <p:spPr bwMode="auto">
          <a:xfrm>
            <a:off x="3168650" y="4217988"/>
            <a:ext cx="147638" cy="82550"/>
          </a:xfrm>
          <a:custGeom>
            <a:avLst/>
            <a:gdLst>
              <a:gd name="T0" fmla="*/ 2147483647 w 273"/>
              <a:gd name="T1" fmla="*/ 0 h 151"/>
              <a:gd name="T2" fmla="*/ 2147483647 w 273"/>
              <a:gd name="T3" fmla="*/ 2147483647 h 151"/>
              <a:gd name="T4" fmla="*/ 2147483647 w 273"/>
              <a:gd name="T5" fmla="*/ 2147483647 h 151"/>
              <a:gd name="T6" fmla="*/ 2147483647 w 273"/>
              <a:gd name="T7" fmla="*/ 2147483647 h 151"/>
              <a:gd name="T8" fmla="*/ 0 w 273"/>
              <a:gd name="T9" fmla="*/ 2147483647 h 151"/>
              <a:gd name="T10" fmla="*/ 2147483647 w 273"/>
              <a:gd name="T11" fmla="*/ 2147483647 h 151"/>
              <a:gd name="T12" fmla="*/ 2147483647 w 273"/>
              <a:gd name="T13" fmla="*/ 2147483647 h 151"/>
              <a:gd name="T14" fmla="*/ 2147483647 w 273"/>
              <a:gd name="T15" fmla="*/ 2147483647 h 151"/>
              <a:gd name="T16" fmla="*/ 2147483647 w 273"/>
              <a:gd name="T17" fmla="*/ 2147483647 h 151"/>
              <a:gd name="T18" fmla="*/ 2147483647 w 273"/>
              <a:gd name="T19" fmla="*/ 2147483647 h 151"/>
              <a:gd name="T20" fmla="*/ 2147483647 w 273"/>
              <a:gd name="T21" fmla="*/ 2147483647 h 151"/>
              <a:gd name="T22" fmla="*/ 2147483647 w 273"/>
              <a:gd name="T23" fmla="*/ 2147483647 h 151"/>
              <a:gd name="T24" fmla="*/ 2147483647 w 273"/>
              <a:gd name="T25" fmla="*/ 2147483647 h 151"/>
              <a:gd name="T26" fmla="*/ 2147483647 w 273"/>
              <a:gd name="T27" fmla="*/ 2147483647 h 151"/>
              <a:gd name="T28" fmla="*/ 2147483647 w 273"/>
              <a:gd name="T29" fmla="*/ 2147483647 h 151"/>
              <a:gd name="T30" fmla="*/ 2147483647 w 273"/>
              <a:gd name="T31" fmla="*/ 2147483647 h 151"/>
              <a:gd name="T32" fmla="*/ 2147483647 w 273"/>
              <a:gd name="T33" fmla="*/ 2147483647 h 151"/>
              <a:gd name="T34" fmla="*/ 2147483647 w 273"/>
              <a:gd name="T35" fmla="*/ 2147483647 h 151"/>
              <a:gd name="T36" fmla="*/ 2147483647 w 273"/>
              <a:gd name="T37" fmla="*/ 2147483647 h 151"/>
              <a:gd name="T38" fmla="*/ 2147483647 w 273"/>
              <a:gd name="T39" fmla="*/ 2147483647 h 151"/>
              <a:gd name="T40" fmla="*/ 2147483647 w 273"/>
              <a:gd name="T41" fmla="*/ 2147483647 h 151"/>
              <a:gd name="T42" fmla="*/ 2147483647 w 273"/>
              <a:gd name="T43" fmla="*/ 0 h 151"/>
              <a:gd name="T44" fmla="*/ 2147483647 w 273"/>
              <a:gd name="T45" fmla="*/ 2147483647 h 151"/>
              <a:gd name="T46" fmla="*/ 2147483647 w 273"/>
              <a:gd name="T47" fmla="*/ 2147483647 h 151"/>
              <a:gd name="T48" fmla="*/ 2147483647 w 273"/>
              <a:gd name="T49" fmla="*/ 2147483647 h 151"/>
              <a:gd name="T50" fmla="*/ 2147483647 w 273"/>
              <a:gd name="T51" fmla="*/ 2147483647 h 151"/>
              <a:gd name="T52" fmla="*/ 2147483647 w 273"/>
              <a:gd name="T53" fmla="*/ 2147483647 h 151"/>
              <a:gd name="T54" fmla="*/ 2147483647 w 273"/>
              <a:gd name="T55" fmla="*/ 2147483647 h 151"/>
              <a:gd name="T56" fmla="*/ 2147483647 w 273"/>
              <a:gd name="T57" fmla="*/ 2147483647 h 151"/>
              <a:gd name="T58" fmla="*/ 2147483647 w 273"/>
              <a:gd name="T59" fmla="*/ 2147483647 h 151"/>
              <a:gd name="T60" fmla="*/ 2147483647 w 273"/>
              <a:gd name="T61" fmla="*/ 2147483647 h 151"/>
              <a:gd name="T62" fmla="*/ 2147483647 w 273"/>
              <a:gd name="T63" fmla="*/ 2147483647 h 151"/>
              <a:gd name="T64" fmla="*/ 2147483647 w 273"/>
              <a:gd name="T65" fmla="*/ 2147483647 h 151"/>
              <a:gd name="T66" fmla="*/ 2147483647 w 273"/>
              <a:gd name="T67" fmla="*/ 2147483647 h 151"/>
              <a:gd name="T68" fmla="*/ 2147483647 w 273"/>
              <a:gd name="T69" fmla="*/ 2147483647 h 151"/>
              <a:gd name="T70" fmla="*/ 2147483647 w 273"/>
              <a:gd name="T71" fmla="*/ 2147483647 h 151"/>
              <a:gd name="T72" fmla="*/ 2147483647 w 273"/>
              <a:gd name="T73" fmla="*/ 2147483647 h 151"/>
              <a:gd name="T74" fmla="*/ 2147483647 w 273"/>
              <a:gd name="T75" fmla="*/ 2147483647 h 151"/>
              <a:gd name="T76" fmla="*/ 2147483647 w 273"/>
              <a:gd name="T77" fmla="*/ 2147483647 h 151"/>
              <a:gd name="T78" fmla="*/ 2147483647 w 273"/>
              <a:gd name="T79" fmla="*/ 2147483647 h 1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73" h="151">
                <a:moveTo>
                  <a:pt x="250" y="0"/>
                </a:moveTo>
                <a:lnTo>
                  <a:pt x="23" y="0"/>
                </a:lnTo>
                <a:lnTo>
                  <a:pt x="18" y="0"/>
                </a:lnTo>
                <a:lnTo>
                  <a:pt x="14" y="1"/>
                </a:lnTo>
                <a:lnTo>
                  <a:pt x="10" y="4"/>
                </a:lnTo>
                <a:lnTo>
                  <a:pt x="7" y="7"/>
                </a:lnTo>
                <a:lnTo>
                  <a:pt x="4" y="9"/>
                </a:lnTo>
                <a:lnTo>
                  <a:pt x="1" y="13"/>
                </a:lnTo>
                <a:lnTo>
                  <a:pt x="0" y="17"/>
                </a:lnTo>
                <a:lnTo>
                  <a:pt x="0" y="23"/>
                </a:lnTo>
                <a:lnTo>
                  <a:pt x="0" y="30"/>
                </a:lnTo>
                <a:lnTo>
                  <a:pt x="1" y="37"/>
                </a:lnTo>
                <a:lnTo>
                  <a:pt x="4" y="43"/>
                </a:lnTo>
                <a:lnTo>
                  <a:pt x="10" y="49"/>
                </a:lnTo>
                <a:lnTo>
                  <a:pt x="15" y="52"/>
                </a:lnTo>
                <a:lnTo>
                  <a:pt x="38" y="131"/>
                </a:lnTo>
                <a:lnTo>
                  <a:pt x="38" y="132"/>
                </a:lnTo>
                <a:lnTo>
                  <a:pt x="42" y="137"/>
                </a:lnTo>
                <a:lnTo>
                  <a:pt x="45" y="143"/>
                </a:lnTo>
                <a:lnTo>
                  <a:pt x="49" y="146"/>
                </a:lnTo>
                <a:lnTo>
                  <a:pt x="53" y="148"/>
                </a:lnTo>
                <a:lnTo>
                  <a:pt x="60" y="151"/>
                </a:lnTo>
                <a:lnTo>
                  <a:pt x="68" y="151"/>
                </a:lnTo>
                <a:lnTo>
                  <a:pt x="205" y="151"/>
                </a:lnTo>
                <a:lnTo>
                  <a:pt x="213" y="151"/>
                </a:lnTo>
                <a:lnTo>
                  <a:pt x="220" y="148"/>
                </a:lnTo>
                <a:lnTo>
                  <a:pt x="224" y="146"/>
                </a:lnTo>
                <a:lnTo>
                  <a:pt x="227" y="143"/>
                </a:lnTo>
                <a:lnTo>
                  <a:pt x="231" y="137"/>
                </a:lnTo>
                <a:lnTo>
                  <a:pt x="233" y="132"/>
                </a:lnTo>
                <a:lnTo>
                  <a:pt x="235" y="131"/>
                </a:lnTo>
                <a:lnTo>
                  <a:pt x="257" y="52"/>
                </a:lnTo>
                <a:lnTo>
                  <a:pt x="263" y="49"/>
                </a:lnTo>
                <a:lnTo>
                  <a:pt x="269" y="43"/>
                </a:lnTo>
                <a:lnTo>
                  <a:pt x="272" y="37"/>
                </a:lnTo>
                <a:lnTo>
                  <a:pt x="273" y="30"/>
                </a:lnTo>
                <a:lnTo>
                  <a:pt x="273" y="23"/>
                </a:lnTo>
                <a:lnTo>
                  <a:pt x="272" y="17"/>
                </a:lnTo>
                <a:lnTo>
                  <a:pt x="270" y="13"/>
                </a:lnTo>
                <a:lnTo>
                  <a:pt x="269" y="9"/>
                </a:lnTo>
                <a:lnTo>
                  <a:pt x="266" y="7"/>
                </a:lnTo>
                <a:lnTo>
                  <a:pt x="262" y="4"/>
                </a:lnTo>
                <a:lnTo>
                  <a:pt x="259" y="1"/>
                </a:lnTo>
                <a:lnTo>
                  <a:pt x="255" y="0"/>
                </a:lnTo>
                <a:lnTo>
                  <a:pt x="250" y="0"/>
                </a:lnTo>
                <a:close/>
                <a:moveTo>
                  <a:pt x="258" y="30"/>
                </a:moveTo>
                <a:lnTo>
                  <a:pt x="258" y="30"/>
                </a:lnTo>
                <a:lnTo>
                  <a:pt x="257" y="32"/>
                </a:lnTo>
                <a:lnTo>
                  <a:pt x="255" y="35"/>
                </a:lnTo>
                <a:lnTo>
                  <a:pt x="254" y="37"/>
                </a:lnTo>
                <a:lnTo>
                  <a:pt x="251" y="38"/>
                </a:lnTo>
                <a:lnTo>
                  <a:pt x="247" y="39"/>
                </a:lnTo>
                <a:lnTo>
                  <a:pt x="244" y="43"/>
                </a:lnTo>
                <a:lnTo>
                  <a:pt x="220" y="125"/>
                </a:lnTo>
                <a:lnTo>
                  <a:pt x="217" y="132"/>
                </a:lnTo>
                <a:lnTo>
                  <a:pt x="213" y="135"/>
                </a:lnTo>
                <a:lnTo>
                  <a:pt x="209" y="136"/>
                </a:lnTo>
                <a:lnTo>
                  <a:pt x="205" y="136"/>
                </a:lnTo>
                <a:lnTo>
                  <a:pt x="68" y="136"/>
                </a:lnTo>
                <a:lnTo>
                  <a:pt x="64" y="136"/>
                </a:lnTo>
                <a:lnTo>
                  <a:pt x="60" y="135"/>
                </a:lnTo>
                <a:lnTo>
                  <a:pt x="56" y="132"/>
                </a:lnTo>
                <a:lnTo>
                  <a:pt x="52" y="125"/>
                </a:lnTo>
                <a:lnTo>
                  <a:pt x="29" y="43"/>
                </a:lnTo>
                <a:lnTo>
                  <a:pt x="26" y="39"/>
                </a:lnTo>
                <a:lnTo>
                  <a:pt x="22" y="38"/>
                </a:lnTo>
                <a:lnTo>
                  <a:pt x="19" y="37"/>
                </a:lnTo>
                <a:lnTo>
                  <a:pt x="16" y="35"/>
                </a:lnTo>
                <a:lnTo>
                  <a:pt x="15" y="32"/>
                </a:lnTo>
                <a:lnTo>
                  <a:pt x="15" y="30"/>
                </a:lnTo>
                <a:lnTo>
                  <a:pt x="15" y="23"/>
                </a:lnTo>
                <a:lnTo>
                  <a:pt x="15" y="20"/>
                </a:lnTo>
                <a:lnTo>
                  <a:pt x="18" y="17"/>
                </a:lnTo>
                <a:lnTo>
                  <a:pt x="19" y="16"/>
                </a:lnTo>
                <a:lnTo>
                  <a:pt x="23" y="15"/>
                </a:lnTo>
                <a:lnTo>
                  <a:pt x="250" y="15"/>
                </a:lnTo>
                <a:lnTo>
                  <a:pt x="253" y="16"/>
                </a:lnTo>
                <a:lnTo>
                  <a:pt x="255" y="17"/>
                </a:lnTo>
                <a:lnTo>
                  <a:pt x="257" y="20"/>
                </a:lnTo>
                <a:lnTo>
                  <a:pt x="258" y="23"/>
                </a:lnTo>
                <a:lnTo>
                  <a:pt x="258" y="3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3" name="Freeform 422"/>
          <p:cNvSpPr>
            <a:spLocks/>
          </p:cNvSpPr>
          <p:nvPr/>
        </p:nvSpPr>
        <p:spPr bwMode="auto">
          <a:xfrm>
            <a:off x="3201988" y="4162425"/>
            <a:ext cx="80962" cy="49213"/>
          </a:xfrm>
          <a:custGeom>
            <a:avLst/>
            <a:gdLst>
              <a:gd name="T0" fmla="*/ 2147483647 w 151"/>
              <a:gd name="T1" fmla="*/ 2147483647 h 90"/>
              <a:gd name="T2" fmla="*/ 2147483647 w 151"/>
              <a:gd name="T3" fmla="*/ 2147483647 h 90"/>
              <a:gd name="T4" fmla="*/ 2147483647 w 151"/>
              <a:gd name="T5" fmla="*/ 2147483647 h 90"/>
              <a:gd name="T6" fmla="*/ 2147483647 w 151"/>
              <a:gd name="T7" fmla="*/ 2147483647 h 90"/>
              <a:gd name="T8" fmla="*/ 2147483647 w 151"/>
              <a:gd name="T9" fmla="*/ 2147483647 h 90"/>
              <a:gd name="T10" fmla="*/ 2147483647 w 151"/>
              <a:gd name="T11" fmla="*/ 2147483647 h 90"/>
              <a:gd name="T12" fmla="*/ 2147483647 w 151"/>
              <a:gd name="T13" fmla="*/ 2147483647 h 90"/>
              <a:gd name="T14" fmla="*/ 2147483647 w 151"/>
              <a:gd name="T15" fmla="*/ 2147483647 h 90"/>
              <a:gd name="T16" fmla="*/ 2147483647 w 151"/>
              <a:gd name="T17" fmla="*/ 2147483647 h 90"/>
              <a:gd name="T18" fmla="*/ 2147483647 w 151"/>
              <a:gd name="T19" fmla="*/ 2147483647 h 90"/>
              <a:gd name="T20" fmla="*/ 2147483647 w 151"/>
              <a:gd name="T21" fmla="*/ 2147483647 h 90"/>
              <a:gd name="T22" fmla="*/ 2147483647 w 151"/>
              <a:gd name="T23" fmla="*/ 2147483647 h 90"/>
              <a:gd name="T24" fmla="*/ 2147483647 w 151"/>
              <a:gd name="T25" fmla="*/ 2147483647 h 90"/>
              <a:gd name="T26" fmla="*/ 2147483647 w 151"/>
              <a:gd name="T27" fmla="*/ 2147483647 h 90"/>
              <a:gd name="T28" fmla="*/ 2147483647 w 151"/>
              <a:gd name="T29" fmla="*/ 2147483647 h 90"/>
              <a:gd name="T30" fmla="*/ 2147483647 w 151"/>
              <a:gd name="T31" fmla="*/ 2147483647 h 90"/>
              <a:gd name="T32" fmla="*/ 2147483647 w 151"/>
              <a:gd name="T33" fmla="*/ 2147483647 h 90"/>
              <a:gd name="T34" fmla="*/ 2147483647 w 151"/>
              <a:gd name="T35" fmla="*/ 2147483647 h 90"/>
              <a:gd name="T36" fmla="*/ 2147483647 w 151"/>
              <a:gd name="T37" fmla="*/ 0 h 90"/>
              <a:gd name="T38" fmla="*/ 2147483647 w 151"/>
              <a:gd name="T39" fmla="*/ 2147483647 h 90"/>
              <a:gd name="T40" fmla="*/ 2147483647 w 151"/>
              <a:gd name="T41" fmla="*/ 2147483647 h 90"/>
              <a:gd name="T42" fmla="*/ 2147483647 w 151"/>
              <a:gd name="T43" fmla="*/ 2147483647 h 90"/>
              <a:gd name="T44" fmla="*/ 2147483647 w 151"/>
              <a:gd name="T45" fmla="*/ 2147483647 h 90"/>
              <a:gd name="T46" fmla="*/ 2147483647 w 151"/>
              <a:gd name="T47" fmla="*/ 2147483647 h 90"/>
              <a:gd name="T48" fmla="*/ 2147483647 w 151"/>
              <a:gd name="T49" fmla="*/ 2147483647 h 90"/>
              <a:gd name="T50" fmla="*/ 0 w 151"/>
              <a:gd name="T51" fmla="*/ 2147483647 h 90"/>
              <a:gd name="T52" fmla="*/ 0 w 151"/>
              <a:gd name="T53" fmla="*/ 2147483647 h 90"/>
              <a:gd name="T54" fmla="*/ 0 w 151"/>
              <a:gd name="T55" fmla="*/ 2147483647 h 90"/>
              <a:gd name="T56" fmla="*/ 2147483647 w 151"/>
              <a:gd name="T57" fmla="*/ 2147483647 h 90"/>
              <a:gd name="T58" fmla="*/ 2147483647 w 151"/>
              <a:gd name="T59" fmla="*/ 2147483647 h 90"/>
              <a:gd name="T60" fmla="*/ 2147483647 w 151"/>
              <a:gd name="T61" fmla="*/ 2147483647 h 90"/>
              <a:gd name="T62" fmla="*/ 2147483647 w 151"/>
              <a:gd name="T63" fmla="*/ 2147483647 h 90"/>
              <a:gd name="T64" fmla="*/ 2147483647 w 151"/>
              <a:gd name="T65" fmla="*/ 2147483647 h 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 h="90">
                <a:moveTo>
                  <a:pt x="14" y="87"/>
                </a:moveTo>
                <a:lnTo>
                  <a:pt x="70" y="31"/>
                </a:lnTo>
                <a:lnTo>
                  <a:pt x="75" y="31"/>
                </a:lnTo>
                <a:lnTo>
                  <a:pt x="81" y="30"/>
                </a:lnTo>
                <a:lnTo>
                  <a:pt x="137" y="87"/>
                </a:lnTo>
                <a:lnTo>
                  <a:pt x="140" y="90"/>
                </a:lnTo>
                <a:lnTo>
                  <a:pt x="142" y="90"/>
                </a:lnTo>
                <a:lnTo>
                  <a:pt x="145" y="90"/>
                </a:lnTo>
                <a:lnTo>
                  <a:pt x="148" y="88"/>
                </a:lnTo>
                <a:lnTo>
                  <a:pt x="149" y="86"/>
                </a:lnTo>
                <a:lnTo>
                  <a:pt x="151" y="81"/>
                </a:lnTo>
                <a:lnTo>
                  <a:pt x="149" y="79"/>
                </a:lnTo>
                <a:lnTo>
                  <a:pt x="148" y="76"/>
                </a:lnTo>
                <a:lnTo>
                  <a:pt x="91" y="17"/>
                </a:lnTo>
                <a:lnTo>
                  <a:pt x="91" y="16"/>
                </a:lnTo>
                <a:lnTo>
                  <a:pt x="91" y="9"/>
                </a:lnTo>
                <a:lnTo>
                  <a:pt x="86" y="4"/>
                </a:lnTo>
                <a:lnTo>
                  <a:pt x="81" y="1"/>
                </a:lnTo>
                <a:lnTo>
                  <a:pt x="75" y="0"/>
                </a:lnTo>
                <a:lnTo>
                  <a:pt x="69" y="1"/>
                </a:lnTo>
                <a:lnTo>
                  <a:pt x="65" y="4"/>
                </a:lnTo>
                <a:lnTo>
                  <a:pt x="60" y="9"/>
                </a:lnTo>
                <a:lnTo>
                  <a:pt x="59" y="16"/>
                </a:lnTo>
                <a:lnTo>
                  <a:pt x="59" y="17"/>
                </a:lnTo>
                <a:lnTo>
                  <a:pt x="3" y="76"/>
                </a:lnTo>
                <a:lnTo>
                  <a:pt x="0" y="79"/>
                </a:lnTo>
                <a:lnTo>
                  <a:pt x="0" y="81"/>
                </a:lnTo>
                <a:lnTo>
                  <a:pt x="0" y="86"/>
                </a:lnTo>
                <a:lnTo>
                  <a:pt x="3" y="88"/>
                </a:lnTo>
                <a:lnTo>
                  <a:pt x="6" y="90"/>
                </a:lnTo>
                <a:lnTo>
                  <a:pt x="9" y="90"/>
                </a:lnTo>
                <a:lnTo>
                  <a:pt x="11" y="90"/>
                </a:lnTo>
                <a:lnTo>
                  <a:pt x="14" y="87"/>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4" name="Freeform 423"/>
          <p:cNvSpPr>
            <a:spLocks/>
          </p:cNvSpPr>
          <p:nvPr/>
        </p:nvSpPr>
        <p:spPr bwMode="auto">
          <a:xfrm>
            <a:off x="3194050" y="4241800"/>
            <a:ext cx="100013" cy="3175"/>
          </a:xfrm>
          <a:custGeom>
            <a:avLst/>
            <a:gdLst>
              <a:gd name="T0" fmla="*/ 2147483647 w 186"/>
              <a:gd name="T1" fmla="*/ 0 h 8"/>
              <a:gd name="T2" fmla="*/ 2147483647 w 186"/>
              <a:gd name="T3" fmla="*/ 0 h 8"/>
              <a:gd name="T4" fmla="*/ 2147483647 w 186"/>
              <a:gd name="T5" fmla="*/ 0 h 8"/>
              <a:gd name="T6" fmla="*/ 0 w 186"/>
              <a:gd name="T7" fmla="*/ 2147483647 h 8"/>
              <a:gd name="T8" fmla="*/ 2147483647 w 186"/>
              <a:gd name="T9" fmla="*/ 2147483647 h 8"/>
              <a:gd name="T10" fmla="*/ 2147483647 w 186"/>
              <a:gd name="T11" fmla="*/ 2147483647 h 8"/>
              <a:gd name="T12" fmla="*/ 2147483647 w 186"/>
              <a:gd name="T13" fmla="*/ 2147483647 h 8"/>
              <a:gd name="T14" fmla="*/ 2147483647 w 186"/>
              <a:gd name="T15" fmla="*/ 2147483647 h 8"/>
              <a:gd name="T16" fmla="*/ 2147483647 w 186"/>
              <a:gd name="T17" fmla="*/ 2147483647 h 8"/>
              <a:gd name="T18" fmla="*/ 2147483647 w 186"/>
              <a:gd name="T19" fmla="*/ 0 h 8"/>
              <a:gd name="T20" fmla="*/ 2147483647 w 18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6" h="8">
                <a:moveTo>
                  <a:pt x="182" y="0"/>
                </a:moveTo>
                <a:lnTo>
                  <a:pt x="4" y="0"/>
                </a:lnTo>
                <a:lnTo>
                  <a:pt x="1" y="0"/>
                </a:lnTo>
                <a:lnTo>
                  <a:pt x="0" y="4"/>
                </a:lnTo>
                <a:lnTo>
                  <a:pt x="1" y="6"/>
                </a:lnTo>
                <a:lnTo>
                  <a:pt x="4" y="8"/>
                </a:lnTo>
                <a:lnTo>
                  <a:pt x="182" y="8"/>
                </a:lnTo>
                <a:lnTo>
                  <a:pt x="184" y="6"/>
                </a:lnTo>
                <a:lnTo>
                  <a:pt x="186" y="4"/>
                </a:lnTo>
                <a:lnTo>
                  <a:pt x="184" y="0"/>
                </a:lnTo>
                <a:lnTo>
                  <a:pt x="18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5" name="Freeform 424"/>
          <p:cNvSpPr>
            <a:spLocks/>
          </p:cNvSpPr>
          <p:nvPr/>
        </p:nvSpPr>
        <p:spPr bwMode="auto">
          <a:xfrm>
            <a:off x="3195638" y="4254500"/>
            <a:ext cx="93662" cy="6350"/>
          </a:xfrm>
          <a:custGeom>
            <a:avLst/>
            <a:gdLst>
              <a:gd name="T0" fmla="*/ 2147483647 w 171"/>
              <a:gd name="T1" fmla="*/ 0 h 8"/>
              <a:gd name="T2" fmla="*/ 2147483647 w 171"/>
              <a:gd name="T3" fmla="*/ 0 h 8"/>
              <a:gd name="T4" fmla="*/ 2147483647 w 171"/>
              <a:gd name="T5" fmla="*/ 0 h 8"/>
              <a:gd name="T6" fmla="*/ 0 w 171"/>
              <a:gd name="T7" fmla="*/ 2147483647 h 8"/>
              <a:gd name="T8" fmla="*/ 2147483647 w 171"/>
              <a:gd name="T9" fmla="*/ 2147483647 h 8"/>
              <a:gd name="T10" fmla="*/ 2147483647 w 171"/>
              <a:gd name="T11" fmla="*/ 2147483647 h 8"/>
              <a:gd name="T12" fmla="*/ 2147483647 w 171"/>
              <a:gd name="T13" fmla="*/ 2147483647 h 8"/>
              <a:gd name="T14" fmla="*/ 2147483647 w 171"/>
              <a:gd name="T15" fmla="*/ 2147483647 h 8"/>
              <a:gd name="T16" fmla="*/ 2147483647 w 171"/>
              <a:gd name="T17" fmla="*/ 2147483647 h 8"/>
              <a:gd name="T18" fmla="*/ 2147483647 w 171"/>
              <a:gd name="T19" fmla="*/ 0 h 8"/>
              <a:gd name="T20" fmla="*/ 2147483647 w 171"/>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1" h="8">
                <a:moveTo>
                  <a:pt x="167" y="0"/>
                </a:moveTo>
                <a:lnTo>
                  <a:pt x="4" y="0"/>
                </a:lnTo>
                <a:lnTo>
                  <a:pt x="1" y="0"/>
                </a:lnTo>
                <a:lnTo>
                  <a:pt x="0" y="4"/>
                </a:lnTo>
                <a:lnTo>
                  <a:pt x="1" y="7"/>
                </a:lnTo>
                <a:lnTo>
                  <a:pt x="4" y="8"/>
                </a:lnTo>
                <a:lnTo>
                  <a:pt x="167" y="8"/>
                </a:lnTo>
                <a:lnTo>
                  <a:pt x="171" y="7"/>
                </a:lnTo>
                <a:lnTo>
                  <a:pt x="171" y="4"/>
                </a:lnTo>
                <a:lnTo>
                  <a:pt x="171" y="0"/>
                </a:lnTo>
                <a:lnTo>
                  <a:pt x="167"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6" name="Freeform 425"/>
          <p:cNvSpPr>
            <a:spLocks/>
          </p:cNvSpPr>
          <p:nvPr/>
        </p:nvSpPr>
        <p:spPr bwMode="auto">
          <a:xfrm>
            <a:off x="3200400" y="4268788"/>
            <a:ext cx="82550" cy="6350"/>
          </a:xfrm>
          <a:custGeom>
            <a:avLst/>
            <a:gdLst>
              <a:gd name="T0" fmla="*/ 2147483647 w 156"/>
              <a:gd name="T1" fmla="*/ 0 h 8"/>
              <a:gd name="T2" fmla="*/ 2147483647 w 156"/>
              <a:gd name="T3" fmla="*/ 0 h 8"/>
              <a:gd name="T4" fmla="*/ 2147483647 w 156"/>
              <a:gd name="T5" fmla="*/ 2147483647 h 8"/>
              <a:gd name="T6" fmla="*/ 0 w 156"/>
              <a:gd name="T7" fmla="*/ 2147483647 h 8"/>
              <a:gd name="T8" fmla="*/ 2147483647 w 156"/>
              <a:gd name="T9" fmla="*/ 2147483647 h 8"/>
              <a:gd name="T10" fmla="*/ 2147483647 w 156"/>
              <a:gd name="T11" fmla="*/ 2147483647 h 8"/>
              <a:gd name="T12" fmla="*/ 2147483647 w 156"/>
              <a:gd name="T13" fmla="*/ 2147483647 h 8"/>
              <a:gd name="T14" fmla="*/ 2147483647 w 156"/>
              <a:gd name="T15" fmla="*/ 2147483647 h 8"/>
              <a:gd name="T16" fmla="*/ 2147483647 w 156"/>
              <a:gd name="T17" fmla="*/ 2147483647 h 8"/>
              <a:gd name="T18" fmla="*/ 2147483647 w 156"/>
              <a:gd name="T19" fmla="*/ 2147483647 h 8"/>
              <a:gd name="T20" fmla="*/ 2147483647 w 15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6" h="8">
                <a:moveTo>
                  <a:pt x="152" y="0"/>
                </a:moveTo>
                <a:lnTo>
                  <a:pt x="4" y="0"/>
                </a:lnTo>
                <a:lnTo>
                  <a:pt x="2" y="1"/>
                </a:lnTo>
                <a:lnTo>
                  <a:pt x="0" y="4"/>
                </a:lnTo>
                <a:lnTo>
                  <a:pt x="2" y="8"/>
                </a:lnTo>
                <a:lnTo>
                  <a:pt x="4" y="8"/>
                </a:lnTo>
                <a:lnTo>
                  <a:pt x="152" y="8"/>
                </a:lnTo>
                <a:lnTo>
                  <a:pt x="155" y="8"/>
                </a:lnTo>
                <a:lnTo>
                  <a:pt x="156" y="4"/>
                </a:lnTo>
                <a:lnTo>
                  <a:pt x="155" y="1"/>
                </a:lnTo>
                <a:lnTo>
                  <a:pt x="152" y="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7" name="Freeform 426"/>
          <p:cNvSpPr>
            <a:spLocks noEditPoints="1"/>
          </p:cNvSpPr>
          <p:nvPr/>
        </p:nvSpPr>
        <p:spPr bwMode="auto">
          <a:xfrm>
            <a:off x="4349750" y="4176713"/>
            <a:ext cx="147638" cy="101600"/>
          </a:xfrm>
          <a:custGeom>
            <a:avLst/>
            <a:gdLst>
              <a:gd name="T0" fmla="*/ 2147483647 w 273"/>
              <a:gd name="T1" fmla="*/ 2147483647 h 190"/>
              <a:gd name="T2" fmla="*/ 2147483647 w 273"/>
              <a:gd name="T3" fmla="*/ 2147483647 h 190"/>
              <a:gd name="T4" fmla="*/ 2147483647 w 273"/>
              <a:gd name="T5" fmla="*/ 2147483647 h 190"/>
              <a:gd name="T6" fmla="*/ 2147483647 w 273"/>
              <a:gd name="T7" fmla="*/ 2147483647 h 190"/>
              <a:gd name="T8" fmla="*/ 2147483647 w 273"/>
              <a:gd name="T9" fmla="*/ 2147483647 h 190"/>
              <a:gd name="T10" fmla="*/ 2147483647 w 273"/>
              <a:gd name="T11" fmla="*/ 2147483647 h 190"/>
              <a:gd name="T12" fmla="*/ 2147483647 w 273"/>
              <a:gd name="T13" fmla="*/ 2147483647 h 190"/>
              <a:gd name="T14" fmla="*/ 2147483647 w 273"/>
              <a:gd name="T15" fmla="*/ 2147483647 h 190"/>
              <a:gd name="T16" fmla="*/ 2147483647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0 h 190"/>
              <a:gd name="T40" fmla="*/ 2147483647 w 273"/>
              <a:gd name="T41" fmla="*/ 2147483647 h 190"/>
              <a:gd name="T42" fmla="*/ 2147483647 w 273"/>
              <a:gd name="T43" fmla="*/ 2147483647 h 190"/>
              <a:gd name="T44" fmla="*/ 2147483647 w 273"/>
              <a:gd name="T45" fmla="*/ 2147483647 h 190"/>
              <a:gd name="T46" fmla="*/ 2147483647 w 273"/>
              <a:gd name="T47" fmla="*/ 2147483647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0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2147483647 w 273"/>
              <a:gd name="T75" fmla="*/ 2147483647 h 190"/>
              <a:gd name="T76" fmla="*/ 2147483647 w 273"/>
              <a:gd name="T77" fmla="*/ 2147483647 h 190"/>
              <a:gd name="T78" fmla="*/ 2147483647 w 273"/>
              <a:gd name="T79" fmla="*/ 2147483647 h 190"/>
              <a:gd name="T80" fmla="*/ 2147483647 w 273"/>
              <a:gd name="T81" fmla="*/ 2147483647 h 190"/>
              <a:gd name="T82" fmla="*/ 2147483647 w 273"/>
              <a:gd name="T83" fmla="*/ 2147483647 h 190"/>
              <a:gd name="T84" fmla="*/ 2147483647 w 273"/>
              <a:gd name="T85" fmla="*/ 2147483647 h 190"/>
              <a:gd name="T86" fmla="*/ 2147483647 w 273"/>
              <a:gd name="T87" fmla="*/ 2147483647 h 190"/>
              <a:gd name="T88" fmla="*/ 2147483647 w 273"/>
              <a:gd name="T89" fmla="*/ 2147483647 h 190"/>
              <a:gd name="T90" fmla="*/ 2147483647 w 273"/>
              <a:gd name="T91" fmla="*/ 2147483647 h 190"/>
              <a:gd name="T92" fmla="*/ 2147483647 w 273"/>
              <a:gd name="T93" fmla="*/ 2147483647 h 190"/>
              <a:gd name="T94" fmla="*/ 2147483647 w 273"/>
              <a:gd name="T95" fmla="*/ 2147483647 h 190"/>
              <a:gd name="T96" fmla="*/ 2147483647 w 273"/>
              <a:gd name="T97" fmla="*/ 2147483647 h 190"/>
              <a:gd name="T98" fmla="*/ 2147483647 w 273"/>
              <a:gd name="T99" fmla="*/ 2147483647 h 190"/>
              <a:gd name="T100" fmla="*/ 2147483647 w 273"/>
              <a:gd name="T101" fmla="*/ 2147483647 h 1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190">
                <a:moveTo>
                  <a:pt x="256" y="131"/>
                </a:moveTo>
                <a:lnTo>
                  <a:pt x="256" y="131"/>
                </a:lnTo>
                <a:lnTo>
                  <a:pt x="139" y="85"/>
                </a:lnTo>
                <a:lnTo>
                  <a:pt x="138" y="85"/>
                </a:lnTo>
                <a:lnTo>
                  <a:pt x="136" y="72"/>
                </a:lnTo>
                <a:lnTo>
                  <a:pt x="132" y="64"/>
                </a:lnTo>
                <a:lnTo>
                  <a:pt x="130" y="60"/>
                </a:lnTo>
                <a:lnTo>
                  <a:pt x="128" y="57"/>
                </a:lnTo>
                <a:lnTo>
                  <a:pt x="121" y="53"/>
                </a:lnTo>
                <a:lnTo>
                  <a:pt x="116" y="46"/>
                </a:lnTo>
                <a:lnTo>
                  <a:pt x="113" y="39"/>
                </a:lnTo>
                <a:lnTo>
                  <a:pt x="112" y="31"/>
                </a:lnTo>
                <a:lnTo>
                  <a:pt x="112" y="26"/>
                </a:lnTo>
                <a:lnTo>
                  <a:pt x="113" y="22"/>
                </a:lnTo>
                <a:lnTo>
                  <a:pt x="116" y="18"/>
                </a:lnTo>
                <a:lnTo>
                  <a:pt x="119" y="14"/>
                </a:lnTo>
                <a:lnTo>
                  <a:pt x="121" y="11"/>
                </a:lnTo>
                <a:lnTo>
                  <a:pt x="125" y="8"/>
                </a:lnTo>
                <a:lnTo>
                  <a:pt x="131" y="7"/>
                </a:lnTo>
                <a:lnTo>
                  <a:pt x="135" y="7"/>
                </a:lnTo>
                <a:lnTo>
                  <a:pt x="140" y="7"/>
                </a:lnTo>
                <a:lnTo>
                  <a:pt x="145" y="8"/>
                </a:lnTo>
                <a:lnTo>
                  <a:pt x="149" y="11"/>
                </a:lnTo>
                <a:lnTo>
                  <a:pt x="153" y="14"/>
                </a:lnTo>
                <a:lnTo>
                  <a:pt x="155" y="18"/>
                </a:lnTo>
                <a:lnTo>
                  <a:pt x="158" y="22"/>
                </a:lnTo>
                <a:lnTo>
                  <a:pt x="160" y="26"/>
                </a:lnTo>
                <a:lnTo>
                  <a:pt x="160" y="31"/>
                </a:lnTo>
                <a:lnTo>
                  <a:pt x="161" y="33"/>
                </a:lnTo>
                <a:lnTo>
                  <a:pt x="162" y="34"/>
                </a:lnTo>
                <a:lnTo>
                  <a:pt x="165" y="33"/>
                </a:lnTo>
                <a:lnTo>
                  <a:pt x="166" y="31"/>
                </a:lnTo>
                <a:lnTo>
                  <a:pt x="165" y="24"/>
                </a:lnTo>
                <a:lnTo>
                  <a:pt x="164" y="19"/>
                </a:lnTo>
                <a:lnTo>
                  <a:pt x="161" y="14"/>
                </a:lnTo>
                <a:lnTo>
                  <a:pt x="157" y="9"/>
                </a:lnTo>
                <a:lnTo>
                  <a:pt x="153" y="5"/>
                </a:lnTo>
                <a:lnTo>
                  <a:pt x="147" y="3"/>
                </a:lnTo>
                <a:lnTo>
                  <a:pt x="142" y="1"/>
                </a:lnTo>
                <a:lnTo>
                  <a:pt x="135" y="0"/>
                </a:lnTo>
                <a:lnTo>
                  <a:pt x="130" y="1"/>
                </a:lnTo>
                <a:lnTo>
                  <a:pt x="124" y="3"/>
                </a:lnTo>
                <a:lnTo>
                  <a:pt x="119" y="5"/>
                </a:lnTo>
                <a:lnTo>
                  <a:pt x="114" y="9"/>
                </a:lnTo>
                <a:lnTo>
                  <a:pt x="110" y="14"/>
                </a:lnTo>
                <a:lnTo>
                  <a:pt x="108" y="19"/>
                </a:lnTo>
                <a:lnTo>
                  <a:pt x="106" y="24"/>
                </a:lnTo>
                <a:lnTo>
                  <a:pt x="105" y="31"/>
                </a:lnTo>
                <a:lnTo>
                  <a:pt x="105" y="37"/>
                </a:lnTo>
                <a:lnTo>
                  <a:pt x="106" y="41"/>
                </a:lnTo>
                <a:lnTo>
                  <a:pt x="110" y="50"/>
                </a:lnTo>
                <a:lnTo>
                  <a:pt x="117" y="57"/>
                </a:lnTo>
                <a:lnTo>
                  <a:pt x="124" y="63"/>
                </a:lnTo>
                <a:lnTo>
                  <a:pt x="125" y="64"/>
                </a:lnTo>
                <a:lnTo>
                  <a:pt x="128" y="67"/>
                </a:lnTo>
                <a:lnTo>
                  <a:pt x="130" y="74"/>
                </a:lnTo>
                <a:lnTo>
                  <a:pt x="132" y="85"/>
                </a:lnTo>
                <a:lnTo>
                  <a:pt x="18" y="131"/>
                </a:lnTo>
                <a:lnTo>
                  <a:pt x="11" y="136"/>
                </a:lnTo>
                <a:lnTo>
                  <a:pt x="5" y="143"/>
                </a:lnTo>
                <a:lnTo>
                  <a:pt x="1" y="151"/>
                </a:lnTo>
                <a:lnTo>
                  <a:pt x="0" y="161"/>
                </a:lnTo>
                <a:lnTo>
                  <a:pt x="0" y="169"/>
                </a:lnTo>
                <a:lnTo>
                  <a:pt x="1" y="173"/>
                </a:lnTo>
                <a:lnTo>
                  <a:pt x="1" y="177"/>
                </a:lnTo>
                <a:lnTo>
                  <a:pt x="7" y="184"/>
                </a:lnTo>
                <a:lnTo>
                  <a:pt x="13" y="188"/>
                </a:lnTo>
                <a:lnTo>
                  <a:pt x="16" y="190"/>
                </a:lnTo>
                <a:lnTo>
                  <a:pt x="22" y="190"/>
                </a:lnTo>
                <a:lnTo>
                  <a:pt x="252" y="190"/>
                </a:lnTo>
                <a:lnTo>
                  <a:pt x="256" y="190"/>
                </a:lnTo>
                <a:lnTo>
                  <a:pt x="261" y="188"/>
                </a:lnTo>
                <a:lnTo>
                  <a:pt x="267" y="184"/>
                </a:lnTo>
                <a:lnTo>
                  <a:pt x="271" y="177"/>
                </a:lnTo>
                <a:lnTo>
                  <a:pt x="273" y="173"/>
                </a:lnTo>
                <a:lnTo>
                  <a:pt x="273" y="169"/>
                </a:lnTo>
                <a:lnTo>
                  <a:pt x="273" y="160"/>
                </a:lnTo>
                <a:lnTo>
                  <a:pt x="273" y="154"/>
                </a:lnTo>
                <a:lnTo>
                  <a:pt x="271" y="146"/>
                </a:lnTo>
                <a:lnTo>
                  <a:pt x="269" y="143"/>
                </a:lnTo>
                <a:lnTo>
                  <a:pt x="266" y="139"/>
                </a:lnTo>
                <a:lnTo>
                  <a:pt x="262" y="135"/>
                </a:lnTo>
                <a:lnTo>
                  <a:pt x="256" y="131"/>
                </a:lnTo>
                <a:close/>
                <a:moveTo>
                  <a:pt x="256" y="160"/>
                </a:moveTo>
                <a:lnTo>
                  <a:pt x="256" y="160"/>
                </a:lnTo>
                <a:lnTo>
                  <a:pt x="256" y="161"/>
                </a:lnTo>
                <a:lnTo>
                  <a:pt x="256" y="169"/>
                </a:lnTo>
                <a:lnTo>
                  <a:pt x="255" y="172"/>
                </a:lnTo>
                <a:lnTo>
                  <a:pt x="252" y="172"/>
                </a:lnTo>
                <a:lnTo>
                  <a:pt x="22" y="172"/>
                </a:lnTo>
                <a:lnTo>
                  <a:pt x="19" y="172"/>
                </a:lnTo>
                <a:lnTo>
                  <a:pt x="18" y="169"/>
                </a:lnTo>
                <a:lnTo>
                  <a:pt x="18" y="161"/>
                </a:lnTo>
                <a:lnTo>
                  <a:pt x="18" y="157"/>
                </a:lnTo>
                <a:lnTo>
                  <a:pt x="19" y="153"/>
                </a:lnTo>
                <a:lnTo>
                  <a:pt x="20" y="150"/>
                </a:lnTo>
                <a:lnTo>
                  <a:pt x="24" y="147"/>
                </a:lnTo>
                <a:lnTo>
                  <a:pt x="135" y="102"/>
                </a:lnTo>
                <a:lnTo>
                  <a:pt x="248" y="147"/>
                </a:lnTo>
                <a:lnTo>
                  <a:pt x="252" y="150"/>
                </a:lnTo>
                <a:lnTo>
                  <a:pt x="255" y="153"/>
                </a:lnTo>
                <a:lnTo>
                  <a:pt x="255" y="155"/>
                </a:lnTo>
                <a:lnTo>
                  <a:pt x="256" y="160"/>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08" name="Freeform 427"/>
          <p:cNvSpPr>
            <a:spLocks/>
          </p:cNvSpPr>
          <p:nvPr/>
        </p:nvSpPr>
        <p:spPr bwMode="auto">
          <a:xfrm>
            <a:off x="5845175" y="2978150"/>
            <a:ext cx="111125" cy="146050"/>
          </a:xfrm>
          <a:custGeom>
            <a:avLst/>
            <a:gdLst>
              <a:gd name="T0" fmla="*/ 2147483647 w 205"/>
              <a:gd name="T1" fmla="*/ 2147483647 h 271"/>
              <a:gd name="T2" fmla="*/ 2147483647 w 205"/>
              <a:gd name="T3" fmla="*/ 2147483647 h 271"/>
              <a:gd name="T4" fmla="*/ 2147483647 w 205"/>
              <a:gd name="T5" fmla="*/ 2147483647 h 271"/>
              <a:gd name="T6" fmla="*/ 2147483647 w 205"/>
              <a:gd name="T7" fmla="*/ 2147483647 h 271"/>
              <a:gd name="T8" fmla="*/ 2147483647 w 205"/>
              <a:gd name="T9" fmla="*/ 2147483647 h 271"/>
              <a:gd name="T10" fmla="*/ 2147483647 w 205"/>
              <a:gd name="T11" fmla="*/ 2147483647 h 271"/>
              <a:gd name="T12" fmla="*/ 2147483647 w 205"/>
              <a:gd name="T13" fmla="*/ 2147483647 h 271"/>
              <a:gd name="T14" fmla="*/ 2147483647 w 205"/>
              <a:gd name="T15" fmla="*/ 2147483647 h 271"/>
              <a:gd name="T16" fmla="*/ 2147483647 w 205"/>
              <a:gd name="T17" fmla="*/ 2147483647 h 271"/>
              <a:gd name="T18" fmla="*/ 2147483647 w 205"/>
              <a:gd name="T19" fmla="*/ 2147483647 h 271"/>
              <a:gd name="T20" fmla="*/ 2147483647 w 205"/>
              <a:gd name="T21" fmla="*/ 0 h 271"/>
              <a:gd name="T22" fmla="*/ 2147483647 w 205"/>
              <a:gd name="T23" fmla="*/ 2147483647 h 271"/>
              <a:gd name="T24" fmla="*/ 2147483647 w 205"/>
              <a:gd name="T25" fmla="*/ 2147483647 h 271"/>
              <a:gd name="T26" fmla="*/ 2147483647 w 205"/>
              <a:gd name="T27" fmla="*/ 2147483647 h 271"/>
              <a:gd name="T28" fmla="*/ 2147483647 w 205"/>
              <a:gd name="T29" fmla="*/ 2147483647 h 271"/>
              <a:gd name="T30" fmla="*/ 2147483647 w 205"/>
              <a:gd name="T31" fmla="*/ 2147483647 h 271"/>
              <a:gd name="T32" fmla="*/ 2147483647 w 205"/>
              <a:gd name="T33" fmla="*/ 2147483647 h 271"/>
              <a:gd name="T34" fmla="*/ 0 w 205"/>
              <a:gd name="T35" fmla="*/ 2147483647 h 271"/>
              <a:gd name="T36" fmla="*/ 2147483647 w 205"/>
              <a:gd name="T37" fmla="*/ 2147483647 h 271"/>
              <a:gd name="T38" fmla="*/ 2147483647 w 205"/>
              <a:gd name="T39" fmla="*/ 2147483647 h 271"/>
              <a:gd name="T40" fmla="*/ 2147483647 w 205"/>
              <a:gd name="T41" fmla="*/ 2147483647 h 271"/>
              <a:gd name="T42" fmla="*/ 2147483647 w 205"/>
              <a:gd name="T43" fmla="*/ 2147483647 h 271"/>
              <a:gd name="T44" fmla="*/ 2147483647 w 205"/>
              <a:gd name="T45" fmla="*/ 2147483647 h 271"/>
              <a:gd name="T46" fmla="*/ 2147483647 w 205"/>
              <a:gd name="T47" fmla="*/ 2147483647 h 271"/>
              <a:gd name="T48" fmla="*/ 2147483647 w 205"/>
              <a:gd name="T49" fmla="*/ 2147483647 h 271"/>
              <a:gd name="T50" fmla="*/ 2147483647 w 205"/>
              <a:gd name="T51" fmla="*/ 2147483647 h 271"/>
              <a:gd name="T52" fmla="*/ 2147483647 w 205"/>
              <a:gd name="T53" fmla="*/ 2147483647 h 271"/>
              <a:gd name="T54" fmla="*/ 2147483647 w 205"/>
              <a:gd name="T55" fmla="*/ 2147483647 h 271"/>
              <a:gd name="T56" fmla="*/ 2147483647 w 205"/>
              <a:gd name="T57" fmla="*/ 2147483647 h 271"/>
              <a:gd name="T58" fmla="*/ 2147483647 w 205"/>
              <a:gd name="T59" fmla="*/ 2147483647 h 271"/>
              <a:gd name="T60" fmla="*/ 2147483647 w 205"/>
              <a:gd name="T61" fmla="*/ 2147483647 h 271"/>
              <a:gd name="T62" fmla="*/ 2147483647 w 205"/>
              <a:gd name="T63" fmla="*/ 2147483647 h 271"/>
              <a:gd name="T64" fmla="*/ 2147483647 w 205"/>
              <a:gd name="T65" fmla="*/ 2147483647 h 271"/>
              <a:gd name="T66" fmla="*/ 2147483647 w 205"/>
              <a:gd name="T67" fmla="*/ 2147483647 h 271"/>
              <a:gd name="T68" fmla="*/ 2147483647 w 205"/>
              <a:gd name="T69" fmla="*/ 2147483647 h 271"/>
              <a:gd name="T70" fmla="*/ 2147483647 w 205"/>
              <a:gd name="T71" fmla="*/ 2147483647 h 271"/>
              <a:gd name="T72" fmla="*/ 2147483647 w 205"/>
              <a:gd name="T73" fmla="*/ 2147483647 h 271"/>
              <a:gd name="T74" fmla="*/ 2147483647 w 205"/>
              <a:gd name="T75" fmla="*/ 2147483647 h 271"/>
              <a:gd name="T76" fmla="*/ 2147483647 w 205"/>
              <a:gd name="T77" fmla="*/ 2147483647 h 271"/>
              <a:gd name="T78" fmla="*/ 2147483647 w 205"/>
              <a:gd name="T79" fmla="*/ 2147483647 h 271"/>
              <a:gd name="T80" fmla="*/ 2147483647 w 205"/>
              <a:gd name="T81" fmla="*/ 2147483647 h 271"/>
              <a:gd name="T82" fmla="*/ 2147483647 w 205"/>
              <a:gd name="T83" fmla="*/ 2147483647 h 271"/>
              <a:gd name="T84" fmla="*/ 2147483647 w 205"/>
              <a:gd name="T85" fmla="*/ 2147483647 h 271"/>
              <a:gd name="T86" fmla="*/ 2147483647 w 205"/>
              <a:gd name="T87" fmla="*/ 2147483647 h 271"/>
              <a:gd name="T88" fmla="*/ 2147483647 w 205"/>
              <a:gd name="T89" fmla="*/ 2147483647 h 271"/>
              <a:gd name="T90" fmla="*/ 2147483647 w 205"/>
              <a:gd name="T91" fmla="*/ 2147483647 h 2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05" h="271">
                <a:moveTo>
                  <a:pt x="205" y="185"/>
                </a:moveTo>
                <a:lnTo>
                  <a:pt x="205" y="185"/>
                </a:lnTo>
                <a:lnTo>
                  <a:pt x="205" y="178"/>
                </a:lnTo>
                <a:lnTo>
                  <a:pt x="203" y="173"/>
                </a:lnTo>
                <a:lnTo>
                  <a:pt x="199" y="155"/>
                </a:lnTo>
                <a:lnTo>
                  <a:pt x="192" y="137"/>
                </a:lnTo>
                <a:lnTo>
                  <a:pt x="184" y="117"/>
                </a:lnTo>
                <a:lnTo>
                  <a:pt x="181" y="106"/>
                </a:lnTo>
                <a:lnTo>
                  <a:pt x="180" y="95"/>
                </a:lnTo>
                <a:lnTo>
                  <a:pt x="180" y="84"/>
                </a:lnTo>
                <a:lnTo>
                  <a:pt x="181" y="75"/>
                </a:lnTo>
                <a:lnTo>
                  <a:pt x="184" y="65"/>
                </a:lnTo>
                <a:lnTo>
                  <a:pt x="191" y="56"/>
                </a:lnTo>
                <a:lnTo>
                  <a:pt x="192" y="54"/>
                </a:lnTo>
                <a:lnTo>
                  <a:pt x="191" y="53"/>
                </a:lnTo>
                <a:lnTo>
                  <a:pt x="191" y="51"/>
                </a:lnTo>
                <a:lnTo>
                  <a:pt x="188" y="51"/>
                </a:lnTo>
                <a:lnTo>
                  <a:pt x="177" y="54"/>
                </a:lnTo>
                <a:lnTo>
                  <a:pt x="166" y="60"/>
                </a:lnTo>
                <a:lnTo>
                  <a:pt x="158" y="66"/>
                </a:lnTo>
                <a:lnTo>
                  <a:pt x="151" y="75"/>
                </a:lnTo>
                <a:lnTo>
                  <a:pt x="146" y="84"/>
                </a:lnTo>
                <a:lnTo>
                  <a:pt x="142" y="92"/>
                </a:lnTo>
                <a:lnTo>
                  <a:pt x="136" y="109"/>
                </a:lnTo>
                <a:lnTo>
                  <a:pt x="131" y="96"/>
                </a:lnTo>
                <a:lnTo>
                  <a:pt x="127" y="86"/>
                </a:lnTo>
                <a:lnTo>
                  <a:pt x="123" y="73"/>
                </a:lnTo>
                <a:lnTo>
                  <a:pt x="120" y="61"/>
                </a:lnTo>
                <a:lnTo>
                  <a:pt x="117" y="47"/>
                </a:lnTo>
                <a:lnTo>
                  <a:pt x="116" y="34"/>
                </a:lnTo>
                <a:lnTo>
                  <a:pt x="114" y="2"/>
                </a:lnTo>
                <a:lnTo>
                  <a:pt x="113" y="0"/>
                </a:lnTo>
                <a:lnTo>
                  <a:pt x="110" y="0"/>
                </a:lnTo>
                <a:lnTo>
                  <a:pt x="101" y="6"/>
                </a:lnTo>
                <a:lnTo>
                  <a:pt x="94" y="13"/>
                </a:lnTo>
                <a:lnTo>
                  <a:pt x="87" y="21"/>
                </a:lnTo>
                <a:lnTo>
                  <a:pt x="83" y="31"/>
                </a:lnTo>
                <a:lnTo>
                  <a:pt x="79" y="39"/>
                </a:lnTo>
                <a:lnTo>
                  <a:pt x="76" y="49"/>
                </a:lnTo>
                <a:lnTo>
                  <a:pt x="72" y="69"/>
                </a:lnTo>
                <a:lnTo>
                  <a:pt x="71" y="87"/>
                </a:lnTo>
                <a:lnTo>
                  <a:pt x="68" y="102"/>
                </a:lnTo>
                <a:lnTo>
                  <a:pt x="63" y="117"/>
                </a:lnTo>
                <a:lnTo>
                  <a:pt x="56" y="131"/>
                </a:lnTo>
                <a:lnTo>
                  <a:pt x="53" y="122"/>
                </a:lnTo>
                <a:lnTo>
                  <a:pt x="49" y="116"/>
                </a:lnTo>
                <a:lnTo>
                  <a:pt x="45" y="109"/>
                </a:lnTo>
                <a:lnTo>
                  <a:pt x="41" y="103"/>
                </a:lnTo>
                <a:lnTo>
                  <a:pt x="28" y="95"/>
                </a:lnTo>
                <a:lnTo>
                  <a:pt x="18" y="86"/>
                </a:lnTo>
                <a:lnTo>
                  <a:pt x="4" y="77"/>
                </a:lnTo>
                <a:lnTo>
                  <a:pt x="3" y="77"/>
                </a:lnTo>
                <a:lnTo>
                  <a:pt x="1" y="77"/>
                </a:lnTo>
                <a:lnTo>
                  <a:pt x="0" y="79"/>
                </a:lnTo>
                <a:lnTo>
                  <a:pt x="0" y="80"/>
                </a:lnTo>
                <a:lnTo>
                  <a:pt x="3" y="88"/>
                </a:lnTo>
                <a:lnTo>
                  <a:pt x="4" y="96"/>
                </a:lnTo>
                <a:lnTo>
                  <a:pt x="5" y="114"/>
                </a:lnTo>
                <a:lnTo>
                  <a:pt x="4" y="132"/>
                </a:lnTo>
                <a:lnTo>
                  <a:pt x="3" y="150"/>
                </a:lnTo>
                <a:lnTo>
                  <a:pt x="0" y="180"/>
                </a:lnTo>
                <a:lnTo>
                  <a:pt x="0" y="195"/>
                </a:lnTo>
                <a:lnTo>
                  <a:pt x="3" y="208"/>
                </a:lnTo>
                <a:lnTo>
                  <a:pt x="7" y="222"/>
                </a:lnTo>
                <a:lnTo>
                  <a:pt x="13" y="236"/>
                </a:lnTo>
                <a:lnTo>
                  <a:pt x="18" y="241"/>
                </a:lnTo>
                <a:lnTo>
                  <a:pt x="23" y="248"/>
                </a:lnTo>
                <a:lnTo>
                  <a:pt x="30" y="253"/>
                </a:lnTo>
                <a:lnTo>
                  <a:pt x="38" y="257"/>
                </a:lnTo>
                <a:lnTo>
                  <a:pt x="52" y="264"/>
                </a:lnTo>
                <a:lnTo>
                  <a:pt x="65" y="268"/>
                </a:lnTo>
                <a:lnTo>
                  <a:pt x="68" y="268"/>
                </a:lnTo>
                <a:lnTo>
                  <a:pt x="68" y="266"/>
                </a:lnTo>
                <a:lnTo>
                  <a:pt x="68" y="264"/>
                </a:lnTo>
                <a:lnTo>
                  <a:pt x="67" y="263"/>
                </a:lnTo>
                <a:lnTo>
                  <a:pt x="61" y="259"/>
                </a:lnTo>
                <a:lnTo>
                  <a:pt x="58" y="253"/>
                </a:lnTo>
                <a:lnTo>
                  <a:pt x="56" y="248"/>
                </a:lnTo>
                <a:lnTo>
                  <a:pt x="54" y="241"/>
                </a:lnTo>
                <a:lnTo>
                  <a:pt x="53" y="227"/>
                </a:lnTo>
                <a:lnTo>
                  <a:pt x="54" y="214"/>
                </a:lnTo>
                <a:lnTo>
                  <a:pt x="56" y="199"/>
                </a:lnTo>
                <a:lnTo>
                  <a:pt x="56" y="191"/>
                </a:lnTo>
                <a:lnTo>
                  <a:pt x="54" y="184"/>
                </a:lnTo>
                <a:lnTo>
                  <a:pt x="56" y="184"/>
                </a:lnTo>
                <a:lnTo>
                  <a:pt x="63" y="188"/>
                </a:lnTo>
                <a:lnTo>
                  <a:pt x="68" y="193"/>
                </a:lnTo>
                <a:lnTo>
                  <a:pt x="72" y="199"/>
                </a:lnTo>
                <a:lnTo>
                  <a:pt x="75" y="207"/>
                </a:lnTo>
                <a:lnTo>
                  <a:pt x="75" y="208"/>
                </a:lnTo>
                <a:lnTo>
                  <a:pt x="76" y="210"/>
                </a:lnTo>
                <a:lnTo>
                  <a:pt x="78" y="208"/>
                </a:lnTo>
                <a:lnTo>
                  <a:pt x="79" y="208"/>
                </a:lnTo>
                <a:lnTo>
                  <a:pt x="84" y="200"/>
                </a:lnTo>
                <a:lnTo>
                  <a:pt x="88" y="192"/>
                </a:lnTo>
                <a:lnTo>
                  <a:pt x="90" y="182"/>
                </a:lnTo>
                <a:lnTo>
                  <a:pt x="91" y="172"/>
                </a:lnTo>
                <a:lnTo>
                  <a:pt x="93" y="163"/>
                </a:lnTo>
                <a:lnTo>
                  <a:pt x="95" y="155"/>
                </a:lnTo>
                <a:lnTo>
                  <a:pt x="98" y="148"/>
                </a:lnTo>
                <a:lnTo>
                  <a:pt x="105" y="142"/>
                </a:lnTo>
                <a:lnTo>
                  <a:pt x="105" y="155"/>
                </a:lnTo>
                <a:lnTo>
                  <a:pt x="108" y="169"/>
                </a:lnTo>
                <a:lnTo>
                  <a:pt x="112" y="182"/>
                </a:lnTo>
                <a:lnTo>
                  <a:pt x="119" y="197"/>
                </a:lnTo>
                <a:lnTo>
                  <a:pt x="120" y="199"/>
                </a:lnTo>
                <a:lnTo>
                  <a:pt x="121" y="199"/>
                </a:lnTo>
                <a:lnTo>
                  <a:pt x="123" y="197"/>
                </a:lnTo>
                <a:lnTo>
                  <a:pt x="123" y="196"/>
                </a:lnTo>
                <a:lnTo>
                  <a:pt x="124" y="191"/>
                </a:lnTo>
                <a:lnTo>
                  <a:pt x="128" y="182"/>
                </a:lnTo>
                <a:lnTo>
                  <a:pt x="134" y="174"/>
                </a:lnTo>
                <a:lnTo>
                  <a:pt x="136" y="172"/>
                </a:lnTo>
                <a:lnTo>
                  <a:pt x="140" y="169"/>
                </a:lnTo>
                <a:lnTo>
                  <a:pt x="139" y="173"/>
                </a:lnTo>
                <a:lnTo>
                  <a:pt x="138" y="178"/>
                </a:lnTo>
                <a:lnTo>
                  <a:pt x="139" y="188"/>
                </a:lnTo>
                <a:lnTo>
                  <a:pt x="142" y="199"/>
                </a:lnTo>
                <a:lnTo>
                  <a:pt x="146" y="208"/>
                </a:lnTo>
                <a:lnTo>
                  <a:pt x="149" y="218"/>
                </a:lnTo>
                <a:lnTo>
                  <a:pt x="151" y="226"/>
                </a:lnTo>
                <a:lnTo>
                  <a:pt x="151" y="232"/>
                </a:lnTo>
                <a:lnTo>
                  <a:pt x="150" y="241"/>
                </a:lnTo>
                <a:lnTo>
                  <a:pt x="146" y="249"/>
                </a:lnTo>
                <a:lnTo>
                  <a:pt x="139" y="257"/>
                </a:lnTo>
                <a:lnTo>
                  <a:pt x="129" y="266"/>
                </a:lnTo>
                <a:lnTo>
                  <a:pt x="128" y="267"/>
                </a:lnTo>
                <a:lnTo>
                  <a:pt x="128" y="268"/>
                </a:lnTo>
                <a:lnTo>
                  <a:pt x="129" y="270"/>
                </a:lnTo>
                <a:lnTo>
                  <a:pt x="131" y="271"/>
                </a:lnTo>
                <a:lnTo>
                  <a:pt x="139" y="268"/>
                </a:lnTo>
                <a:lnTo>
                  <a:pt x="154" y="260"/>
                </a:lnTo>
                <a:lnTo>
                  <a:pt x="169" y="251"/>
                </a:lnTo>
                <a:lnTo>
                  <a:pt x="180" y="241"/>
                </a:lnTo>
                <a:lnTo>
                  <a:pt x="189" y="230"/>
                </a:lnTo>
                <a:lnTo>
                  <a:pt x="196" y="219"/>
                </a:lnTo>
                <a:lnTo>
                  <a:pt x="202" y="208"/>
                </a:lnTo>
                <a:lnTo>
                  <a:pt x="205" y="197"/>
                </a:lnTo>
                <a:lnTo>
                  <a:pt x="205" y="185"/>
                </a:lnTo>
                <a:close/>
              </a:path>
            </a:pathLst>
          </a:cu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6009" name="组合 431"/>
          <p:cNvGrpSpPr>
            <a:grpSpLocks/>
          </p:cNvGrpSpPr>
          <p:nvPr/>
        </p:nvGrpSpPr>
        <p:grpSpPr bwMode="auto">
          <a:xfrm>
            <a:off x="0" y="1541463"/>
            <a:ext cx="9144000" cy="2247900"/>
            <a:chOff x="0" y="0"/>
            <a:chExt cx="9144000" cy="2248938"/>
          </a:xfrm>
        </p:grpSpPr>
        <p:sp>
          <p:nvSpPr>
            <p:cNvPr id="26010" name="矩形 429"/>
            <p:cNvSpPr>
              <a:spLocks noChangeArrowheads="1"/>
            </p:cNvSpPr>
            <p:nvPr/>
          </p:nvSpPr>
          <p:spPr bwMode="auto">
            <a:xfrm>
              <a:off x="0" y="0"/>
              <a:ext cx="9144000" cy="2248938"/>
            </a:xfrm>
            <a:prstGeom prst="rect">
              <a:avLst/>
            </a:prstGeom>
            <a:solidFill>
              <a:srgbClr val="BCF6BC">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011" name="文本框 7"/>
            <p:cNvSpPr txBox="1">
              <a:spLocks noChangeArrowheads="1"/>
            </p:cNvSpPr>
            <p:nvPr/>
          </p:nvSpPr>
          <p:spPr bwMode="auto">
            <a:xfrm>
              <a:off x="2305030" y="509015"/>
              <a:ext cx="48173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7200" b="1">
                  <a:solidFill>
                    <a:srgbClr val="FFFFFF"/>
                  </a:solidFill>
                  <a:latin typeface="方正兰亭黑_GBK" pitchFamily="2" charset="-122"/>
                  <a:ea typeface="方正兰亭黑_GBK" pitchFamily="2" charset="-122"/>
                </a:rPr>
                <a:t>此处有福利</a:t>
              </a:r>
            </a:p>
          </p:txBody>
        </p:sp>
      </p:grpSp>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18" name="直接连接符 2"/>
          <p:cNvCxnSpPr>
            <a:cxnSpLocks noChangeShapeType="1"/>
          </p:cNvCxnSpPr>
          <p:nvPr/>
        </p:nvCxnSpPr>
        <p:spPr bwMode="auto">
          <a:xfrm>
            <a:off x="5842000" y="1147763"/>
            <a:ext cx="0" cy="3143250"/>
          </a:xfrm>
          <a:prstGeom prst="line">
            <a:avLst/>
          </a:prstGeom>
          <a:noFill/>
          <a:ln w="12700">
            <a:solidFill>
              <a:srgbClr val="595959"/>
            </a:solidFill>
            <a:round/>
            <a:headEnd/>
            <a:tailEnd/>
          </a:ln>
          <a:extLst>
            <a:ext uri="{909E8E84-426E-40DD-AFC4-6F175D3DCCD1}">
              <a14:hiddenFill xmlns:a14="http://schemas.microsoft.com/office/drawing/2010/main">
                <a:noFill/>
              </a14:hiddenFill>
            </a:ext>
          </a:extLst>
        </p:spPr>
      </p:cxnSp>
      <p:sp>
        <p:nvSpPr>
          <p:cNvPr id="9219" name="椭圆 51"/>
          <p:cNvSpPr>
            <a:spLocks noChangeArrowheads="1"/>
          </p:cNvSpPr>
          <p:nvPr/>
        </p:nvSpPr>
        <p:spPr bwMode="auto">
          <a:xfrm>
            <a:off x="1277938" y="1495425"/>
            <a:ext cx="2300287" cy="2300288"/>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0" name="椭圆 44"/>
          <p:cNvSpPr>
            <a:spLocks noChangeArrowheads="1"/>
          </p:cNvSpPr>
          <p:nvPr/>
        </p:nvSpPr>
        <p:spPr bwMode="auto">
          <a:xfrm>
            <a:off x="663575" y="2738438"/>
            <a:ext cx="504825" cy="503237"/>
          </a:xfrm>
          <a:prstGeom prst="ellipse">
            <a:avLst/>
          </a:prstGeom>
          <a:solidFill>
            <a:srgbClr val="88D0E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1" name="文本框 6"/>
          <p:cNvSpPr txBox="1">
            <a:spLocks noChangeArrowheads="1"/>
          </p:cNvSpPr>
          <p:nvPr/>
        </p:nvSpPr>
        <p:spPr bwMode="auto">
          <a:xfrm>
            <a:off x="1587500" y="2279650"/>
            <a:ext cx="15954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zh-CN" altLang="en-US" sz="4800" b="1">
                <a:solidFill>
                  <a:schemeClr val="bg1"/>
                </a:solidFill>
                <a:latin typeface="方正兰亭黑_GBK" pitchFamily="2" charset="-122"/>
                <a:ea typeface="方正兰亭黑_GBK" pitchFamily="2" charset="-122"/>
              </a:rPr>
              <a:t>目 录</a:t>
            </a:r>
          </a:p>
        </p:txBody>
      </p:sp>
      <p:sp>
        <p:nvSpPr>
          <p:cNvPr id="9222" name="文本框 26"/>
          <p:cNvSpPr txBox="1">
            <a:spLocks noChangeArrowheads="1"/>
          </p:cNvSpPr>
          <p:nvPr/>
        </p:nvSpPr>
        <p:spPr bwMode="auto">
          <a:xfrm>
            <a:off x="6080125" y="1262063"/>
            <a:ext cx="1330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1.</a:t>
            </a:r>
            <a:r>
              <a:rPr lang="zh-CN" altLang="en-US" sz="1800" b="1" i="1">
                <a:solidFill>
                  <a:srgbClr val="595959"/>
                </a:solidFill>
                <a:latin typeface="方正兰亭黑_GBK" pitchFamily="2" charset="-122"/>
                <a:ea typeface="方正兰亭黑_GBK" pitchFamily="2" charset="-122"/>
              </a:rPr>
              <a:t>项目简介</a:t>
            </a:r>
          </a:p>
        </p:txBody>
      </p:sp>
      <p:sp>
        <p:nvSpPr>
          <p:cNvPr id="9223" name="文本框 27"/>
          <p:cNvSpPr txBox="1">
            <a:spLocks noChangeArrowheads="1"/>
          </p:cNvSpPr>
          <p:nvPr/>
        </p:nvSpPr>
        <p:spPr bwMode="auto">
          <a:xfrm>
            <a:off x="6080125" y="2097088"/>
            <a:ext cx="1327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2.</a:t>
            </a:r>
            <a:r>
              <a:rPr lang="zh-CN" altLang="en-US" sz="1800" b="1" i="1">
                <a:solidFill>
                  <a:srgbClr val="595959"/>
                </a:solidFill>
                <a:latin typeface="方正兰亭黑_GBK" pitchFamily="2" charset="-122"/>
                <a:ea typeface="方正兰亭黑_GBK" pitchFamily="2" charset="-122"/>
              </a:rPr>
              <a:t>项目计划</a:t>
            </a:r>
          </a:p>
        </p:txBody>
      </p:sp>
      <p:sp>
        <p:nvSpPr>
          <p:cNvPr id="9224" name="文本框 28"/>
          <p:cNvSpPr txBox="1">
            <a:spLocks noChangeArrowheads="1"/>
          </p:cNvSpPr>
          <p:nvPr/>
        </p:nvSpPr>
        <p:spPr bwMode="auto">
          <a:xfrm>
            <a:off x="6081713" y="2932113"/>
            <a:ext cx="1328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3.</a:t>
            </a:r>
            <a:r>
              <a:rPr lang="zh-CN" altLang="en-US" sz="1800" b="1" i="1">
                <a:solidFill>
                  <a:srgbClr val="595959"/>
                </a:solidFill>
                <a:latin typeface="方正兰亭黑_GBK" pitchFamily="2" charset="-122"/>
                <a:ea typeface="方正兰亭黑_GBK" pitchFamily="2" charset="-122"/>
              </a:rPr>
              <a:t>市场分析</a:t>
            </a:r>
          </a:p>
        </p:txBody>
      </p:sp>
      <p:sp>
        <p:nvSpPr>
          <p:cNvPr id="9225" name="文本框 29"/>
          <p:cNvSpPr txBox="1">
            <a:spLocks noChangeArrowheads="1"/>
          </p:cNvSpPr>
          <p:nvPr/>
        </p:nvSpPr>
        <p:spPr bwMode="auto">
          <a:xfrm>
            <a:off x="6080125" y="3767138"/>
            <a:ext cx="1330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800" b="1" i="1">
                <a:solidFill>
                  <a:srgbClr val="595959"/>
                </a:solidFill>
                <a:latin typeface="方正兰亭黑_GBK" pitchFamily="2" charset="-122"/>
                <a:ea typeface="方正兰亭黑_GBK" pitchFamily="2" charset="-122"/>
              </a:rPr>
              <a:t>4.</a:t>
            </a:r>
            <a:r>
              <a:rPr lang="zh-CN" altLang="en-US" sz="1800" b="1" i="1">
                <a:solidFill>
                  <a:srgbClr val="595959"/>
                </a:solidFill>
                <a:latin typeface="方正兰亭黑_GBK" pitchFamily="2" charset="-122"/>
                <a:ea typeface="方正兰亭黑_GBK" pitchFamily="2" charset="-122"/>
              </a:rPr>
              <a:t>投资回报</a:t>
            </a:r>
          </a:p>
        </p:txBody>
      </p:sp>
      <p:sp>
        <p:nvSpPr>
          <p:cNvPr id="9226" name="椭圆 25"/>
          <p:cNvSpPr>
            <a:spLocks noChangeArrowheads="1"/>
          </p:cNvSpPr>
          <p:nvPr/>
        </p:nvSpPr>
        <p:spPr bwMode="auto">
          <a:xfrm>
            <a:off x="3052763" y="4195763"/>
            <a:ext cx="617537" cy="617537"/>
          </a:xfrm>
          <a:prstGeom prst="ellipse">
            <a:avLst/>
          </a:prstGeom>
          <a:solidFill>
            <a:srgbClr val="86CDDB">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7" name="椭圆 45"/>
          <p:cNvSpPr>
            <a:spLocks noChangeArrowheads="1"/>
          </p:cNvSpPr>
          <p:nvPr/>
        </p:nvSpPr>
        <p:spPr bwMode="auto">
          <a:xfrm>
            <a:off x="2690813" y="3951288"/>
            <a:ext cx="227012" cy="227012"/>
          </a:xfrm>
          <a:prstGeom prst="ellipse">
            <a:avLst/>
          </a:prstGeom>
          <a:solidFill>
            <a:srgbClr val="F289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8" name="椭圆 24"/>
          <p:cNvSpPr>
            <a:spLocks noChangeArrowheads="1"/>
          </p:cNvSpPr>
          <p:nvPr/>
        </p:nvSpPr>
        <p:spPr bwMode="auto">
          <a:xfrm>
            <a:off x="-76200" y="3967163"/>
            <a:ext cx="1630363" cy="1625600"/>
          </a:xfrm>
          <a:prstGeom prst="ellipse">
            <a:avLst/>
          </a:prstGeom>
          <a:solidFill>
            <a:srgbClr val="DB3D63">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29" name="椭圆 45"/>
          <p:cNvSpPr>
            <a:spLocks noChangeArrowheads="1"/>
          </p:cNvSpPr>
          <p:nvPr/>
        </p:nvSpPr>
        <p:spPr bwMode="auto">
          <a:xfrm>
            <a:off x="1141413" y="3968750"/>
            <a:ext cx="1414462" cy="1414463"/>
          </a:xfrm>
          <a:prstGeom prst="ellipse">
            <a:avLst/>
          </a:prstGeom>
          <a:solidFill>
            <a:srgbClr val="FFD84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0" name="椭圆 44"/>
          <p:cNvSpPr>
            <a:spLocks noChangeArrowheads="1"/>
          </p:cNvSpPr>
          <p:nvPr/>
        </p:nvSpPr>
        <p:spPr bwMode="auto">
          <a:xfrm>
            <a:off x="-295275" y="3597275"/>
            <a:ext cx="862013" cy="858838"/>
          </a:xfrm>
          <a:prstGeom prst="ellipse">
            <a:avLst/>
          </a:prstGeom>
          <a:solidFill>
            <a:srgbClr val="F3703B">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1" name="椭圆 44"/>
          <p:cNvSpPr>
            <a:spLocks noChangeArrowheads="1"/>
          </p:cNvSpPr>
          <p:nvPr/>
        </p:nvSpPr>
        <p:spPr bwMode="auto">
          <a:xfrm>
            <a:off x="233363" y="3497263"/>
            <a:ext cx="1157287" cy="11557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2" name="椭圆 45"/>
          <p:cNvSpPr>
            <a:spLocks noChangeArrowheads="1"/>
          </p:cNvSpPr>
          <p:nvPr/>
        </p:nvSpPr>
        <p:spPr bwMode="auto">
          <a:xfrm>
            <a:off x="1154113" y="3568700"/>
            <a:ext cx="247650" cy="249238"/>
          </a:xfrm>
          <a:prstGeom prst="ellipse">
            <a:avLst/>
          </a:prstGeom>
          <a:solidFill>
            <a:srgbClr val="E281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3" name="椭圆 45"/>
          <p:cNvSpPr>
            <a:spLocks noChangeArrowheads="1"/>
          </p:cNvSpPr>
          <p:nvPr/>
        </p:nvSpPr>
        <p:spPr bwMode="auto">
          <a:xfrm>
            <a:off x="2384425" y="4559300"/>
            <a:ext cx="560388" cy="560388"/>
          </a:xfrm>
          <a:prstGeom prst="ellipse">
            <a:avLst/>
          </a:prstGeom>
          <a:solidFill>
            <a:srgbClr val="EAA434">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4" name="椭圆 45"/>
          <p:cNvSpPr>
            <a:spLocks noChangeArrowheads="1"/>
          </p:cNvSpPr>
          <p:nvPr/>
        </p:nvSpPr>
        <p:spPr bwMode="auto">
          <a:xfrm>
            <a:off x="5722938" y="1285875"/>
            <a:ext cx="227012" cy="227013"/>
          </a:xfrm>
          <a:prstGeom prst="ellipse">
            <a:avLst/>
          </a:prstGeom>
          <a:solidFill>
            <a:srgbClr val="C2F6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5" name="椭圆 45"/>
          <p:cNvSpPr>
            <a:spLocks noChangeArrowheads="1"/>
          </p:cNvSpPr>
          <p:nvPr/>
        </p:nvSpPr>
        <p:spPr bwMode="auto">
          <a:xfrm>
            <a:off x="5722938" y="2144713"/>
            <a:ext cx="227012" cy="227012"/>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6" name="椭圆 45"/>
          <p:cNvSpPr>
            <a:spLocks noChangeArrowheads="1"/>
          </p:cNvSpPr>
          <p:nvPr/>
        </p:nvSpPr>
        <p:spPr bwMode="auto">
          <a:xfrm>
            <a:off x="5722938" y="2979738"/>
            <a:ext cx="227012" cy="227012"/>
          </a:xfrm>
          <a:prstGeom prst="ellipse">
            <a:avLst/>
          </a:prstGeom>
          <a:solidFill>
            <a:srgbClr val="C2F6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7" name="椭圆 45"/>
          <p:cNvSpPr>
            <a:spLocks noChangeArrowheads="1"/>
          </p:cNvSpPr>
          <p:nvPr/>
        </p:nvSpPr>
        <p:spPr bwMode="auto">
          <a:xfrm>
            <a:off x="5722938" y="3854450"/>
            <a:ext cx="227012" cy="227013"/>
          </a:xfrm>
          <a:prstGeom prst="ellipse">
            <a:avLst/>
          </a:prstGeom>
          <a:solidFill>
            <a:srgbClr val="88D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9238" name="椭圆 55"/>
          <p:cNvSpPr>
            <a:spLocks noChangeArrowheads="1"/>
          </p:cNvSpPr>
          <p:nvPr/>
        </p:nvSpPr>
        <p:spPr bwMode="auto">
          <a:xfrm>
            <a:off x="2809875" y="1204913"/>
            <a:ext cx="942975" cy="9398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pic>
        <p:nvPicPr>
          <p:cNvPr id="923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130175"/>
            <a:ext cx="89058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56"/>
          <p:cNvSpPr txBox="1">
            <a:spLocks noChangeArrowheads="1"/>
          </p:cNvSpPr>
          <p:nvPr/>
        </p:nvSpPr>
        <p:spPr bwMode="auto">
          <a:xfrm>
            <a:off x="257175" y="528638"/>
            <a:ext cx="1038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1.1</a:t>
            </a:r>
            <a:r>
              <a:rPr lang="zh-CN" altLang="en-US" sz="1200" b="1" i="1">
                <a:solidFill>
                  <a:schemeClr val="bg1"/>
                </a:solidFill>
                <a:latin typeface="方正兰亭黑_GBK" pitchFamily="2" charset="-122"/>
                <a:ea typeface="方正兰亭黑_GBK" pitchFamily="2" charset="-122"/>
              </a:rPr>
              <a:t>项目简介</a:t>
            </a:r>
          </a:p>
        </p:txBody>
      </p:sp>
      <p:sp>
        <p:nvSpPr>
          <p:cNvPr id="10243" name="矩形 72"/>
          <p:cNvSpPr>
            <a:spLocks noChangeArrowheads="1"/>
          </p:cNvSpPr>
          <p:nvPr/>
        </p:nvSpPr>
        <p:spPr bwMode="auto">
          <a:xfrm>
            <a:off x="1089025" y="1765300"/>
            <a:ext cx="79724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
        <p:nvSpPr>
          <p:cNvPr id="10244" name="矩形 73"/>
          <p:cNvSpPr>
            <a:spLocks noChangeArrowheads="1"/>
          </p:cNvSpPr>
          <p:nvPr/>
        </p:nvSpPr>
        <p:spPr bwMode="auto">
          <a:xfrm>
            <a:off x="1089025" y="1304925"/>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EF8B81"/>
                </a:solidFill>
                <a:latin typeface="方正兰亭黑_GBK" pitchFamily="2" charset="-122"/>
                <a:ea typeface="方正兰亭黑_GBK" pitchFamily="2" charset="-122"/>
              </a:rPr>
              <a:t>项目名称</a:t>
            </a:r>
          </a:p>
        </p:txBody>
      </p:sp>
      <p:sp>
        <p:nvSpPr>
          <p:cNvPr id="10245" name="矩形 74"/>
          <p:cNvSpPr>
            <a:spLocks noChangeArrowheads="1"/>
          </p:cNvSpPr>
          <p:nvPr/>
        </p:nvSpPr>
        <p:spPr bwMode="auto">
          <a:xfrm>
            <a:off x="1089025" y="2611438"/>
            <a:ext cx="7972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
        <p:nvSpPr>
          <p:cNvPr id="10246" name="矩形 75"/>
          <p:cNvSpPr>
            <a:spLocks noChangeArrowheads="1"/>
          </p:cNvSpPr>
          <p:nvPr/>
        </p:nvSpPr>
        <p:spPr bwMode="auto">
          <a:xfrm>
            <a:off x="1089025" y="3040063"/>
            <a:ext cx="7972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56"/>
          <p:cNvSpPr txBox="1">
            <a:spLocks noChangeArrowheads="1"/>
          </p:cNvSpPr>
          <p:nvPr/>
        </p:nvSpPr>
        <p:spPr bwMode="auto">
          <a:xfrm>
            <a:off x="219075" y="528638"/>
            <a:ext cx="1076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1.2 </a:t>
            </a:r>
            <a:r>
              <a:rPr lang="zh-CN" altLang="en-US" sz="1200" b="1" i="1">
                <a:solidFill>
                  <a:schemeClr val="bg1"/>
                </a:solidFill>
                <a:latin typeface="方正兰亭黑_GBK" pitchFamily="2" charset="-122"/>
                <a:ea typeface="方正兰亭黑_GBK" pitchFamily="2" charset="-122"/>
              </a:rPr>
              <a:t>项目亮点</a:t>
            </a:r>
          </a:p>
        </p:txBody>
      </p:sp>
      <p:sp>
        <p:nvSpPr>
          <p:cNvPr id="11267" name="椭圆 51"/>
          <p:cNvSpPr>
            <a:spLocks noChangeArrowheads="1"/>
          </p:cNvSpPr>
          <p:nvPr/>
        </p:nvSpPr>
        <p:spPr bwMode="auto">
          <a:xfrm>
            <a:off x="717550" y="1463675"/>
            <a:ext cx="1382713" cy="1382713"/>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68" name="椭圆 84"/>
          <p:cNvSpPr>
            <a:spLocks noChangeArrowheads="1"/>
          </p:cNvSpPr>
          <p:nvPr/>
        </p:nvSpPr>
        <p:spPr bwMode="auto">
          <a:xfrm>
            <a:off x="1651000" y="1397000"/>
            <a:ext cx="471488" cy="471488"/>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69" name="矩形 73"/>
          <p:cNvSpPr>
            <a:spLocks noChangeArrowheads="1"/>
          </p:cNvSpPr>
          <p:nvPr/>
        </p:nvSpPr>
        <p:spPr bwMode="auto">
          <a:xfrm>
            <a:off x="966788" y="1955800"/>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1</a:t>
            </a:r>
            <a:endParaRPr lang="zh-CN" altLang="en-US" sz="2000" b="1">
              <a:solidFill>
                <a:schemeClr val="bg1"/>
              </a:solidFill>
              <a:latin typeface="方正兰亭黑_GBK" pitchFamily="2" charset="-122"/>
              <a:ea typeface="方正兰亭黑_GBK" pitchFamily="2" charset="-122"/>
            </a:endParaRPr>
          </a:p>
        </p:txBody>
      </p:sp>
      <p:sp>
        <p:nvSpPr>
          <p:cNvPr id="11270" name="椭圆 51"/>
          <p:cNvSpPr>
            <a:spLocks noChangeArrowheads="1"/>
          </p:cNvSpPr>
          <p:nvPr/>
        </p:nvSpPr>
        <p:spPr bwMode="auto">
          <a:xfrm>
            <a:off x="2771775" y="1490663"/>
            <a:ext cx="1382713" cy="1382712"/>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1" name="椭圆 91"/>
          <p:cNvSpPr>
            <a:spLocks noChangeArrowheads="1"/>
          </p:cNvSpPr>
          <p:nvPr/>
        </p:nvSpPr>
        <p:spPr bwMode="auto">
          <a:xfrm>
            <a:off x="3706813" y="1311275"/>
            <a:ext cx="584200" cy="584200"/>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2" name="矩形 89"/>
          <p:cNvSpPr>
            <a:spLocks noChangeArrowheads="1"/>
          </p:cNvSpPr>
          <p:nvPr/>
        </p:nvSpPr>
        <p:spPr bwMode="auto">
          <a:xfrm>
            <a:off x="3036888" y="1982788"/>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2</a:t>
            </a:r>
            <a:endParaRPr lang="zh-CN" altLang="en-US" sz="2000" b="1">
              <a:solidFill>
                <a:schemeClr val="bg1"/>
              </a:solidFill>
              <a:latin typeface="方正兰亭黑_GBK" pitchFamily="2" charset="-122"/>
              <a:ea typeface="方正兰亭黑_GBK" pitchFamily="2" charset="-122"/>
            </a:endParaRPr>
          </a:p>
        </p:txBody>
      </p:sp>
      <p:sp>
        <p:nvSpPr>
          <p:cNvPr id="11273" name="椭圆 92"/>
          <p:cNvSpPr>
            <a:spLocks noChangeArrowheads="1"/>
          </p:cNvSpPr>
          <p:nvPr/>
        </p:nvSpPr>
        <p:spPr bwMode="auto">
          <a:xfrm flipH="1">
            <a:off x="465138" y="2466975"/>
            <a:ext cx="228600" cy="228600"/>
          </a:xfrm>
          <a:prstGeom prst="ellipse">
            <a:avLst/>
          </a:prstGeom>
          <a:solidFill>
            <a:srgbClr val="88D0E0">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4" name="椭圆 93"/>
          <p:cNvSpPr>
            <a:spLocks noChangeArrowheads="1"/>
          </p:cNvSpPr>
          <p:nvPr/>
        </p:nvSpPr>
        <p:spPr bwMode="auto">
          <a:xfrm flipH="1">
            <a:off x="2682875" y="1060450"/>
            <a:ext cx="307975" cy="306388"/>
          </a:xfrm>
          <a:prstGeom prst="ellipse">
            <a:avLst/>
          </a:prstGeom>
          <a:solidFill>
            <a:srgbClr val="FCDD65">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5" name="椭圆 51"/>
          <p:cNvSpPr>
            <a:spLocks noChangeArrowheads="1"/>
          </p:cNvSpPr>
          <p:nvPr/>
        </p:nvSpPr>
        <p:spPr bwMode="auto">
          <a:xfrm>
            <a:off x="4938713" y="1490663"/>
            <a:ext cx="1382712" cy="1382712"/>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6" name="椭圆 95"/>
          <p:cNvSpPr>
            <a:spLocks noChangeArrowheads="1"/>
          </p:cNvSpPr>
          <p:nvPr/>
        </p:nvSpPr>
        <p:spPr bwMode="auto">
          <a:xfrm>
            <a:off x="5873750" y="1311275"/>
            <a:ext cx="447675" cy="447675"/>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7" name="矩形 96"/>
          <p:cNvSpPr>
            <a:spLocks noChangeArrowheads="1"/>
          </p:cNvSpPr>
          <p:nvPr/>
        </p:nvSpPr>
        <p:spPr bwMode="auto">
          <a:xfrm>
            <a:off x="5180013" y="1984375"/>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3</a:t>
            </a:r>
            <a:endParaRPr lang="zh-CN" altLang="en-US" sz="2000" b="1">
              <a:solidFill>
                <a:schemeClr val="bg1"/>
              </a:solidFill>
              <a:latin typeface="方正兰亭黑_GBK" pitchFamily="2" charset="-122"/>
              <a:ea typeface="方正兰亭黑_GBK" pitchFamily="2" charset="-122"/>
            </a:endParaRPr>
          </a:p>
        </p:txBody>
      </p:sp>
      <p:sp>
        <p:nvSpPr>
          <p:cNvPr id="11278" name="椭圆 97"/>
          <p:cNvSpPr>
            <a:spLocks noChangeArrowheads="1"/>
          </p:cNvSpPr>
          <p:nvPr/>
        </p:nvSpPr>
        <p:spPr bwMode="auto">
          <a:xfrm flipH="1">
            <a:off x="4649788" y="1743075"/>
            <a:ext cx="239712" cy="239713"/>
          </a:xfrm>
          <a:prstGeom prst="ellipse">
            <a:avLst/>
          </a:prstGeom>
          <a:solidFill>
            <a:srgbClr val="F28A5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79" name="椭圆 51"/>
          <p:cNvSpPr>
            <a:spLocks noChangeArrowheads="1"/>
          </p:cNvSpPr>
          <p:nvPr/>
        </p:nvSpPr>
        <p:spPr bwMode="auto">
          <a:xfrm>
            <a:off x="7127875" y="1492250"/>
            <a:ext cx="1381125" cy="1382713"/>
          </a:xfrm>
          <a:prstGeom prst="ellipse">
            <a:avLst/>
          </a:prstGeom>
          <a:solidFill>
            <a:srgbClr val="EF8B81">
              <a:alpha val="8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80" name="椭圆 99"/>
          <p:cNvSpPr>
            <a:spLocks noChangeArrowheads="1"/>
          </p:cNvSpPr>
          <p:nvPr/>
        </p:nvSpPr>
        <p:spPr bwMode="auto">
          <a:xfrm>
            <a:off x="8037513" y="1311275"/>
            <a:ext cx="558800" cy="55721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81" name="矩形 100"/>
          <p:cNvSpPr>
            <a:spLocks noChangeArrowheads="1"/>
          </p:cNvSpPr>
          <p:nvPr/>
        </p:nvSpPr>
        <p:spPr bwMode="auto">
          <a:xfrm>
            <a:off x="7389813" y="1982788"/>
            <a:ext cx="858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chemeClr val="bg1"/>
                </a:solidFill>
                <a:latin typeface="方正兰亭黑_GBK" pitchFamily="2" charset="-122"/>
                <a:ea typeface="方正兰亭黑_GBK" pitchFamily="2" charset="-122"/>
              </a:rPr>
              <a:t>亮点</a:t>
            </a:r>
            <a:r>
              <a:rPr lang="en-US" altLang="zh-CN" sz="2000" b="1">
                <a:solidFill>
                  <a:schemeClr val="bg1"/>
                </a:solidFill>
                <a:latin typeface="方正兰亭黑_GBK" pitchFamily="2" charset="-122"/>
                <a:ea typeface="方正兰亭黑_GBK" pitchFamily="2" charset="-122"/>
              </a:rPr>
              <a:t>4</a:t>
            </a:r>
            <a:endParaRPr lang="zh-CN" altLang="en-US" sz="2000" b="1">
              <a:solidFill>
                <a:schemeClr val="bg1"/>
              </a:solidFill>
              <a:latin typeface="方正兰亭黑_GBK" pitchFamily="2" charset="-122"/>
              <a:ea typeface="方正兰亭黑_GBK" pitchFamily="2" charset="-122"/>
            </a:endParaRPr>
          </a:p>
        </p:txBody>
      </p:sp>
      <p:sp>
        <p:nvSpPr>
          <p:cNvPr id="11282" name="椭圆 101"/>
          <p:cNvSpPr>
            <a:spLocks noChangeArrowheads="1"/>
          </p:cNvSpPr>
          <p:nvPr/>
        </p:nvSpPr>
        <p:spPr bwMode="auto">
          <a:xfrm flipH="1">
            <a:off x="6940550" y="989013"/>
            <a:ext cx="449263" cy="449262"/>
          </a:xfrm>
          <a:prstGeom prst="ellipse">
            <a:avLst/>
          </a:prstGeom>
          <a:solidFill>
            <a:srgbClr val="88D0E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1283" name="矩形 102"/>
          <p:cNvSpPr>
            <a:spLocks noChangeArrowheads="1"/>
          </p:cNvSpPr>
          <p:nvPr/>
        </p:nvSpPr>
        <p:spPr bwMode="auto">
          <a:xfrm>
            <a:off x="579438"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4" name="矩形 103"/>
          <p:cNvSpPr>
            <a:spLocks noChangeArrowheads="1"/>
          </p:cNvSpPr>
          <p:nvPr/>
        </p:nvSpPr>
        <p:spPr bwMode="auto">
          <a:xfrm>
            <a:off x="2682875"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5" name="矩形 104"/>
          <p:cNvSpPr>
            <a:spLocks noChangeArrowheads="1"/>
          </p:cNvSpPr>
          <p:nvPr/>
        </p:nvSpPr>
        <p:spPr bwMode="auto">
          <a:xfrm>
            <a:off x="4889500" y="3108325"/>
            <a:ext cx="1817688"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6" name="矩形 105"/>
          <p:cNvSpPr>
            <a:spLocks noChangeArrowheads="1"/>
          </p:cNvSpPr>
          <p:nvPr/>
        </p:nvSpPr>
        <p:spPr bwMode="auto">
          <a:xfrm>
            <a:off x="7038975" y="3108325"/>
            <a:ext cx="18161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a:t>
            </a:r>
            <a:endParaRPr lang="en-US" altLang="zh-CN" sz="900">
              <a:solidFill>
                <a:srgbClr val="595959"/>
              </a:solidFill>
              <a:latin typeface="Arial" pitchFamily="34" charset="0"/>
              <a:cs typeface="Arial" pitchFamily="34" charset="0"/>
            </a:endParaRPr>
          </a:p>
        </p:txBody>
      </p:sp>
      <p:sp>
        <p:nvSpPr>
          <p:cNvPr id="11287" name="矩形 106"/>
          <p:cNvSpPr>
            <a:spLocks noChangeArrowheads="1"/>
          </p:cNvSpPr>
          <p:nvPr/>
        </p:nvSpPr>
        <p:spPr bwMode="auto">
          <a:xfrm>
            <a:off x="847725" y="2873375"/>
            <a:ext cx="10779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
        <p:nvSpPr>
          <p:cNvPr id="11288" name="矩形 107"/>
          <p:cNvSpPr>
            <a:spLocks noChangeArrowheads="1"/>
          </p:cNvSpPr>
          <p:nvPr/>
        </p:nvSpPr>
        <p:spPr bwMode="auto">
          <a:xfrm>
            <a:off x="2898775" y="2884488"/>
            <a:ext cx="10779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
        <p:nvSpPr>
          <p:cNvPr id="11289" name="矩形 108"/>
          <p:cNvSpPr>
            <a:spLocks noChangeArrowheads="1"/>
          </p:cNvSpPr>
          <p:nvPr/>
        </p:nvSpPr>
        <p:spPr bwMode="auto">
          <a:xfrm>
            <a:off x="5091113" y="2886075"/>
            <a:ext cx="10779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
        <p:nvSpPr>
          <p:cNvPr id="11290" name="矩形 109"/>
          <p:cNvSpPr>
            <a:spLocks noChangeArrowheads="1"/>
          </p:cNvSpPr>
          <p:nvPr/>
        </p:nvSpPr>
        <p:spPr bwMode="auto">
          <a:xfrm>
            <a:off x="7239000" y="2886075"/>
            <a:ext cx="1077913"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b="1">
                <a:solidFill>
                  <a:srgbClr val="404040"/>
                </a:solidFill>
                <a:latin typeface="方正兰亭黑_GBK" pitchFamily="2" charset="-122"/>
                <a:ea typeface="方正兰亭黑_GBK" pitchFamily="2" charset="-122"/>
              </a:rPr>
              <a:t>Lorem ipsum </a:t>
            </a:r>
            <a:endParaRPr lang="zh-CN" altLang="en-US" sz="1600" b="1">
              <a:solidFill>
                <a:srgbClr val="404040"/>
              </a:solidFill>
              <a:latin typeface="方正兰亭黑_GBK" pitchFamily="2" charset="-122"/>
              <a:ea typeface="方正兰亭黑_GBK" pitchFamily="2" charset="-122"/>
            </a:endParaRPr>
          </a:p>
        </p:txBody>
      </p:sp>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56"/>
          <p:cNvSpPr txBox="1">
            <a:spLocks noChangeArrowheads="1"/>
          </p:cNvSpPr>
          <p:nvPr/>
        </p:nvSpPr>
        <p:spPr bwMode="auto">
          <a:xfrm>
            <a:off x="219075" y="528638"/>
            <a:ext cx="1076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1.3 </a:t>
            </a:r>
            <a:r>
              <a:rPr lang="zh-CN" altLang="en-US" sz="1200" b="1" i="1">
                <a:solidFill>
                  <a:schemeClr val="bg1"/>
                </a:solidFill>
                <a:latin typeface="方正兰亭黑_GBK" pitchFamily="2" charset="-122"/>
                <a:ea typeface="方正兰亭黑_GBK" pitchFamily="2" charset="-122"/>
              </a:rPr>
              <a:t>项目愿景</a:t>
            </a:r>
          </a:p>
        </p:txBody>
      </p:sp>
      <p:sp>
        <p:nvSpPr>
          <p:cNvPr id="12291" name="矩形 33"/>
          <p:cNvSpPr>
            <a:spLocks noChangeArrowheads="1"/>
          </p:cNvSpPr>
          <p:nvPr/>
        </p:nvSpPr>
        <p:spPr bwMode="auto">
          <a:xfrm>
            <a:off x="890588" y="2717800"/>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2292" name="矩形 35"/>
          <p:cNvSpPr>
            <a:spLocks noChangeArrowheads="1"/>
          </p:cNvSpPr>
          <p:nvPr/>
        </p:nvSpPr>
        <p:spPr bwMode="auto">
          <a:xfrm>
            <a:off x="890588" y="3502025"/>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2293" name="矩形 36"/>
          <p:cNvSpPr>
            <a:spLocks noChangeArrowheads="1"/>
          </p:cNvSpPr>
          <p:nvPr/>
        </p:nvSpPr>
        <p:spPr bwMode="auto">
          <a:xfrm>
            <a:off x="890588" y="4252913"/>
            <a:ext cx="797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2294" name="矩形 7"/>
          <p:cNvSpPr>
            <a:spLocks noChangeArrowheads="1"/>
          </p:cNvSpPr>
          <p:nvPr/>
        </p:nvSpPr>
        <p:spPr bwMode="auto">
          <a:xfrm>
            <a:off x="890588" y="2460625"/>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200" b="1" i="1">
                <a:solidFill>
                  <a:srgbClr val="595959"/>
                </a:solidFill>
                <a:latin typeface="方正兰亭黑_GBK" pitchFamily="2" charset="-122"/>
                <a:ea typeface="方正兰亭黑_GBK" pitchFamily="2" charset="-122"/>
              </a:rPr>
              <a:t>愿景</a:t>
            </a:r>
            <a:r>
              <a:rPr lang="en-US" altLang="zh-CN" sz="1200" b="1" i="1">
                <a:solidFill>
                  <a:srgbClr val="595959"/>
                </a:solidFill>
                <a:latin typeface="方正兰亭黑_GBK" pitchFamily="2" charset="-122"/>
                <a:ea typeface="方正兰亭黑_GBK" pitchFamily="2" charset="-122"/>
              </a:rPr>
              <a:t>1</a:t>
            </a:r>
            <a:endParaRPr lang="zh-CN" altLang="en-US" sz="1200" b="1" i="1">
              <a:solidFill>
                <a:srgbClr val="595959"/>
              </a:solidFill>
              <a:latin typeface="方正兰亭黑_GBK" pitchFamily="2" charset="-122"/>
              <a:ea typeface="方正兰亭黑_GBK" pitchFamily="2" charset="-122"/>
            </a:endParaRPr>
          </a:p>
        </p:txBody>
      </p:sp>
      <p:sp>
        <p:nvSpPr>
          <p:cNvPr id="12295" name="矩形 38"/>
          <p:cNvSpPr>
            <a:spLocks noChangeArrowheads="1"/>
          </p:cNvSpPr>
          <p:nvPr/>
        </p:nvSpPr>
        <p:spPr bwMode="auto">
          <a:xfrm>
            <a:off x="890588" y="3244850"/>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200" b="1" i="1">
                <a:solidFill>
                  <a:srgbClr val="595959"/>
                </a:solidFill>
                <a:latin typeface="方正兰亭黑_GBK" pitchFamily="2" charset="-122"/>
                <a:ea typeface="方正兰亭黑_GBK" pitchFamily="2" charset="-122"/>
              </a:rPr>
              <a:t>愿景</a:t>
            </a:r>
            <a:r>
              <a:rPr lang="en-US" altLang="zh-CN" sz="1200" b="1" i="1">
                <a:solidFill>
                  <a:srgbClr val="595959"/>
                </a:solidFill>
                <a:latin typeface="方正兰亭黑_GBK" pitchFamily="2" charset="-122"/>
                <a:ea typeface="方正兰亭黑_GBK" pitchFamily="2" charset="-122"/>
              </a:rPr>
              <a:t>2</a:t>
            </a:r>
            <a:endParaRPr lang="zh-CN" altLang="en-US" sz="1200" b="1" i="1">
              <a:solidFill>
                <a:srgbClr val="595959"/>
              </a:solidFill>
              <a:latin typeface="方正兰亭黑_GBK" pitchFamily="2" charset="-122"/>
              <a:ea typeface="方正兰亭黑_GBK" pitchFamily="2" charset="-122"/>
            </a:endParaRPr>
          </a:p>
        </p:txBody>
      </p:sp>
      <p:sp>
        <p:nvSpPr>
          <p:cNvPr id="12296" name="矩形 39"/>
          <p:cNvSpPr>
            <a:spLocks noChangeArrowheads="1"/>
          </p:cNvSpPr>
          <p:nvPr/>
        </p:nvSpPr>
        <p:spPr bwMode="auto">
          <a:xfrm>
            <a:off x="890588" y="3994150"/>
            <a:ext cx="5857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200" b="1" i="1">
                <a:solidFill>
                  <a:srgbClr val="595959"/>
                </a:solidFill>
                <a:latin typeface="方正兰亭黑_GBK" pitchFamily="2" charset="-122"/>
                <a:ea typeface="方正兰亭黑_GBK" pitchFamily="2" charset="-122"/>
              </a:rPr>
              <a:t>愿景</a:t>
            </a:r>
            <a:r>
              <a:rPr lang="en-US" altLang="zh-CN" sz="1200" b="1" i="1">
                <a:solidFill>
                  <a:srgbClr val="595959"/>
                </a:solidFill>
                <a:latin typeface="方正兰亭黑_GBK" pitchFamily="2" charset="-122"/>
                <a:ea typeface="方正兰亭黑_GBK" pitchFamily="2" charset="-122"/>
              </a:rPr>
              <a:t>3</a:t>
            </a:r>
            <a:endParaRPr lang="zh-CN" altLang="en-US" sz="1200" b="1" i="1">
              <a:solidFill>
                <a:srgbClr val="595959"/>
              </a:solidFill>
              <a:latin typeface="方正兰亭黑_GBK" pitchFamily="2" charset="-122"/>
              <a:ea typeface="方正兰亭黑_GBK" pitchFamily="2" charset="-122"/>
            </a:endParaRPr>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56"/>
          <p:cNvSpPr txBox="1">
            <a:spLocks noChangeArrowheads="1"/>
          </p:cNvSpPr>
          <p:nvPr/>
        </p:nvSpPr>
        <p:spPr bwMode="auto">
          <a:xfrm>
            <a:off x="228600" y="528638"/>
            <a:ext cx="10779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1.4 </a:t>
            </a:r>
            <a:r>
              <a:rPr lang="zh-CN" altLang="en-US" sz="1200" b="1" i="1">
                <a:solidFill>
                  <a:schemeClr val="bg1"/>
                </a:solidFill>
                <a:latin typeface="方正兰亭黑_GBK" pitchFamily="2" charset="-122"/>
                <a:ea typeface="方正兰亭黑_GBK" pitchFamily="2" charset="-122"/>
              </a:rPr>
              <a:t>公司介绍</a:t>
            </a:r>
          </a:p>
        </p:txBody>
      </p:sp>
      <p:sp>
        <p:nvSpPr>
          <p:cNvPr id="13315" name="矩形 43"/>
          <p:cNvSpPr>
            <a:spLocks noChangeArrowheads="1"/>
          </p:cNvSpPr>
          <p:nvPr/>
        </p:nvSpPr>
        <p:spPr bwMode="auto">
          <a:xfrm>
            <a:off x="357188" y="1787525"/>
            <a:ext cx="4451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a:t>
            </a:r>
          </a:p>
        </p:txBody>
      </p:sp>
      <p:sp>
        <p:nvSpPr>
          <p:cNvPr id="13316" name="矩形 44"/>
          <p:cNvSpPr>
            <a:spLocks noChangeArrowheads="1"/>
          </p:cNvSpPr>
          <p:nvPr/>
        </p:nvSpPr>
        <p:spPr bwMode="auto">
          <a:xfrm>
            <a:off x="357188" y="1387475"/>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EF8B81"/>
                </a:solidFill>
                <a:latin typeface="方正兰亭黑_GBK" pitchFamily="2" charset="-122"/>
                <a:ea typeface="方正兰亭黑_GBK" pitchFamily="2" charset="-122"/>
              </a:rPr>
              <a:t>公司名称</a:t>
            </a: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
          <p:cNvSpPr txBox="1">
            <a:spLocks noChangeArrowheads="1"/>
          </p:cNvSpPr>
          <p:nvPr/>
        </p:nvSpPr>
        <p:spPr bwMode="auto">
          <a:xfrm>
            <a:off x="228600" y="528638"/>
            <a:ext cx="10795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1.5 </a:t>
            </a:r>
            <a:r>
              <a:rPr lang="zh-CN" altLang="en-US" sz="1200" b="1" i="1">
                <a:solidFill>
                  <a:schemeClr val="bg1"/>
                </a:solidFill>
                <a:latin typeface="方正兰亭黑_GBK" pitchFamily="2" charset="-122"/>
                <a:ea typeface="方正兰亭黑_GBK" pitchFamily="2" charset="-122"/>
              </a:rPr>
              <a:t>团队介绍</a:t>
            </a:r>
          </a:p>
        </p:txBody>
      </p:sp>
      <p:pic>
        <p:nvPicPr>
          <p:cNvPr id="14339"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275" y="1298575"/>
            <a:ext cx="1547813"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0788" y="1298575"/>
            <a:ext cx="154940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0475" y="1298575"/>
            <a:ext cx="1554163"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矩形 5"/>
          <p:cNvSpPr>
            <a:spLocks noChangeArrowheads="1"/>
          </p:cNvSpPr>
          <p:nvPr/>
        </p:nvSpPr>
        <p:spPr bwMode="auto">
          <a:xfrm>
            <a:off x="1177925" y="3267075"/>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4343" name="矩形 6"/>
          <p:cNvSpPr>
            <a:spLocks noChangeArrowheads="1"/>
          </p:cNvSpPr>
          <p:nvPr/>
        </p:nvSpPr>
        <p:spPr bwMode="auto">
          <a:xfrm>
            <a:off x="3711575" y="3255963"/>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4344" name="矩形 7"/>
          <p:cNvSpPr>
            <a:spLocks noChangeArrowheads="1"/>
          </p:cNvSpPr>
          <p:nvPr/>
        </p:nvSpPr>
        <p:spPr bwMode="auto">
          <a:xfrm>
            <a:off x="6342063" y="3267075"/>
            <a:ext cx="18097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rgbClr val="595959"/>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14345" name="矩形 8"/>
          <p:cNvSpPr>
            <a:spLocks noChangeArrowheads="1"/>
          </p:cNvSpPr>
          <p:nvPr/>
        </p:nvSpPr>
        <p:spPr bwMode="auto">
          <a:xfrm>
            <a:off x="1438275" y="2936875"/>
            <a:ext cx="1289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Your name</a:t>
            </a:r>
            <a:endParaRPr lang="zh-CN" altLang="en-US" sz="1600" b="1">
              <a:solidFill>
                <a:srgbClr val="EF8B81"/>
              </a:solidFill>
              <a:latin typeface="方正兰亭黑_GBK" pitchFamily="2" charset="-122"/>
              <a:ea typeface="方正兰亭黑_GBK" pitchFamily="2" charset="-122"/>
            </a:endParaRPr>
          </a:p>
        </p:txBody>
      </p:sp>
      <p:sp>
        <p:nvSpPr>
          <p:cNvPr id="14346" name="矩形 9"/>
          <p:cNvSpPr>
            <a:spLocks noChangeArrowheads="1"/>
          </p:cNvSpPr>
          <p:nvPr/>
        </p:nvSpPr>
        <p:spPr bwMode="auto">
          <a:xfrm>
            <a:off x="3890963" y="2925763"/>
            <a:ext cx="1289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Your name</a:t>
            </a:r>
            <a:endParaRPr lang="zh-CN" altLang="en-US" sz="1600" b="1">
              <a:solidFill>
                <a:srgbClr val="EF8B81"/>
              </a:solidFill>
              <a:latin typeface="方正兰亭黑_GBK" pitchFamily="2" charset="-122"/>
              <a:ea typeface="方正兰亭黑_GBK" pitchFamily="2" charset="-122"/>
            </a:endParaRPr>
          </a:p>
        </p:txBody>
      </p:sp>
      <p:sp>
        <p:nvSpPr>
          <p:cNvPr id="14347" name="矩形 10"/>
          <p:cNvSpPr>
            <a:spLocks noChangeArrowheads="1"/>
          </p:cNvSpPr>
          <p:nvPr/>
        </p:nvSpPr>
        <p:spPr bwMode="auto">
          <a:xfrm>
            <a:off x="6473825" y="2936875"/>
            <a:ext cx="1289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Your name</a:t>
            </a:r>
            <a:endParaRPr lang="zh-CN" altLang="en-US" sz="1600" b="1">
              <a:solidFill>
                <a:srgbClr val="EF8B81"/>
              </a:solidFill>
              <a:latin typeface="方正兰亭黑_GBK" pitchFamily="2" charset="-122"/>
              <a:ea typeface="方正兰亭黑_GBK" pitchFamily="2" charset="-122"/>
            </a:endParaRPr>
          </a:p>
        </p:txBody>
      </p:sp>
      <p:sp>
        <p:nvSpPr>
          <p:cNvPr id="14348" name="椭圆 11"/>
          <p:cNvSpPr>
            <a:spLocks noChangeArrowheads="1"/>
          </p:cNvSpPr>
          <p:nvPr/>
        </p:nvSpPr>
        <p:spPr bwMode="auto">
          <a:xfrm>
            <a:off x="1258888" y="1257300"/>
            <a:ext cx="471487" cy="469900"/>
          </a:xfrm>
          <a:prstGeom prst="ellipse">
            <a:avLst/>
          </a:prstGeom>
          <a:solidFill>
            <a:srgbClr val="FFEFCB">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49" name="椭圆 12"/>
          <p:cNvSpPr>
            <a:spLocks noChangeArrowheads="1"/>
          </p:cNvSpPr>
          <p:nvPr/>
        </p:nvSpPr>
        <p:spPr bwMode="auto">
          <a:xfrm>
            <a:off x="3706813" y="1311275"/>
            <a:ext cx="584200" cy="584200"/>
          </a:xfrm>
          <a:prstGeom prst="ellipse">
            <a:avLst/>
          </a:prstGeom>
          <a:solidFill>
            <a:srgbClr val="FFEFCB">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0" name="椭圆 13"/>
          <p:cNvSpPr>
            <a:spLocks noChangeArrowheads="1"/>
          </p:cNvSpPr>
          <p:nvPr/>
        </p:nvSpPr>
        <p:spPr bwMode="auto">
          <a:xfrm flipH="1">
            <a:off x="2682875" y="1060450"/>
            <a:ext cx="307975" cy="306388"/>
          </a:xfrm>
          <a:prstGeom prst="ellipse">
            <a:avLst/>
          </a:prstGeom>
          <a:solidFill>
            <a:srgbClr val="FCDD65">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1" name="椭圆 14"/>
          <p:cNvSpPr>
            <a:spLocks noChangeArrowheads="1"/>
          </p:cNvSpPr>
          <p:nvPr/>
        </p:nvSpPr>
        <p:spPr bwMode="auto">
          <a:xfrm>
            <a:off x="5873750" y="1311275"/>
            <a:ext cx="447675" cy="447675"/>
          </a:xfrm>
          <a:prstGeom prst="ellipse">
            <a:avLst/>
          </a:prstGeom>
          <a:solidFill>
            <a:srgbClr val="E85E61">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2" name="椭圆 15"/>
          <p:cNvSpPr>
            <a:spLocks noChangeArrowheads="1"/>
          </p:cNvSpPr>
          <p:nvPr/>
        </p:nvSpPr>
        <p:spPr bwMode="auto">
          <a:xfrm flipH="1">
            <a:off x="4960938" y="1139825"/>
            <a:ext cx="239712" cy="239713"/>
          </a:xfrm>
          <a:prstGeom prst="ellipse">
            <a:avLst/>
          </a:prstGeom>
          <a:solidFill>
            <a:srgbClr val="F28A5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3" name="椭圆 16"/>
          <p:cNvSpPr>
            <a:spLocks noChangeArrowheads="1"/>
          </p:cNvSpPr>
          <p:nvPr/>
        </p:nvSpPr>
        <p:spPr bwMode="auto">
          <a:xfrm>
            <a:off x="8037513" y="1311275"/>
            <a:ext cx="558800" cy="557213"/>
          </a:xfrm>
          <a:prstGeom prst="ellipse">
            <a:avLst/>
          </a:prstGeom>
          <a:solidFill>
            <a:srgbClr val="CCFFCC">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4" name="椭圆 17"/>
          <p:cNvSpPr>
            <a:spLocks noChangeArrowheads="1"/>
          </p:cNvSpPr>
          <p:nvPr/>
        </p:nvSpPr>
        <p:spPr bwMode="auto">
          <a:xfrm flipH="1">
            <a:off x="6940550" y="989013"/>
            <a:ext cx="449263" cy="449262"/>
          </a:xfrm>
          <a:prstGeom prst="ellipse">
            <a:avLst/>
          </a:prstGeom>
          <a:solidFill>
            <a:srgbClr val="88D0E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
        <p:nvSpPr>
          <p:cNvPr id="14355" name="椭圆 18"/>
          <p:cNvSpPr>
            <a:spLocks noChangeArrowheads="1"/>
          </p:cNvSpPr>
          <p:nvPr/>
        </p:nvSpPr>
        <p:spPr bwMode="auto">
          <a:xfrm flipH="1">
            <a:off x="860425" y="2311400"/>
            <a:ext cx="303213" cy="303213"/>
          </a:xfrm>
          <a:prstGeom prst="ellipse">
            <a:avLst/>
          </a:prstGeom>
          <a:solidFill>
            <a:srgbClr val="E85E61">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400" eaLnBrk="1" hangingPunct="1"/>
            <a:endParaRPr lang="zh-CN" altLang="zh-CN" sz="1800">
              <a:solidFill>
                <a:srgbClr val="FFFFFF"/>
              </a:solidFill>
              <a:latin typeface="宋体" pitchFamily="2" charset="-122"/>
              <a:sym typeface="宋体" pitchFamily="2" charset="-122"/>
            </a:endParaRP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p:cNvSpPr txBox="1">
            <a:spLocks noChangeArrowheads="1"/>
          </p:cNvSpPr>
          <p:nvPr/>
        </p:nvSpPr>
        <p:spPr bwMode="auto">
          <a:xfrm>
            <a:off x="228600" y="528638"/>
            <a:ext cx="10779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2.1 </a:t>
            </a:r>
            <a:r>
              <a:rPr lang="zh-CN" altLang="en-US" sz="1200" b="1" i="1">
                <a:solidFill>
                  <a:schemeClr val="bg1"/>
                </a:solidFill>
                <a:latin typeface="方正兰亭黑_GBK" pitchFamily="2" charset="-122"/>
                <a:ea typeface="方正兰亭黑_GBK" pitchFamily="2" charset="-122"/>
              </a:rPr>
              <a:t>项目计划</a:t>
            </a:r>
          </a:p>
        </p:txBody>
      </p:sp>
      <p:cxnSp>
        <p:nvCxnSpPr>
          <p:cNvPr id="15363" name="直接连接符 30"/>
          <p:cNvCxnSpPr>
            <a:cxnSpLocks noChangeShapeType="1"/>
          </p:cNvCxnSpPr>
          <p:nvPr/>
        </p:nvCxnSpPr>
        <p:spPr bwMode="auto">
          <a:xfrm>
            <a:off x="1589088" y="2695575"/>
            <a:ext cx="0" cy="92075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4" name="直接连接符 31"/>
          <p:cNvCxnSpPr>
            <a:cxnSpLocks noChangeShapeType="1"/>
          </p:cNvCxnSpPr>
          <p:nvPr/>
        </p:nvCxnSpPr>
        <p:spPr bwMode="auto">
          <a:xfrm>
            <a:off x="3063875" y="1911350"/>
            <a:ext cx="0" cy="82550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5" name="直接连接符 32"/>
          <p:cNvCxnSpPr>
            <a:cxnSpLocks noChangeShapeType="1"/>
          </p:cNvCxnSpPr>
          <p:nvPr/>
        </p:nvCxnSpPr>
        <p:spPr bwMode="auto">
          <a:xfrm flipH="1">
            <a:off x="4527550" y="2695575"/>
            <a:ext cx="0" cy="849313"/>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6" name="直接连接符 33"/>
          <p:cNvCxnSpPr>
            <a:cxnSpLocks noChangeShapeType="1"/>
          </p:cNvCxnSpPr>
          <p:nvPr/>
        </p:nvCxnSpPr>
        <p:spPr bwMode="auto">
          <a:xfrm>
            <a:off x="5997575" y="1873250"/>
            <a:ext cx="0" cy="82550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cxnSp>
        <p:nvCxnSpPr>
          <p:cNvPr id="15367" name="直接连接符 34"/>
          <p:cNvCxnSpPr>
            <a:cxnSpLocks noChangeShapeType="1"/>
          </p:cNvCxnSpPr>
          <p:nvPr/>
        </p:nvCxnSpPr>
        <p:spPr bwMode="auto">
          <a:xfrm>
            <a:off x="7496175" y="2695575"/>
            <a:ext cx="0" cy="849313"/>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sp>
        <p:nvSpPr>
          <p:cNvPr id="15368" name="TextBox 46"/>
          <p:cNvSpPr txBox="1">
            <a:spLocks noChangeArrowheads="1"/>
          </p:cNvSpPr>
          <p:nvPr/>
        </p:nvSpPr>
        <p:spPr bwMode="auto">
          <a:xfrm>
            <a:off x="769938" y="3690938"/>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69" name="TextBox 46"/>
          <p:cNvSpPr txBox="1">
            <a:spLocks noChangeArrowheads="1"/>
          </p:cNvSpPr>
          <p:nvPr/>
        </p:nvSpPr>
        <p:spPr bwMode="auto">
          <a:xfrm>
            <a:off x="3717925" y="37036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0" name="TextBox 46"/>
          <p:cNvSpPr txBox="1">
            <a:spLocks noChangeArrowheads="1"/>
          </p:cNvSpPr>
          <p:nvPr/>
        </p:nvSpPr>
        <p:spPr bwMode="auto">
          <a:xfrm>
            <a:off x="6664325" y="36909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1" name="TextBox 46"/>
          <p:cNvSpPr txBox="1">
            <a:spLocks noChangeArrowheads="1"/>
          </p:cNvSpPr>
          <p:nvPr/>
        </p:nvSpPr>
        <p:spPr bwMode="auto">
          <a:xfrm>
            <a:off x="2284413" y="744538"/>
            <a:ext cx="17573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2" name="TextBox 46"/>
          <p:cNvSpPr txBox="1">
            <a:spLocks noChangeArrowheads="1"/>
          </p:cNvSpPr>
          <p:nvPr/>
        </p:nvSpPr>
        <p:spPr bwMode="auto">
          <a:xfrm>
            <a:off x="5140325" y="744538"/>
            <a:ext cx="1757363"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900">
                <a:solidFill>
                  <a:srgbClr val="595959"/>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5373" name="矩形 40"/>
          <p:cNvSpPr>
            <a:spLocks noChangeArrowheads="1"/>
          </p:cNvSpPr>
          <p:nvPr/>
        </p:nvSpPr>
        <p:spPr bwMode="auto">
          <a:xfrm>
            <a:off x="1252538" y="1947863"/>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2015</a:t>
            </a:r>
            <a:endParaRPr lang="zh-CN" altLang="en-US" sz="1600" b="1">
              <a:solidFill>
                <a:srgbClr val="EF8B81"/>
              </a:solidFill>
              <a:latin typeface="方正兰亭黑_GBK" pitchFamily="2" charset="-122"/>
              <a:ea typeface="方正兰亭黑_GBK" pitchFamily="2" charset="-122"/>
            </a:endParaRPr>
          </a:p>
        </p:txBody>
      </p:sp>
      <p:sp>
        <p:nvSpPr>
          <p:cNvPr id="15374" name="矩形 41"/>
          <p:cNvSpPr>
            <a:spLocks noChangeArrowheads="1"/>
          </p:cNvSpPr>
          <p:nvPr/>
        </p:nvSpPr>
        <p:spPr bwMode="auto">
          <a:xfrm>
            <a:off x="2679700" y="2846388"/>
            <a:ext cx="6873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2016</a:t>
            </a:r>
            <a:endParaRPr lang="zh-CN" altLang="en-US" sz="1600" b="1">
              <a:solidFill>
                <a:srgbClr val="EF8B81"/>
              </a:solidFill>
              <a:latin typeface="方正兰亭黑_GBK" pitchFamily="2" charset="-122"/>
              <a:ea typeface="方正兰亭黑_GBK" pitchFamily="2" charset="-122"/>
            </a:endParaRPr>
          </a:p>
        </p:txBody>
      </p:sp>
      <p:sp>
        <p:nvSpPr>
          <p:cNvPr id="15375" name="矩形 42"/>
          <p:cNvSpPr>
            <a:spLocks noChangeArrowheads="1"/>
          </p:cNvSpPr>
          <p:nvPr/>
        </p:nvSpPr>
        <p:spPr bwMode="auto">
          <a:xfrm>
            <a:off x="4192588" y="1946275"/>
            <a:ext cx="685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2017</a:t>
            </a:r>
            <a:endParaRPr lang="zh-CN" altLang="en-US" sz="1600" b="1">
              <a:solidFill>
                <a:srgbClr val="EF8B81"/>
              </a:solidFill>
              <a:latin typeface="方正兰亭黑_GBK" pitchFamily="2" charset="-122"/>
              <a:ea typeface="方正兰亭黑_GBK" pitchFamily="2" charset="-122"/>
            </a:endParaRPr>
          </a:p>
        </p:txBody>
      </p:sp>
      <p:sp>
        <p:nvSpPr>
          <p:cNvPr id="15376" name="矩形 43"/>
          <p:cNvSpPr>
            <a:spLocks noChangeArrowheads="1"/>
          </p:cNvSpPr>
          <p:nvPr/>
        </p:nvSpPr>
        <p:spPr bwMode="auto">
          <a:xfrm>
            <a:off x="5654675" y="2817813"/>
            <a:ext cx="6873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2018</a:t>
            </a:r>
            <a:endParaRPr lang="zh-CN" altLang="en-US" sz="1600" b="1">
              <a:solidFill>
                <a:srgbClr val="EF8B81"/>
              </a:solidFill>
              <a:latin typeface="方正兰亭黑_GBK" pitchFamily="2" charset="-122"/>
              <a:ea typeface="方正兰亭黑_GBK" pitchFamily="2" charset="-122"/>
            </a:endParaRPr>
          </a:p>
        </p:txBody>
      </p:sp>
      <p:sp>
        <p:nvSpPr>
          <p:cNvPr id="15377" name="矩形 44"/>
          <p:cNvSpPr>
            <a:spLocks noChangeArrowheads="1"/>
          </p:cNvSpPr>
          <p:nvPr/>
        </p:nvSpPr>
        <p:spPr bwMode="auto">
          <a:xfrm>
            <a:off x="7126288" y="1947863"/>
            <a:ext cx="688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600" b="1">
                <a:solidFill>
                  <a:srgbClr val="EF8B81"/>
                </a:solidFill>
                <a:latin typeface="方正兰亭黑_GBK" pitchFamily="2" charset="-122"/>
                <a:ea typeface="方正兰亭黑_GBK" pitchFamily="2" charset="-122"/>
              </a:rPr>
              <a:t>2019</a:t>
            </a:r>
            <a:endParaRPr lang="zh-CN" altLang="en-US" sz="1600" b="1">
              <a:solidFill>
                <a:srgbClr val="EF8B81"/>
              </a:solidFill>
              <a:latin typeface="方正兰亭黑_GBK" pitchFamily="2" charset="-122"/>
              <a:ea typeface="方正兰亭黑_GBK" pitchFamily="2" charset="-122"/>
            </a:endParaRPr>
          </a:p>
        </p:txBody>
      </p:sp>
      <p:cxnSp>
        <p:nvCxnSpPr>
          <p:cNvPr id="15378" name="直接连接符 46"/>
          <p:cNvCxnSpPr>
            <a:cxnSpLocks noChangeShapeType="1"/>
          </p:cNvCxnSpPr>
          <p:nvPr/>
        </p:nvCxnSpPr>
        <p:spPr bwMode="auto">
          <a:xfrm>
            <a:off x="387350" y="2535238"/>
            <a:ext cx="8304213" cy="0"/>
          </a:xfrm>
          <a:prstGeom prst="line">
            <a:avLst/>
          </a:prstGeom>
          <a:noFill/>
          <a:ln w="6350">
            <a:solidFill>
              <a:srgbClr val="EF8B81"/>
            </a:solidFill>
            <a:round/>
            <a:headEnd type="oval" w="med" len="med"/>
            <a:tailEnd type="oval" w="med" len="med"/>
          </a:ln>
          <a:extLst>
            <a:ext uri="{909E8E84-426E-40DD-AFC4-6F175D3DCCD1}">
              <a14:hiddenFill xmlns:a14="http://schemas.microsoft.com/office/drawing/2010/main">
                <a:noFill/>
              </a14:hiddenFill>
            </a:ext>
          </a:extLst>
        </p:spPr>
      </p:cxnSp>
      <p:sp>
        <p:nvSpPr>
          <p:cNvPr id="15379" name="椭圆 47"/>
          <p:cNvSpPr>
            <a:spLocks noChangeArrowheads="1"/>
          </p:cNvSpPr>
          <p:nvPr/>
        </p:nvSpPr>
        <p:spPr bwMode="auto">
          <a:xfrm>
            <a:off x="1358900" y="2324100"/>
            <a:ext cx="439738" cy="439738"/>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0" name="椭圆 48"/>
          <p:cNvSpPr>
            <a:spLocks noChangeArrowheads="1"/>
          </p:cNvSpPr>
          <p:nvPr/>
        </p:nvSpPr>
        <p:spPr bwMode="auto">
          <a:xfrm>
            <a:off x="2843213" y="2344738"/>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1" name="椭圆 49"/>
          <p:cNvSpPr>
            <a:spLocks noChangeArrowheads="1"/>
          </p:cNvSpPr>
          <p:nvPr/>
        </p:nvSpPr>
        <p:spPr bwMode="auto">
          <a:xfrm>
            <a:off x="4303713" y="2344738"/>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2" name="椭圆 50"/>
          <p:cNvSpPr>
            <a:spLocks noChangeArrowheads="1"/>
          </p:cNvSpPr>
          <p:nvPr/>
        </p:nvSpPr>
        <p:spPr bwMode="auto">
          <a:xfrm>
            <a:off x="5776913" y="2324100"/>
            <a:ext cx="441325" cy="439738"/>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3" name="椭圆 51"/>
          <p:cNvSpPr>
            <a:spLocks noChangeArrowheads="1"/>
          </p:cNvSpPr>
          <p:nvPr/>
        </p:nvSpPr>
        <p:spPr bwMode="auto">
          <a:xfrm>
            <a:off x="7275513" y="2314575"/>
            <a:ext cx="441325" cy="441325"/>
          </a:xfrm>
          <a:prstGeom prst="ellipse">
            <a:avLst/>
          </a:prstGeom>
          <a:solidFill>
            <a:srgbClr val="EF8B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
          <p:cNvSpPr txBox="1">
            <a:spLocks noChangeArrowheads="1"/>
          </p:cNvSpPr>
          <p:nvPr/>
        </p:nvSpPr>
        <p:spPr bwMode="auto">
          <a:xfrm>
            <a:off x="228600" y="528638"/>
            <a:ext cx="1074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buFont typeface="Arial" pitchFamily="34" charset="0"/>
              <a:defRPr sz="1300">
                <a:solidFill>
                  <a:schemeClr val="tx1"/>
                </a:solidFill>
                <a:latin typeface="Calibri" pitchFamily="34" charset="0"/>
                <a:ea typeface="宋体" pitchFamily="2" charset="-122"/>
              </a:defRPr>
            </a:lvl9pPr>
          </a:lstStyle>
          <a:p>
            <a:pPr eaLnBrk="1" hangingPunct="1"/>
            <a:r>
              <a:rPr lang="en-US" altLang="zh-CN" sz="1200" b="1" i="1">
                <a:solidFill>
                  <a:schemeClr val="bg1"/>
                </a:solidFill>
                <a:latin typeface="方正兰亭黑_GBK" pitchFamily="2" charset="-122"/>
                <a:ea typeface="方正兰亭黑_GBK" pitchFamily="2" charset="-122"/>
              </a:rPr>
              <a:t>2.2 </a:t>
            </a:r>
            <a:r>
              <a:rPr lang="zh-CN" altLang="en-US" sz="1200" b="1" i="1">
                <a:solidFill>
                  <a:schemeClr val="bg1"/>
                </a:solidFill>
                <a:latin typeface="方正兰亭黑_GBK" pitchFamily="2" charset="-122"/>
                <a:ea typeface="方正兰亭黑_GBK" pitchFamily="2" charset="-122"/>
              </a:rPr>
              <a:t>项目工作</a:t>
            </a:r>
          </a:p>
        </p:txBody>
      </p:sp>
      <p:sp>
        <p:nvSpPr>
          <p:cNvPr id="16387" name="矩形 26"/>
          <p:cNvSpPr>
            <a:spLocks noChangeArrowheads="1"/>
          </p:cNvSpPr>
          <p:nvPr/>
        </p:nvSpPr>
        <p:spPr bwMode="auto">
          <a:xfrm>
            <a:off x="1303338" y="1431925"/>
            <a:ext cx="1809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88" name="Freeform 18"/>
          <p:cNvSpPr>
            <a:spLocks/>
          </p:cNvSpPr>
          <p:nvPr/>
        </p:nvSpPr>
        <p:spPr bwMode="auto">
          <a:xfrm rot="-5400000">
            <a:off x="3162301" y="1422400"/>
            <a:ext cx="1414462" cy="1404937"/>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89" name="Freeform 18"/>
          <p:cNvSpPr>
            <a:spLocks/>
          </p:cNvSpPr>
          <p:nvPr/>
        </p:nvSpPr>
        <p:spPr bwMode="auto">
          <a:xfrm rot="-5400000">
            <a:off x="4567238" y="1422400"/>
            <a:ext cx="1414462" cy="1404938"/>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0" name="Freeform 18"/>
          <p:cNvSpPr>
            <a:spLocks/>
          </p:cNvSpPr>
          <p:nvPr/>
        </p:nvSpPr>
        <p:spPr bwMode="auto">
          <a:xfrm rot="-5400000">
            <a:off x="3162300" y="2836863"/>
            <a:ext cx="1414463" cy="1404937"/>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1" name="Freeform 18"/>
          <p:cNvSpPr>
            <a:spLocks/>
          </p:cNvSpPr>
          <p:nvPr/>
        </p:nvSpPr>
        <p:spPr bwMode="auto">
          <a:xfrm rot="-5400000">
            <a:off x="4567237" y="2836863"/>
            <a:ext cx="1414463" cy="1404938"/>
          </a:xfrm>
          <a:custGeom>
            <a:avLst/>
            <a:gdLst>
              <a:gd name="T0" fmla="*/ 2147483647 w 260"/>
              <a:gd name="T1" fmla="*/ 2147483647 h 260"/>
              <a:gd name="T2" fmla="*/ 2147483647 w 260"/>
              <a:gd name="T3" fmla="*/ 2147483647 h 260"/>
              <a:gd name="T4" fmla="*/ 2147483647 w 260"/>
              <a:gd name="T5" fmla="*/ 2147483647 h 260"/>
              <a:gd name="T6" fmla="*/ 2147483647 w 260"/>
              <a:gd name="T7" fmla="*/ 2147483647 h 260"/>
              <a:gd name="T8" fmla="*/ 2147483647 w 260"/>
              <a:gd name="T9" fmla="*/ 2147483647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noFill/>
          <a:ln w="9525" cmpd="sng">
            <a:solidFill>
              <a:srgbClr val="E85E6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2" name="矩形 52"/>
          <p:cNvSpPr>
            <a:spLocks noChangeArrowheads="1"/>
          </p:cNvSpPr>
          <p:nvPr/>
        </p:nvSpPr>
        <p:spPr bwMode="auto">
          <a:xfrm>
            <a:off x="1303338" y="3268663"/>
            <a:ext cx="180975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93" name="矩形 53"/>
          <p:cNvSpPr>
            <a:spLocks noChangeArrowheads="1"/>
          </p:cNvSpPr>
          <p:nvPr/>
        </p:nvSpPr>
        <p:spPr bwMode="auto">
          <a:xfrm>
            <a:off x="6230938" y="1431925"/>
            <a:ext cx="1809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94" name="矩形 54"/>
          <p:cNvSpPr>
            <a:spLocks noChangeArrowheads="1"/>
          </p:cNvSpPr>
          <p:nvPr/>
        </p:nvSpPr>
        <p:spPr bwMode="auto">
          <a:xfrm>
            <a:off x="6230938" y="3281363"/>
            <a:ext cx="18097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000">
                <a:solidFill>
                  <a:schemeClr val="bg1"/>
                </a:solidFill>
                <a:latin typeface="Arial"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p>
        </p:txBody>
      </p:sp>
      <p:sp>
        <p:nvSpPr>
          <p:cNvPr id="16395" name="矩形 5"/>
          <p:cNvSpPr>
            <a:spLocks noChangeArrowheads="1"/>
          </p:cNvSpPr>
          <p:nvPr/>
        </p:nvSpPr>
        <p:spPr bwMode="auto">
          <a:xfrm>
            <a:off x="1335088" y="1062038"/>
            <a:ext cx="79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1</a:t>
            </a:r>
            <a:endParaRPr lang="zh-CN" altLang="en-US" sz="1800" b="1" i="1">
              <a:solidFill>
                <a:srgbClr val="FFFFFF"/>
              </a:solidFill>
              <a:latin typeface="方正兰亭黑_GBK" pitchFamily="2" charset="-122"/>
              <a:ea typeface="方正兰亭黑_GBK" pitchFamily="2" charset="-122"/>
            </a:endParaRPr>
          </a:p>
        </p:txBody>
      </p:sp>
      <p:sp>
        <p:nvSpPr>
          <p:cNvPr id="16396" name="矩形 55"/>
          <p:cNvSpPr>
            <a:spLocks noChangeArrowheads="1"/>
          </p:cNvSpPr>
          <p:nvPr/>
        </p:nvSpPr>
        <p:spPr bwMode="auto">
          <a:xfrm>
            <a:off x="1366838" y="2913063"/>
            <a:ext cx="788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3</a:t>
            </a:r>
            <a:endParaRPr lang="zh-CN" altLang="en-US" sz="1800" b="1" i="1">
              <a:solidFill>
                <a:srgbClr val="FFFFFF"/>
              </a:solidFill>
              <a:latin typeface="方正兰亭黑_GBK" pitchFamily="2" charset="-122"/>
              <a:ea typeface="方正兰亭黑_GBK" pitchFamily="2" charset="-122"/>
            </a:endParaRPr>
          </a:p>
        </p:txBody>
      </p:sp>
      <p:sp>
        <p:nvSpPr>
          <p:cNvPr id="16397" name="矩形 56"/>
          <p:cNvSpPr>
            <a:spLocks noChangeArrowheads="1"/>
          </p:cNvSpPr>
          <p:nvPr/>
        </p:nvSpPr>
        <p:spPr bwMode="auto">
          <a:xfrm>
            <a:off x="6230938" y="1047750"/>
            <a:ext cx="78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2</a:t>
            </a:r>
            <a:endParaRPr lang="zh-CN" altLang="en-US" sz="1800" b="1" i="1">
              <a:solidFill>
                <a:srgbClr val="FFFFFF"/>
              </a:solidFill>
              <a:latin typeface="方正兰亭黑_GBK" pitchFamily="2" charset="-122"/>
              <a:ea typeface="方正兰亭黑_GBK" pitchFamily="2" charset="-122"/>
            </a:endParaRPr>
          </a:p>
        </p:txBody>
      </p:sp>
      <p:sp>
        <p:nvSpPr>
          <p:cNvPr id="16398" name="矩形 57"/>
          <p:cNvSpPr>
            <a:spLocks noChangeArrowheads="1"/>
          </p:cNvSpPr>
          <p:nvPr/>
        </p:nvSpPr>
        <p:spPr bwMode="auto">
          <a:xfrm>
            <a:off x="6230938" y="2943225"/>
            <a:ext cx="790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514350" eaLnBrk="1" hangingPunct="1"/>
            <a:r>
              <a:rPr lang="zh-CN" altLang="en-US" sz="1800" b="1" i="1">
                <a:solidFill>
                  <a:srgbClr val="FFFFFF"/>
                </a:solidFill>
                <a:latin typeface="方正兰亭黑_GBK" pitchFamily="2" charset="-122"/>
                <a:ea typeface="方正兰亭黑_GBK" pitchFamily="2" charset="-122"/>
              </a:rPr>
              <a:t>工作</a:t>
            </a:r>
            <a:r>
              <a:rPr lang="en-US" altLang="zh-CN" sz="1800" b="1" i="1">
                <a:solidFill>
                  <a:srgbClr val="FFFFFF"/>
                </a:solidFill>
                <a:latin typeface="方正兰亭黑_GBK" pitchFamily="2" charset="-122"/>
                <a:ea typeface="方正兰亭黑_GBK" pitchFamily="2" charset="-122"/>
              </a:rPr>
              <a:t>4</a:t>
            </a:r>
            <a:endParaRPr lang="zh-CN" altLang="en-US" sz="1800" b="1" i="1">
              <a:solidFill>
                <a:srgbClr val="FFFFFF"/>
              </a:solidFill>
              <a:latin typeface="方正兰亭黑_GBK" pitchFamily="2" charset="-122"/>
              <a:ea typeface="方正兰亭黑_GBK" pitchFamily="2" charset="-122"/>
            </a:endParaRPr>
          </a:p>
        </p:txBody>
      </p:sp>
      <p:sp>
        <p:nvSpPr>
          <p:cNvPr id="16399" name="Freeform 71"/>
          <p:cNvSpPr>
            <a:spLocks noEditPoints="1"/>
          </p:cNvSpPr>
          <p:nvPr/>
        </p:nvSpPr>
        <p:spPr bwMode="auto">
          <a:xfrm>
            <a:off x="3671888" y="1825625"/>
            <a:ext cx="395287" cy="598488"/>
          </a:xfrm>
          <a:custGeom>
            <a:avLst/>
            <a:gdLst>
              <a:gd name="T0" fmla="*/ 2147483647 w 48"/>
              <a:gd name="T1" fmla="*/ 2147483647 h 73"/>
              <a:gd name="T2" fmla="*/ 2147483647 w 48"/>
              <a:gd name="T3" fmla="*/ 2147483647 h 73"/>
              <a:gd name="T4" fmla="*/ 2147483647 w 48"/>
              <a:gd name="T5" fmla="*/ 2147483647 h 73"/>
              <a:gd name="T6" fmla="*/ 2147483647 w 48"/>
              <a:gd name="T7" fmla="*/ 2147483647 h 73"/>
              <a:gd name="T8" fmla="*/ 2147483647 w 48"/>
              <a:gd name="T9" fmla="*/ 2147483647 h 73"/>
              <a:gd name="T10" fmla="*/ 2147483647 w 48"/>
              <a:gd name="T11" fmla="*/ 2147483647 h 73"/>
              <a:gd name="T12" fmla="*/ 2147483647 w 48"/>
              <a:gd name="T13" fmla="*/ 2147483647 h 73"/>
              <a:gd name="T14" fmla="*/ 2147483647 w 48"/>
              <a:gd name="T15" fmla="*/ 2147483647 h 73"/>
              <a:gd name="T16" fmla="*/ 2147483647 w 48"/>
              <a:gd name="T17" fmla="*/ 2147483647 h 73"/>
              <a:gd name="T18" fmla="*/ 2147483647 w 48"/>
              <a:gd name="T19" fmla="*/ 2147483647 h 73"/>
              <a:gd name="T20" fmla="*/ 2147483647 w 48"/>
              <a:gd name="T21" fmla="*/ 2147483647 h 73"/>
              <a:gd name="T22" fmla="*/ 2147483647 w 48"/>
              <a:gd name="T23" fmla="*/ 2147483647 h 73"/>
              <a:gd name="T24" fmla="*/ 2147483647 w 48"/>
              <a:gd name="T25" fmla="*/ 2147483647 h 73"/>
              <a:gd name="T26" fmla="*/ 2147483647 w 48"/>
              <a:gd name="T27" fmla="*/ 0 h 73"/>
              <a:gd name="T28" fmla="*/ 2147483647 w 48"/>
              <a:gd name="T29" fmla="*/ 0 h 73"/>
              <a:gd name="T30" fmla="*/ 0 w 48"/>
              <a:gd name="T31" fmla="*/ 2147483647 h 73"/>
              <a:gd name="T32" fmla="*/ 0 w 48"/>
              <a:gd name="T33" fmla="*/ 2147483647 h 73"/>
              <a:gd name="T34" fmla="*/ 2147483647 w 48"/>
              <a:gd name="T35" fmla="*/ 2147483647 h 73"/>
              <a:gd name="T36" fmla="*/ 2147483647 w 48"/>
              <a:gd name="T37" fmla="*/ 2147483647 h 73"/>
              <a:gd name="T38" fmla="*/ 2147483647 w 48"/>
              <a:gd name="T39" fmla="*/ 2147483647 h 73"/>
              <a:gd name="T40" fmla="*/ 2147483647 w 48"/>
              <a:gd name="T41" fmla="*/ 2147483647 h 73"/>
              <a:gd name="T42" fmla="*/ 2147483647 w 48"/>
              <a:gd name="T43" fmla="*/ 2147483647 h 73"/>
              <a:gd name="T44" fmla="*/ 2147483647 w 48"/>
              <a:gd name="T45" fmla="*/ 2147483647 h 73"/>
              <a:gd name="T46" fmla="*/ 2147483647 w 48"/>
              <a:gd name="T47" fmla="*/ 2147483647 h 73"/>
              <a:gd name="T48" fmla="*/ 2147483647 w 48"/>
              <a:gd name="T49" fmla="*/ 2147483647 h 73"/>
              <a:gd name="T50" fmla="*/ 2147483647 w 48"/>
              <a:gd name="T51" fmla="*/ 2147483647 h 73"/>
              <a:gd name="T52" fmla="*/ 2147483647 w 48"/>
              <a:gd name="T53" fmla="*/ 2147483647 h 73"/>
              <a:gd name="T54" fmla="*/ 2147483647 w 48"/>
              <a:gd name="T55" fmla="*/ 2147483647 h 73"/>
              <a:gd name="T56" fmla="*/ 2147483647 w 48"/>
              <a:gd name="T57" fmla="*/ 2147483647 h 73"/>
              <a:gd name="T58" fmla="*/ 2147483647 w 48"/>
              <a:gd name="T59" fmla="*/ 2147483647 h 73"/>
              <a:gd name="T60" fmla="*/ 0 w 48"/>
              <a:gd name="T61" fmla="*/ 2147483647 h 73"/>
              <a:gd name="T62" fmla="*/ 0 w 48"/>
              <a:gd name="T63" fmla="*/ 2147483647 h 73"/>
              <a:gd name="T64" fmla="*/ 2147483647 w 48"/>
              <a:gd name="T65" fmla="*/ 2147483647 h 73"/>
              <a:gd name="T66" fmla="*/ 2147483647 w 48"/>
              <a:gd name="T67" fmla="*/ 2147483647 h 73"/>
              <a:gd name="T68" fmla="*/ 2147483647 w 48"/>
              <a:gd name="T69" fmla="*/ 2147483647 h 73"/>
              <a:gd name="T70" fmla="*/ 2147483647 w 48"/>
              <a:gd name="T71" fmla="*/ 2147483647 h 73"/>
              <a:gd name="T72" fmla="*/ 2147483647 w 48"/>
              <a:gd name="T73" fmla="*/ 2147483647 h 73"/>
              <a:gd name="T74" fmla="*/ 2147483647 w 48"/>
              <a:gd name="T75" fmla="*/ 2147483647 h 73"/>
              <a:gd name="T76" fmla="*/ 2147483647 w 48"/>
              <a:gd name="T77" fmla="*/ 2147483647 h 73"/>
              <a:gd name="T78" fmla="*/ 2147483647 w 48"/>
              <a:gd name="T79" fmla="*/ 2147483647 h 73"/>
              <a:gd name="T80" fmla="*/ 2147483647 w 48"/>
              <a:gd name="T81" fmla="*/ 2147483647 h 73"/>
              <a:gd name="T82" fmla="*/ 2147483647 w 48"/>
              <a:gd name="T83" fmla="*/ 2147483647 h 73"/>
              <a:gd name="T84" fmla="*/ 2147483647 w 48"/>
              <a:gd name="T85" fmla="*/ 2147483647 h 73"/>
              <a:gd name="T86" fmla="*/ 2147483647 w 48"/>
              <a:gd name="T87" fmla="*/ 2147483647 h 73"/>
              <a:gd name="T88" fmla="*/ 2147483647 w 48"/>
              <a:gd name="T89" fmla="*/ 2147483647 h 73"/>
              <a:gd name="T90" fmla="*/ 2147483647 w 48"/>
              <a:gd name="T91" fmla="*/ 2147483647 h 73"/>
              <a:gd name="T92" fmla="*/ 2147483647 w 48"/>
              <a:gd name="T93" fmla="*/ 2147483647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640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5388" y="1874838"/>
            <a:ext cx="5381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1" name="Shape 227"/>
          <p:cNvSpPr>
            <a:spLocks/>
          </p:cNvSpPr>
          <p:nvPr/>
        </p:nvSpPr>
        <p:spPr bwMode="auto">
          <a:xfrm>
            <a:off x="3602038" y="3279775"/>
            <a:ext cx="534987" cy="568325"/>
          </a:xfrm>
          <a:custGeom>
            <a:avLst/>
            <a:gdLst>
              <a:gd name="T0" fmla="*/ 2147483647 w 21153"/>
              <a:gd name="T1" fmla="*/ 2147483647 h 21260"/>
              <a:gd name="T2" fmla="*/ 2147483647 w 21153"/>
              <a:gd name="T3" fmla="*/ 2147483647 h 21260"/>
              <a:gd name="T4" fmla="*/ 2147483647 w 21153"/>
              <a:gd name="T5" fmla="*/ 2147483647 h 21260"/>
              <a:gd name="T6" fmla="*/ 2147483647 w 21153"/>
              <a:gd name="T7" fmla="*/ 2147483647 h 21260"/>
              <a:gd name="T8" fmla="*/ 2147483647 w 21153"/>
              <a:gd name="T9" fmla="*/ 2147483647 h 21260"/>
              <a:gd name="T10" fmla="*/ 2147483647 w 21153"/>
              <a:gd name="T11" fmla="*/ 2147483647 h 21260"/>
              <a:gd name="T12" fmla="*/ 2147483647 w 21153"/>
              <a:gd name="T13" fmla="*/ 2147483647 h 21260"/>
              <a:gd name="T14" fmla="*/ 2147483647 w 21153"/>
              <a:gd name="T15" fmla="*/ 2147483647 h 21260"/>
              <a:gd name="T16" fmla="*/ 2147483647 w 21153"/>
              <a:gd name="T17" fmla="*/ 2147483647 h 21260"/>
              <a:gd name="T18" fmla="*/ 2147483647 w 21153"/>
              <a:gd name="T19" fmla="*/ 2147483647 h 21260"/>
              <a:gd name="T20" fmla="*/ 2147483647 w 21153"/>
              <a:gd name="T21" fmla="*/ 2147483647 h 21260"/>
              <a:gd name="T22" fmla="*/ 2147483647 w 21153"/>
              <a:gd name="T23" fmla="*/ 2147483647 h 21260"/>
              <a:gd name="T24" fmla="*/ 2147483647 w 21153"/>
              <a:gd name="T25" fmla="*/ 2147483647 h 21260"/>
              <a:gd name="T26" fmla="*/ 2147483647 w 21153"/>
              <a:gd name="T27" fmla="*/ 2147483647 h 21260"/>
              <a:gd name="T28" fmla="*/ 2147483647 w 21153"/>
              <a:gd name="T29" fmla="*/ 2147483647 h 21260"/>
              <a:gd name="T30" fmla="*/ 2147483647 w 21153"/>
              <a:gd name="T31" fmla="*/ 2147483647 h 21260"/>
              <a:gd name="T32" fmla="*/ 2147483647 w 21153"/>
              <a:gd name="T33" fmla="*/ 2147483647 h 21260"/>
              <a:gd name="T34" fmla="*/ 2147483647 w 21153"/>
              <a:gd name="T35" fmla="*/ 824712420 h 21260"/>
              <a:gd name="T36" fmla="*/ 2147483647 w 21153"/>
              <a:gd name="T37" fmla="*/ 534672194 h 21260"/>
              <a:gd name="T38" fmla="*/ 2147483647 w 21153"/>
              <a:gd name="T39" fmla="*/ 1478873983 h 21260"/>
              <a:gd name="T40" fmla="*/ 2147483647 w 21153"/>
              <a:gd name="T41" fmla="*/ 1237336259 h 21260"/>
              <a:gd name="T42" fmla="*/ 2147483647 w 21153"/>
              <a:gd name="T43" fmla="*/ 249713558 h 21260"/>
              <a:gd name="T44" fmla="*/ 2147483647 w 21153"/>
              <a:gd name="T45" fmla="*/ 245626002 h 21260"/>
              <a:gd name="T46" fmla="*/ 2147483647 w 21153"/>
              <a:gd name="T47" fmla="*/ 1139796745 h 21260"/>
              <a:gd name="T48" fmla="*/ 2147483647 w 21153"/>
              <a:gd name="T49" fmla="*/ 1452321363 h 21260"/>
              <a:gd name="T50" fmla="*/ 2004840173 w 21153"/>
              <a:gd name="T51" fmla="*/ 1037156395 h 21260"/>
              <a:gd name="T52" fmla="*/ 1506505359 w 21153"/>
              <a:gd name="T53" fmla="*/ 1442617013 h 21260"/>
              <a:gd name="T54" fmla="*/ 1548227820 w 21153"/>
              <a:gd name="T55" fmla="*/ 2147483647 h 21260"/>
              <a:gd name="T56" fmla="*/ 1017149946 w 21153"/>
              <a:gd name="T57" fmla="*/ 2147483647 h 21260"/>
              <a:gd name="T58" fmla="*/ 274129104 w 21153"/>
              <a:gd name="T59" fmla="*/ 2147483647 h 21260"/>
              <a:gd name="T60" fmla="*/ 149335299 w 21153"/>
              <a:gd name="T61" fmla="*/ 2147483647 h 21260"/>
              <a:gd name="T62" fmla="*/ 979504620 w 21153"/>
              <a:gd name="T63" fmla="*/ 2147483647 h 21260"/>
              <a:gd name="T64" fmla="*/ 979504620 w 21153"/>
              <a:gd name="T65" fmla="*/ 2147483647 h 21260"/>
              <a:gd name="T66" fmla="*/ 149335299 w 21153"/>
              <a:gd name="T67" fmla="*/ 2147483647 h 21260"/>
              <a:gd name="T68" fmla="*/ 290096694 w 21153"/>
              <a:gd name="T69" fmla="*/ 2147483647 h 21260"/>
              <a:gd name="T70" fmla="*/ 1297426102 w 21153"/>
              <a:gd name="T71" fmla="*/ 2147483647 h 21260"/>
              <a:gd name="T72" fmla="*/ 1691027163 w 21153"/>
              <a:gd name="T73" fmla="*/ 2147483647 h 21260"/>
              <a:gd name="T74" fmla="*/ 1173861682 w 21153"/>
              <a:gd name="T75" fmla="*/ 2147483647 h 21260"/>
              <a:gd name="T76" fmla="*/ 1495456043 w 21153"/>
              <a:gd name="T77" fmla="*/ 2147483647 h 21260"/>
              <a:gd name="T78" fmla="*/ 2147483647 w 21153"/>
              <a:gd name="T79" fmla="*/ 2147483647 h 21260"/>
              <a:gd name="T80" fmla="*/ 2147483647 w 21153"/>
              <a:gd name="T81" fmla="*/ 2147483647 h 21260"/>
              <a:gd name="T82" fmla="*/ 2147483647 w 21153"/>
              <a:gd name="T83" fmla="*/ 2147483647 h 21260"/>
              <a:gd name="T84" fmla="*/ 2147483647 w 21153"/>
              <a:gd name="T85" fmla="*/ 2147483647 h 21260"/>
              <a:gd name="T86" fmla="*/ 2147483647 w 21153"/>
              <a:gd name="T87" fmla="*/ 2147483647 h 21260"/>
              <a:gd name="T88" fmla="*/ 2147483647 w 21153"/>
              <a:gd name="T89" fmla="*/ 2147483647 h 21260"/>
              <a:gd name="T90" fmla="*/ 2147483647 w 21153"/>
              <a:gd name="T91" fmla="*/ 2147483647 h 21260"/>
              <a:gd name="T92" fmla="*/ 2147483647 w 21153"/>
              <a:gd name="T93" fmla="*/ 2147483647 h 21260"/>
              <a:gd name="T94" fmla="*/ 2147483647 w 21153"/>
              <a:gd name="T95" fmla="*/ 2147483647 h 21260"/>
              <a:gd name="T96" fmla="*/ 2147483647 w 21153"/>
              <a:gd name="T97" fmla="*/ 2147483647 h 21260"/>
              <a:gd name="T98" fmla="*/ 2147483647 w 21153"/>
              <a:gd name="T99" fmla="*/ 2147483647 h 21260"/>
              <a:gd name="T100" fmla="*/ 2147483647 w 21153"/>
              <a:gd name="T101" fmla="*/ 2147483647 h 212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sp>
        <p:nvSpPr>
          <p:cNvPr id="16402" name="Shape 222"/>
          <p:cNvSpPr>
            <a:spLocks/>
          </p:cNvSpPr>
          <p:nvPr/>
        </p:nvSpPr>
        <p:spPr bwMode="auto">
          <a:xfrm>
            <a:off x="5081588" y="3322638"/>
            <a:ext cx="385762" cy="482600"/>
          </a:xfrm>
          <a:custGeom>
            <a:avLst/>
            <a:gdLst>
              <a:gd name="T0" fmla="*/ 1983365338 w 21015"/>
              <a:gd name="T1" fmla="*/ 1789945170 h 21072"/>
              <a:gd name="T2" fmla="*/ 1569615538 w 21015"/>
              <a:gd name="T3" fmla="*/ 1649635197 h 21072"/>
              <a:gd name="T4" fmla="*/ 1363195366 w 21015"/>
              <a:gd name="T5" fmla="*/ 912853771 h 21072"/>
              <a:gd name="T6" fmla="*/ 1890262234 w 21015"/>
              <a:gd name="T7" fmla="*/ 724672842 h 21072"/>
              <a:gd name="T8" fmla="*/ 1983365338 w 21015"/>
              <a:gd name="T9" fmla="*/ 1789945170 h 21072"/>
              <a:gd name="T10" fmla="*/ 2147483647 w 21015"/>
              <a:gd name="T11" fmla="*/ 1338467648 h 21072"/>
              <a:gd name="T12" fmla="*/ 1440971116 w 21015"/>
              <a:gd name="T13" fmla="*/ 24758443 h 21072"/>
              <a:gd name="T14" fmla="*/ 714182530 w 21015"/>
              <a:gd name="T15" fmla="*/ 1738770240 h 21072"/>
              <a:gd name="T16" fmla="*/ 830907962 w 21015"/>
              <a:gd name="T17" fmla="*/ 2147483647 h 21072"/>
              <a:gd name="T18" fmla="*/ 39283623 w 21015"/>
              <a:gd name="T19" fmla="*/ 2147483647 h 21072"/>
              <a:gd name="T20" fmla="*/ 2270113 w 21015"/>
              <a:gd name="T21" fmla="*/ 2147483647 h 21072"/>
              <a:gd name="T22" fmla="*/ 53367947 w 21015"/>
              <a:gd name="T23" fmla="*/ 2147483647 h 21072"/>
              <a:gd name="T24" fmla="*/ 160320154 w 21015"/>
              <a:gd name="T25" fmla="*/ 2147483647 h 21072"/>
              <a:gd name="T26" fmla="*/ 392175176 w 21015"/>
              <a:gd name="T27" fmla="*/ 2147483647 h 21072"/>
              <a:gd name="T28" fmla="*/ 533654468 w 21015"/>
              <a:gd name="T29" fmla="*/ 2147483647 h 21072"/>
              <a:gd name="T30" fmla="*/ 846575645 w 21015"/>
              <a:gd name="T31" fmla="*/ 2147483647 h 21072"/>
              <a:gd name="T32" fmla="*/ 849303348 w 21015"/>
              <a:gd name="T33" fmla="*/ 2147483647 h 21072"/>
              <a:gd name="T34" fmla="*/ 1061172870 w 21015"/>
              <a:gd name="T35" fmla="*/ 2147483647 h 21072"/>
              <a:gd name="T36" fmla="*/ 1426781664 w 21015"/>
              <a:gd name="T37" fmla="*/ 2147483647 h 21072"/>
              <a:gd name="T38" fmla="*/ 1821115419 w 21015"/>
              <a:gd name="T39" fmla="*/ 2147483647 h 21072"/>
              <a:gd name="T40" fmla="*/ 2147483647 w 21015"/>
              <a:gd name="T41" fmla="*/ 1338467648 h 210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endParaRPr lang="zh-CN" altLang="en-US"/>
          </a:p>
        </p:txBody>
      </p:sp>
    </p:spTree>
  </p:cSld>
  <p:clrMapOvr>
    <a:masterClrMapping/>
  </p:clrMapOvr>
  <p:transition spd="slow">
    <p:wipe/>
  </p:transition>
</p:sld>
</file>

<file path=ppt/theme/theme1.xml><?xml version="1.0" encoding="utf-8"?>
<a:theme xmlns:a="http://schemas.openxmlformats.org/drawingml/2006/main" name="清风素材 https://12sc.taobao.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清风素材1 https://12sc.taobao.com">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清风素材2 https://12sc.taobao.com">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清风素材3 https://12sc.taobao.com">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清风素材4 https://12sc.taobao.com">
  <a:themeElements>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4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清风素材5 https://12sc.taobao.com">
  <a:themeElements>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5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清风素材6 https://12sc.taobao.com">
  <a:themeElements>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6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TotalTime>
  <Pages>0</Pages>
  <Words>1807</Words>
  <Characters>0</Characters>
  <Application>Microsoft Office PowerPoint</Application>
  <DocSecurity>0</DocSecurity>
  <PresentationFormat>全屏显示(16:9)</PresentationFormat>
  <Lines>0</Lines>
  <Paragraphs>137</Paragraphs>
  <Slides>20</Slides>
  <Notes>0</Notes>
  <HiddenSlides>0</HiddenSlides>
  <MMClips>0</MMClips>
  <ScaleCrop>false</ScaleCrop>
  <HeadingPairs>
    <vt:vector size="6" baseType="variant">
      <vt:variant>
        <vt:lpstr>主题</vt:lpstr>
      </vt:variant>
      <vt:variant>
        <vt:i4>7</vt:i4>
      </vt:variant>
      <vt:variant>
        <vt:lpstr>嵌入 OLE 服务器</vt:lpstr>
      </vt:variant>
      <vt:variant>
        <vt:i4>1</vt:i4>
      </vt:variant>
      <vt:variant>
        <vt:lpstr>幻灯片标题</vt:lpstr>
      </vt:variant>
      <vt:variant>
        <vt:i4>20</vt:i4>
      </vt:variant>
    </vt:vector>
  </HeadingPairs>
  <TitlesOfParts>
    <vt:vector size="28" baseType="lpstr">
      <vt:lpstr>清风素材 https://12sc.taobao.com</vt:lpstr>
      <vt:lpstr>清风素材1 https://12sc.taobao.com</vt:lpstr>
      <vt:lpstr>清风素材2 https://12sc.taobao.com</vt:lpstr>
      <vt:lpstr>清风素材3 https://12sc.taobao.com</vt:lpstr>
      <vt:lpstr>清风素材4 https://12sc.taobao.com</vt:lpstr>
      <vt:lpstr>清风素材5 https://12sc.taobao.com</vt:lpstr>
      <vt:lpstr>清风素材6 https://12sc.taobao.com</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Administrator</cp:lastModifiedBy>
  <cp:revision>93</cp:revision>
  <dcterms:created xsi:type="dcterms:W3CDTF">2015-08-26T04:07:53Z</dcterms:created>
  <dcterms:modified xsi:type="dcterms:W3CDTF">2016-09-26T03:45:33Z</dcterms:modified>
  <cp:category>12sc.taobao.com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