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382" y="-88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8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1843F-62B2-4C4E-8F33-BF3AB8661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65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8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4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58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38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20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294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5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4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03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80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0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875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984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2016/7/22 Friday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26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2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11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8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54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40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528A-AD03-4EC1-9937-BC1A05EE4318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0E389-212B-4178-8D38-562A3EC72A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7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90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叶冬娇\ppt封面\ppt已做\150\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/>
          <a:stretch/>
        </p:blipFill>
        <p:spPr bwMode="auto">
          <a:xfrm>
            <a:off x="2581835" y="1859"/>
            <a:ext cx="8940240" cy="647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7554" y="2079066"/>
            <a:ext cx="508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工作汇报年终总结</a:t>
            </a:r>
            <a:r>
              <a:rPr lang="en-US" altLang="zh-CN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209" y="2778203"/>
            <a:ext cx="49394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  <a:endParaRPr lang="zh-CN" altLang="en-US" sz="20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205" y="2719479"/>
            <a:ext cx="4824536" cy="0"/>
          </a:xfrm>
          <a:prstGeom prst="line">
            <a:avLst/>
          </a:prstGeom>
          <a:ln>
            <a:solidFill>
              <a:srgbClr val="007A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7464" y="858220"/>
            <a:ext cx="27174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07A51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8000" b="1" dirty="0">
              <a:solidFill>
                <a:srgbClr val="007A5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40 - 专题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96197" y="-757653"/>
            <a:ext cx="609600" cy="609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6780" y="6128191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3913435220"/>
      </p:ext>
    </p:extLst>
  </p:cSld>
  <p:clrMapOvr>
    <a:masterClrMapping/>
  </p:clrMapOvr>
  <p:transition spd="slow" advTm="564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405098740"/>
      </p:ext>
    </p:extLst>
  </p:cSld>
  <p:clrMapOvr>
    <a:masterClrMapping/>
  </p:clrMapOvr>
  <p:transition spd="slow" advTm="29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smtClean="0">
                <a:solidFill>
                  <a:srgbClr val="008000"/>
                </a:solidFill>
                <a:latin typeface="微软雅黑"/>
                <a:ea typeface="微软雅黑"/>
              </a:rPr>
              <a:t>4</a:t>
            </a:r>
            <a:endParaRPr lang="en-GB" sz="2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2975590251"/>
      </p:ext>
    </p:extLst>
  </p:cSld>
  <p:clrMapOvr>
    <a:masterClrMapping/>
  </p:clrMapOvr>
  <p:transition spd="slow" advTm="325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686420403"/>
      </p:ext>
    </p:extLst>
  </p:cSld>
  <p:clrMapOvr>
    <a:masterClrMapping/>
  </p:clrMapOvr>
  <p:transition spd="slow" advTm="262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chemeClr val="accent2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algn="ctr" defTabSz="1152144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01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02</a:t>
              </a: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03</a:t>
              </a: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04</a:t>
              </a: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05</a:t>
              </a: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06</a:t>
              </a: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07</a:t>
              </a: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 08</a:t>
              </a: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6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823633466"/>
      </p:ext>
    </p:extLst>
  </p:cSld>
  <p:clrMapOvr>
    <a:masterClrMapping/>
  </p:clrMapOvr>
  <p:transition spd="slow" advTm="61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3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2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8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4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6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chemeClr val="accent3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Subtitle 9"/>
          <p:cNvSpPr txBox="1">
            <a:spLocks/>
          </p:cNvSpPr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</a:rPr>
              <a:t>工作完成情况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</a:p>
        </p:txBody>
      </p:sp>
    </p:spTree>
    <p:extLst>
      <p:ext uri="{BB962C8B-B14F-4D97-AF65-F5344CB8AC3E}">
        <p14:creationId xmlns:p14="http://schemas.microsoft.com/office/powerpoint/2010/main" val="3031492576"/>
      </p:ext>
    </p:extLst>
  </p:cSld>
  <p:clrMapOvr>
    <a:masterClrMapping/>
  </p:clrMapOvr>
  <p:transition spd="slow" advTm="508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8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4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8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4212"/>
      </p:ext>
    </p:extLst>
  </p:cSld>
  <p:clrMapOvr>
    <a:masterClrMapping/>
  </p:clrMapOvr>
  <p:transition spd="slow" advTm="269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/>
          </p:cNvSpPr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" name="Freeform 46"/>
          <p:cNvSpPr>
            <a:spLocks/>
          </p:cNvSpPr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>
            <a:spLocks/>
          </p:cNvSpPr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>
            <a:spLocks/>
          </p:cNvSpPr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>
            <a:spLocks/>
          </p:cNvSpPr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>
            <a:spLocks/>
          </p:cNvSpPr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>
            <a:spLocks/>
          </p:cNvSpPr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>
            <a:spLocks/>
          </p:cNvSpPr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>
            <a:spLocks/>
          </p:cNvSpPr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3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27" name="Rectangle 37"/>
          <p:cNvSpPr>
            <a:spLocks/>
          </p:cNvSpPr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>
            <a:spLocks/>
          </p:cNvSpPr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>
            <a:spLocks/>
          </p:cNvSpPr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8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5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3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>
              <a:spLocks/>
            </p:cNvSpPr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910340"/>
      </p:ext>
    </p:extLst>
  </p:cSld>
  <p:clrMapOvr>
    <a:masterClrMapping/>
  </p:clrMapOvr>
  <p:transition spd="slow" advTm="427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8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4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chemeClr val="accent3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chemeClr val="accent4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3" name="Text Placeholder 2"/>
          <p:cNvSpPr txBox="1">
            <a:spLocks/>
          </p:cNvSpPr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chemeClr val="accent5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4" name="Text Placeholder 2"/>
          <p:cNvSpPr txBox="1">
            <a:spLocks/>
          </p:cNvSpPr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/>
                <a:ea typeface="微软雅黑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5" name="Text Placeholder 2"/>
          <p:cNvSpPr txBox="1">
            <a:spLocks/>
          </p:cNvSpPr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/>
                <a:ea typeface="微软雅黑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/>
                <a:ea typeface="微软雅黑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8848628"/>
      </p:ext>
    </p:extLst>
  </p:cSld>
  <p:clrMapOvr>
    <a:masterClrMapping/>
  </p:clrMapOvr>
  <p:transition spd="slow" advTm="452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 animBg="1"/>
      <p:bldP spid="21" grpId="0" build="p" animBg="1"/>
      <p:bldP spid="22" grpId="0" build="p" animBg="1"/>
      <p:bldP spid="23" grpId="0" build="p" animBg="1"/>
      <p:bldP spid="24" grpId="0" build="p" animBg="1"/>
      <p:bldP spid="25" grpId="0" build="p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chemeClr val="accent3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05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05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091304"/>
      </p:ext>
    </p:extLst>
  </p:cSld>
  <p:clrMapOvr>
    <a:masterClrMapping/>
  </p:clrMapOvr>
  <p:transition spd="slow" advTm="57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4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6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微软雅黑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微软雅黑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chemeClr val="accent2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/>
              <a:ea typeface="微软雅黑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823098"/>
      </p:ext>
    </p:extLst>
  </p:cSld>
  <p:clrMapOvr>
    <a:masterClrMapping/>
  </p:clrMapOvr>
  <p:transition spd="slow" advTm="33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/>
          <p:nvPr/>
        </p:nvSpPr>
        <p:spPr>
          <a:xfrm>
            <a:off x="25499" y="-1"/>
            <a:ext cx="11523311" cy="64801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id-ID" sz="23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54" y="3816423"/>
            <a:ext cx="11513022" cy="2664024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9" tIns="45614" rIns="91229" bIns="45614" rtlCol="0" anchor="ctr"/>
          <a:lstStyle/>
          <a:p>
            <a:pPr algn="ctr" defTabSz="456176"/>
            <a:endParaRPr lang="en-US" sz="2300" dirty="0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4453" y="4032175"/>
            <a:ext cx="5760640" cy="2448271"/>
            <a:chOff x="540658" y="2256073"/>
            <a:chExt cx="5760640" cy="2448271"/>
          </a:xfrm>
        </p:grpSpPr>
        <p:sp>
          <p:nvSpPr>
            <p:cNvPr id="25" name="Rectangle 5"/>
            <p:cNvSpPr>
              <a:spLocks/>
            </p:cNvSpPr>
            <p:nvPr/>
          </p:nvSpPr>
          <p:spPr bwMode="auto">
            <a:xfrm>
              <a:off x="540658" y="2256073"/>
              <a:ext cx="2886520" cy="1128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pc="-189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欢迎页</a:t>
              </a:r>
              <a:endParaRPr lang="en-US" sz="6000" b="1" spc="-189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6"/>
            <p:cNvSpPr>
              <a:spLocks/>
            </p:cNvSpPr>
            <p:nvPr/>
          </p:nvSpPr>
          <p:spPr bwMode="auto">
            <a:xfrm>
              <a:off x="900699" y="3336193"/>
              <a:ext cx="5400599" cy="1368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在 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。</a:t>
              </a:r>
              <a:endPara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0986518"/>
      </p:ext>
    </p:extLst>
  </p:cSld>
  <p:clrMapOvr>
    <a:masterClrMapping/>
  </p:clrMapOvr>
  <p:transition spd="slow" advTm="7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1812166663"/>
      </p:ext>
    </p:extLst>
  </p:cSld>
  <p:clrMapOvr>
    <a:masterClrMapping/>
  </p:clrMapOvr>
  <p:transition spd="slow" advTm="29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57594" tIns="28797" rIns="57594" bIns="28797" anchor="ctr"/>
          <a:lstStyle/>
          <a:p>
            <a:pPr defTabSz="513709">
              <a:defRPr/>
            </a:pPr>
            <a:endParaRPr lang="en-US" sz="20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sp>
        <p:nvSpPr>
          <p:cNvPr id="15" name="AutoShape 131"/>
          <p:cNvSpPr>
            <a:spLocks/>
          </p:cNvSpPr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709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709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/>
                  <a:ea typeface="微软雅黑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/>
                <a:ea typeface="微软雅黑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chemeClr val="accent4"/>
          </a:solidFill>
        </p:grpSpPr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513709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1" name="AutoShape 63"/>
          <p:cNvSpPr>
            <a:spLocks/>
          </p:cNvSpPr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>
            <a:spLocks/>
          </p:cNvSpPr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17998" tIns="17998" rIns="17998" bIns="17998" anchor="ctr"/>
          <a:lstStyle/>
          <a:p>
            <a:pPr defTabSz="16181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>
            <a:spLocks/>
          </p:cNvSpPr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3988" tIns="23988" rIns="23988" bIns="23988" anchor="ctr"/>
          <a:lstStyle/>
          <a:p>
            <a:pPr defTabSz="215891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/>
              <a:ea typeface="微软雅黑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64176"/>
      </p:ext>
    </p:extLst>
  </p:cSld>
  <p:clrMapOvr>
    <a:masterClrMapping/>
  </p:clrMapOvr>
  <p:transition spd="slow" advTm="29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chemeClr val="accent2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chemeClr val="accent4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chemeClr val="accent5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chemeClr val="accent3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39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3643509429"/>
      </p:ext>
    </p:extLst>
  </p:cSld>
  <p:clrMapOvr>
    <a:masterClrMapping/>
  </p:clrMapOvr>
  <p:transition spd="slow" advTm="4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chemeClr val="accent2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chemeClr val="accent3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chemeClr val="accent4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chemeClr val="accent5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2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56376887"/>
      </p:ext>
    </p:extLst>
  </p:cSld>
  <p:clrMapOvr>
    <a:masterClrMapping/>
  </p:clrMapOvr>
  <p:transition spd="slow" advTm="346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chemeClr val="accent2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chemeClr val="accent2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chemeClr val="accent2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chemeClr val="accent2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chemeClr val="accent2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A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B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F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D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E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smtClean="0">
                <a:solidFill>
                  <a:srgbClr val="008000"/>
                </a:solidFill>
                <a:latin typeface="微软雅黑"/>
                <a:ea typeface="微软雅黑"/>
              </a:rPr>
              <a:t>C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3" name="Subtitle 9"/>
          <p:cNvSpPr txBox="1">
            <a:spLocks/>
          </p:cNvSpPr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</a:p>
        </p:txBody>
      </p:sp>
    </p:spTree>
    <p:extLst>
      <p:ext uri="{BB962C8B-B14F-4D97-AF65-F5344CB8AC3E}">
        <p14:creationId xmlns:p14="http://schemas.microsoft.com/office/powerpoint/2010/main" val="4066629604"/>
      </p:ext>
    </p:extLst>
  </p:cSld>
  <p:clrMapOvr>
    <a:masterClrMapping/>
  </p:clrMapOvr>
  <p:transition spd="slow" advTm="45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4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>
            <a:spLocks/>
          </p:cNvSpPr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038223278"/>
      </p:ext>
    </p:extLst>
  </p:cSld>
  <p:clrMapOvr>
    <a:masterClrMapping/>
  </p:clrMapOvr>
  <p:transition spd="slow" advTm="283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590986" y="2847992"/>
            <a:ext cx="1944216" cy="2202762"/>
            <a:chOff x="1512565" y="4104183"/>
            <a:chExt cx="1944216" cy="2202762"/>
          </a:xfrm>
        </p:grpSpPr>
        <p:sp>
          <p:nvSpPr>
            <p:cNvPr id="9" name="椭圆 8"/>
            <p:cNvSpPr/>
            <p:nvPr/>
          </p:nvSpPr>
          <p:spPr>
            <a:xfrm>
              <a:off x="1872605" y="4583978"/>
              <a:ext cx="1224136" cy="1224136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10" name="Picture 16" descr="C:\Users\Administrator\Desktop\0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565" y="4104183"/>
              <a:ext cx="1944216" cy="2202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24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924"/>
              <a:r>
                <a:rPr lang="zh-CN" altLang="en-US" sz="24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/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1662994" y="4512861"/>
            <a:ext cx="1800200" cy="2039594"/>
            <a:chOff x="1584573" y="2592015"/>
            <a:chExt cx="1800200" cy="2039594"/>
          </a:xfrm>
        </p:grpSpPr>
        <p:sp>
          <p:nvSpPr>
            <p:cNvPr id="24" name="椭圆 23"/>
            <p:cNvSpPr/>
            <p:nvPr/>
          </p:nvSpPr>
          <p:spPr>
            <a:xfrm>
              <a:off x="1872605" y="2999802"/>
              <a:ext cx="1224136" cy="1224136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5" name="Picture 15" descr="C:\Users\Administrator\Desktop\0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573" y="2592015"/>
              <a:ext cx="1800200" cy="2039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8726282"/>
      </p:ext>
    </p:extLst>
  </p:cSld>
  <p:clrMapOvr>
    <a:masterClrMapping/>
  </p:clrMapOvr>
  <p:transition spd="slow" advTm="150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/>
                <a:ea typeface="微软雅黑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</a:t>
            </a:r>
          </a:p>
        </p:txBody>
      </p:sp>
      <p:sp>
        <p:nvSpPr>
          <p:cNvPr id="30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3166800179"/>
      </p:ext>
    </p:extLst>
  </p:cSld>
  <p:clrMapOvr>
    <a:masterClrMapping/>
  </p:clrMapOvr>
  <p:transition spd="slow" advTm="64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8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4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>
            <a:grpSpLocks/>
          </p:cNvGrpSpPr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</p:grpSpPr>
        <p:sp>
          <p:nvSpPr>
            <p:cNvPr id="1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15214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9" name="Group 10"/>
          <p:cNvGrpSpPr>
            <a:grpSpLocks/>
          </p:cNvGrpSpPr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>
            <a:grpSpLocks/>
          </p:cNvGrpSpPr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</p:grpSpPr>
        <p:sp>
          <p:nvSpPr>
            <p:cNvPr id="23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008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008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>
              <a:spLocks/>
            </p:cNvSpPr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>
            <a:grpSpLocks/>
          </p:cNvGrpSpPr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</p:grpSpPr>
        <p:sp>
          <p:nvSpPr>
            <p:cNvPr id="29" name="Oval 14"/>
            <p:cNvSpPr>
              <a:spLocks/>
            </p:cNvSpPr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0" name="Rectangle 15"/>
            <p:cNvSpPr>
              <a:spLocks/>
            </p:cNvSpPr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15214" tIns="57607" rIns="115214" bIns="57607" numCol="1" rtlCol="0" anchor="t" anchorCtr="0" compatLnSpc="1">
            <a:prstTxWarp prst="textNoShape">
              <a:avLst/>
            </a:prstTxWarp>
          </a:bodyPr>
          <a:lstStyle/>
          <a:p>
            <a:pPr defTabSz="1152144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2460160816"/>
      </p:ext>
    </p:extLst>
  </p:cSld>
  <p:clrMapOvr>
    <a:masterClrMapping/>
  </p:clrMapOvr>
  <p:transition spd="slow" advTm="204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chemeClr val="accent3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  <a:headEnd/>
              <a:tailEnd/>
            </a:ln>
          </p:spPr>
          <p:txBody>
            <a:bodyPr vert="horz" wrap="square" lIns="101600" tIns="50800" rIns="101600" bIns="5080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008000"/>
                </a:solidFill>
                <a:latin typeface="微软雅黑"/>
                <a:ea typeface="微软雅黑"/>
              </a:rPr>
              <a:t>1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2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smtClean="0">
                <a:solidFill>
                  <a:srgbClr val="008000"/>
                </a:solidFill>
                <a:latin typeface="微软雅黑"/>
                <a:ea typeface="微软雅黑"/>
              </a:rPr>
              <a:t>3</a:t>
            </a:r>
            <a:endParaRPr lang="en-GB" sz="20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/>
                <a:ea typeface="微软雅黑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/>
                <a:ea typeface="微软雅黑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/>
              <a:ea typeface="微软雅黑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56" name="Subtitle 9"/>
          <p:cNvSpPr txBox="1">
            <a:spLocks/>
          </p:cNvSpPr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</a:p>
        </p:txBody>
      </p:sp>
    </p:spTree>
    <p:extLst>
      <p:ext uri="{BB962C8B-B14F-4D97-AF65-F5344CB8AC3E}">
        <p14:creationId xmlns:p14="http://schemas.microsoft.com/office/powerpoint/2010/main" val="963308466"/>
      </p:ext>
    </p:extLst>
  </p:cSld>
  <p:clrMapOvr>
    <a:masterClrMapping/>
  </p:clrMapOvr>
  <p:transition spd="slow" advTm="33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chemeClr val="accent2">
              <a:alpha val="8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" fmla="*/ 0 w 363073"/>
              <a:gd name="connsiteY0" fmla="*/ 2571749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0" fmla="*/ 0 w 2261321"/>
              <a:gd name="connsiteY0" fmla="*/ 5152904 h 5152904"/>
              <a:gd name="connsiteX1" fmla="*/ 2261321 w 2261321"/>
              <a:gd name="connsiteY1" fmla="*/ 0 h 5152904"/>
              <a:gd name="connsiteX2" fmla="*/ 2261321 w 2261321"/>
              <a:gd name="connsiteY2" fmla="*/ 2571749 h 5152904"/>
              <a:gd name="connsiteX3" fmla="*/ 0 w 2261321"/>
              <a:gd name="connsiteY3" fmla="*/ 5152904 h 5152904"/>
              <a:gd name="connsiteX0" fmla="*/ 0 w 2284470"/>
              <a:gd name="connsiteY0" fmla="*/ 5152904 h 5164478"/>
              <a:gd name="connsiteX1" fmla="*/ 2261321 w 2284470"/>
              <a:gd name="connsiteY1" fmla="*/ 0 h 5164478"/>
              <a:gd name="connsiteX2" fmla="*/ 2284470 w 2284470"/>
              <a:gd name="connsiteY2" fmla="*/ 5164478 h 5164478"/>
              <a:gd name="connsiteX3" fmla="*/ 0 w 2284470"/>
              <a:gd name="connsiteY3" fmla="*/ 5152904 h 5164478"/>
              <a:gd name="connsiteX0" fmla="*/ 0 w 3800753"/>
              <a:gd name="connsiteY0" fmla="*/ 5129755 h 5164478"/>
              <a:gd name="connsiteX1" fmla="*/ 3777604 w 3800753"/>
              <a:gd name="connsiteY1" fmla="*/ 0 h 5164478"/>
              <a:gd name="connsiteX2" fmla="*/ 3800753 w 3800753"/>
              <a:gd name="connsiteY2" fmla="*/ 5164478 h 5164478"/>
              <a:gd name="connsiteX3" fmla="*/ 0 w 3800753"/>
              <a:gd name="connsiteY3" fmla="*/ 5129755 h 5164478"/>
              <a:gd name="connsiteX0" fmla="*/ 0 w 4066970"/>
              <a:gd name="connsiteY0" fmla="*/ 5152904 h 5164478"/>
              <a:gd name="connsiteX1" fmla="*/ 4043821 w 4066970"/>
              <a:gd name="connsiteY1" fmla="*/ 0 h 5164478"/>
              <a:gd name="connsiteX2" fmla="*/ 4066970 w 4066970"/>
              <a:gd name="connsiteY2" fmla="*/ 5164478 h 5164478"/>
              <a:gd name="connsiteX3" fmla="*/ 0 w 4066970"/>
              <a:gd name="connsiteY3" fmla="*/ 5152904 h 5164478"/>
              <a:gd name="connsiteX0" fmla="*/ 0 w 4130470"/>
              <a:gd name="connsiteY0" fmla="*/ 5152904 h 5164478"/>
              <a:gd name="connsiteX1" fmla="*/ 4107321 w 4130470"/>
              <a:gd name="connsiteY1" fmla="*/ 0 h 5164478"/>
              <a:gd name="connsiteX2" fmla="*/ 4130470 w 4130470"/>
              <a:gd name="connsiteY2" fmla="*/ 5164478 h 5164478"/>
              <a:gd name="connsiteX3" fmla="*/ 0 w 41304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867070"/>
              <a:gd name="connsiteY0" fmla="*/ 5152904 h 5164478"/>
              <a:gd name="connsiteX1" fmla="*/ 4843921 w 4867070"/>
              <a:gd name="connsiteY1" fmla="*/ 0 h 5164478"/>
              <a:gd name="connsiteX2" fmla="*/ 4867070 w 4867070"/>
              <a:gd name="connsiteY2" fmla="*/ 5164478 h 5164478"/>
              <a:gd name="connsiteX3" fmla="*/ 0 w 4867070"/>
              <a:gd name="connsiteY3" fmla="*/ 5152904 h 5164478"/>
              <a:gd name="connsiteX0" fmla="*/ 0 w 4928571"/>
              <a:gd name="connsiteY0" fmla="*/ 5152904 h 5164478"/>
              <a:gd name="connsiteX1" fmla="*/ 4905422 w 4928571"/>
              <a:gd name="connsiteY1" fmla="*/ 0 h 5164478"/>
              <a:gd name="connsiteX2" fmla="*/ 4928571 w 4928571"/>
              <a:gd name="connsiteY2" fmla="*/ 5164478 h 5164478"/>
              <a:gd name="connsiteX3" fmla="*/ 0 w 4928571"/>
              <a:gd name="connsiteY3" fmla="*/ 5152904 h 5164478"/>
              <a:gd name="connsiteX0" fmla="*/ 0 w 4928571"/>
              <a:gd name="connsiteY0" fmla="*/ 5152904 h 5152904"/>
              <a:gd name="connsiteX1" fmla="*/ 4905422 w 4928571"/>
              <a:gd name="connsiteY1" fmla="*/ 0 h 5152904"/>
              <a:gd name="connsiteX2" fmla="*/ 4928571 w 4928571"/>
              <a:gd name="connsiteY2" fmla="*/ 5128934 h 5152904"/>
              <a:gd name="connsiteX3" fmla="*/ 0 w 4928571"/>
              <a:gd name="connsiteY3" fmla="*/ 5152904 h 5152904"/>
              <a:gd name="connsiteX0" fmla="*/ 0 w 4937356"/>
              <a:gd name="connsiteY0" fmla="*/ 5108473 h 5128934"/>
              <a:gd name="connsiteX1" fmla="*/ 4914207 w 4937356"/>
              <a:gd name="connsiteY1" fmla="*/ 0 h 5128934"/>
              <a:gd name="connsiteX2" fmla="*/ 4937356 w 4937356"/>
              <a:gd name="connsiteY2" fmla="*/ 5128934 h 5128934"/>
              <a:gd name="connsiteX3" fmla="*/ 0 w 4937356"/>
              <a:gd name="connsiteY3" fmla="*/ 5108473 h 5128934"/>
              <a:gd name="connsiteX0" fmla="*/ 0 w 5034001"/>
              <a:gd name="connsiteY0" fmla="*/ 5152904 h 5152904"/>
              <a:gd name="connsiteX1" fmla="*/ 5010852 w 5034001"/>
              <a:gd name="connsiteY1" fmla="*/ 0 h 5152904"/>
              <a:gd name="connsiteX2" fmla="*/ 5034001 w 5034001"/>
              <a:gd name="connsiteY2" fmla="*/ 5128934 h 5152904"/>
              <a:gd name="connsiteX3" fmla="*/ 0 w 5034001"/>
              <a:gd name="connsiteY3" fmla="*/ 5152904 h 5152904"/>
              <a:gd name="connsiteX0" fmla="*/ 0 w 5010852"/>
              <a:gd name="connsiteY0" fmla="*/ 5152904 h 5164479"/>
              <a:gd name="connsiteX1" fmla="*/ 5010852 w 5010852"/>
              <a:gd name="connsiteY1" fmla="*/ 0 h 5164479"/>
              <a:gd name="connsiteX2" fmla="*/ 4998857 w 5010852"/>
              <a:gd name="connsiteY2" fmla="*/ 5164479 h 5164479"/>
              <a:gd name="connsiteX3" fmla="*/ 0 w 5010852"/>
              <a:gd name="connsiteY3" fmla="*/ 5152904 h 5164479"/>
              <a:gd name="connsiteX0" fmla="*/ 0 w 5072353"/>
              <a:gd name="connsiteY0" fmla="*/ 5179562 h 5179562"/>
              <a:gd name="connsiteX1" fmla="*/ 5072353 w 5072353"/>
              <a:gd name="connsiteY1" fmla="*/ 0 h 5179562"/>
              <a:gd name="connsiteX2" fmla="*/ 5060358 w 5072353"/>
              <a:gd name="connsiteY2" fmla="*/ 5164479 h 5179562"/>
              <a:gd name="connsiteX3" fmla="*/ 0 w 5072353"/>
              <a:gd name="connsiteY3" fmla="*/ 5179562 h 5179562"/>
              <a:gd name="connsiteX0" fmla="*/ 0 w 5098710"/>
              <a:gd name="connsiteY0" fmla="*/ 5135129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35129 h 5164479"/>
              <a:gd name="connsiteX0" fmla="*/ 0 w 5098710"/>
              <a:gd name="connsiteY0" fmla="*/ 5170675 h 5170675"/>
              <a:gd name="connsiteX1" fmla="*/ 5098710 w 5098710"/>
              <a:gd name="connsiteY1" fmla="*/ 0 h 5170675"/>
              <a:gd name="connsiteX2" fmla="*/ 5086715 w 5098710"/>
              <a:gd name="connsiteY2" fmla="*/ 5164479 h 5170675"/>
              <a:gd name="connsiteX3" fmla="*/ 0 w 5098710"/>
              <a:gd name="connsiteY3" fmla="*/ 5170675 h 5170675"/>
              <a:gd name="connsiteX0" fmla="*/ 0 w 5098710"/>
              <a:gd name="connsiteY0" fmla="*/ 5144017 h 5164479"/>
              <a:gd name="connsiteX1" fmla="*/ 5098710 w 5098710"/>
              <a:gd name="connsiteY1" fmla="*/ 0 h 5164479"/>
              <a:gd name="connsiteX2" fmla="*/ 5086715 w 5098710"/>
              <a:gd name="connsiteY2" fmla="*/ 5164479 h 5164479"/>
              <a:gd name="connsiteX3" fmla="*/ 0 w 5098710"/>
              <a:gd name="connsiteY3" fmla="*/ 5144017 h 5164479"/>
              <a:gd name="connsiteX0" fmla="*/ 0 w 5098710"/>
              <a:gd name="connsiteY0" fmla="*/ 5172533 h 5172533"/>
              <a:gd name="connsiteX1" fmla="*/ 5098710 w 5098710"/>
              <a:gd name="connsiteY1" fmla="*/ 0 h 5172533"/>
              <a:gd name="connsiteX2" fmla="*/ 5086715 w 5098710"/>
              <a:gd name="connsiteY2" fmla="*/ 5164479 h 5172533"/>
              <a:gd name="connsiteX3" fmla="*/ 0 w 5098710"/>
              <a:gd name="connsiteY3" fmla="*/ 5172533 h 5172533"/>
              <a:gd name="connsiteX0" fmla="*/ 0 w 5098710"/>
              <a:gd name="connsiteY0" fmla="*/ 5172533 h 5192997"/>
              <a:gd name="connsiteX1" fmla="*/ 5098710 w 5098710"/>
              <a:gd name="connsiteY1" fmla="*/ 0 h 5192997"/>
              <a:gd name="connsiteX2" fmla="*/ 5079667 w 5098710"/>
              <a:gd name="connsiteY2" fmla="*/ 5192997 h 5192997"/>
              <a:gd name="connsiteX3" fmla="*/ 0 w 5098710"/>
              <a:gd name="connsiteY3" fmla="*/ 5172533 h 5192997"/>
              <a:gd name="connsiteX0" fmla="*/ 0 w 5126905"/>
              <a:gd name="connsiteY0" fmla="*/ 5193920 h 5193920"/>
              <a:gd name="connsiteX1" fmla="*/ 5126905 w 5126905"/>
              <a:gd name="connsiteY1" fmla="*/ 0 h 5193920"/>
              <a:gd name="connsiteX2" fmla="*/ 5107862 w 5126905"/>
              <a:gd name="connsiteY2" fmla="*/ 5192997 h 5193920"/>
              <a:gd name="connsiteX3" fmla="*/ 0 w 5126905"/>
              <a:gd name="connsiteY3" fmla="*/ 5193920 h 5193920"/>
              <a:gd name="connsiteX0" fmla="*/ 0 w 5126905"/>
              <a:gd name="connsiteY0" fmla="*/ 5193920 h 5207255"/>
              <a:gd name="connsiteX1" fmla="*/ 5126905 w 5126905"/>
              <a:gd name="connsiteY1" fmla="*/ 0 h 5207255"/>
              <a:gd name="connsiteX2" fmla="*/ 5093765 w 5126905"/>
              <a:gd name="connsiteY2" fmla="*/ 5207255 h 5207255"/>
              <a:gd name="connsiteX3" fmla="*/ 0 w 5126905"/>
              <a:gd name="connsiteY3" fmla="*/ 5193920 h 5207255"/>
              <a:gd name="connsiteX0" fmla="*/ 0 w 5141002"/>
              <a:gd name="connsiteY0" fmla="*/ 5293727 h 5293727"/>
              <a:gd name="connsiteX1" fmla="*/ 5141002 w 5141002"/>
              <a:gd name="connsiteY1" fmla="*/ 0 h 5293727"/>
              <a:gd name="connsiteX2" fmla="*/ 5107862 w 5141002"/>
              <a:gd name="connsiteY2" fmla="*/ 5207255 h 5293727"/>
              <a:gd name="connsiteX3" fmla="*/ 0 w 5141002"/>
              <a:gd name="connsiteY3" fmla="*/ 5293727 h 5293727"/>
              <a:gd name="connsiteX0" fmla="*/ 0 w 5150761"/>
              <a:gd name="connsiteY0" fmla="*/ 5293727 h 5299933"/>
              <a:gd name="connsiteX1" fmla="*/ 5141002 w 5150761"/>
              <a:gd name="connsiteY1" fmla="*/ 0 h 5299933"/>
              <a:gd name="connsiteX2" fmla="*/ 5150154 w 5150761"/>
              <a:gd name="connsiteY2" fmla="*/ 5299933 h 5299933"/>
              <a:gd name="connsiteX3" fmla="*/ 0 w 5150761"/>
              <a:gd name="connsiteY3" fmla="*/ 5293727 h 5299933"/>
              <a:gd name="connsiteX0" fmla="*/ 0 w 5178956"/>
              <a:gd name="connsiteY0" fmla="*/ 5307985 h 5307985"/>
              <a:gd name="connsiteX1" fmla="*/ 5169196 w 5178956"/>
              <a:gd name="connsiteY1" fmla="*/ 0 h 5307985"/>
              <a:gd name="connsiteX2" fmla="*/ 5178348 w 5178956"/>
              <a:gd name="connsiteY2" fmla="*/ 5299933 h 5307985"/>
              <a:gd name="connsiteX3" fmla="*/ 0 w 5178956"/>
              <a:gd name="connsiteY3" fmla="*/ 5307985 h 5307985"/>
              <a:gd name="connsiteX0" fmla="*/ 0 w 5178955"/>
              <a:gd name="connsiteY0" fmla="*/ 5307985 h 5321320"/>
              <a:gd name="connsiteX1" fmla="*/ 5169196 w 5178955"/>
              <a:gd name="connsiteY1" fmla="*/ 0 h 5321320"/>
              <a:gd name="connsiteX2" fmla="*/ 5178347 w 5178955"/>
              <a:gd name="connsiteY2" fmla="*/ 5321320 h 5321320"/>
              <a:gd name="connsiteX3" fmla="*/ 0 w 5178955"/>
              <a:gd name="connsiteY3" fmla="*/ 5307985 h 5321320"/>
              <a:gd name="connsiteX0" fmla="*/ 0 w 5178955"/>
              <a:gd name="connsiteY0" fmla="*/ 5343630 h 5343630"/>
              <a:gd name="connsiteX1" fmla="*/ 5169196 w 5178955"/>
              <a:gd name="connsiteY1" fmla="*/ 0 h 5343630"/>
              <a:gd name="connsiteX2" fmla="*/ 5178347 w 5178955"/>
              <a:gd name="connsiteY2" fmla="*/ 5321320 h 5343630"/>
              <a:gd name="connsiteX3" fmla="*/ 0 w 5178955"/>
              <a:gd name="connsiteY3" fmla="*/ 5343630 h 5343630"/>
              <a:gd name="connsiteX0" fmla="*/ 0 w 5169196"/>
              <a:gd name="connsiteY0" fmla="*/ 5343630 h 5343630"/>
              <a:gd name="connsiteX1" fmla="*/ 5169196 w 5169196"/>
              <a:gd name="connsiteY1" fmla="*/ 0 h 5343630"/>
              <a:gd name="connsiteX2" fmla="*/ 5164250 w 5169196"/>
              <a:gd name="connsiteY2" fmla="*/ 5342707 h 5343630"/>
              <a:gd name="connsiteX3" fmla="*/ 0 w 5169196"/>
              <a:gd name="connsiteY3" fmla="*/ 5343630 h 53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chemeClr val="accent2">
              <a:alpha val="47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9590">
              <a:defRPr/>
            </a:pPr>
            <a:endParaRPr lang="en-US" sz="2400" kern="0" smtClean="0">
              <a:solidFill>
                <a:srgbClr val="4D4D4D"/>
              </a:solidFill>
              <a:latin typeface="微软雅黑"/>
              <a:ea typeface="微软雅黑"/>
            </a:endParaRPr>
          </a:p>
        </p:txBody>
      </p:sp>
      <p:sp>
        <p:nvSpPr>
          <p:cNvPr id="8" name="Rectangle 1"/>
          <p:cNvSpPr>
            <a:spLocks/>
          </p:cNvSpPr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>
            <a:spLocks/>
          </p:cNvSpPr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382930"/>
      </p:ext>
    </p:extLst>
  </p:cSld>
  <p:clrMapOvr>
    <a:masterClrMapping/>
  </p:clrMapOvr>
  <p:transition spd="slow" advTm="186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1093"/>
            <a:r>
              <a:rPr lang="zh-CN" altLang="en-US" sz="1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单击此处添加标题</a:t>
            </a:r>
          </a:p>
        </p:txBody>
      </p:sp>
      <p:sp>
        <p:nvSpPr>
          <p:cNvPr id="94" name="Text Placeholder 5"/>
          <p:cNvSpPr txBox="1">
            <a:spLocks/>
          </p:cNvSpPr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5" name="Text Placeholder 5"/>
          <p:cNvSpPr txBox="1">
            <a:spLocks/>
          </p:cNvSpPr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sp>
        <p:nvSpPr>
          <p:cNvPr id="96" name="Text Placeholder 5"/>
          <p:cNvSpPr txBox="1">
            <a:spLocks/>
          </p:cNvSpPr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单击此处添加副标题或详细文本描述</a:t>
            </a:r>
          </a:p>
        </p:txBody>
      </p:sp>
      <p:sp>
        <p:nvSpPr>
          <p:cNvPr id="97" name="Text Placeholder 5"/>
          <p:cNvSpPr txBox="1">
            <a:spLocks/>
          </p:cNvSpPr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描述</a:t>
            </a: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1093"/>
              <a:endParaRPr lang="en-JM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</p:spPr>
        </p:pic>
      </p:grpSp>
      <p:sp>
        <p:nvSpPr>
          <p:cNvPr id="110" name="Content Placeholder 2"/>
          <p:cNvSpPr txBox="1">
            <a:spLocks/>
          </p:cNvSpPr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>
            <a:spLocks/>
          </p:cNvSpPr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709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12" name="Subtitle 2"/>
          <p:cNvSpPr txBox="1">
            <a:spLocks/>
          </p:cNvSpPr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1946182"/>
      </p:ext>
    </p:extLst>
  </p:cSld>
  <p:clrMapOvr>
    <a:masterClrMapping/>
  </p:clrMapOvr>
  <p:transition spd="slow" advTm="229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3817920" y="4004198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924"/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12736" y="3503395"/>
            <a:ext cx="4325723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某某企业年终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0024" y="2159967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en-US" altLang="zh-CN" sz="7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35"/>
          <p:cNvCxnSpPr/>
          <p:nvPr/>
        </p:nvCxnSpPr>
        <p:spPr>
          <a:xfrm>
            <a:off x="2664693" y="2087959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6"/>
          <p:cNvCxnSpPr/>
          <p:nvPr/>
        </p:nvCxnSpPr>
        <p:spPr>
          <a:xfrm>
            <a:off x="2664693" y="3399575"/>
            <a:ext cx="62218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257256"/>
      </p:ext>
    </p:extLst>
  </p:cSld>
  <p:clrMapOvr>
    <a:masterClrMapping/>
  </p:clrMapOvr>
  <p:transition spd="slow" advTm="28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0" grpId="0"/>
      <p:bldP spid="11" grpId="0"/>
    </p:bld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lIns="115214" tIns="57607" rIns="115214" bIns="57607"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85" y="-300008"/>
            <a:ext cx="12458244" cy="708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4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5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6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7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8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9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>
            <a:spLocks/>
          </p:cNvSpPr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>
            <a:spLocks/>
          </p:cNvSpPr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</a:rPr>
              <a:t>工作完成情况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</a:p>
        </p:txBody>
      </p:sp>
      <p:sp>
        <p:nvSpPr>
          <p:cNvPr id="124" name="Subtitle 9"/>
          <p:cNvSpPr txBox="1">
            <a:spLocks/>
          </p:cNvSpPr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8000"/>
                </a:solidFill>
              </a:rPr>
              <a:t>明年工作计划</a:t>
            </a:r>
            <a:endParaRPr lang="en-US" altLang="zh-CN" b="1" kern="3000" spc="30" dirty="0">
              <a:solidFill>
                <a:srgbClr val="00800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</a:p>
        </p:txBody>
      </p:sp>
      <p:sp>
        <p:nvSpPr>
          <p:cNvPr id="126" name="Subtitle 9"/>
          <p:cNvSpPr txBox="1">
            <a:spLocks/>
          </p:cNvSpPr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</a:p>
        </p:txBody>
      </p:sp>
      <p:sp>
        <p:nvSpPr>
          <p:cNvPr id="128" name="Subtitle 9"/>
          <p:cNvSpPr txBox="1">
            <a:spLocks/>
          </p:cNvSpPr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924"/>
            <a:r>
              <a:rPr lang="en-US" altLang="zh-CN" sz="14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356427"/>
      </p:ext>
    </p:extLst>
  </p:cSld>
  <p:clrMapOvr>
    <a:masterClrMapping/>
  </p:clrMapOvr>
  <p:transition spd="slow" advTm="49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924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>
            <a:spLocks/>
          </p:cNvSpPr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444">
              <a:lnSpc>
                <a:spcPct val="100000"/>
              </a:lnSpc>
              <a:spcBef>
                <a:spcPct val="20000"/>
              </a:spcBef>
              <a:buFont typeface="Arial"/>
              <a:buNone/>
              <a:defRPr sz="2000">
                <a:solidFill>
                  <a:schemeClr val="accent2"/>
                </a:solidFill>
                <a:latin typeface="微软雅黑"/>
                <a:ea typeface="微软雅黑"/>
                <a:cs typeface="Open Sans Light"/>
              </a:defRPr>
            </a:lvl1pPr>
            <a:lvl2pPr marL="1087444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87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338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79" indent="0" algn="ctr" defTabSz="1087444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22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 defTabSz="1087444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04473"/>
      </p:ext>
    </p:extLst>
  </p:cSld>
  <p:clrMapOvr>
    <a:masterClrMapping/>
  </p:clrMapOvr>
  <p:transition spd="slow" advTm="260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/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endParaRPr lang="en-GB" altLang="zh-CN" sz="12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924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601581"/>
      </p:ext>
    </p:extLst>
  </p:cSld>
  <p:clrMapOvr>
    <a:masterClrMapping/>
  </p:clrMapOvr>
  <p:transition spd="slow" advTm="209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924"/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/>
                <a:ea typeface="微软雅黑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/>
                <a:ea typeface="微软雅黑"/>
              </a:rPr>
              <a:t>分钟之内。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7933357"/>
      </p:ext>
    </p:extLst>
  </p:cSld>
  <p:clrMapOvr>
    <a:masterClrMapping/>
  </p:clrMapOvr>
  <p:transition spd="slow" advTm="409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2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6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no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03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04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dirty="0" smtClean="0">
                <a:solidFill>
                  <a:srgbClr val="008000"/>
                </a:solidFill>
                <a:latin typeface="微软雅黑"/>
                <a:ea typeface="微软雅黑"/>
              </a:rPr>
              <a:t> 01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smtClean="0">
                <a:solidFill>
                  <a:srgbClr val="008000"/>
                </a:solidFill>
                <a:latin typeface="微软雅黑"/>
                <a:ea typeface="微软雅黑"/>
              </a:rPr>
              <a:t>添加标题</a:t>
            </a:r>
            <a:r>
              <a:rPr lang="en-GB" sz="1400" smtClean="0">
                <a:solidFill>
                  <a:srgbClr val="008000"/>
                </a:solidFill>
                <a:latin typeface="微软雅黑"/>
                <a:ea typeface="微软雅黑"/>
              </a:rPr>
              <a:t> 02</a:t>
            </a:r>
            <a:endParaRPr lang="en-GB" sz="1400" dirty="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/>
                <a:ea typeface="微软雅黑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/>
              <a:ea typeface="微软雅黑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5063395"/>
      </p:ext>
    </p:extLst>
  </p:cSld>
  <p:clrMapOvr>
    <a:masterClrMapping/>
  </p:clrMapOvr>
  <p:transition spd="slow" advTm="380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4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/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>
            <a:spLocks/>
          </p:cNvSpPr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" name="AutoShape 16"/>
          <p:cNvSpPr>
            <a:spLocks/>
          </p:cNvSpPr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8" name="Group 24"/>
          <p:cNvGrpSpPr>
            <a:grpSpLocks/>
          </p:cNvGrpSpPr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1" name="Group 27"/>
          <p:cNvGrpSpPr>
            <a:grpSpLocks/>
          </p:cNvGrpSpPr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>
              <a:spLocks/>
            </p:cNvSpPr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>
              <a:spLocks/>
            </p:cNvSpPr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8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>
              <a:spLocks/>
            </p:cNvSpPr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444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2000">
                  <a:solidFill>
                    <a:schemeClr val="accent2"/>
                  </a:solidFill>
                  <a:latin typeface="微软雅黑"/>
                  <a:ea typeface="微软雅黑"/>
                  <a:cs typeface="Open Sans Light"/>
                </a:defRPr>
              </a:lvl1pPr>
              <a:lvl2pPr marL="1087444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87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338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79" indent="0" algn="ctr" defTabSz="1087444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22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71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115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58" indent="0" algn="ctr" defTabSz="1087444">
                <a:spcBef>
                  <a:spcPct val="20000"/>
                </a:spcBef>
                <a:buFont typeface="Arial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en-US" altLang="zh-CN" sz="2000" dirty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8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527607"/>
      </p:ext>
    </p:extLst>
  </p:cSld>
  <p:clrMapOvr>
    <a:masterClrMapping/>
  </p:clrMapOvr>
  <p:transition spd="slow" advTm="16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3069</Words>
  <Application>Microsoft Office PowerPoint</Application>
  <PresentationFormat>自定义</PresentationFormat>
  <Paragraphs>349</Paragraphs>
  <Slides>32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6</cp:revision>
  <dcterms:created xsi:type="dcterms:W3CDTF">2015-03-06T06:10:47Z</dcterms:created>
  <dcterms:modified xsi:type="dcterms:W3CDTF">2016-07-22T08:33:12Z</dcterms:modified>
  <cp:category>https://cyppt.taobao.com/</cp:category>
</cp:coreProperties>
</file>