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2" r:id="rId4"/>
    <p:sldId id="273" r:id="rId5"/>
    <p:sldId id="274" r:id="rId6"/>
    <p:sldId id="262" r:id="rId7"/>
    <p:sldId id="263" r:id="rId8"/>
    <p:sldId id="264" r:id="rId9"/>
    <p:sldId id="261" r:id="rId10"/>
    <p:sldId id="258" r:id="rId11"/>
    <p:sldId id="275" r:id="rId12"/>
    <p:sldId id="259" r:id="rId13"/>
    <p:sldId id="277" r:id="rId14"/>
    <p:sldId id="278" r:id="rId15"/>
    <p:sldId id="260" r:id="rId16"/>
    <p:sldId id="276" r:id="rId17"/>
    <p:sldId id="279" r:id="rId18"/>
    <p:sldId id="265" r:id="rId19"/>
    <p:sldId id="280" r:id="rId20"/>
    <p:sldId id="281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3636"/>
    <a:srgbClr val="2B2B2B"/>
    <a:srgbClr val="2582C6"/>
    <a:srgbClr val="FFFF99"/>
    <a:srgbClr val="FF66CC"/>
    <a:srgbClr val="020007"/>
    <a:srgbClr val="10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7" d="100"/>
          <a:sy n="107" d="100"/>
        </p:scale>
        <p:origin x="-64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8-24T15:46:11.175" idx="1">
    <p:pos x="3667" y="1125"/>
    <p:text>预览及使用此模板前先下载英文Segoe Script、中文新蒂小丸子小学版字体，预览效果会更加美观！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882F-08D8-440D-B220-27F9296404B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1EE59C-3B2D-4513-AC46-7C0CA58BB2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30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预览及使用此模板前先下载英文</a:t>
            </a:r>
            <a:r>
              <a:rPr lang="en-US" altLang="zh-CN" dirty="0" smtClean="0"/>
              <a:t>Segoe Script</a:t>
            </a:r>
            <a:r>
              <a:rPr lang="zh-CN" altLang="en-US" smtClean="0"/>
              <a:t>、中文新蒂小丸子小学版字体，预览效果会更加美观！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EE59C-3B2D-4513-AC46-7C0CA58BB25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93619" y="95911"/>
            <a:ext cx="11927745" cy="6673598"/>
            <a:chOff x="93619" y="95911"/>
            <a:chExt cx="11927745" cy="667359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4691988" y="-4117215"/>
              <a:ext cx="2790000" cy="1146375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4632995" y="-577603"/>
              <a:ext cx="2790000" cy="1146375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4630114" y="-4381590"/>
              <a:ext cx="2913750" cy="1186875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571120" y="-621742"/>
              <a:ext cx="2913750" cy="1186875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63636"/>
            </a:gs>
            <a:gs pos="37000">
              <a:srgbClr val="2B2B2B"/>
            </a:gs>
            <a:gs pos="86000">
              <a:srgbClr val="101010"/>
            </a:gs>
            <a:gs pos="100000">
              <a:srgbClr val="02000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1B0B2-25C2-465E-A81B-CA14DF5CFA1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94516-FBE1-40B2-A8ED-8D98997B7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10" Type="http://schemas.openxmlformats.org/officeDocument/2006/relationships/comments" Target="../comments/comment1.xml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0.emf"/><Relationship Id="rId7" Type="http://schemas.openxmlformats.org/officeDocument/2006/relationships/image" Target="../media/image15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emf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93619" y="95911"/>
            <a:ext cx="11927745" cy="6673598"/>
            <a:chOff x="93619" y="95911"/>
            <a:chExt cx="11927745" cy="667359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4691988" y="-4117215"/>
              <a:ext cx="2790000" cy="1146375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632995" y="-577603"/>
              <a:ext cx="2790000" cy="1146375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4630114" y="-4381590"/>
              <a:ext cx="2913750" cy="1186875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4571120" y="-621742"/>
              <a:ext cx="2913750" cy="11868751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503" y="3940299"/>
            <a:ext cx="3923069" cy="133013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869738" y="2385192"/>
            <a:ext cx="6531428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5400" b="1" dirty="0" smtClean="0">
                <a:solidFill>
                  <a:schemeClr val="bg1"/>
                </a:solidFill>
                <a:latin typeface="方正静蕾简体" charset="0"/>
                <a:ea typeface="方正静蕾简体" charset="0"/>
              </a:rPr>
              <a:t>说课通用</a:t>
            </a:r>
            <a:r>
              <a:rPr kumimoji="1" lang="en-US" altLang="zh-CN" sz="4800" dirty="0" smtClean="0">
                <a:solidFill>
                  <a:schemeClr val="bg1"/>
                </a:solidFill>
                <a:latin typeface="楷体" charset="0"/>
                <a:ea typeface="楷体" charset="0"/>
              </a:rPr>
              <a:t>PPT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883" y="724728"/>
            <a:ext cx="1462500" cy="10912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9878765" y="724728"/>
            <a:ext cx="1462500" cy="10912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2485" y="1526733"/>
            <a:ext cx="1248750" cy="9787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450453">
            <a:off x="8140822" y="2711098"/>
            <a:ext cx="2454985" cy="135946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 rot="2424838">
            <a:off x="8979134" y="3138551"/>
            <a:ext cx="1249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  <a:latin typeface="Segoe Script" pitchFamily="34" charset="0"/>
              </a:rPr>
              <a:t>PRESENTED</a:t>
            </a:r>
          </a:p>
          <a:p>
            <a:pPr algn="ctr"/>
            <a:r>
              <a:rPr kumimoji="1" lang="zh-CN" altLang="en-US" sz="1200" dirty="0" smtClean="0">
                <a:solidFill>
                  <a:schemeClr val="bg1"/>
                </a:solidFill>
                <a:latin typeface="Segoe Script" pitchFamily="34" charset="0"/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  <a:latin typeface="Segoe Script" pitchFamily="34" charset="0"/>
              </a:rPr>
              <a:t>BY</a:t>
            </a:r>
            <a:r>
              <a:rPr kumimoji="1" lang="zh-CN" altLang="en-US" sz="1200" dirty="0" smtClean="0">
                <a:solidFill>
                  <a:schemeClr val="bg1"/>
                </a:solidFill>
                <a:latin typeface="Segoe Script" pitchFamily="34" charset="0"/>
              </a:rPr>
              <a:t> </a:t>
            </a:r>
            <a:endParaRPr kumimoji="1" lang="en-US" altLang="zh-CN" sz="1200" dirty="0" smtClean="0">
              <a:solidFill>
                <a:schemeClr val="bg1"/>
              </a:solidFill>
              <a:latin typeface="Segoe Script" pitchFamily="34" charset="0"/>
            </a:endParaRPr>
          </a:p>
          <a:p>
            <a:pPr algn="ctr"/>
            <a:r>
              <a:rPr kumimoji="1" lang="en-US" altLang="zh-CN" sz="1200" dirty="0" err="1" smtClean="0">
                <a:solidFill>
                  <a:schemeClr val="bg1"/>
                </a:solidFill>
                <a:latin typeface="Segoe Script" pitchFamily="34" charset="0"/>
              </a:rPr>
              <a:t>OfficePLUS</a:t>
            </a:r>
            <a:endParaRPr kumimoji="1" lang="zh-CN" altLang="en-US" sz="12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1860" y="3054890"/>
            <a:ext cx="1361250" cy="13162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452745" y="3926840"/>
            <a:ext cx="2657475" cy="7677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4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11" name="TextBox 57"/>
          <p:cNvSpPr txBox="1">
            <a:spLocks noChangeArrowheads="1"/>
          </p:cNvSpPr>
          <p:nvPr/>
        </p:nvSpPr>
        <p:spPr bwMode="auto">
          <a:xfrm>
            <a:off x="1180039" y="4374130"/>
            <a:ext cx="26733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12" name="TextBox 57"/>
          <p:cNvSpPr txBox="1">
            <a:spLocks noChangeArrowheads="1"/>
          </p:cNvSpPr>
          <p:nvPr/>
        </p:nvSpPr>
        <p:spPr bwMode="auto">
          <a:xfrm>
            <a:off x="3305702" y="4374130"/>
            <a:ext cx="26733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13" name="TextBox 57"/>
          <p:cNvSpPr txBox="1">
            <a:spLocks noChangeArrowheads="1"/>
          </p:cNvSpPr>
          <p:nvPr/>
        </p:nvSpPr>
        <p:spPr bwMode="auto">
          <a:xfrm>
            <a:off x="5620277" y="4374130"/>
            <a:ext cx="26733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14" name="TextBox 57"/>
          <p:cNvSpPr txBox="1">
            <a:spLocks noChangeArrowheads="1"/>
          </p:cNvSpPr>
          <p:nvPr/>
        </p:nvSpPr>
        <p:spPr bwMode="auto">
          <a:xfrm>
            <a:off x="8104715" y="4374130"/>
            <a:ext cx="26733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21" name="泪滴形 32"/>
          <p:cNvSpPr/>
          <p:nvPr/>
        </p:nvSpPr>
        <p:spPr bwMode="auto">
          <a:xfrm rot="8100000">
            <a:off x="1870808" y="2537790"/>
            <a:ext cx="1667158" cy="1460847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connsiteX0" fmla="*/ -1 w 1767885"/>
              <a:gd name="connsiteY0" fmla="*/ 754985 h 1657637"/>
              <a:gd name="connsiteX1" fmla="*/ 939210 w 1767885"/>
              <a:gd name="connsiteY1" fmla="*/ 0 h 1657637"/>
              <a:gd name="connsiteX2" fmla="*/ 1767885 w 1767885"/>
              <a:gd name="connsiteY2" fmla="*/ 0 h 1657637"/>
              <a:gd name="connsiteX3" fmla="*/ 1767885 w 1767885"/>
              <a:gd name="connsiteY3" fmla="*/ 828675 h 1657637"/>
              <a:gd name="connsiteX4" fmla="*/ 939210 w 1767885"/>
              <a:gd name="connsiteY4" fmla="*/ 1657350 h 1657637"/>
              <a:gd name="connsiteX5" fmla="*/ -1 w 1767885"/>
              <a:gd name="connsiteY5" fmla="*/ 754985 h 1657637"/>
              <a:gd name="connsiteX0-1" fmla="*/ 128 w 1768014"/>
              <a:gd name="connsiteY0-2" fmla="*/ 754985 h 1602413"/>
              <a:gd name="connsiteX1-3" fmla="*/ 939339 w 1768014"/>
              <a:gd name="connsiteY1-4" fmla="*/ 0 h 1602413"/>
              <a:gd name="connsiteX2-5" fmla="*/ 1768014 w 1768014"/>
              <a:gd name="connsiteY2-6" fmla="*/ 0 h 1602413"/>
              <a:gd name="connsiteX3-7" fmla="*/ 1768014 w 1768014"/>
              <a:gd name="connsiteY3-8" fmla="*/ 828675 h 1602413"/>
              <a:gd name="connsiteX4-9" fmla="*/ 994606 w 1768014"/>
              <a:gd name="connsiteY4-10" fmla="*/ 1602080 h 1602413"/>
              <a:gd name="connsiteX5-11" fmla="*/ 128 w 1768014"/>
              <a:gd name="connsiteY5-12" fmla="*/ 754985 h 1602413"/>
              <a:gd name="connsiteX0-13" fmla="*/ 128 w 1827887"/>
              <a:gd name="connsiteY0-14" fmla="*/ 754985 h 1602413"/>
              <a:gd name="connsiteX1-15" fmla="*/ 939339 w 1827887"/>
              <a:gd name="connsiteY1-16" fmla="*/ 0 h 1602413"/>
              <a:gd name="connsiteX2-17" fmla="*/ 1827887 w 1827887"/>
              <a:gd name="connsiteY2-18" fmla="*/ 50661 h 1602413"/>
              <a:gd name="connsiteX3-19" fmla="*/ 1768014 w 1827887"/>
              <a:gd name="connsiteY3-20" fmla="*/ 828675 h 1602413"/>
              <a:gd name="connsiteX4-21" fmla="*/ 994606 w 1827887"/>
              <a:gd name="connsiteY4-22" fmla="*/ 1602080 h 1602413"/>
              <a:gd name="connsiteX5-23" fmla="*/ 128 w 1827887"/>
              <a:gd name="connsiteY5-24" fmla="*/ 754985 h 1602413"/>
              <a:gd name="connsiteX0-25" fmla="*/ 128 w 1827887"/>
              <a:gd name="connsiteY0-26" fmla="*/ 754985 h 1602413"/>
              <a:gd name="connsiteX1-27" fmla="*/ 939339 w 1827887"/>
              <a:gd name="connsiteY1-28" fmla="*/ 0 h 1602413"/>
              <a:gd name="connsiteX2-29" fmla="*/ 1827887 w 1827887"/>
              <a:gd name="connsiteY2-30" fmla="*/ 50661 h 1602413"/>
              <a:gd name="connsiteX3-31" fmla="*/ 1768014 w 1827887"/>
              <a:gd name="connsiteY3-32" fmla="*/ 828675 h 1602413"/>
              <a:gd name="connsiteX4-33" fmla="*/ 994606 w 1827887"/>
              <a:gd name="connsiteY4-34" fmla="*/ 1602080 h 1602413"/>
              <a:gd name="connsiteX5-35" fmla="*/ 128 w 1827887"/>
              <a:gd name="connsiteY5-36" fmla="*/ 754985 h 1602413"/>
              <a:gd name="connsiteX0-37" fmla="*/ 128 w 1828717"/>
              <a:gd name="connsiteY0-38" fmla="*/ 754985 h 1602413"/>
              <a:gd name="connsiteX1-39" fmla="*/ 939339 w 1828717"/>
              <a:gd name="connsiteY1-40" fmla="*/ 0 h 1602413"/>
              <a:gd name="connsiteX2-41" fmla="*/ 1827887 w 1828717"/>
              <a:gd name="connsiteY2-42" fmla="*/ 50661 h 1602413"/>
              <a:gd name="connsiteX3-43" fmla="*/ 1768014 w 1828717"/>
              <a:gd name="connsiteY3-44" fmla="*/ 828675 h 1602413"/>
              <a:gd name="connsiteX4-45" fmla="*/ 994606 w 1828717"/>
              <a:gd name="connsiteY4-46" fmla="*/ 1602080 h 1602413"/>
              <a:gd name="connsiteX5-47" fmla="*/ 128 w 1828717"/>
              <a:gd name="connsiteY5-48" fmla="*/ 754985 h 1602413"/>
            </a:gdLst>
            <a:ahLst/>
            <a:cxnLst>
              <a:cxn ang="0">
                <a:pos x="connsiteX0-37" y="connsiteY0-38"/>
              </a:cxn>
              <a:cxn ang="0">
                <a:pos x="connsiteX1-39" y="connsiteY1-40"/>
              </a:cxn>
              <a:cxn ang="0">
                <a:pos x="connsiteX2-41" y="connsiteY2-42"/>
              </a:cxn>
              <a:cxn ang="0">
                <a:pos x="connsiteX3-43" y="connsiteY3-44"/>
              </a:cxn>
              <a:cxn ang="0">
                <a:pos x="connsiteX4-45" y="connsiteY4-46"/>
              </a:cxn>
              <a:cxn ang="0">
                <a:pos x="connsiteX5-47" y="connsiteY5-48"/>
              </a:cxn>
            </a:cxnLst>
            <a:rect l="l" t="t" r="r" b="b"/>
            <a:pathLst>
              <a:path w="1828717" h="1602413">
                <a:moveTo>
                  <a:pt x="128" y="754985"/>
                </a:moveTo>
                <a:cubicBezTo>
                  <a:pt x="-9083" y="487972"/>
                  <a:pt x="481674" y="0"/>
                  <a:pt x="939339" y="0"/>
                </a:cubicBezTo>
                <a:cubicBezTo>
                  <a:pt x="1235522" y="16887"/>
                  <a:pt x="1545521" y="75225"/>
                  <a:pt x="1827887" y="50661"/>
                </a:cubicBezTo>
                <a:cubicBezTo>
                  <a:pt x="1835565" y="309999"/>
                  <a:pt x="1787972" y="569337"/>
                  <a:pt x="1768014" y="828675"/>
                </a:cubicBezTo>
                <a:cubicBezTo>
                  <a:pt x="1768014" y="1286340"/>
                  <a:pt x="1289254" y="1614362"/>
                  <a:pt x="994606" y="1602080"/>
                </a:cubicBezTo>
                <a:cubicBezTo>
                  <a:pt x="699958" y="1589798"/>
                  <a:pt x="9339" y="1021998"/>
                  <a:pt x="128" y="754985"/>
                </a:cubicBezTo>
                <a:close/>
              </a:path>
            </a:pathLst>
          </a:custGeom>
          <a:pattFill prst="wdUpDiag">
            <a:fgClr>
              <a:srgbClr val="357879"/>
            </a:fgClr>
            <a:bgClr>
              <a:srgbClr val="363636"/>
            </a:bgClr>
          </a:pattFill>
          <a:ln cap="rnd">
            <a:solidFill>
              <a:schemeClr val="bg1"/>
            </a:solidFill>
            <a:miter lim="800000"/>
          </a:ln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2645" y="2695915"/>
            <a:ext cx="1003484" cy="1309632"/>
          </a:xfrm>
          <a:prstGeom prst="rect">
            <a:avLst/>
          </a:prstGeom>
        </p:spPr>
      </p:pic>
      <p:sp>
        <p:nvSpPr>
          <p:cNvPr id="23" name="泪滴形 32"/>
          <p:cNvSpPr/>
          <p:nvPr/>
        </p:nvSpPr>
        <p:spPr bwMode="auto">
          <a:xfrm rot="8100000">
            <a:off x="3949373" y="2537791"/>
            <a:ext cx="1667158" cy="1460847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connsiteX0" fmla="*/ -1 w 1767885"/>
              <a:gd name="connsiteY0" fmla="*/ 754985 h 1657637"/>
              <a:gd name="connsiteX1" fmla="*/ 939210 w 1767885"/>
              <a:gd name="connsiteY1" fmla="*/ 0 h 1657637"/>
              <a:gd name="connsiteX2" fmla="*/ 1767885 w 1767885"/>
              <a:gd name="connsiteY2" fmla="*/ 0 h 1657637"/>
              <a:gd name="connsiteX3" fmla="*/ 1767885 w 1767885"/>
              <a:gd name="connsiteY3" fmla="*/ 828675 h 1657637"/>
              <a:gd name="connsiteX4" fmla="*/ 939210 w 1767885"/>
              <a:gd name="connsiteY4" fmla="*/ 1657350 h 1657637"/>
              <a:gd name="connsiteX5" fmla="*/ -1 w 1767885"/>
              <a:gd name="connsiteY5" fmla="*/ 754985 h 1657637"/>
              <a:gd name="connsiteX0-1" fmla="*/ 128 w 1768014"/>
              <a:gd name="connsiteY0-2" fmla="*/ 754985 h 1602413"/>
              <a:gd name="connsiteX1-3" fmla="*/ 939339 w 1768014"/>
              <a:gd name="connsiteY1-4" fmla="*/ 0 h 1602413"/>
              <a:gd name="connsiteX2-5" fmla="*/ 1768014 w 1768014"/>
              <a:gd name="connsiteY2-6" fmla="*/ 0 h 1602413"/>
              <a:gd name="connsiteX3-7" fmla="*/ 1768014 w 1768014"/>
              <a:gd name="connsiteY3-8" fmla="*/ 828675 h 1602413"/>
              <a:gd name="connsiteX4-9" fmla="*/ 994606 w 1768014"/>
              <a:gd name="connsiteY4-10" fmla="*/ 1602080 h 1602413"/>
              <a:gd name="connsiteX5-11" fmla="*/ 128 w 1768014"/>
              <a:gd name="connsiteY5-12" fmla="*/ 754985 h 1602413"/>
              <a:gd name="connsiteX0-13" fmla="*/ 128 w 1827887"/>
              <a:gd name="connsiteY0-14" fmla="*/ 754985 h 1602413"/>
              <a:gd name="connsiteX1-15" fmla="*/ 939339 w 1827887"/>
              <a:gd name="connsiteY1-16" fmla="*/ 0 h 1602413"/>
              <a:gd name="connsiteX2-17" fmla="*/ 1827887 w 1827887"/>
              <a:gd name="connsiteY2-18" fmla="*/ 50661 h 1602413"/>
              <a:gd name="connsiteX3-19" fmla="*/ 1768014 w 1827887"/>
              <a:gd name="connsiteY3-20" fmla="*/ 828675 h 1602413"/>
              <a:gd name="connsiteX4-21" fmla="*/ 994606 w 1827887"/>
              <a:gd name="connsiteY4-22" fmla="*/ 1602080 h 1602413"/>
              <a:gd name="connsiteX5-23" fmla="*/ 128 w 1827887"/>
              <a:gd name="connsiteY5-24" fmla="*/ 754985 h 1602413"/>
              <a:gd name="connsiteX0-25" fmla="*/ 128 w 1827887"/>
              <a:gd name="connsiteY0-26" fmla="*/ 754985 h 1602413"/>
              <a:gd name="connsiteX1-27" fmla="*/ 939339 w 1827887"/>
              <a:gd name="connsiteY1-28" fmla="*/ 0 h 1602413"/>
              <a:gd name="connsiteX2-29" fmla="*/ 1827887 w 1827887"/>
              <a:gd name="connsiteY2-30" fmla="*/ 50661 h 1602413"/>
              <a:gd name="connsiteX3-31" fmla="*/ 1768014 w 1827887"/>
              <a:gd name="connsiteY3-32" fmla="*/ 828675 h 1602413"/>
              <a:gd name="connsiteX4-33" fmla="*/ 994606 w 1827887"/>
              <a:gd name="connsiteY4-34" fmla="*/ 1602080 h 1602413"/>
              <a:gd name="connsiteX5-35" fmla="*/ 128 w 1827887"/>
              <a:gd name="connsiteY5-36" fmla="*/ 754985 h 1602413"/>
              <a:gd name="connsiteX0-37" fmla="*/ 128 w 1828717"/>
              <a:gd name="connsiteY0-38" fmla="*/ 754985 h 1602413"/>
              <a:gd name="connsiteX1-39" fmla="*/ 939339 w 1828717"/>
              <a:gd name="connsiteY1-40" fmla="*/ 0 h 1602413"/>
              <a:gd name="connsiteX2-41" fmla="*/ 1827887 w 1828717"/>
              <a:gd name="connsiteY2-42" fmla="*/ 50661 h 1602413"/>
              <a:gd name="connsiteX3-43" fmla="*/ 1768014 w 1828717"/>
              <a:gd name="connsiteY3-44" fmla="*/ 828675 h 1602413"/>
              <a:gd name="connsiteX4-45" fmla="*/ 994606 w 1828717"/>
              <a:gd name="connsiteY4-46" fmla="*/ 1602080 h 1602413"/>
              <a:gd name="connsiteX5-47" fmla="*/ 128 w 1828717"/>
              <a:gd name="connsiteY5-48" fmla="*/ 754985 h 1602413"/>
            </a:gdLst>
            <a:ahLst/>
            <a:cxnLst>
              <a:cxn ang="0">
                <a:pos x="connsiteX0-37" y="connsiteY0-38"/>
              </a:cxn>
              <a:cxn ang="0">
                <a:pos x="connsiteX1-39" y="connsiteY1-40"/>
              </a:cxn>
              <a:cxn ang="0">
                <a:pos x="connsiteX2-41" y="connsiteY2-42"/>
              </a:cxn>
              <a:cxn ang="0">
                <a:pos x="connsiteX3-43" y="connsiteY3-44"/>
              </a:cxn>
              <a:cxn ang="0">
                <a:pos x="connsiteX4-45" y="connsiteY4-46"/>
              </a:cxn>
              <a:cxn ang="0">
                <a:pos x="connsiteX5-47" y="connsiteY5-48"/>
              </a:cxn>
            </a:cxnLst>
            <a:rect l="l" t="t" r="r" b="b"/>
            <a:pathLst>
              <a:path w="1828717" h="1602413">
                <a:moveTo>
                  <a:pt x="128" y="754985"/>
                </a:moveTo>
                <a:cubicBezTo>
                  <a:pt x="-9083" y="487972"/>
                  <a:pt x="481674" y="0"/>
                  <a:pt x="939339" y="0"/>
                </a:cubicBezTo>
                <a:cubicBezTo>
                  <a:pt x="1235522" y="16887"/>
                  <a:pt x="1545521" y="75225"/>
                  <a:pt x="1827887" y="50661"/>
                </a:cubicBezTo>
                <a:cubicBezTo>
                  <a:pt x="1835565" y="309999"/>
                  <a:pt x="1787972" y="569337"/>
                  <a:pt x="1768014" y="828675"/>
                </a:cubicBezTo>
                <a:cubicBezTo>
                  <a:pt x="1768014" y="1286340"/>
                  <a:pt x="1289254" y="1614362"/>
                  <a:pt x="994606" y="1602080"/>
                </a:cubicBezTo>
                <a:cubicBezTo>
                  <a:pt x="699958" y="1589798"/>
                  <a:pt x="9339" y="1021998"/>
                  <a:pt x="128" y="754985"/>
                </a:cubicBezTo>
                <a:close/>
              </a:path>
            </a:pathLst>
          </a:custGeom>
          <a:pattFill prst="wdUpDiag">
            <a:fgClr>
              <a:srgbClr val="357879"/>
            </a:fgClr>
            <a:bgClr>
              <a:srgbClr val="363636"/>
            </a:bgClr>
          </a:pattFill>
          <a:ln cap="rnd">
            <a:solidFill>
              <a:schemeClr val="bg1"/>
            </a:solidFill>
            <a:miter lim="800000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" name="泪滴形 32"/>
          <p:cNvSpPr/>
          <p:nvPr/>
        </p:nvSpPr>
        <p:spPr bwMode="auto">
          <a:xfrm rot="8100000">
            <a:off x="6230132" y="2537792"/>
            <a:ext cx="1667158" cy="1460847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connsiteX0" fmla="*/ -1 w 1767885"/>
              <a:gd name="connsiteY0" fmla="*/ 754985 h 1657637"/>
              <a:gd name="connsiteX1" fmla="*/ 939210 w 1767885"/>
              <a:gd name="connsiteY1" fmla="*/ 0 h 1657637"/>
              <a:gd name="connsiteX2" fmla="*/ 1767885 w 1767885"/>
              <a:gd name="connsiteY2" fmla="*/ 0 h 1657637"/>
              <a:gd name="connsiteX3" fmla="*/ 1767885 w 1767885"/>
              <a:gd name="connsiteY3" fmla="*/ 828675 h 1657637"/>
              <a:gd name="connsiteX4" fmla="*/ 939210 w 1767885"/>
              <a:gd name="connsiteY4" fmla="*/ 1657350 h 1657637"/>
              <a:gd name="connsiteX5" fmla="*/ -1 w 1767885"/>
              <a:gd name="connsiteY5" fmla="*/ 754985 h 1657637"/>
              <a:gd name="connsiteX0-1" fmla="*/ 128 w 1768014"/>
              <a:gd name="connsiteY0-2" fmla="*/ 754985 h 1602413"/>
              <a:gd name="connsiteX1-3" fmla="*/ 939339 w 1768014"/>
              <a:gd name="connsiteY1-4" fmla="*/ 0 h 1602413"/>
              <a:gd name="connsiteX2-5" fmla="*/ 1768014 w 1768014"/>
              <a:gd name="connsiteY2-6" fmla="*/ 0 h 1602413"/>
              <a:gd name="connsiteX3-7" fmla="*/ 1768014 w 1768014"/>
              <a:gd name="connsiteY3-8" fmla="*/ 828675 h 1602413"/>
              <a:gd name="connsiteX4-9" fmla="*/ 994606 w 1768014"/>
              <a:gd name="connsiteY4-10" fmla="*/ 1602080 h 1602413"/>
              <a:gd name="connsiteX5-11" fmla="*/ 128 w 1768014"/>
              <a:gd name="connsiteY5-12" fmla="*/ 754985 h 1602413"/>
              <a:gd name="connsiteX0-13" fmla="*/ 128 w 1827887"/>
              <a:gd name="connsiteY0-14" fmla="*/ 754985 h 1602413"/>
              <a:gd name="connsiteX1-15" fmla="*/ 939339 w 1827887"/>
              <a:gd name="connsiteY1-16" fmla="*/ 0 h 1602413"/>
              <a:gd name="connsiteX2-17" fmla="*/ 1827887 w 1827887"/>
              <a:gd name="connsiteY2-18" fmla="*/ 50661 h 1602413"/>
              <a:gd name="connsiteX3-19" fmla="*/ 1768014 w 1827887"/>
              <a:gd name="connsiteY3-20" fmla="*/ 828675 h 1602413"/>
              <a:gd name="connsiteX4-21" fmla="*/ 994606 w 1827887"/>
              <a:gd name="connsiteY4-22" fmla="*/ 1602080 h 1602413"/>
              <a:gd name="connsiteX5-23" fmla="*/ 128 w 1827887"/>
              <a:gd name="connsiteY5-24" fmla="*/ 754985 h 1602413"/>
              <a:gd name="connsiteX0-25" fmla="*/ 128 w 1827887"/>
              <a:gd name="connsiteY0-26" fmla="*/ 754985 h 1602413"/>
              <a:gd name="connsiteX1-27" fmla="*/ 939339 w 1827887"/>
              <a:gd name="connsiteY1-28" fmla="*/ 0 h 1602413"/>
              <a:gd name="connsiteX2-29" fmla="*/ 1827887 w 1827887"/>
              <a:gd name="connsiteY2-30" fmla="*/ 50661 h 1602413"/>
              <a:gd name="connsiteX3-31" fmla="*/ 1768014 w 1827887"/>
              <a:gd name="connsiteY3-32" fmla="*/ 828675 h 1602413"/>
              <a:gd name="connsiteX4-33" fmla="*/ 994606 w 1827887"/>
              <a:gd name="connsiteY4-34" fmla="*/ 1602080 h 1602413"/>
              <a:gd name="connsiteX5-35" fmla="*/ 128 w 1827887"/>
              <a:gd name="connsiteY5-36" fmla="*/ 754985 h 1602413"/>
              <a:gd name="connsiteX0-37" fmla="*/ 128 w 1828717"/>
              <a:gd name="connsiteY0-38" fmla="*/ 754985 h 1602413"/>
              <a:gd name="connsiteX1-39" fmla="*/ 939339 w 1828717"/>
              <a:gd name="connsiteY1-40" fmla="*/ 0 h 1602413"/>
              <a:gd name="connsiteX2-41" fmla="*/ 1827887 w 1828717"/>
              <a:gd name="connsiteY2-42" fmla="*/ 50661 h 1602413"/>
              <a:gd name="connsiteX3-43" fmla="*/ 1768014 w 1828717"/>
              <a:gd name="connsiteY3-44" fmla="*/ 828675 h 1602413"/>
              <a:gd name="connsiteX4-45" fmla="*/ 994606 w 1828717"/>
              <a:gd name="connsiteY4-46" fmla="*/ 1602080 h 1602413"/>
              <a:gd name="connsiteX5-47" fmla="*/ 128 w 1828717"/>
              <a:gd name="connsiteY5-48" fmla="*/ 754985 h 1602413"/>
            </a:gdLst>
            <a:ahLst/>
            <a:cxnLst>
              <a:cxn ang="0">
                <a:pos x="connsiteX0-37" y="connsiteY0-38"/>
              </a:cxn>
              <a:cxn ang="0">
                <a:pos x="connsiteX1-39" y="connsiteY1-40"/>
              </a:cxn>
              <a:cxn ang="0">
                <a:pos x="connsiteX2-41" y="connsiteY2-42"/>
              </a:cxn>
              <a:cxn ang="0">
                <a:pos x="connsiteX3-43" y="connsiteY3-44"/>
              </a:cxn>
              <a:cxn ang="0">
                <a:pos x="connsiteX4-45" y="connsiteY4-46"/>
              </a:cxn>
              <a:cxn ang="0">
                <a:pos x="connsiteX5-47" y="connsiteY5-48"/>
              </a:cxn>
            </a:cxnLst>
            <a:rect l="l" t="t" r="r" b="b"/>
            <a:pathLst>
              <a:path w="1828717" h="1602413">
                <a:moveTo>
                  <a:pt x="128" y="754985"/>
                </a:moveTo>
                <a:cubicBezTo>
                  <a:pt x="-9083" y="487972"/>
                  <a:pt x="481674" y="0"/>
                  <a:pt x="939339" y="0"/>
                </a:cubicBezTo>
                <a:cubicBezTo>
                  <a:pt x="1235522" y="16887"/>
                  <a:pt x="1545521" y="75225"/>
                  <a:pt x="1827887" y="50661"/>
                </a:cubicBezTo>
                <a:cubicBezTo>
                  <a:pt x="1835565" y="309999"/>
                  <a:pt x="1787972" y="569337"/>
                  <a:pt x="1768014" y="828675"/>
                </a:cubicBezTo>
                <a:cubicBezTo>
                  <a:pt x="1768014" y="1286340"/>
                  <a:pt x="1289254" y="1614362"/>
                  <a:pt x="994606" y="1602080"/>
                </a:cubicBezTo>
                <a:cubicBezTo>
                  <a:pt x="699958" y="1589798"/>
                  <a:pt x="9339" y="1021998"/>
                  <a:pt x="128" y="754985"/>
                </a:cubicBezTo>
                <a:close/>
              </a:path>
            </a:pathLst>
          </a:custGeom>
          <a:pattFill prst="wdUpDiag">
            <a:fgClr>
              <a:srgbClr val="357879"/>
            </a:fgClr>
            <a:bgClr>
              <a:srgbClr val="363636"/>
            </a:bgClr>
          </a:pattFill>
          <a:ln cap="rnd">
            <a:solidFill>
              <a:schemeClr val="bg1"/>
            </a:solidFill>
            <a:miter lim="800000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5" name="泪滴形 32"/>
          <p:cNvSpPr/>
          <p:nvPr/>
        </p:nvSpPr>
        <p:spPr bwMode="auto">
          <a:xfrm rot="8100000">
            <a:off x="8702269" y="2537793"/>
            <a:ext cx="1667158" cy="1460847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connsiteX0" fmla="*/ -1 w 1767885"/>
              <a:gd name="connsiteY0" fmla="*/ 754985 h 1657637"/>
              <a:gd name="connsiteX1" fmla="*/ 939210 w 1767885"/>
              <a:gd name="connsiteY1" fmla="*/ 0 h 1657637"/>
              <a:gd name="connsiteX2" fmla="*/ 1767885 w 1767885"/>
              <a:gd name="connsiteY2" fmla="*/ 0 h 1657637"/>
              <a:gd name="connsiteX3" fmla="*/ 1767885 w 1767885"/>
              <a:gd name="connsiteY3" fmla="*/ 828675 h 1657637"/>
              <a:gd name="connsiteX4" fmla="*/ 939210 w 1767885"/>
              <a:gd name="connsiteY4" fmla="*/ 1657350 h 1657637"/>
              <a:gd name="connsiteX5" fmla="*/ -1 w 1767885"/>
              <a:gd name="connsiteY5" fmla="*/ 754985 h 1657637"/>
              <a:gd name="connsiteX0-1" fmla="*/ 128 w 1768014"/>
              <a:gd name="connsiteY0-2" fmla="*/ 754985 h 1602413"/>
              <a:gd name="connsiteX1-3" fmla="*/ 939339 w 1768014"/>
              <a:gd name="connsiteY1-4" fmla="*/ 0 h 1602413"/>
              <a:gd name="connsiteX2-5" fmla="*/ 1768014 w 1768014"/>
              <a:gd name="connsiteY2-6" fmla="*/ 0 h 1602413"/>
              <a:gd name="connsiteX3-7" fmla="*/ 1768014 w 1768014"/>
              <a:gd name="connsiteY3-8" fmla="*/ 828675 h 1602413"/>
              <a:gd name="connsiteX4-9" fmla="*/ 994606 w 1768014"/>
              <a:gd name="connsiteY4-10" fmla="*/ 1602080 h 1602413"/>
              <a:gd name="connsiteX5-11" fmla="*/ 128 w 1768014"/>
              <a:gd name="connsiteY5-12" fmla="*/ 754985 h 1602413"/>
              <a:gd name="connsiteX0-13" fmla="*/ 128 w 1827887"/>
              <a:gd name="connsiteY0-14" fmla="*/ 754985 h 1602413"/>
              <a:gd name="connsiteX1-15" fmla="*/ 939339 w 1827887"/>
              <a:gd name="connsiteY1-16" fmla="*/ 0 h 1602413"/>
              <a:gd name="connsiteX2-17" fmla="*/ 1827887 w 1827887"/>
              <a:gd name="connsiteY2-18" fmla="*/ 50661 h 1602413"/>
              <a:gd name="connsiteX3-19" fmla="*/ 1768014 w 1827887"/>
              <a:gd name="connsiteY3-20" fmla="*/ 828675 h 1602413"/>
              <a:gd name="connsiteX4-21" fmla="*/ 994606 w 1827887"/>
              <a:gd name="connsiteY4-22" fmla="*/ 1602080 h 1602413"/>
              <a:gd name="connsiteX5-23" fmla="*/ 128 w 1827887"/>
              <a:gd name="connsiteY5-24" fmla="*/ 754985 h 1602413"/>
              <a:gd name="connsiteX0-25" fmla="*/ 128 w 1827887"/>
              <a:gd name="connsiteY0-26" fmla="*/ 754985 h 1602413"/>
              <a:gd name="connsiteX1-27" fmla="*/ 939339 w 1827887"/>
              <a:gd name="connsiteY1-28" fmla="*/ 0 h 1602413"/>
              <a:gd name="connsiteX2-29" fmla="*/ 1827887 w 1827887"/>
              <a:gd name="connsiteY2-30" fmla="*/ 50661 h 1602413"/>
              <a:gd name="connsiteX3-31" fmla="*/ 1768014 w 1827887"/>
              <a:gd name="connsiteY3-32" fmla="*/ 828675 h 1602413"/>
              <a:gd name="connsiteX4-33" fmla="*/ 994606 w 1827887"/>
              <a:gd name="connsiteY4-34" fmla="*/ 1602080 h 1602413"/>
              <a:gd name="connsiteX5-35" fmla="*/ 128 w 1827887"/>
              <a:gd name="connsiteY5-36" fmla="*/ 754985 h 1602413"/>
              <a:gd name="connsiteX0-37" fmla="*/ 128 w 1828717"/>
              <a:gd name="connsiteY0-38" fmla="*/ 754985 h 1602413"/>
              <a:gd name="connsiteX1-39" fmla="*/ 939339 w 1828717"/>
              <a:gd name="connsiteY1-40" fmla="*/ 0 h 1602413"/>
              <a:gd name="connsiteX2-41" fmla="*/ 1827887 w 1828717"/>
              <a:gd name="connsiteY2-42" fmla="*/ 50661 h 1602413"/>
              <a:gd name="connsiteX3-43" fmla="*/ 1768014 w 1828717"/>
              <a:gd name="connsiteY3-44" fmla="*/ 828675 h 1602413"/>
              <a:gd name="connsiteX4-45" fmla="*/ 994606 w 1828717"/>
              <a:gd name="connsiteY4-46" fmla="*/ 1602080 h 1602413"/>
              <a:gd name="connsiteX5-47" fmla="*/ 128 w 1828717"/>
              <a:gd name="connsiteY5-48" fmla="*/ 754985 h 1602413"/>
            </a:gdLst>
            <a:ahLst/>
            <a:cxnLst>
              <a:cxn ang="0">
                <a:pos x="connsiteX0-37" y="connsiteY0-38"/>
              </a:cxn>
              <a:cxn ang="0">
                <a:pos x="connsiteX1-39" y="connsiteY1-40"/>
              </a:cxn>
              <a:cxn ang="0">
                <a:pos x="connsiteX2-41" y="connsiteY2-42"/>
              </a:cxn>
              <a:cxn ang="0">
                <a:pos x="connsiteX3-43" y="connsiteY3-44"/>
              </a:cxn>
              <a:cxn ang="0">
                <a:pos x="connsiteX4-45" y="connsiteY4-46"/>
              </a:cxn>
              <a:cxn ang="0">
                <a:pos x="connsiteX5-47" y="connsiteY5-48"/>
              </a:cxn>
            </a:cxnLst>
            <a:rect l="l" t="t" r="r" b="b"/>
            <a:pathLst>
              <a:path w="1828717" h="1602413">
                <a:moveTo>
                  <a:pt x="128" y="754985"/>
                </a:moveTo>
                <a:cubicBezTo>
                  <a:pt x="-9083" y="487972"/>
                  <a:pt x="481674" y="0"/>
                  <a:pt x="939339" y="0"/>
                </a:cubicBezTo>
                <a:cubicBezTo>
                  <a:pt x="1235522" y="16887"/>
                  <a:pt x="1545521" y="75225"/>
                  <a:pt x="1827887" y="50661"/>
                </a:cubicBezTo>
                <a:cubicBezTo>
                  <a:pt x="1835565" y="309999"/>
                  <a:pt x="1787972" y="569337"/>
                  <a:pt x="1768014" y="828675"/>
                </a:cubicBezTo>
                <a:cubicBezTo>
                  <a:pt x="1768014" y="1286340"/>
                  <a:pt x="1289254" y="1614362"/>
                  <a:pt x="994606" y="1602080"/>
                </a:cubicBezTo>
                <a:cubicBezTo>
                  <a:pt x="699958" y="1589798"/>
                  <a:pt x="9339" y="1021998"/>
                  <a:pt x="128" y="754985"/>
                </a:cubicBezTo>
                <a:close/>
              </a:path>
            </a:pathLst>
          </a:custGeom>
          <a:pattFill prst="wdUpDiag">
            <a:fgClr>
              <a:srgbClr val="357879"/>
            </a:fgClr>
            <a:bgClr>
              <a:srgbClr val="363636"/>
            </a:bgClr>
          </a:pattFill>
          <a:ln cap="rnd">
            <a:solidFill>
              <a:schemeClr val="bg1"/>
            </a:solidFill>
            <a:miter lim="800000"/>
          </a:ln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8184" y="2760106"/>
            <a:ext cx="641250" cy="118125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5514" y="2910357"/>
            <a:ext cx="879235" cy="101194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82988" y="2769456"/>
            <a:ext cx="886726" cy="119968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38998" y="4981291"/>
            <a:ext cx="2239067" cy="157942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2712" y="4985381"/>
            <a:ext cx="2239067" cy="15794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5553" y="4985381"/>
            <a:ext cx="2239067" cy="15794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9083" y="4985381"/>
            <a:ext cx="2239067" cy="1579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11" name="TextBox 57"/>
          <p:cNvSpPr txBox="1">
            <a:spLocks noChangeArrowheads="1"/>
          </p:cNvSpPr>
          <p:nvPr/>
        </p:nvSpPr>
        <p:spPr bwMode="auto">
          <a:xfrm>
            <a:off x="4395679" y="2164330"/>
            <a:ext cx="26733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12" name="TextBox 57"/>
          <p:cNvSpPr txBox="1">
            <a:spLocks noChangeArrowheads="1"/>
          </p:cNvSpPr>
          <p:nvPr/>
        </p:nvSpPr>
        <p:spPr bwMode="auto">
          <a:xfrm>
            <a:off x="4631582" y="3718810"/>
            <a:ext cx="26733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0313" y="5122541"/>
            <a:ext cx="2239067" cy="157942"/>
          </a:xfrm>
          <a:prstGeom prst="rect">
            <a:avLst/>
          </a:prstGeom>
        </p:spPr>
      </p:pic>
      <p:grpSp>
        <p:nvGrpSpPr>
          <p:cNvPr id="5" name="组 25"/>
          <p:cNvGrpSpPr/>
          <p:nvPr/>
        </p:nvGrpSpPr>
        <p:grpSpPr>
          <a:xfrm>
            <a:off x="2652395" y="1906270"/>
            <a:ext cx="1363980" cy="1362710"/>
            <a:chOff x="7913688" y="4706938"/>
            <a:chExt cx="739776" cy="692150"/>
          </a:xfrm>
          <a:blipFill>
            <a:blip r:embed="rId5"/>
            <a:stretch>
              <a:fillRect/>
            </a:stretch>
          </a:blipFill>
        </p:grpSpPr>
        <p:sp>
          <p:nvSpPr>
            <p:cNvPr id="6" name="Freeform 716"/>
            <p:cNvSpPr>
              <a:spLocks noEditPoints="1"/>
            </p:cNvSpPr>
            <p:nvPr/>
          </p:nvSpPr>
          <p:spPr bwMode="auto">
            <a:xfrm>
              <a:off x="7948613" y="4706938"/>
              <a:ext cx="617538" cy="536575"/>
            </a:xfrm>
            <a:custGeom>
              <a:avLst/>
              <a:gdLst>
                <a:gd name="T0" fmla="*/ 250 w 254"/>
                <a:gd name="T1" fmla="*/ 156 h 220"/>
                <a:gd name="T2" fmla="*/ 235 w 254"/>
                <a:gd name="T3" fmla="*/ 150 h 220"/>
                <a:gd name="T4" fmla="*/ 172 w 254"/>
                <a:gd name="T5" fmla="*/ 149 h 220"/>
                <a:gd name="T6" fmla="*/ 130 w 254"/>
                <a:gd name="T7" fmla="*/ 28 h 220"/>
                <a:gd name="T8" fmla="*/ 148 w 254"/>
                <a:gd name="T9" fmla="*/ 9 h 220"/>
                <a:gd name="T10" fmla="*/ 126 w 254"/>
                <a:gd name="T11" fmla="*/ 24 h 220"/>
                <a:gd name="T12" fmla="*/ 108 w 254"/>
                <a:gd name="T13" fmla="*/ 0 h 220"/>
                <a:gd name="T14" fmla="*/ 120 w 254"/>
                <a:gd name="T15" fmla="*/ 28 h 220"/>
                <a:gd name="T16" fmla="*/ 25 w 254"/>
                <a:gd name="T17" fmla="*/ 139 h 220"/>
                <a:gd name="T18" fmla="*/ 10 w 254"/>
                <a:gd name="T19" fmla="*/ 158 h 220"/>
                <a:gd name="T20" fmla="*/ 2 w 254"/>
                <a:gd name="T21" fmla="*/ 180 h 220"/>
                <a:gd name="T22" fmla="*/ 168 w 254"/>
                <a:gd name="T23" fmla="*/ 158 h 220"/>
                <a:gd name="T24" fmla="*/ 169 w 254"/>
                <a:gd name="T25" fmla="*/ 220 h 220"/>
                <a:gd name="T26" fmla="*/ 174 w 254"/>
                <a:gd name="T27" fmla="*/ 191 h 220"/>
                <a:gd name="T28" fmla="*/ 174 w 254"/>
                <a:gd name="T29" fmla="*/ 157 h 220"/>
                <a:gd name="T30" fmla="*/ 224 w 254"/>
                <a:gd name="T31" fmla="*/ 157 h 220"/>
                <a:gd name="T32" fmla="*/ 250 w 254"/>
                <a:gd name="T33" fmla="*/ 156 h 220"/>
                <a:gd name="T34" fmla="*/ 10 w 254"/>
                <a:gd name="T35" fmla="*/ 172 h 220"/>
                <a:gd name="T36" fmla="*/ 122 w 254"/>
                <a:gd name="T37" fmla="*/ 35 h 220"/>
                <a:gd name="T38" fmla="*/ 124 w 254"/>
                <a:gd name="T39" fmla="*/ 35 h 220"/>
                <a:gd name="T40" fmla="*/ 168 w 254"/>
                <a:gd name="T41" fmla="*/ 151 h 220"/>
                <a:gd name="T42" fmla="*/ 10 w 254"/>
                <a:gd name="T43" fmla="*/ 17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" h="220">
                  <a:moveTo>
                    <a:pt x="250" y="156"/>
                  </a:moveTo>
                  <a:cubicBezTo>
                    <a:pt x="254" y="147"/>
                    <a:pt x="240" y="150"/>
                    <a:pt x="235" y="150"/>
                  </a:cubicBezTo>
                  <a:cubicBezTo>
                    <a:pt x="208" y="148"/>
                    <a:pt x="190" y="152"/>
                    <a:pt x="172" y="149"/>
                  </a:cubicBezTo>
                  <a:cubicBezTo>
                    <a:pt x="168" y="99"/>
                    <a:pt x="141" y="71"/>
                    <a:pt x="130" y="28"/>
                  </a:cubicBezTo>
                  <a:cubicBezTo>
                    <a:pt x="135" y="20"/>
                    <a:pt x="148" y="22"/>
                    <a:pt x="148" y="9"/>
                  </a:cubicBezTo>
                  <a:cubicBezTo>
                    <a:pt x="136" y="10"/>
                    <a:pt x="134" y="20"/>
                    <a:pt x="126" y="24"/>
                  </a:cubicBezTo>
                  <a:cubicBezTo>
                    <a:pt x="120" y="15"/>
                    <a:pt x="116" y="5"/>
                    <a:pt x="108" y="0"/>
                  </a:cubicBezTo>
                  <a:cubicBezTo>
                    <a:pt x="102" y="9"/>
                    <a:pt x="118" y="18"/>
                    <a:pt x="120" y="28"/>
                  </a:cubicBezTo>
                  <a:cubicBezTo>
                    <a:pt x="85" y="59"/>
                    <a:pt x="53" y="100"/>
                    <a:pt x="25" y="139"/>
                  </a:cubicBezTo>
                  <a:cubicBezTo>
                    <a:pt x="21" y="145"/>
                    <a:pt x="15" y="151"/>
                    <a:pt x="10" y="158"/>
                  </a:cubicBezTo>
                  <a:cubicBezTo>
                    <a:pt x="6" y="164"/>
                    <a:pt x="0" y="172"/>
                    <a:pt x="2" y="180"/>
                  </a:cubicBezTo>
                  <a:cubicBezTo>
                    <a:pt x="56" y="177"/>
                    <a:pt x="112" y="162"/>
                    <a:pt x="168" y="158"/>
                  </a:cubicBezTo>
                  <a:cubicBezTo>
                    <a:pt x="174" y="179"/>
                    <a:pt x="162" y="207"/>
                    <a:pt x="169" y="220"/>
                  </a:cubicBezTo>
                  <a:cubicBezTo>
                    <a:pt x="177" y="214"/>
                    <a:pt x="173" y="201"/>
                    <a:pt x="174" y="191"/>
                  </a:cubicBezTo>
                  <a:cubicBezTo>
                    <a:pt x="174" y="179"/>
                    <a:pt x="176" y="167"/>
                    <a:pt x="174" y="157"/>
                  </a:cubicBezTo>
                  <a:cubicBezTo>
                    <a:pt x="194" y="157"/>
                    <a:pt x="211" y="156"/>
                    <a:pt x="224" y="157"/>
                  </a:cubicBezTo>
                  <a:cubicBezTo>
                    <a:pt x="234" y="157"/>
                    <a:pt x="250" y="163"/>
                    <a:pt x="250" y="156"/>
                  </a:cubicBezTo>
                  <a:close/>
                  <a:moveTo>
                    <a:pt x="10" y="172"/>
                  </a:moveTo>
                  <a:cubicBezTo>
                    <a:pt x="42" y="120"/>
                    <a:pt x="78" y="73"/>
                    <a:pt x="122" y="35"/>
                  </a:cubicBezTo>
                  <a:cubicBezTo>
                    <a:pt x="123" y="35"/>
                    <a:pt x="124" y="35"/>
                    <a:pt x="124" y="35"/>
                  </a:cubicBezTo>
                  <a:cubicBezTo>
                    <a:pt x="139" y="73"/>
                    <a:pt x="161" y="105"/>
                    <a:pt x="168" y="151"/>
                  </a:cubicBezTo>
                  <a:cubicBezTo>
                    <a:pt x="112" y="156"/>
                    <a:pt x="64" y="169"/>
                    <a:pt x="10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721"/>
            <p:cNvSpPr/>
            <p:nvPr/>
          </p:nvSpPr>
          <p:spPr bwMode="auto">
            <a:xfrm>
              <a:off x="7935913" y="4765675"/>
              <a:ext cx="184150" cy="200025"/>
            </a:xfrm>
            <a:custGeom>
              <a:avLst/>
              <a:gdLst>
                <a:gd name="T0" fmla="*/ 53 w 76"/>
                <a:gd name="T1" fmla="*/ 23 h 82"/>
                <a:gd name="T2" fmla="*/ 71 w 76"/>
                <a:gd name="T3" fmla="*/ 33 h 82"/>
                <a:gd name="T4" fmla="*/ 57 w 76"/>
                <a:gd name="T5" fmla="*/ 0 h 82"/>
                <a:gd name="T6" fmla="*/ 32 w 76"/>
                <a:gd name="T7" fmla="*/ 51 h 82"/>
                <a:gd name="T8" fmla="*/ 2 w 76"/>
                <a:gd name="T9" fmla="*/ 71 h 82"/>
                <a:gd name="T10" fmla="*/ 53 w 76"/>
                <a:gd name="T11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82">
                  <a:moveTo>
                    <a:pt x="53" y="23"/>
                  </a:moveTo>
                  <a:cubicBezTo>
                    <a:pt x="59" y="27"/>
                    <a:pt x="66" y="29"/>
                    <a:pt x="71" y="33"/>
                  </a:cubicBezTo>
                  <a:cubicBezTo>
                    <a:pt x="76" y="19"/>
                    <a:pt x="70" y="4"/>
                    <a:pt x="57" y="0"/>
                  </a:cubicBezTo>
                  <a:cubicBezTo>
                    <a:pt x="46" y="16"/>
                    <a:pt x="43" y="34"/>
                    <a:pt x="32" y="51"/>
                  </a:cubicBezTo>
                  <a:cubicBezTo>
                    <a:pt x="15" y="44"/>
                    <a:pt x="0" y="59"/>
                    <a:pt x="2" y="71"/>
                  </a:cubicBezTo>
                  <a:cubicBezTo>
                    <a:pt x="35" y="82"/>
                    <a:pt x="40" y="41"/>
                    <a:pt x="5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722"/>
            <p:cNvSpPr/>
            <p:nvPr/>
          </p:nvSpPr>
          <p:spPr bwMode="auto">
            <a:xfrm>
              <a:off x="7948613" y="4765675"/>
              <a:ext cx="23813" cy="74613"/>
            </a:xfrm>
            <a:custGeom>
              <a:avLst/>
              <a:gdLst>
                <a:gd name="T0" fmla="*/ 6 w 10"/>
                <a:gd name="T1" fmla="*/ 0 h 31"/>
                <a:gd name="T2" fmla="*/ 2 w 10"/>
                <a:gd name="T3" fmla="*/ 0 h 31"/>
                <a:gd name="T4" fmla="*/ 0 w 10"/>
                <a:gd name="T5" fmla="*/ 31 h 31"/>
                <a:gd name="T6" fmla="*/ 6 w 10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1">
                  <a:moveTo>
                    <a:pt x="6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0" y="10"/>
                    <a:pt x="4" y="22"/>
                    <a:pt x="0" y="31"/>
                  </a:cubicBezTo>
                  <a:cubicBezTo>
                    <a:pt x="10" y="28"/>
                    <a:pt x="8" y="12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32"/>
            <p:cNvSpPr/>
            <p:nvPr/>
          </p:nvSpPr>
          <p:spPr bwMode="auto">
            <a:xfrm>
              <a:off x="8186738" y="4916488"/>
              <a:ext cx="55563" cy="63500"/>
            </a:xfrm>
            <a:custGeom>
              <a:avLst/>
              <a:gdLst>
                <a:gd name="T0" fmla="*/ 7 w 23"/>
                <a:gd name="T1" fmla="*/ 3 h 26"/>
                <a:gd name="T2" fmla="*/ 7 w 23"/>
                <a:gd name="T3" fmla="*/ 10 h 26"/>
                <a:gd name="T4" fmla="*/ 16 w 23"/>
                <a:gd name="T5" fmla="*/ 9 h 26"/>
                <a:gd name="T6" fmla="*/ 10 w 23"/>
                <a:gd name="T7" fmla="*/ 17 h 26"/>
                <a:gd name="T8" fmla="*/ 3 w 23"/>
                <a:gd name="T9" fmla="*/ 8 h 26"/>
                <a:gd name="T10" fmla="*/ 16 w 23"/>
                <a:gd name="T11" fmla="*/ 24 h 26"/>
                <a:gd name="T12" fmla="*/ 22 w 23"/>
                <a:gd name="T13" fmla="*/ 6 h 26"/>
                <a:gd name="T14" fmla="*/ 7 w 23"/>
                <a:gd name="T15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6">
                  <a:moveTo>
                    <a:pt x="7" y="3"/>
                  </a:moveTo>
                  <a:cubicBezTo>
                    <a:pt x="7" y="5"/>
                    <a:pt x="7" y="7"/>
                    <a:pt x="7" y="10"/>
                  </a:cubicBezTo>
                  <a:cubicBezTo>
                    <a:pt x="11" y="11"/>
                    <a:pt x="14" y="4"/>
                    <a:pt x="16" y="9"/>
                  </a:cubicBezTo>
                  <a:cubicBezTo>
                    <a:pt x="15" y="13"/>
                    <a:pt x="15" y="17"/>
                    <a:pt x="10" y="17"/>
                  </a:cubicBezTo>
                  <a:cubicBezTo>
                    <a:pt x="9" y="13"/>
                    <a:pt x="8" y="9"/>
                    <a:pt x="3" y="8"/>
                  </a:cubicBezTo>
                  <a:cubicBezTo>
                    <a:pt x="0" y="16"/>
                    <a:pt x="5" y="26"/>
                    <a:pt x="16" y="24"/>
                  </a:cubicBezTo>
                  <a:cubicBezTo>
                    <a:pt x="18" y="18"/>
                    <a:pt x="23" y="14"/>
                    <a:pt x="22" y="6"/>
                  </a:cubicBezTo>
                  <a:cubicBezTo>
                    <a:pt x="21" y="2"/>
                    <a:pt x="12" y="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46"/>
            <p:cNvSpPr/>
            <p:nvPr/>
          </p:nvSpPr>
          <p:spPr bwMode="auto">
            <a:xfrm>
              <a:off x="8083551" y="4976813"/>
              <a:ext cx="53975" cy="112713"/>
            </a:xfrm>
            <a:custGeom>
              <a:avLst/>
              <a:gdLst>
                <a:gd name="T0" fmla="*/ 22 w 22"/>
                <a:gd name="T1" fmla="*/ 14 h 46"/>
                <a:gd name="T2" fmla="*/ 5 w 22"/>
                <a:gd name="T3" fmla="*/ 3 h 46"/>
                <a:gd name="T4" fmla="*/ 17 w 22"/>
                <a:gd name="T5" fmla="*/ 18 h 46"/>
                <a:gd name="T6" fmla="*/ 2 w 22"/>
                <a:gd name="T7" fmla="*/ 23 h 46"/>
                <a:gd name="T8" fmla="*/ 13 w 22"/>
                <a:gd name="T9" fmla="*/ 36 h 46"/>
                <a:gd name="T10" fmla="*/ 0 w 22"/>
                <a:gd name="T11" fmla="*/ 42 h 46"/>
                <a:gd name="T12" fmla="*/ 21 w 22"/>
                <a:gd name="T13" fmla="*/ 34 h 46"/>
                <a:gd name="T14" fmla="*/ 14 w 22"/>
                <a:gd name="T15" fmla="*/ 26 h 46"/>
                <a:gd name="T16" fmla="*/ 22 w 22"/>
                <a:gd name="T17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46">
                  <a:moveTo>
                    <a:pt x="22" y="14"/>
                  </a:moveTo>
                  <a:cubicBezTo>
                    <a:pt x="18" y="9"/>
                    <a:pt x="12" y="0"/>
                    <a:pt x="5" y="3"/>
                  </a:cubicBezTo>
                  <a:cubicBezTo>
                    <a:pt x="4" y="12"/>
                    <a:pt x="18" y="12"/>
                    <a:pt x="17" y="18"/>
                  </a:cubicBezTo>
                  <a:cubicBezTo>
                    <a:pt x="16" y="22"/>
                    <a:pt x="8" y="20"/>
                    <a:pt x="2" y="23"/>
                  </a:cubicBezTo>
                  <a:cubicBezTo>
                    <a:pt x="1" y="32"/>
                    <a:pt x="12" y="28"/>
                    <a:pt x="13" y="36"/>
                  </a:cubicBezTo>
                  <a:cubicBezTo>
                    <a:pt x="9" y="38"/>
                    <a:pt x="2" y="37"/>
                    <a:pt x="0" y="42"/>
                  </a:cubicBezTo>
                  <a:cubicBezTo>
                    <a:pt x="5" y="46"/>
                    <a:pt x="19" y="41"/>
                    <a:pt x="21" y="34"/>
                  </a:cubicBezTo>
                  <a:cubicBezTo>
                    <a:pt x="20" y="30"/>
                    <a:pt x="17" y="28"/>
                    <a:pt x="14" y="26"/>
                  </a:cubicBezTo>
                  <a:cubicBezTo>
                    <a:pt x="20" y="25"/>
                    <a:pt x="22" y="21"/>
                    <a:pt x="2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48"/>
            <p:cNvSpPr/>
            <p:nvPr/>
          </p:nvSpPr>
          <p:spPr bwMode="auto">
            <a:xfrm>
              <a:off x="8145463" y="4994275"/>
              <a:ext cx="63500" cy="66675"/>
            </a:xfrm>
            <a:custGeom>
              <a:avLst/>
              <a:gdLst>
                <a:gd name="T0" fmla="*/ 24 w 26"/>
                <a:gd name="T1" fmla="*/ 1 h 27"/>
                <a:gd name="T2" fmla="*/ 4 w 26"/>
                <a:gd name="T3" fmla="*/ 7 h 27"/>
                <a:gd name="T4" fmla="*/ 20 w 26"/>
                <a:gd name="T5" fmla="*/ 7 h 27"/>
                <a:gd name="T6" fmla="*/ 12 w 26"/>
                <a:gd name="T7" fmla="*/ 19 h 27"/>
                <a:gd name="T8" fmla="*/ 7 w 26"/>
                <a:gd name="T9" fmla="*/ 9 h 27"/>
                <a:gd name="T10" fmla="*/ 15 w 26"/>
                <a:gd name="T11" fmla="*/ 26 h 27"/>
                <a:gd name="T12" fmla="*/ 26 w 26"/>
                <a:gd name="T13" fmla="*/ 4 h 27"/>
                <a:gd name="T14" fmla="*/ 24 w 26"/>
                <a:gd name="T1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7">
                  <a:moveTo>
                    <a:pt x="24" y="1"/>
                  </a:moveTo>
                  <a:cubicBezTo>
                    <a:pt x="18" y="0"/>
                    <a:pt x="6" y="0"/>
                    <a:pt x="4" y="7"/>
                  </a:cubicBezTo>
                  <a:cubicBezTo>
                    <a:pt x="7" y="9"/>
                    <a:pt x="14" y="5"/>
                    <a:pt x="20" y="7"/>
                  </a:cubicBezTo>
                  <a:cubicBezTo>
                    <a:pt x="18" y="11"/>
                    <a:pt x="19" y="19"/>
                    <a:pt x="12" y="19"/>
                  </a:cubicBezTo>
                  <a:cubicBezTo>
                    <a:pt x="10" y="16"/>
                    <a:pt x="14" y="10"/>
                    <a:pt x="7" y="9"/>
                  </a:cubicBezTo>
                  <a:cubicBezTo>
                    <a:pt x="0" y="18"/>
                    <a:pt x="8" y="27"/>
                    <a:pt x="15" y="26"/>
                  </a:cubicBezTo>
                  <a:cubicBezTo>
                    <a:pt x="23" y="26"/>
                    <a:pt x="24" y="13"/>
                    <a:pt x="26" y="4"/>
                  </a:cubicBezTo>
                  <a:cubicBezTo>
                    <a:pt x="25" y="4"/>
                    <a:pt x="24" y="3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64"/>
            <p:cNvSpPr/>
            <p:nvPr/>
          </p:nvSpPr>
          <p:spPr bwMode="auto">
            <a:xfrm>
              <a:off x="7913688" y="5191125"/>
              <a:ext cx="90488" cy="34925"/>
            </a:xfrm>
            <a:custGeom>
              <a:avLst/>
              <a:gdLst>
                <a:gd name="T0" fmla="*/ 37 w 37"/>
                <a:gd name="T1" fmla="*/ 5 h 14"/>
                <a:gd name="T2" fmla="*/ 0 w 37"/>
                <a:gd name="T3" fmla="*/ 0 h 14"/>
                <a:gd name="T4" fmla="*/ 37 w 37"/>
                <a:gd name="T5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4">
                  <a:moveTo>
                    <a:pt x="37" y="5"/>
                  </a:moveTo>
                  <a:cubicBezTo>
                    <a:pt x="23" y="4"/>
                    <a:pt x="10" y="1"/>
                    <a:pt x="0" y="0"/>
                  </a:cubicBezTo>
                  <a:cubicBezTo>
                    <a:pt x="2" y="12"/>
                    <a:pt x="31" y="14"/>
                    <a:pt x="3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65"/>
            <p:cNvSpPr>
              <a:spLocks noEditPoints="1"/>
            </p:cNvSpPr>
            <p:nvPr/>
          </p:nvSpPr>
          <p:spPr bwMode="auto">
            <a:xfrm>
              <a:off x="8188326" y="5202238"/>
              <a:ext cx="73025" cy="114300"/>
            </a:xfrm>
            <a:custGeom>
              <a:avLst/>
              <a:gdLst>
                <a:gd name="T0" fmla="*/ 26 w 30"/>
                <a:gd name="T1" fmla="*/ 8 h 47"/>
                <a:gd name="T2" fmla="*/ 4 w 30"/>
                <a:gd name="T3" fmla="*/ 0 h 47"/>
                <a:gd name="T4" fmla="*/ 0 w 30"/>
                <a:gd name="T5" fmla="*/ 36 h 47"/>
                <a:gd name="T6" fmla="*/ 25 w 30"/>
                <a:gd name="T7" fmla="*/ 32 h 47"/>
                <a:gd name="T8" fmla="*/ 22 w 30"/>
                <a:gd name="T9" fmla="*/ 21 h 47"/>
                <a:gd name="T10" fmla="*/ 26 w 30"/>
                <a:gd name="T11" fmla="*/ 8 h 47"/>
                <a:gd name="T12" fmla="*/ 8 w 30"/>
                <a:gd name="T13" fmla="*/ 36 h 47"/>
                <a:gd name="T14" fmla="*/ 8 w 30"/>
                <a:gd name="T15" fmla="*/ 25 h 47"/>
                <a:gd name="T16" fmla="*/ 19 w 30"/>
                <a:gd name="T17" fmla="*/ 29 h 47"/>
                <a:gd name="T18" fmla="*/ 8 w 30"/>
                <a:gd name="T19" fmla="*/ 36 h 47"/>
                <a:gd name="T20" fmla="*/ 10 w 30"/>
                <a:gd name="T21" fmla="*/ 19 h 47"/>
                <a:gd name="T22" fmla="*/ 10 w 30"/>
                <a:gd name="T23" fmla="*/ 8 h 47"/>
                <a:gd name="T24" fmla="*/ 21 w 30"/>
                <a:gd name="T25" fmla="*/ 12 h 47"/>
                <a:gd name="T26" fmla="*/ 10 w 30"/>
                <a:gd name="T27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47">
                  <a:moveTo>
                    <a:pt x="26" y="8"/>
                  </a:moveTo>
                  <a:cubicBezTo>
                    <a:pt x="21" y="3"/>
                    <a:pt x="12" y="2"/>
                    <a:pt x="4" y="0"/>
                  </a:cubicBezTo>
                  <a:cubicBezTo>
                    <a:pt x="1" y="9"/>
                    <a:pt x="6" y="28"/>
                    <a:pt x="0" y="36"/>
                  </a:cubicBezTo>
                  <a:cubicBezTo>
                    <a:pt x="8" y="47"/>
                    <a:pt x="21" y="42"/>
                    <a:pt x="25" y="32"/>
                  </a:cubicBezTo>
                  <a:cubicBezTo>
                    <a:pt x="26" y="27"/>
                    <a:pt x="22" y="25"/>
                    <a:pt x="22" y="21"/>
                  </a:cubicBezTo>
                  <a:cubicBezTo>
                    <a:pt x="22" y="19"/>
                    <a:pt x="30" y="13"/>
                    <a:pt x="26" y="8"/>
                  </a:cubicBezTo>
                  <a:close/>
                  <a:moveTo>
                    <a:pt x="8" y="36"/>
                  </a:moveTo>
                  <a:cubicBezTo>
                    <a:pt x="8" y="32"/>
                    <a:pt x="8" y="28"/>
                    <a:pt x="8" y="25"/>
                  </a:cubicBezTo>
                  <a:cubicBezTo>
                    <a:pt x="11" y="27"/>
                    <a:pt x="17" y="26"/>
                    <a:pt x="19" y="29"/>
                  </a:cubicBezTo>
                  <a:cubicBezTo>
                    <a:pt x="18" y="34"/>
                    <a:pt x="15" y="37"/>
                    <a:pt x="8" y="36"/>
                  </a:cubicBezTo>
                  <a:close/>
                  <a:moveTo>
                    <a:pt x="10" y="19"/>
                  </a:moveTo>
                  <a:cubicBezTo>
                    <a:pt x="8" y="15"/>
                    <a:pt x="10" y="14"/>
                    <a:pt x="10" y="8"/>
                  </a:cubicBezTo>
                  <a:cubicBezTo>
                    <a:pt x="14" y="9"/>
                    <a:pt x="17" y="11"/>
                    <a:pt x="21" y="12"/>
                  </a:cubicBezTo>
                  <a:cubicBezTo>
                    <a:pt x="20" y="18"/>
                    <a:pt x="16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767"/>
            <p:cNvSpPr/>
            <p:nvPr/>
          </p:nvSpPr>
          <p:spPr bwMode="auto">
            <a:xfrm>
              <a:off x="8420101" y="5213350"/>
              <a:ext cx="63500" cy="103188"/>
            </a:xfrm>
            <a:custGeom>
              <a:avLst/>
              <a:gdLst>
                <a:gd name="T0" fmla="*/ 21 w 26"/>
                <a:gd name="T1" fmla="*/ 32 h 42"/>
                <a:gd name="T2" fmla="*/ 25 w 26"/>
                <a:gd name="T3" fmla="*/ 0 h 42"/>
                <a:gd name="T4" fmla="*/ 3 w 26"/>
                <a:gd name="T5" fmla="*/ 17 h 42"/>
                <a:gd name="T6" fmla="*/ 16 w 26"/>
                <a:gd name="T7" fmla="*/ 11 h 42"/>
                <a:gd name="T8" fmla="*/ 14 w 26"/>
                <a:gd name="T9" fmla="*/ 34 h 42"/>
                <a:gd name="T10" fmla="*/ 0 w 26"/>
                <a:gd name="T11" fmla="*/ 31 h 42"/>
                <a:gd name="T12" fmla="*/ 25 w 26"/>
                <a:gd name="T13" fmla="*/ 41 h 42"/>
                <a:gd name="T14" fmla="*/ 21 w 26"/>
                <a:gd name="T15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21" y="32"/>
                  </a:moveTo>
                  <a:cubicBezTo>
                    <a:pt x="21" y="26"/>
                    <a:pt x="22" y="12"/>
                    <a:pt x="25" y="0"/>
                  </a:cubicBezTo>
                  <a:cubicBezTo>
                    <a:pt x="17" y="0"/>
                    <a:pt x="7" y="8"/>
                    <a:pt x="3" y="17"/>
                  </a:cubicBezTo>
                  <a:cubicBezTo>
                    <a:pt x="9" y="21"/>
                    <a:pt x="11" y="12"/>
                    <a:pt x="16" y="11"/>
                  </a:cubicBezTo>
                  <a:cubicBezTo>
                    <a:pt x="14" y="18"/>
                    <a:pt x="16" y="28"/>
                    <a:pt x="14" y="34"/>
                  </a:cubicBezTo>
                  <a:cubicBezTo>
                    <a:pt x="11" y="34"/>
                    <a:pt x="6" y="28"/>
                    <a:pt x="0" y="31"/>
                  </a:cubicBezTo>
                  <a:cubicBezTo>
                    <a:pt x="0" y="42"/>
                    <a:pt x="18" y="41"/>
                    <a:pt x="25" y="41"/>
                  </a:cubicBezTo>
                  <a:cubicBezTo>
                    <a:pt x="26" y="35"/>
                    <a:pt x="23" y="34"/>
                    <a:pt x="2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770"/>
            <p:cNvSpPr>
              <a:spLocks noEditPoints="1"/>
            </p:cNvSpPr>
            <p:nvPr/>
          </p:nvSpPr>
          <p:spPr bwMode="auto">
            <a:xfrm>
              <a:off x="8086726" y="5211763"/>
              <a:ext cx="76200" cy="100013"/>
            </a:xfrm>
            <a:custGeom>
              <a:avLst/>
              <a:gdLst>
                <a:gd name="T0" fmla="*/ 24 w 31"/>
                <a:gd name="T1" fmla="*/ 40 h 41"/>
                <a:gd name="T2" fmla="*/ 19 w 31"/>
                <a:gd name="T3" fmla="*/ 0 h 41"/>
                <a:gd name="T4" fmla="*/ 12 w 31"/>
                <a:gd name="T5" fmla="*/ 0 h 41"/>
                <a:gd name="T6" fmla="*/ 2 w 31"/>
                <a:gd name="T7" fmla="*/ 30 h 41"/>
                <a:gd name="T8" fmla="*/ 5 w 31"/>
                <a:gd name="T9" fmla="*/ 41 h 41"/>
                <a:gd name="T10" fmla="*/ 9 w 31"/>
                <a:gd name="T11" fmla="*/ 27 h 41"/>
                <a:gd name="T12" fmla="*/ 20 w 31"/>
                <a:gd name="T13" fmla="*/ 25 h 41"/>
                <a:gd name="T14" fmla="*/ 24 w 31"/>
                <a:gd name="T15" fmla="*/ 40 h 41"/>
                <a:gd name="T16" fmla="*/ 12 w 31"/>
                <a:gd name="T17" fmla="*/ 19 h 41"/>
                <a:gd name="T18" fmla="*/ 14 w 31"/>
                <a:gd name="T19" fmla="*/ 9 h 41"/>
                <a:gd name="T20" fmla="*/ 19 w 31"/>
                <a:gd name="T21" fmla="*/ 19 h 41"/>
                <a:gd name="T22" fmla="*/ 12 w 31"/>
                <a:gd name="T23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41">
                  <a:moveTo>
                    <a:pt x="24" y="40"/>
                  </a:moveTo>
                  <a:cubicBezTo>
                    <a:pt x="31" y="29"/>
                    <a:pt x="22" y="10"/>
                    <a:pt x="19" y="0"/>
                  </a:cubicBezTo>
                  <a:cubicBezTo>
                    <a:pt x="16" y="0"/>
                    <a:pt x="14" y="0"/>
                    <a:pt x="12" y="0"/>
                  </a:cubicBezTo>
                  <a:cubicBezTo>
                    <a:pt x="9" y="7"/>
                    <a:pt x="3" y="20"/>
                    <a:pt x="2" y="30"/>
                  </a:cubicBezTo>
                  <a:cubicBezTo>
                    <a:pt x="2" y="33"/>
                    <a:pt x="0" y="40"/>
                    <a:pt x="5" y="41"/>
                  </a:cubicBezTo>
                  <a:cubicBezTo>
                    <a:pt x="9" y="39"/>
                    <a:pt x="8" y="32"/>
                    <a:pt x="9" y="27"/>
                  </a:cubicBezTo>
                  <a:cubicBezTo>
                    <a:pt x="14" y="28"/>
                    <a:pt x="17" y="26"/>
                    <a:pt x="20" y="25"/>
                  </a:cubicBezTo>
                  <a:cubicBezTo>
                    <a:pt x="23" y="28"/>
                    <a:pt x="19" y="39"/>
                    <a:pt x="24" y="40"/>
                  </a:cubicBezTo>
                  <a:close/>
                  <a:moveTo>
                    <a:pt x="12" y="19"/>
                  </a:moveTo>
                  <a:cubicBezTo>
                    <a:pt x="12" y="15"/>
                    <a:pt x="14" y="13"/>
                    <a:pt x="14" y="9"/>
                  </a:cubicBezTo>
                  <a:cubicBezTo>
                    <a:pt x="17" y="11"/>
                    <a:pt x="17" y="16"/>
                    <a:pt x="19" y="19"/>
                  </a:cubicBezTo>
                  <a:cubicBezTo>
                    <a:pt x="16" y="22"/>
                    <a:pt x="16" y="18"/>
                    <a:pt x="1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772"/>
            <p:cNvSpPr/>
            <p:nvPr/>
          </p:nvSpPr>
          <p:spPr bwMode="auto">
            <a:xfrm>
              <a:off x="8256588" y="5262563"/>
              <a:ext cx="95250" cy="136525"/>
            </a:xfrm>
            <a:custGeom>
              <a:avLst/>
              <a:gdLst>
                <a:gd name="T0" fmla="*/ 39 w 39"/>
                <a:gd name="T1" fmla="*/ 11 h 56"/>
                <a:gd name="T2" fmla="*/ 21 w 39"/>
                <a:gd name="T3" fmla="*/ 6 h 56"/>
                <a:gd name="T4" fmla="*/ 39 w 39"/>
                <a:gd name="T5" fmla="*/ 37 h 56"/>
                <a:gd name="T6" fmla="*/ 39 w 39"/>
                <a:gd name="T7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56">
                  <a:moveTo>
                    <a:pt x="39" y="11"/>
                  </a:moveTo>
                  <a:cubicBezTo>
                    <a:pt x="37" y="0"/>
                    <a:pt x="25" y="4"/>
                    <a:pt x="21" y="6"/>
                  </a:cubicBezTo>
                  <a:cubicBezTo>
                    <a:pt x="0" y="18"/>
                    <a:pt x="19" y="56"/>
                    <a:pt x="39" y="37"/>
                  </a:cubicBezTo>
                  <a:cubicBezTo>
                    <a:pt x="13" y="42"/>
                    <a:pt x="13" y="5"/>
                    <a:pt x="3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774"/>
            <p:cNvSpPr/>
            <p:nvPr/>
          </p:nvSpPr>
          <p:spPr bwMode="auto">
            <a:xfrm>
              <a:off x="8505826" y="5218113"/>
              <a:ext cx="73025" cy="122238"/>
            </a:xfrm>
            <a:custGeom>
              <a:avLst/>
              <a:gdLst>
                <a:gd name="T0" fmla="*/ 28 w 30"/>
                <a:gd name="T1" fmla="*/ 40 h 50"/>
                <a:gd name="T2" fmla="*/ 18 w 30"/>
                <a:gd name="T3" fmla="*/ 34 h 50"/>
                <a:gd name="T4" fmla="*/ 2 w 30"/>
                <a:gd name="T5" fmla="*/ 8 h 50"/>
                <a:gd name="T6" fmla="*/ 3 w 30"/>
                <a:gd name="T7" fmla="*/ 18 h 50"/>
                <a:gd name="T8" fmla="*/ 12 w 30"/>
                <a:gd name="T9" fmla="*/ 14 h 50"/>
                <a:gd name="T10" fmla="*/ 2 w 30"/>
                <a:gd name="T11" fmla="*/ 38 h 50"/>
                <a:gd name="T12" fmla="*/ 17 w 30"/>
                <a:gd name="T13" fmla="*/ 44 h 50"/>
                <a:gd name="T14" fmla="*/ 28 w 30"/>
                <a:gd name="T15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50">
                  <a:moveTo>
                    <a:pt x="28" y="40"/>
                  </a:moveTo>
                  <a:cubicBezTo>
                    <a:pt x="26" y="36"/>
                    <a:pt x="19" y="38"/>
                    <a:pt x="18" y="34"/>
                  </a:cubicBezTo>
                  <a:cubicBezTo>
                    <a:pt x="30" y="24"/>
                    <a:pt x="18" y="0"/>
                    <a:pt x="2" y="8"/>
                  </a:cubicBezTo>
                  <a:cubicBezTo>
                    <a:pt x="0" y="13"/>
                    <a:pt x="1" y="15"/>
                    <a:pt x="3" y="18"/>
                  </a:cubicBezTo>
                  <a:cubicBezTo>
                    <a:pt x="8" y="19"/>
                    <a:pt x="7" y="13"/>
                    <a:pt x="12" y="14"/>
                  </a:cubicBezTo>
                  <a:cubicBezTo>
                    <a:pt x="28" y="28"/>
                    <a:pt x="4" y="32"/>
                    <a:pt x="2" y="38"/>
                  </a:cubicBezTo>
                  <a:cubicBezTo>
                    <a:pt x="5" y="42"/>
                    <a:pt x="13" y="41"/>
                    <a:pt x="17" y="44"/>
                  </a:cubicBezTo>
                  <a:cubicBezTo>
                    <a:pt x="18" y="41"/>
                    <a:pt x="30" y="5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75"/>
            <p:cNvSpPr/>
            <p:nvPr/>
          </p:nvSpPr>
          <p:spPr bwMode="auto">
            <a:xfrm>
              <a:off x="8591551" y="5235575"/>
              <a:ext cx="61913" cy="133350"/>
            </a:xfrm>
            <a:custGeom>
              <a:avLst/>
              <a:gdLst>
                <a:gd name="T0" fmla="*/ 26 w 26"/>
                <a:gd name="T1" fmla="*/ 19 h 55"/>
                <a:gd name="T2" fmla="*/ 4 w 26"/>
                <a:gd name="T3" fmla="*/ 2 h 55"/>
                <a:gd name="T4" fmla="*/ 19 w 26"/>
                <a:gd name="T5" fmla="*/ 21 h 55"/>
                <a:gd name="T6" fmla="*/ 3 w 26"/>
                <a:gd name="T7" fmla="*/ 25 h 55"/>
                <a:gd name="T8" fmla="*/ 19 w 26"/>
                <a:gd name="T9" fmla="*/ 40 h 55"/>
                <a:gd name="T10" fmla="*/ 15 w 26"/>
                <a:gd name="T11" fmla="*/ 44 h 55"/>
                <a:gd name="T12" fmla="*/ 0 w 26"/>
                <a:gd name="T13" fmla="*/ 41 h 55"/>
                <a:gd name="T14" fmla="*/ 26 w 26"/>
                <a:gd name="T15" fmla="*/ 39 h 55"/>
                <a:gd name="T16" fmla="*/ 20 w 26"/>
                <a:gd name="T17" fmla="*/ 26 h 55"/>
                <a:gd name="T18" fmla="*/ 26 w 26"/>
                <a:gd name="T19" fmla="*/ 1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5">
                  <a:moveTo>
                    <a:pt x="26" y="19"/>
                  </a:moveTo>
                  <a:cubicBezTo>
                    <a:pt x="23" y="10"/>
                    <a:pt x="14" y="0"/>
                    <a:pt x="4" y="2"/>
                  </a:cubicBezTo>
                  <a:cubicBezTo>
                    <a:pt x="5" y="12"/>
                    <a:pt x="19" y="10"/>
                    <a:pt x="19" y="21"/>
                  </a:cubicBezTo>
                  <a:cubicBezTo>
                    <a:pt x="12" y="25"/>
                    <a:pt x="5" y="17"/>
                    <a:pt x="3" y="25"/>
                  </a:cubicBezTo>
                  <a:cubicBezTo>
                    <a:pt x="7" y="31"/>
                    <a:pt x="18" y="30"/>
                    <a:pt x="19" y="40"/>
                  </a:cubicBezTo>
                  <a:cubicBezTo>
                    <a:pt x="18" y="42"/>
                    <a:pt x="17" y="44"/>
                    <a:pt x="15" y="44"/>
                  </a:cubicBezTo>
                  <a:cubicBezTo>
                    <a:pt x="7" y="46"/>
                    <a:pt x="7" y="41"/>
                    <a:pt x="0" y="41"/>
                  </a:cubicBezTo>
                  <a:cubicBezTo>
                    <a:pt x="2" y="55"/>
                    <a:pt x="26" y="53"/>
                    <a:pt x="26" y="39"/>
                  </a:cubicBezTo>
                  <a:cubicBezTo>
                    <a:pt x="26" y="33"/>
                    <a:pt x="21" y="32"/>
                    <a:pt x="20" y="26"/>
                  </a:cubicBezTo>
                  <a:cubicBezTo>
                    <a:pt x="24" y="26"/>
                    <a:pt x="26" y="24"/>
                    <a:pt x="2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77"/>
            <p:cNvSpPr/>
            <p:nvPr/>
          </p:nvSpPr>
          <p:spPr bwMode="auto">
            <a:xfrm>
              <a:off x="7921626" y="5240338"/>
              <a:ext cx="73025" cy="26988"/>
            </a:xfrm>
            <a:custGeom>
              <a:avLst/>
              <a:gdLst>
                <a:gd name="T0" fmla="*/ 0 w 30"/>
                <a:gd name="T1" fmla="*/ 4 h 11"/>
                <a:gd name="T2" fmla="*/ 30 w 30"/>
                <a:gd name="T3" fmla="*/ 2 h 11"/>
                <a:gd name="T4" fmla="*/ 0 w 30"/>
                <a:gd name="T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1">
                  <a:moveTo>
                    <a:pt x="0" y="4"/>
                  </a:moveTo>
                  <a:cubicBezTo>
                    <a:pt x="3" y="11"/>
                    <a:pt x="29" y="10"/>
                    <a:pt x="30" y="2"/>
                  </a:cubicBezTo>
                  <a:cubicBezTo>
                    <a:pt x="23" y="1"/>
                    <a:pt x="6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1" name="组 240"/>
          <p:cNvGrpSpPr/>
          <p:nvPr/>
        </p:nvGrpSpPr>
        <p:grpSpPr>
          <a:xfrm>
            <a:off x="7645400" y="3478530"/>
            <a:ext cx="2005330" cy="1348740"/>
            <a:chOff x="8556625" y="5335588"/>
            <a:chExt cx="847726" cy="739775"/>
          </a:xfrm>
          <a:blipFill>
            <a:blip r:embed="rId5"/>
            <a:stretch>
              <a:fillRect/>
            </a:stretch>
          </a:blipFill>
        </p:grpSpPr>
        <p:sp>
          <p:nvSpPr>
            <p:cNvPr id="242" name="Freeform 636"/>
            <p:cNvSpPr/>
            <p:nvPr/>
          </p:nvSpPr>
          <p:spPr bwMode="auto">
            <a:xfrm>
              <a:off x="8559801" y="5421313"/>
              <a:ext cx="98425" cy="265113"/>
            </a:xfrm>
            <a:custGeom>
              <a:avLst/>
              <a:gdLst>
                <a:gd name="T0" fmla="*/ 35 w 41"/>
                <a:gd name="T1" fmla="*/ 30 h 109"/>
                <a:gd name="T2" fmla="*/ 21 w 41"/>
                <a:gd name="T3" fmla="*/ 0 h 109"/>
                <a:gd name="T4" fmla="*/ 0 w 41"/>
                <a:gd name="T5" fmla="*/ 21 h 109"/>
                <a:gd name="T6" fmla="*/ 13 w 41"/>
                <a:gd name="T7" fmla="*/ 26 h 109"/>
                <a:gd name="T8" fmla="*/ 4 w 41"/>
                <a:gd name="T9" fmla="*/ 88 h 109"/>
                <a:gd name="T10" fmla="*/ 17 w 41"/>
                <a:gd name="T11" fmla="*/ 109 h 109"/>
                <a:gd name="T12" fmla="*/ 12 w 41"/>
                <a:gd name="T13" fmla="*/ 91 h 109"/>
                <a:gd name="T14" fmla="*/ 19 w 41"/>
                <a:gd name="T15" fmla="*/ 27 h 109"/>
                <a:gd name="T16" fmla="*/ 35 w 41"/>
                <a:gd name="T17" fmla="*/ 3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09">
                  <a:moveTo>
                    <a:pt x="35" y="30"/>
                  </a:moveTo>
                  <a:cubicBezTo>
                    <a:pt x="41" y="16"/>
                    <a:pt x="30" y="8"/>
                    <a:pt x="21" y="0"/>
                  </a:cubicBezTo>
                  <a:cubicBezTo>
                    <a:pt x="14" y="7"/>
                    <a:pt x="6" y="12"/>
                    <a:pt x="0" y="21"/>
                  </a:cubicBezTo>
                  <a:cubicBezTo>
                    <a:pt x="3" y="26"/>
                    <a:pt x="7" y="23"/>
                    <a:pt x="13" y="26"/>
                  </a:cubicBezTo>
                  <a:cubicBezTo>
                    <a:pt x="3" y="44"/>
                    <a:pt x="28" y="73"/>
                    <a:pt x="4" y="88"/>
                  </a:cubicBezTo>
                  <a:cubicBezTo>
                    <a:pt x="4" y="96"/>
                    <a:pt x="4" y="109"/>
                    <a:pt x="17" y="109"/>
                  </a:cubicBezTo>
                  <a:cubicBezTo>
                    <a:pt x="18" y="102"/>
                    <a:pt x="9" y="99"/>
                    <a:pt x="12" y="91"/>
                  </a:cubicBezTo>
                  <a:cubicBezTo>
                    <a:pt x="35" y="79"/>
                    <a:pt x="17" y="47"/>
                    <a:pt x="19" y="27"/>
                  </a:cubicBezTo>
                  <a:cubicBezTo>
                    <a:pt x="25" y="30"/>
                    <a:pt x="31" y="31"/>
                    <a:pt x="3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766"/>
            <p:cNvSpPr>
              <a:spLocks noEditPoints="1"/>
            </p:cNvSpPr>
            <p:nvPr/>
          </p:nvSpPr>
          <p:spPr bwMode="auto">
            <a:xfrm>
              <a:off x="9285288" y="5864225"/>
              <a:ext cx="73025" cy="114300"/>
            </a:xfrm>
            <a:custGeom>
              <a:avLst/>
              <a:gdLst>
                <a:gd name="T0" fmla="*/ 26 w 30"/>
                <a:gd name="T1" fmla="*/ 9 h 47"/>
                <a:gd name="T2" fmla="*/ 4 w 30"/>
                <a:gd name="T3" fmla="*/ 0 h 47"/>
                <a:gd name="T4" fmla="*/ 0 w 30"/>
                <a:gd name="T5" fmla="*/ 36 h 47"/>
                <a:gd name="T6" fmla="*/ 25 w 30"/>
                <a:gd name="T7" fmla="*/ 32 h 47"/>
                <a:gd name="T8" fmla="*/ 22 w 30"/>
                <a:gd name="T9" fmla="*/ 21 h 47"/>
                <a:gd name="T10" fmla="*/ 26 w 30"/>
                <a:gd name="T11" fmla="*/ 9 h 47"/>
                <a:gd name="T12" fmla="*/ 8 w 30"/>
                <a:gd name="T13" fmla="*/ 36 h 47"/>
                <a:gd name="T14" fmla="*/ 8 w 30"/>
                <a:gd name="T15" fmla="*/ 25 h 47"/>
                <a:gd name="T16" fmla="*/ 19 w 30"/>
                <a:gd name="T17" fmla="*/ 29 h 47"/>
                <a:gd name="T18" fmla="*/ 8 w 30"/>
                <a:gd name="T19" fmla="*/ 36 h 47"/>
                <a:gd name="T20" fmla="*/ 10 w 30"/>
                <a:gd name="T21" fmla="*/ 19 h 47"/>
                <a:gd name="T22" fmla="*/ 10 w 30"/>
                <a:gd name="T23" fmla="*/ 8 h 47"/>
                <a:gd name="T24" fmla="*/ 20 w 30"/>
                <a:gd name="T25" fmla="*/ 13 h 47"/>
                <a:gd name="T26" fmla="*/ 10 w 30"/>
                <a:gd name="T27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47">
                  <a:moveTo>
                    <a:pt x="26" y="9"/>
                  </a:moveTo>
                  <a:cubicBezTo>
                    <a:pt x="21" y="3"/>
                    <a:pt x="12" y="2"/>
                    <a:pt x="4" y="0"/>
                  </a:cubicBezTo>
                  <a:cubicBezTo>
                    <a:pt x="0" y="9"/>
                    <a:pt x="6" y="28"/>
                    <a:pt x="0" y="36"/>
                  </a:cubicBezTo>
                  <a:cubicBezTo>
                    <a:pt x="8" y="47"/>
                    <a:pt x="21" y="42"/>
                    <a:pt x="25" y="32"/>
                  </a:cubicBezTo>
                  <a:cubicBezTo>
                    <a:pt x="26" y="28"/>
                    <a:pt x="22" y="25"/>
                    <a:pt x="22" y="21"/>
                  </a:cubicBezTo>
                  <a:cubicBezTo>
                    <a:pt x="22" y="19"/>
                    <a:pt x="30" y="13"/>
                    <a:pt x="26" y="9"/>
                  </a:cubicBezTo>
                  <a:close/>
                  <a:moveTo>
                    <a:pt x="8" y="36"/>
                  </a:moveTo>
                  <a:cubicBezTo>
                    <a:pt x="8" y="32"/>
                    <a:pt x="8" y="29"/>
                    <a:pt x="8" y="25"/>
                  </a:cubicBezTo>
                  <a:cubicBezTo>
                    <a:pt x="11" y="27"/>
                    <a:pt x="17" y="26"/>
                    <a:pt x="19" y="29"/>
                  </a:cubicBezTo>
                  <a:cubicBezTo>
                    <a:pt x="18" y="34"/>
                    <a:pt x="15" y="37"/>
                    <a:pt x="8" y="36"/>
                  </a:cubicBezTo>
                  <a:close/>
                  <a:moveTo>
                    <a:pt x="10" y="19"/>
                  </a:moveTo>
                  <a:cubicBezTo>
                    <a:pt x="8" y="15"/>
                    <a:pt x="10" y="14"/>
                    <a:pt x="10" y="8"/>
                  </a:cubicBezTo>
                  <a:cubicBezTo>
                    <a:pt x="14" y="9"/>
                    <a:pt x="17" y="11"/>
                    <a:pt x="20" y="13"/>
                  </a:cubicBezTo>
                  <a:cubicBezTo>
                    <a:pt x="20" y="18"/>
                    <a:pt x="16" y="20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771"/>
            <p:cNvSpPr>
              <a:spLocks noEditPoints="1"/>
            </p:cNvSpPr>
            <p:nvPr/>
          </p:nvSpPr>
          <p:spPr bwMode="auto">
            <a:xfrm>
              <a:off x="9296401" y="5735638"/>
              <a:ext cx="73025" cy="101600"/>
            </a:xfrm>
            <a:custGeom>
              <a:avLst/>
              <a:gdLst>
                <a:gd name="T0" fmla="*/ 24 w 30"/>
                <a:gd name="T1" fmla="*/ 41 h 42"/>
                <a:gd name="T2" fmla="*/ 18 w 30"/>
                <a:gd name="T3" fmla="*/ 0 h 42"/>
                <a:gd name="T4" fmla="*/ 11 w 30"/>
                <a:gd name="T5" fmla="*/ 0 h 42"/>
                <a:gd name="T6" fmla="*/ 2 w 30"/>
                <a:gd name="T7" fmla="*/ 31 h 42"/>
                <a:gd name="T8" fmla="*/ 5 w 30"/>
                <a:gd name="T9" fmla="*/ 42 h 42"/>
                <a:gd name="T10" fmla="*/ 9 w 30"/>
                <a:gd name="T11" fmla="*/ 28 h 42"/>
                <a:gd name="T12" fmla="*/ 20 w 30"/>
                <a:gd name="T13" fmla="*/ 25 h 42"/>
                <a:gd name="T14" fmla="*/ 24 w 30"/>
                <a:gd name="T15" fmla="*/ 41 h 42"/>
                <a:gd name="T16" fmla="*/ 11 w 30"/>
                <a:gd name="T17" fmla="*/ 20 h 42"/>
                <a:gd name="T18" fmla="*/ 14 w 30"/>
                <a:gd name="T19" fmla="*/ 10 h 42"/>
                <a:gd name="T20" fmla="*/ 18 w 30"/>
                <a:gd name="T21" fmla="*/ 20 h 42"/>
                <a:gd name="T22" fmla="*/ 11 w 30"/>
                <a:gd name="T2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42">
                  <a:moveTo>
                    <a:pt x="24" y="41"/>
                  </a:moveTo>
                  <a:cubicBezTo>
                    <a:pt x="30" y="29"/>
                    <a:pt x="21" y="11"/>
                    <a:pt x="18" y="0"/>
                  </a:cubicBezTo>
                  <a:cubicBezTo>
                    <a:pt x="16" y="0"/>
                    <a:pt x="14" y="0"/>
                    <a:pt x="11" y="0"/>
                  </a:cubicBezTo>
                  <a:cubicBezTo>
                    <a:pt x="9" y="8"/>
                    <a:pt x="3" y="20"/>
                    <a:pt x="2" y="31"/>
                  </a:cubicBezTo>
                  <a:cubicBezTo>
                    <a:pt x="2" y="33"/>
                    <a:pt x="0" y="40"/>
                    <a:pt x="5" y="42"/>
                  </a:cubicBezTo>
                  <a:cubicBezTo>
                    <a:pt x="9" y="40"/>
                    <a:pt x="8" y="33"/>
                    <a:pt x="9" y="28"/>
                  </a:cubicBezTo>
                  <a:cubicBezTo>
                    <a:pt x="14" y="29"/>
                    <a:pt x="16" y="27"/>
                    <a:pt x="20" y="25"/>
                  </a:cubicBezTo>
                  <a:cubicBezTo>
                    <a:pt x="23" y="29"/>
                    <a:pt x="19" y="39"/>
                    <a:pt x="24" y="41"/>
                  </a:cubicBezTo>
                  <a:close/>
                  <a:moveTo>
                    <a:pt x="11" y="20"/>
                  </a:moveTo>
                  <a:cubicBezTo>
                    <a:pt x="12" y="16"/>
                    <a:pt x="14" y="14"/>
                    <a:pt x="14" y="10"/>
                  </a:cubicBezTo>
                  <a:cubicBezTo>
                    <a:pt x="17" y="12"/>
                    <a:pt x="17" y="16"/>
                    <a:pt x="18" y="20"/>
                  </a:cubicBezTo>
                  <a:cubicBezTo>
                    <a:pt x="16" y="22"/>
                    <a:pt x="16" y="19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784"/>
            <p:cNvSpPr>
              <a:spLocks noEditPoints="1"/>
            </p:cNvSpPr>
            <p:nvPr/>
          </p:nvSpPr>
          <p:spPr bwMode="auto">
            <a:xfrm>
              <a:off x="8556626" y="5335588"/>
              <a:ext cx="728663" cy="739775"/>
            </a:xfrm>
            <a:custGeom>
              <a:avLst/>
              <a:gdLst>
                <a:gd name="T0" fmla="*/ 289 w 299"/>
                <a:gd name="T1" fmla="*/ 218 h 304"/>
                <a:gd name="T2" fmla="*/ 268 w 299"/>
                <a:gd name="T3" fmla="*/ 160 h 304"/>
                <a:gd name="T4" fmla="*/ 269 w 299"/>
                <a:gd name="T5" fmla="*/ 89 h 304"/>
                <a:gd name="T6" fmla="*/ 264 w 299"/>
                <a:gd name="T7" fmla="*/ 0 h 304"/>
                <a:gd name="T8" fmla="*/ 62 w 299"/>
                <a:gd name="T9" fmla="*/ 14 h 304"/>
                <a:gd name="T10" fmla="*/ 17 w 299"/>
                <a:gd name="T11" fmla="*/ 229 h 304"/>
                <a:gd name="T12" fmla="*/ 0 w 299"/>
                <a:gd name="T13" fmla="*/ 263 h 304"/>
                <a:gd name="T14" fmla="*/ 76 w 299"/>
                <a:gd name="T15" fmla="*/ 299 h 304"/>
                <a:gd name="T16" fmla="*/ 285 w 299"/>
                <a:gd name="T17" fmla="*/ 279 h 304"/>
                <a:gd name="T18" fmla="*/ 226 w 299"/>
                <a:gd name="T19" fmla="*/ 284 h 304"/>
                <a:gd name="T20" fmla="*/ 235 w 299"/>
                <a:gd name="T21" fmla="*/ 264 h 304"/>
                <a:gd name="T22" fmla="*/ 254 w 299"/>
                <a:gd name="T23" fmla="*/ 280 h 304"/>
                <a:gd name="T24" fmla="*/ 244 w 299"/>
                <a:gd name="T25" fmla="*/ 263 h 304"/>
                <a:gd name="T26" fmla="*/ 254 w 299"/>
                <a:gd name="T27" fmla="*/ 280 h 304"/>
                <a:gd name="T28" fmla="*/ 260 w 299"/>
                <a:gd name="T29" fmla="*/ 281 h 304"/>
                <a:gd name="T30" fmla="*/ 267 w 299"/>
                <a:gd name="T31" fmla="*/ 261 h 304"/>
                <a:gd name="T32" fmla="*/ 275 w 299"/>
                <a:gd name="T33" fmla="*/ 274 h 304"/>
                <a:gd name="T34" fmla="*/ 285 w 299"/>
                <a:gd name="T35" fmla="*/ 259 h 304"/>
                <a:gd name="T36" fmla="*/ 69 w 299"/>
                <a:gd name="T37" fmla="*/ 20 h 304"/>
                <a:gd name="T38" fmla="*/ 261 w 299"/>
                <a:gd name="T39" fmla="*/ 76 h 304"/>
                <a:gd name="T40" fmla="*/ 200 w 299"/>
                <a:gd name="T41" fmla="*/ 162 h 304"/>
                <a:gd name="T42" fmla="*/ 69 w 299"/>
                <a:gd name="T43" fmla="*/ 20 h 304"/>
                <a:gd name="T44" fmla="*/ 8 w 299"/>
                <a:gd name="T45" fmla="*/ 266 h 304"/>
                <a:gd name="T46" fmla="*/ 15 w 299"/>
                <a:gd name="T47" fmla="*/ 290 h 304"/>
                <a:gd name="T48" fmla="*/ 21 w 299"/>
                <a:gd name="T49" fmla="*/ 269 h 304"/>
                <a:gd name="T50" fmla="*/ 26 w 299"/>
                <a:gd name="T51" fmla="*/ 290 h 304"/>
                <a:gd name="T52" fmla="*/ 32 w 299"/>
                <a:gd name="T53" fmla="*/ 272 h 304"/>
                <a:gd name="T54" fmla="*/ 40 w 299"/>
                <a:gd name="T55" fmla="*/ 291 h 304"/>
                <a:gd name="T56" fmla="*/ 47 w 299"/>
                <a:gd name="T57" fmla="*/ 273 h 304"/>
                <a:gd name="T58" fmla="*/ 54 w 299"/>
                <a:gd name="T59" fmla="*/ 291 h 304"/>
                <a:gd name="T60" fmla="*/ 70 w 299"/>
                <a:gd name="T61" fmla="*/ 292 h 304"/>
                <a:gd name="T62" fmla="*/ 59 w 299"/>
                <a:gd name="T63" fmla="*/ 273 h 304"/>
                <a:gd name="T64" fmla="*/ 70 w 299"/>
                <a:gd name="T65" fmla="*/ 292 h 304"/>
                <a:gd name="T66" fmla="*/ 56 w 299"/>
                <a:gd name="T67" fmla="*/ 167 h 304"/>
                <a:gd name="T68" fmla="*/ 285 w 299"/>
                <a:gd name="T69" fmla="*/ 226 h 304"/>
                <a:gd name="T70" fmla="*/ 233 w 299"/>
                <a:gd name="T71" fmla="*/ 257 h 304"/>
                <a:gd name="T72" fmla="*/ 10 w 299"/>
                <a:gd name="T73" fmla="*/ 258 h 304"/>
                <a:gd name="T74" fmla="*/ 77 w 299"/>
                <a:gd name="T75" fmla="*/ 292 h 304"/>
                <a:gd name="T76" fmla="*/ 87 w 299"/>
                <a:gd name="T77" fmla="*/ 274 h 304"/>
                <a:gd name="T78" fmla="*/ 105 w 299"/>
                <a:gd name="T79" fmla="*/ 291 h 304"/>
                <a:gd name="T80" fmla="*/ 94 w 299"/>
                <a:gd name="T81" fmla="*/ 273 h 304"/>
                <a:gd name="T82" fmla="*/ 105 w 299"/>
                <a:gd name="T83" fmla="*/ 291 h 304"/>
                <a:gd name="T84" fmla="*/ 112 w 299"/>
                <a:gd name="T85" fmla="*/ 292 h 304"/>
                <a:gd name="T86" fmla="*/ 121 w 299"/>
                <a:gd name="T87" fmla="*/ 275 h 304"/>
                <a:gd name="T88" fmla="*/ 138 w 299"/>
                <a:gd name="T89" fmla="*/ 291 h 304"/>
                <a:gd name="T90" fmla="*/ 127 w 299"/>
                <a:gd name="T91" fmla="*/ 272 h 304"/>
                <a:gd name="T92" fmla="*/ 138 w 299"/>
                <a:gd name="T93" fmla="*/ 291 h 304"/>
                <a:gd name="T94" fmla="*/ 145 w 299"/>
                <a:gd name="T95" fmla="*/ 291 h 304"/>
                <a:gd name="T96" fmla="*/ 154 w 299"/>
                <a:gd name="T97" fmla="*/ 273 h 304"/>
                <a:gd name="T98" fmla="*/ 160 w 299"/>
                <a:gd name="T99" fmla="*/ 292 h 304"/>
                <a:gd name="T100" fmla="*/ 170 w 299"/>
                <a:gd name="T101" fmla="*/ 272 h 304"/>
                <a:gd name="T102" fmla="*/ 160 w 299"/>
                <a:gd name="T103" fmla="*/ 292 h 304"/>
                <a:gd name="T104" fmla="*/ 179 w 299"/>
                <a:gd name="T105" fmla="*/ 291 h 304"/>
                <a:gd name="T106" fmla="*/ 186 w 299"/>
                <a:gd name="T107" fmla="*/ 290 h 304"/>
                <a:gd name="T108" fmla="*/ 192 w 299"/>
                <a:gd name="T109" fmla="*/ 269 h 304"/>
                <a:gd name="T110" fmla="*/ 193 w 299"/>
                <a:gd name="T111" fmla="*/ 288 h 304"/>
                <a:gd name="T112" fmla="*/ 207 w 299"/>
                <a:gd name="T113" fmla="*/ 268 h 304"/>
                <a:gd name="T114" fmla="*/ 221 w 299"/>
                <a:gd name="T115" fmla="*/ 28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304">
                  <a:moveTo>
                    <a:pt x="285" y="279"/>
                  </a:moveTo>
                  <a:cubicBezTo>
                    <a:pt x="299" y="264"/>
                    <a:pt x="293" y="235"/>
                    <a:pt x="289" y="218"/>
                  </a:cubicBezTo>
                  <a:cubicBezTo>
                    <a:pt x="287" y="211"/>
                    <a:pt x="287" y="204"/>
                    <a:pt x="285" y="198"/>
                  </a:cubicBezTo>
                  <a:cubicBezTo>
                    <a:pt x="280" y="183"/>
                    <a:pt x="270" y="171"/>
                    <a:pt x="268" y="160"/>
                  </a:cubicBezTo>
                  <a:cubicBezTo>
                    <a:pt x="266" y="150"/>
                    <a:pt x="269" y="139"/>
                    <a:pt x="269" y="129"/>
                  </a:cubicBezTo>
                  <a:cubicBezTo>
                    <a:pt x="269" y="116"/>
                    <a:pt x="270" y="103"/>
                    <a:pt x="269" y="89"/>
                  </a:cubicBezTo>
                  <a:cubicBezTo>
                    <a:pt x="268" y="60"/>
                    <a:pt x="274" y="26"/>
                    <a:pt x="267" y="2"/>
                  </a:cubicBezTo>
                  <a:cubicBezTo>
                    <a:pt x="265" y="2"/>
                    <a:pt x="265" y="1"/>
                    <a:pt x="264" y="0"/>
                  </a:cubicBezTo>
                  <a:cubicBezTo>
                    <a:pt x="231" y="2"/>
                    <a:pt x="195" y="3"/>
                    <a:pt x="160" y="6"/>
                  </a:cubicBezTo>
                  <a:cubicBezTo>
                    <a:pt x="127" y="10"/>
                    <a:pt x="93" y="12"/>
                    <a:pt x="62" y="14"/>
                  </a:cubicBezTo>
                  <a:cubicBezTo>
                    <a:pt x="57" y="63"/>
                    <a:pt x="51" y="113"/>
                    <a:pt x="52" y="162"/>
                  </a:cubicBezTo>
                  <a:cubicBezTo>
                    <a:pt x="39" y="186"/>
                    <a:pt x="28" y="209"/>
                    <a:pt x="17" y="229"/>
                  </a:cubicBezTo>
                  <a:cubicBezTo>
                    <a:pt x="12" y="237"/>
                    <a:pt x="7" y="243"/>
                    <a:pt x="4" y="252"/>
                  </a:cubicBezTo>
                  <a:cubicBezTo>
                    <a:pt x="3" y="256"/>
                    <a:pt x="4" y="260"/>
                    <a:pt x="0" y="263"/>
                  </a:cubicBezTo>
                  <a:cubicBezTo>
                    <a:pt x="3" y="271"/>
                    <a:pt x="2" y="284"/>
                    <a:pt x="4" y="293"/>
                  </a:cubicBezTo>
                  <a:cubicBezTo>
                    <a:pt x="25" y="304"/>
                    <a:pt x="53" y="299"/>
                    <a:pt x="76" y="299"/>
                  </a:cubicBezTo>
                  <a:cubicBezTo>
                    <a:pt x="126" y="299"/>
                    <a:pt x="167" y="300"/>
                    <a:pt x="218" y="293"/>
                  </a:cubicBezTo>
                  <a:cubicBezTo>
                    <a:pt x="239" y="291"/>
                    <a:pt x="274" y="289"/>
                    <a:pt x="285" y="279"/>
                  </a:cubicBezTo>
                  <a:close/>
                  <a:moveTo>
                    <a:pt x="237" y="283"/>
                  </a:moveTo>
                  <a:cubicBezTo>
                    <a:pt x="232" y="282"/>
                    <a:pt x="232" y="285"/>
                    <a:pt x="226" y="284"/>
                  </a:cubicBezTo>
                  <a:cubicBezTo>
                    <a:pt x="226" y="277"/>
                    <a:pt x="230" y="274"/>
                    <a:pt x="226" y="267"/>
                  </a:cubicBezTo>
                  <a:cubicBezTo>
                    <a:pt x="226" y="263"/>
                    <a:pt x="235" y="268"/>
                    <a:pt x="235" y="264"/>
                  </a:cubicBezTo>
                  <a:cubicBezTo>
                    <a:pt x="241" y="266"/>
                    <a:pt x="236" y="277"/>
                    <a:pt x="237" y="283"/>
                  </a:cubicBezTo>
                  <a:close/>
                  <a:moveTo>
                    <a:pt x="254" y="280"/>
                  </a:moveTo>
                  <a:cubicBezTo>
                    <a:pt x="248" y="281"/>
                    <a:pt x="250" y="281"/>
                    <a:pt x="243" y="282"/>
                  </a:cubicBezTo>
                  <a:cubicBezTo>
                    <a:pt x="243" y="273"/>
                    <a:pt x="244" y="269"/>
                    <a:pt x="244" y="263"/>
                  </a:cubicBezTo>
                  <a:cubicBezTo>
                    <a:pt x="247" y="263"/>
                    <a:pt x="250" y="263"/>
                    <a:pt x="253" y="264"/>
                  </a:cubicBezTo>
                  <a:cubicBezTo>
                    <a:pt x="254" y="269"/>
                    <a:pt x="255" y="274"/>
                    <a:pt x="254" y="280"/>
                  </a:cubicBezTo>
                  <a:close/>
                  <a:moveTo>
                    <a:pt x="269" y="278"/>
                  </a:moveTo>
                  <a:cubicBezTo>
                    <a:pt x="265" y="278"/>
                    <a:pt x="265" y="282"/>
                    <a:pt x="260" y="281"/>
                  </a:cubicBezTo>
                  <a:cubicBezTo>
                    <a:pt x="263" y="273"/>
                    <a:pt x="259" y="271"/>
                    <a:pt x="260" y="262"/>
                  </a:cubicBezTo>
                  <a:cubicBezTo>
                    <a:pt x="262" y="262"/>
                    <a:pt x="267" y="264"/>
                    <a:pt x="267" y="261"/>
                  </a:cubicBezTo>
                  <a:cubicBezTo>
                    <a:pt x="270" y="265"/>
                    <a:pt x="270" y="271"/>
                    <a:pt x="269" y="278"/>
                  </a:cubicBezTo>
                  <a:close/>
                  <a:moveTo>
                    <a:pt x="275" y="274"/>
                  </a:moveTo>
                  <a:cubicBezTo>
                    <a:pt x="275" y="269"/>
                    <a:pt x="277" y="267"/>
                    <a:pt x="274" y="263"/>
                  </a:cubicBezTo>
                  <a:cubicBezTo>
                    <a:pt x="276" y="260"/>
                    <a:pt x="283" y="262"/>
                    <a:pt x="285" y="259"/>
                  </a:cubicBezTo>
                  <a:cubicBezTo>
                    <a:pt x="287" y="264"/>
                    <a:pt x="281" y="273"/>
                    <a:pt x="275" y="274"/>
                  </a:cubicBezTo>
                  <a:close/>
                  <a:moveTo>
                    <a:pt x="69" y="20"/>
                  </a:moveTo>
                  <a:cubicBezTo>
                    <a:pt x="127" y="21"/>
                    <a:pt x="192" y="7"/>
                    <a:pt x="261" y="10"/>
                  </a:cubicBezTo>
                  <a:cubicBezTo>
                    <a:pt x="267" y="32"/>
                    <a:pt x="261" y="56"/>
                    <a:pt x="261" y="76"/>
                  </a:cubicBezTo>
                  <a:cubicBezTo>
                    <a:pt x="262" y="100"/>
                    <a:pt x="264" y="126"/>
                    <a:pt x="262" y="157"/>
                  </a:cubicBezTo>
                  <a:cubicBezTo>
                    <a:pt x="244" y="161"/>
                    <a:pt x="222" y="160"/>
                    <a:pt x="200" y="162"/>
                  </a:cubicBezTo>
                  <a:cubicBezTo>
                    <a:pt x="152" y="167"/>
                    <a:pt x="104" y="170"/>
                    <a:pt x="59" y="160"/>
                  </a:cubicBezTo>
                  <a:cubicBezTo>
                    <a:pt x="57" y="117"/>
                    <a:pt x="63" y="67"/>
                    <a:pt x="69" y="20"/>
                  </a:cubicBezTo>
                  <a:close/>
                  <a:moveTo>
                    <a:pt x="15" y="290"/>
                  </a:moveTo>
                  <a:cubicBezTo>
                    <a:pt x="8" y="287"/>
                    <a:pt x="9" y="276"/>
                    <a:pt x="8" y="266"/>
                  </a:cubicBezTo>
                  <a:cubicBezTo>
                    <a:pt x="10" y="267"/>
                    <a:pt x="12" y="268"/>
                    <a:pt x="14" y="268"/>
                  </a:cubicBezTo>
                  <a:cubicBezTo>
                    <a:pt x="14" y="276"/>
                    <a:pt x="16" y="281"/>
                    <a:pt x="15" y="290"/>
                  </a:cubicBezTo>
                  <a:close/>
                  <a:moveTo>
                    <a:pt x="26" y="290"/>
                  </a:moveTo>
                  <a:cubicBezTo>
                    <a:pt x="18" y="290"/>
                    <a:pt x="22" y="277"/>
                    <a:pt x="21" y="269"/>
                  </a:cubicBezTo>
                  <a:cubicBezTo>
                    <a:pt x="25" y="268"/>
                    <a:pt x="24" y="271"/>
                    <a:pt x="28" y="271"/>
                  </a:cubicBezTo>
                  <a:cubicBezTo>
                    <a:pt x="24" y="275"/>
                    <a:pt x="28" y="289"/>
                    <a:pt x="26" y="290"/>
                  </a:cubicBezTo>
                  <a:close/>
                  <a:moveTo>
                    <a:pt x="40" y="291"/>
                  </a:moveTo>
                  <a:cubicBezTo>
                    <a:pt x="29" y="290"/>
                    <a:pt x="34" y="282"/>
                    <a:pt x="32" y="272"/>
                  </a:cubicBezTo>
                  <a:cubicBezTo>
                    <a:pt x="34" y="270"/>
                    <a:pt x="40" y="271"/>
                    <a:pt x="41" y="273"/>
                  </a:cubicBezTo>
                  <a:cubicBezTo>
                    <a:pt x="40" y="281"/>
                    <a:pt x="40" y="282"/>
                    <a:pt x="40" y="291"/>
                  </a:cubicBezTo>
                  <a:close/>
                  <a:moveTo>
                    <a:pt x="47" y="291"/>
                  </a:moveTo>
                  <a:cubicBezTo>
                    <a:pt x="47" y="285"/>
                    <a:pt x="47" y="279"/>
                    <a:pt x="47" y="273"/>
                  </a:cubicBezTo>
                  <a:cubicBezTo>
                    <a:pt x="48" y="273"/>
                    <a:pt x="49" y="273"/>
                    <a:pt x="50" y="273"/>
                  </a:cubicBezTo>
                  <a:cubicBezTo>
                    <a:pt x="55" y="275"/>
                    <a:pt x="51" y="286"/>
                    <a:pt x="54" y="291"/>
                  </a:cubicBezTo>
                  <a:cubicBezTo>
                    <a:pt x="51" y="291"/>
                    <a:pt x="49" y="291"/>
                    <a:pt x="47" y="291"/>
                  </a:cubicBezTo>
                  <a:close/>
                  <a:moveTo>
                    <a:pt x="70" y="292"/>
                  </a:moveTo>
                  <a:cubicBezTo>
                    <a:pt x="67" y="292"/>
                    <a:pt x="63" y="292"/>
                    <a:pt x="59" y="291"/>
                  </a:cubicBezTo>
                  <a:cubicBezTo>
                    <a:pt x="59" y="285"/>
                    <a:pt x="59" y="279"/>
                    <a:pt x="59" y="273"/>
                  </a:cubicBezTo>
                  <a:cubicBezTo>
                    <a:pt x="63" y="273"/>
                    <a:pt x="67" y="273"/>
                    <a:pt x="70" y="274"/>
                  </a:cubicBezTo>
                  <a:cubicBezTo>
                    <a:pt x="70" y="280"/>
                    <a:pt x="70" y="286"/>
                    <a:pt x="70" y="292"/>
                  </a:cubicBezTo>
                  <a:close/>
                  <a:moveTo>
                    <a:pt x="10" y="258"/>
                  </a:moveTo>
                  <a:cubicBezTo>
                    <a:pt x="22" y="224"/>
                    <a:pt x="43" y="200"/>
                    <a:pt x="56" y="167"/>
                  </a:cubicBezTo>
                  <a:cubicBezTo>
                    <a:pt x="125" y="185"/>
                    <a:pt x="191" y="168"/>
                    <a:pt x="264" y="168"/>
                  </a:cubicBezTo>
                  <a:cubicBezTo>
                    <a:pt x="273" y="184"/>
                    <a:pt x="279" y="203"/>
                    <a:pt x="285" y="226"/>
                  </a:cubicBezTo>
                  <a:cubicBezTo>
                    <a:pt x="286" y="232"/>
                    <a:pt x="289" y="243"/>
                    <a:pt x="288" y="246"/>
                  </a:cubicBezTo>
                  <a:cubicBezTo>
                    <a:pt x="283" y="257"/>
                    <a:pt x="246" y="256"/>
                    <a:pt x="233" y="257"/>
                  </a:cubicBezTo>
                  <a:cubicBezTo>
                    <a:pt x="191" y="262"/>
                    <a:pt x="137" y="266"/>
                    <a:pt x="85" y="266"/>
                  </a:cubicBezTo>
                  <a:cubicBezTo>
                    <a:pt x="58" y="265"/>
                    <a:pt x="28" y="265"/>
                    <a:pt x="10" y="258"/>
                  </a:cubicBezTo>
                  <a:close/>
                  <a:moveTo>
                    <a:pt x="87" y="292"/>
                  </a:moveTo>
                  <a:cubicBezTo>
                    <a:pt x="84" y="290"/>
                    <a:pt x="82" y="293"/>
                    <a:pt x="77" y="292"/>
                  </a:cubicBezTo>
                  <a:cubicBezTo>
                    <a:pt x="75" y="283"/>
                    <a:pt x="78" y="282"/>
                    <a:pt x="76" y="274"/>
                  </a:cubicBezTo>
                  <a:cubicBezTo>
                    <a:pt x="81" y="271"/>
                    <a:pt x="82" y="274"/>
                    <a:pt x="87" y="274"/>
                  </a:cubicBezTo>
                  <a:cubicBezTo>
                    <a:pt x="87" y="280"/>
                    <a:pt x="87" y="286"/>
                    <a:pt x="87" y="292"/>
                  </a:cubicBezTo>
                  <a:close/>
                  <a:moveTo>
                    <a:pt x="105" y="291"/>
                  </a:moveTo>
                  <a:cubicBezTo>
                    <a:pt x="101" y="291"/>
                    <a:pt x="96" y="291"/>
                    <a:pt x="92" y="291"/>
                  </a:cubicBezTo>
                  <a:cubicBezTo>
                    <a:pt x="92" y="283"/>
                    <a:pt x="92" y="276"/>
                    <a:pt x="94" y="273"/>
                  </a:cubicBezTo>
                  <a:cubicBezTo>
                    <a:pt x="98" y="276"/>
                    <a:pt x="102" y="271"/>
                    <a:pt x="106" y="275"/>
                  </a:cubicBezTo>
                  <a:cubicBezTo>
                    <a:pt x="105" y="283"/>
                    <a:pt x="105" y="285"/>
                    <a:pt x="105" y="291"/>
                  </a:cubicBezTo>
                  <a:close/>
                  <a:moveTo>
                    <a:pt x="121" y="291"/>
                  </a:moveTo>
                  <a:cubicBezTo>
                    <a:pt x="118" y="291"/>
                    <a:pt x="112" y="289"/>
                    <a:pt x="112" y="292"/>
                  </a:cubicBezTo>
                  <a:cubicBezTo>
                    <a:pt x="109" y="287"/>
                    <a:pt x="113" y="283"/>
                    <a:pt x="112" y="273"/>
                  </a:cubicBezTo>
                  <a:cubicBezTo>
                    <a:pt x="115" y="274"/>
                    <a:pt x="119" y="273"/>
                    <a:pt x="121" y="275"/>
                  </a:cubicBezTo>
                  <a:cubicBezTo>
                    <a:pt x="121" y="280"/>
                    <a:pt x="121" y="285"/>
                    <a:pt x="121" y="291"/>
                  </a:cubicBezTo>
                  <a:close/>
                  <a:moveTo>
                    <a:pt x="138" y="291"/>
                  </a:moveTo>
                  <a:cubicBezTo>
                    <a:pt x="134" y="291"/>
                    <a:pt x="130" y="291"/>
                    <a:pt x="127" y="291"/>
                  </a:cubicBezTo>
                  <a:cubicBezTo>
                    <a:pt x="127" y="285"/>
                    <a:pt x="127" y="279"/>
                    <a:pt x="127" y="272"/>
                  </a:cubicBezTo>
                  <a:cubicBezTo>
                    <a:pt x="130" y="273"/>
                    <a:pt x="134" y="273"/>
                    <a:pt x="138" y="273"/>
                  </a:cubicBezTo>
                  <a:cubicBezTo>
                    <a:pt x="137" y="282"/>
                    <a:pt x="140" y="287"/>
                    <a:pt x="138" y="291"/>
                  </a:cubicBezTo>
                  <a:close/>
                  <a:moveTo>
                    <a:pt x="153" y="291"/>
                  </a:moveTo>
                  <a:cubicBezTo>
                    <a:pt x="150" y="291"/>
                    <a:pt x="147" y="291"/>
                    <a:pt x="145" y="291"/>
                  </a:cubicBezTo>
                  <a:cubicBezTo>
                    <a:pt x="143" y="283"/>
                    <a:pt x="145" y="282"/>
                    <a:pt x="143" y="273"/>
                  </a:cubicBezTo>
                  <a:cubicBezTo>
                    <a:pt x="149" y="274"/>
                    <a:pt x="151" y="270"/>
                    <a:pt x="154" y="273"/>
                  </a:cubicBezTo>
                  <a:cubicBezTo>
                    <a:pt x="152" y="278"/>
                    <a:pt x="153" y="285"/>
                    <a:pt x="153" y="291"/>
                  </a:cubicBezTo>
                  <a:close/>
                  <a:moveTo>
                    <a:pt x="160" y="292"/>
                  </a:moveTo>
                  <a:cubicBezTo>
                    <a:pt x="160" y="285"/>
                    <a:pt x="160" y="279"/>
                    <a:pt x="160" y="272"/>
                  </a:cubicBezTo>
                  <a:cubicBezTo>
                    <a:pt x="163" y="272"/>
                    <a:pt x="166" y="272"/>
                    <a:pt x="170" y="272"/>
                  </a:cubicBezTo>
                  <a:cubicBezTo>
                    <a:pt x="169" y="279"/>
                    <a:pt x="170" y="285"/>
                    <a:pt x="171" y="291"/>
                  </a:cubicBezTo>
                  <a:cubicBezTo>
                    <a:pt x="166" y="290"/>
                    <a:pt x="163" y="291"/>
                    <a:pt x="160" y="292"/>
                  </a:cubicBezTo>
                  <a:close/>
                  <a:moveTo>
                    <a:pt x="186" y="290"/>
                  </a:moveTo>
                  <a:cubicBezTo>
                    <a:pt x="184" y="290"/>
                    <a:pt x="179" y="288"/>
                    <a:pt x="179" y="291"/>
                  </a:cubicBezTo>
                  <a:cubicBezTo>
                    <a:pt x="176" y="287"/>
                    <a:pt x="176" y="279"/>
                    <a:pt x="176" y="271"/>
                  </a:cubicBezTo>
                  <a:cubicBezTo>
                    <a:pt x="189" y="266"/>
                    <a:pt x="186" y="279"/>
                    <a:pt x="186" y="290"/>
                  </a:cubicBezTo>
                  <a:close/>
                  <a:moveTo>
                    <a:pt x="193" y="288"/>
                  </a:moveTo>
                  <a:cubicBezTo>
                    <a:pt x="190" y="284"/>
                    <a:pt x="192" y="275"/>
                    <a:pt x="192" y="269"/>
                  </a:cubicBezTo>
                  <a:cubicBezTo>
                    <a:pt x="204" y="264"/>
                    <a:pt x="202" y="277"/>
                    <a:pt x="203" y="287"/>
                  </a:cubicBezTo>
                  <a:cubicBezTo>
                    <a:pt x="198" y="286"/>
                    <a:pt x="196" y="288"/>
                    <a:pt x="193" y="288"/>
                  </a:cubicBezTo>
                  <a:close/>
                  <a:moveTo>
                    <a:pt x="210" y="286"/>
                  </a:moveTo>
                  <a:cubicBezTo>
                    <a:pt x="209" y="280"/>
                    <a:pt x="208" y="273"/>
                    <a:pt x="207" y="268"/>
                  </a:cubicBezTo>
                  <a:cubicBezTo>
                    <a:pt x="212" y="268"/>
                    <a:pt x="215" y="266"/>
                    <a:pt x="221" y="267"/>
                  </a:cubicBezTo>
                  <a:cubicBezTo>
                    <a:pt x="221" y="273"/>
                    <a:pt x="221" y="279"/>
                    <a:pt x="221" y="285"/>
                  </a:cubicBezTo>
                  <a:cubicBezTo>
                    <a:pt x="216" y="284"/>
                    <a:pt x="213" y="285"/>
                    <a:pt x="210" y="2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810"/>
            <p:cNvSpPr>
              <a:spLocks noEditPoints="1"/>
            </p:cNvSpPr>
            <p:nvPr/>
          </p:nvSpPr>
          <p:spPr bwMode="auto">
            <a:xfrm>
              <a:off x="8661400" y="5756275"/>
              <a:ext cx="550863" cy="161925"/>
            </a:xfrm>
            <a:custGeom>
              <a:avLst/>
              <a:gdLst>
                <a:gd name="T0" fmla="*/ 226 w 226"/>
                <a:gd name="T1" fmla="*/ 56 h 66"/>
                <a:gd name="T2" fmla="*/ 194 w 226"/>
                <a:gd name="T3" fmla="*/ 1 h 66"/>
                <a:gd name="T4" fmla="*/ 24 w 226"/>
                <a:gd name="T5" fmla="*/ 0 h 66"/>
                <a:gd name="T6" fmla="*/ 107 w 226"/>
                <a:gd name="T7" fmla="*/ 59 h 66"/>
                <a:gd name="T8" fmla="*/ 40 w 226"/>
                <a:gd name="T9" fmla="*/ 27 h 66"/>
                <a:gd name="T10" fmla="*/ 37 w 226"/>
                <a:gd name="T11" fmla="*/ 35 h 66"/>
                <a:gd name="T12" fmla="*/ 58 w 226"/>
                <a:gd name="T13" fmla="*/ 54 h 66"/>
                <a:gd name="T14" fmla="*/ 85 w 226"/>
                <a:gd name="T15" fmla="*/ 45 h 66"/>
                <a:gd name="T16" fmla="*/ 190 w 226"/>
                <a:gd name="T17" fmla="*/ 53 h 66"/>
                <a:gd name="T18" fmla="*/ 218 w 226"/>
                <a:gd name="T19" fmla="*/ 46 h 66"/>
                <a:gd name="T20" fmla="*/ 213 w 226"/>
                <a:gd name="T21" fmla="*/ 30 h 66"/>
                <a:gd name="T22" fmla="*/ 189 w 226"/>
                <a:gd name="T23" fmla="*/ 38 h 66"/>
                <a:gd name="T24" fmla="*/ 213 w 226"/>
                <a:gd name="T25" fmla="*/ 30 h 66"/>
                <a:gd name="T26" fmla="*/ 185 w 226"/>
                <a:gd name="T27" fmla="*/ 24 h 66"/>
                <a:gd name="T28" fmla="*/ 208 w 226"/>
                <a:gd name="T29" fmla="*/ 24 h 66"/>
                <a:gd name="T30" fmla="*/ 158 w 226"/>
                <a:gd name="T31" fmla="*/ 52 h 66"/>
                <a:gd name="T32" fmla="*/ 181 w 226"/>
                <a:gd name="T33" fmla="*/ 43 h 66"/>
                <a:gd name="T34" fmla="*/ 153 w 226"/>
                <a:gd name="T35" fmla="*/ 11 h 66"/>
                <a:gd name="T36" fmla="*/ 178 w 226"/>
                <a:gd name="T37" fmla="*/ 23 h 66"/>
                <a:gd name="T38" fmla="*/ 153 w 226"/>
                <a:gd name="T39" fmla="*/ 11 h 66"/>
                <a:gd name="T40" fmla="*/ 181 w 226"/>
                <a:gd name="T41" fmla="*/ 35 h 66"/>
                <a:gd name="T42" fmla="*/ 153 w 226"/>
                <a:gd name="T43" fmla="*/ 33 h 66"/>
                <a:gd name="T44" fmla="*/ 150 w 226"/>
                <a:gd name="T45" fmla="*/ 54 h 66"/>
                <a:gd name="T46" fmla="*/ 124 w 226"/>
                <a:gd name="T47" fmla="*/ 44 h 66"/>
                <a:gd name="T48" fmla="*/ 150 w 226"/>
                <a:gd name="T49" fmla="*/ 54 h 66"/>
                <a:gd name="T50" fmla="*/ 122 w 226"/>
                <a:gd name="T51" fmla="*/ 37 h 66"/>
                <a:gd name="T52" fmla="*/ 147 w 226"/>
                <a:gd name="T53" fmla="*/ 34 h 66"/>
                <a:gd name="T54" fmla="*/ 145 w 226"/>
                <a:gd name="T55" fmla="*/ 14 h 66"/>
                <a:gd name="T56" fmla="*/ 124 w 226"/>
                <a:gd name="T57" fmla="*/ 26 h 66"/>
                <a:gd name="T58" fmla="*/ 96 w 226"/>
                <a:gd name="T59" fmla="*/ 16 h 66"/>
                <a:gd name="T60" fmla="*/ 116 w 226"/>
                <a:gd name="T61" fmla="*/ 25 h 66"/>
                <a:gd name="T62" fmla="*/ 96 w 226"/>
                <a:gd name="T63" fmla="*/ 16 h 66"/>
                <a:gd name="T64" fmla="*/ 116 w 226"/>
                <a:gd name="T65" fmla="*/ 34 h 66"/>
                <a:gd name="T66" fmla="*/ 93 w 226"/>
                <a:gd name="T67" fmla="*/ 32 h 66"/>
                <a:gd name="T68" fmla="*/ 116 w 226"/>
                <a:gd name="T69" fmla="*/ 44 h 66"/>
                <a:gd name="T70" fmla="*/ 91 w 226"/>
                <a:gd name="T71" fmla="*/ 53 h 66"/>
                <a:gd name="T72" fmla="*/ 71 w 226"/>
                <a:gd name="T73" fmla="*/ 12 h 66"/>
                <a:gd name="T74" fmla="*/ 88 w 226"/>
                <a:gd name="T75" fmla="*/ 25 h 66"/>
                <a:gd name="T76" fmla="*/ 71 w 226"/>
                <a:gd name="T77" fmla="*/ 12 h 66"/>
                <a:gd name="T78" fmla="*/ 63 w 226"/>
                <a:gd name="T79" fmla="*/ 36 h 66"/>
                <a:gd name="T80" fmla="*/ 45 w 226"/>
                <a:gd name="T81" fmla="*/ 11 h 66"/>
                <a:gd name="T82" fmla="*/ 60 w 226"/>
                <a:gd name="T83" fmla="*/ 23 h 66"/>
                <a:gd name="T84" fmla="*/ 45 w 226"/>
                <a:gd name="T85" fmla="*/ 11 h 66"/>
                <a:gd name="T86" fmla="*/ 40 w 226"/>
                <a:gd name="T87" fmla="*/ 11 h 66"/>
                <a:gd name="T88" fmla="*/ 24 w 226"/>
                <a:gd name="T89" fmla="*/ 19 h 66"/>
                <a:gd name="T90" fmla="*/ 23 w 226"/>
                <a:gd name="T91" fmla="*/ 51 h 66"/>
                <a:gd name="T92" fmla="*/ 11 w 226"/>
                <a:gd name="T93" fmla="*/ 38 h 66"/>
                <a:gd name="T94" fmla="*/ 23 w 226"/>
                <a:gd name="T95" fmla="*/ 51 h 66"/>
                <a:gd name="T96" fmla="*/ 33 w 226"/>
                <a:gd name="T97" fmla="*/ 26 h 66"/>
                <a:gd name="T98" fmla="*/ 16 w 226"/>
                <a:gd name="T99" fmla="*/ 33 h 66"/>
                <a:gd name="T100" fmla="*/ 34 w 226"/>
                <a:gd name="T101" fmla="*/ 40 h 66"/>
                <a:gd name="T102" fmla="*/ 49 w 226"/>
                <a:gd name="T103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6" h="66">
                  <a:moveTo>
                    <a:pt x="107" y="59"/>
                  </a:moveTo>
                  <a:cubicBezTo>
                    <a:pt x="149" y="58"/>
                    <a:pt x="188" y="64"/>
                    <a:pt x="226" y="56"/>
                  </a:cubicBezTo>
                  <a:cubicBezTo>
                    <a:pt x="226" y="39"/>
                    <a:pt x="215" y="20"/>
                    <a:pt x="208" y="5"/>
                  </a:cubicBezTo>
                  <a:cubicBezTo>
                    <a:pt x="202" y="2"/>
                    <a:pt x="199" y="1"/>
                    <a:pt x="194" y="1"/>
                  </a:cubicBezTo>
                  <a:cubicBezTo>
                    <a:pt x="166" y="4"/>
                    <a:pt x="119" y="8"/>
                    <a:pt x="80" y="5"/>
                  </a:cubicBezTo>
                  <a:cubicBezTo>
                    <a:pt x="56" y="3"/>
                    <a:pt x="37" y="7"/>
                    <a:pt x="24" y="0"/>
                  </a:cubicBezTo>
                  <a:cubicBezTo>
                    <a:pt x="17" y="19"/>
                    <a:pt x="2" y="30"/>
                    <a:pt x="0" y="55"/>
                  </a:cubicBezTo>
                  <a:cubicBezTo>
                    <a:pt x="32" y="66"/>
                    <a:pt x="70" y="60"/>
                    <a:pt x="107" y="59"/>
                  </a:cubicBezTo>
                  <a:close/>
                  <a:moveTo>
                    <a:pt x="37" y="35"/>
                  </a:moveTo>
                  <a:cubicBezTo>
                    <a:pt x="38" y="32"/>
                    <a:pt x="40" y="31"/>
                    <a:pt x="40" y="27"/>
                  </a:cubicBezTo>
                  <a:cubicBezTo>
                    <a:pt x="44" y="29"/>
                    <a:pt x="49" y="30"/>
                    <a:pt x="56" y="30"/>
                  </a:cubicBezTo>
                  <a:cubicBezTo>
                    <a:pt x="53" y="41"/>
                    <a:pt x="45" y="31"/>
                    <a:pt x="37" y="35"/>
                  </a:cubicBezTo>
                  <a:close/>
                  <a:moveTo>
                    <a:pt x="84" y="55"/>
                  </a:moveTo>
                  <a:cubicBezTo>
                    <a:pt x="80" y="53"/>
                    <a:pt x="68" y="55"/>
                    <a:pt x="58" y="54"/>
                  </a:cubicBezTo>
                  <a:cubicBezTo>
                    <a:pt x="59" y="51"/>
                    <a:pt x="58" y="45"/>
                    <a:pt x="60" y="43"/>
                  </a:cubicBezTo>
                  <a:cubicBezTo>
                    <a:pt x="72" y="43"/>
                    <a:pt x="74" y="44"/>
                    <a:pt x="85" y="45"/>
                  </a:cubicBezTo>
                  <a:cubicBezTo>
                    <a:pt x="85" y="48"/>
                    <a:pt x="83" y="50"/>
                    <a:pt x="84" y="55"/>
                  </a:cubicBezTo>
                  <a:close/>
                  <a:moveTo>
                    <a:pt x="190" y="53"/>
                  </a:moveTo>
                  <a:cubicBezTo>
                    <a:pt x="192" y="52"/>
                    <a:pt x="191" y="48"/>
                    <a:pt x="189" y="46"/>
                  </a:cubicBezTo>
                  <a:cubicBezTo>
                    <a:pt x="194" y="42"/>
                    <a:pt x="215" y="42"/>
                    <a:pt x="218" y="46"/>
                  </a:cubicBezTo>
                  <a:cubicBezTo>
                    <a:pt x="214" y="54"/>
                    <a:pt x="199" y="50"/>
                    <a:pt x="190" y="53"/>
                  </a:cubicBezTo>
                  <a:close/>
                  <a:moveTo>
                    <a:pt x="213" y="30"/>
                  </a:moveTo>
                  <a:cubicBezTo>
                    <a:pt x="212" y="33"/>
                    <a:pt x="213" y="35"/>
                    <a:pt x="215" y="36"/>
                  </a:cubicBezTo>
                  <a:cubicBezTo>
                    <a:pt x="202" y="39"/>
                    <a:pt x="198" y="36"/>
                    <a:pt x="189" y="38"/>
                  </a:cubicBezTo>
                  <a:cubicBezTo>
                    <a:pt x="187" y="37"/>
                    <a:pt x="189" y="32"/>
                    <a:pt x="186" y="32"/>
                  </a:cubicBezTo>
                  <a:cubicBezTo>
                    <a:pt x="194" y="29"/>
                    <a:pt x="200" y="30"/>
                    <a:pt x="213" y="30"/>
                  </a:cubicBezTo>
                  <a:close/>
                  <a:moveTo>
                    <a:pt x="208" y="24"/>
                  </a:moveTo>
                  <a:cubicBezTo>
                    <a:pt x="202" y="22"/>
                    <a:pt x="194" y="25"/>
                    <a:pt x="185" y="24"/>
                  </a:cubicBezTo>
                  <a:cubicBezTo>
                    <a:pt x="185" y="18"/>
                    <a:pt x="182" y="15"/>
                    <a:pt x="182" y="9"/>
                  </a:cubicBezTo>
                  <a:cubicBezTo>
                    <a:pt x="196" y="8"/>
                    <a:pt x="207" y="8"/>
                    <a:pt x="208" y="24"/>
                  </a:cubicBezTo>
                  <a:close/>
                  <a:moveTo>
                    <a:pt x="185" y="52"/>
                  </a:moveTo>
                  <a:cubicBezTo>
                    <a:pt x="179" y="55"/>
                    <a:pt x="167" y="52"/>
                    <a:pt x="158" y="52"/>
                  </a:cubicBezTo>
                  <a:cubicBezTo>
                    <a:pt x="157" y="49"/>
                    <a:pt x="155" y="44"/>
                    <a:pt x="157" y="43"/>
                  </a:cubicBezTo>
                  <a:cubicBezTo>
                    <a:pt x="162" y="44"/>
                    <a:pt x="175" y="46"/>
                    <a:pt x="181" y="43"/>
                  </a:cubicBezTo>
                  <a:cubicBezTo>
                    <a:pt x="185" y="46"/>
                    <a:pt x="177" y="52"/>
                    <a:pt x="185" y="52"/>
                  </a:cubicBezTo>
                  <a:close/>
                  <a:moveTo>
                    <a:pt x="153" y="11"/>
                  </a:moveTo>
                  <a:cubicBezTo>
                    <a:pt x="161" y="13"/>
                    <a:pt x="165" y="10"/>
                    <a:pt x="174" y="11"/>
                  </a:cubicBezTo>
                  <a:cubicBezTo>
                    <a:pt x="176" y="14"/>
                    <a:pt x="177" y="19"/>
                    <a:pt x="178" y="23"/>
                  </a:cubicBezTo>
                  <a:cubicBezTo>
                    <a:pt x="170" y="25"/>
                    <a:pt x="162" y="25"/>
                    <a:pt x="153" y="24"/>
                  </a:cubicBezTo>
                  <a:cubicBezTo>
                    <a:pt x="153" y="20"/>
                    <a:pt x="153" y="16"/>
                    <a:pt x="153" y="11"/>
                  </a:cubicBezTo>
                  <a:close/>
                  <a:moveTo>
                    <a:pt x="181" y="32"/>
                  </a:moveTo>
                  <a:cubicBezTo>
                    <a:pt x="181" y="33"/>
                    <a:pt x="181" y="34"/>
                    <a:pt x="181" y="35"/>
                  </a:cubicBezTo>
                  <a:cubicBezTo>
                    <a:pt x="180" y="41"/>
                    <a:pt x="170" y="36"/>
                    <a:pt x="165" y="37"/>
                  </a:cubicBezTo>
                  <a:cubicBezTo>
                    <a:pt x="159" y="37"/>
                    <a:pt x="154" y="38"/>
                    <a:pt x="153" y="33"/>
                  </a:cubicBezTo>
                  <a:cubicBezTo>
                    <a:pt x="160" y="32"/>
                    <a:pt x="174" y="29"/>
                    <a:pt x="181" y="32"/>
                  </a:cubicBezTo>
                  <a:close/>
                  <a:moveTo>
                    <a:pt x="150" y="54"/>
                  </a:moveTo>
                  <a:cubicBezTo>
                    <a:pt x="138" y="52"/>
                    <a:pt x="135" y="53"/>
                    <a:pt x="122" y="51"/>
                  </a:cubicBezTo>
                  <a:cubicBezTo>
                    <a:pt x="125" y="48"/>
                    <a:pt x="121" y="46"/>
                    <a:pt x="124" y="44"/>
                  </a:cubicBezTo>
                  <a:cubicBezTo>
                    <a:pt x="131" y="44"/>
                    <a:pt x="137" y="43"/>
                    <a:pt x="149" y="44"/>
                  </a:cubicBezTo>
                  <a:cubicBezTo>
                    <a:pt x="150" y="49"/>
                    <a:pt x="149" y="47"/>
                    <a:pt x="150" y="54"/>
                  </a:cubicBezTo>
                  <a:close/>
                  <a:moveTo>
                    <a:pt x="147" y="34"/>
                  </a:moveTo>
                  <a:cubicBezTo>
                    <a:pt x="143" y="41"/>
                    <a:pt x="131" y="35"/>
                    <a:pt x="122" y="37"/>
                  </a:cubicBezTo>
                  <a:cubicBezTo>
                    <a:pt x="122" y="35"/>
                    <a:pt x="122" y="34"/>
                    <a:pt x="122" y="32"/>
                  </a:cubicBezTo>
                  <a:cubicBezTo>
                    <a:pt x="130" y="35"/>
                    <a:pt x="144" y="28"/>
                    <a:pt x="147" y="34"/>
                  </a:cubicBezTo>
                  <a:close/>
                  <a:moveTo>
                    <a:pt x="122" y="16"/>
                  </a:moveTo>
                  <a:cubicBezTo>
                    <a:pt x="128" y="14"/>
                    <a:pt x="136" y="13"/>
                    <a:pt x="145" y="14"/>
                  </a:cubicBezTo>
                  <a:cubicBezTo>
                    <a:pt x="143" y="19"/>
                    <a:pt x="147" y="20"/>
                    <a:pt x="146" y="24"/>
                  </a:cubicBezTo>
                  <a:cubicBezTo>
                    <a:pt x="140" y="27"/>
                    <a:pt x="126" y="23"/>
                    <a:pt x="124" y="26"/>
                  </a:cubicBezTo>
                  <a:cubicBezTo>
                    <a:pt x="121" y="25"/>
                    <a:pt x="123" y="19"/>
                    <a:pt x="122" y="16"/>
                  </a:cubicBezTo>
                  <a:close/>
                  <a:moveTo>
                    <a:pt x="96" y="16"/>
                  </a:moveTo>
                  <a:cubicBezTo>
                    <a:pt x="100" y="15"/>
                    <a:pt x="107" y="14"/>
                    <a:pt x="116" y="15"/>
                  </a:cubicBezTo>
                  <a:cubicBezTo>
                    <a:pt x="117" y="19"/>
                    <a:pt x="111" y="22"/>
                    <a:pt x="116" y="25"/>
                  </a:cubicBezTo>
                  <a:cubicBezTo>
                    <a:pt x="111" y="28"/>
                    <a:pt x="101" y="25"/>
                    <a:pt x="95" y="25"/>
                  </a:cubicBezTo>
                  <a:cubicBezTo>
                    <a:pt x="95" y="19"/>
                    <a:pt x="95" y="21"/>
                    <a:pt x="96" y="16"/>
                  </a:cubicBezTo>
                  <a:close/>
                  <a:moveTo>
                    <a:pt x="93" y="32"/>
                  </a:moveTo>
                  <a:cubicBezTo>
                    <a:pt x="100" y="33"/>
                    <a:pt x="111" y="31"/>
                    <a:pt x="116" y="34"/>
                  </a:cubicBezTo>
                  <a:cubicBezTo>
                    <a:pt x="112" y="40"/>
                    <a:pt x="102" y="38"/>
                    <a:pt x="93" y="38"/>
                  </a:cubicBezTo>
                  <a:cubicBezTo>
                    <a:pt x="93" y="36"/>
                    <a:pt x="93" y="34"/>
                    <a:pt x="93" y="32"/>
                  </a:cubicBezTo>
                  <a:close/>
                  <a:moveTo>
                    <a:pt x="92" y="45"/>
                  </a:moveTo>
                  <a:cubicBezTo>
                    <a:pt x="103" y="46"/>
                    <a:pt x="104" y="44"/>
                    <a:pt x="116" y="44"/>
                  </a:cubicBezTo>
                  <a:cubicBezTo>
                    <a:pt x="116" y="47"/>
                    <a:pt x="116" y="50"/>
                    <a:pt x="116" y="53"/>
                  </a:cubicBezTo>
                  <a:cubicBezTo>
                    <a:pt x="106" y="51"/>
                    <a:pt x="99" y="53"/>
                    <a:pt x="91" y="53"/>
                  </a:cubicBezTo>
                  <a:cubicBezTo>
                    <a:pt x="90" y="49"/>
                    <a:pt x="93" y="49"/>
                    <a:pt x="92" y="45"/>
                  </a:cubicBezTo>
                  <a:close/>
                  <a:moveTo>
                    <a:pt x="71" y="12"/>
                  </a:moveTo>
                  <a:cubicBezTo>
                    <a:pt x="79" y="11"/>
                    <a:pt x="82" y="14"/>
                    <a:pt x="89" y="14"/>
                  </a:cubicBezTo>
                  <a:cubicBezTo>
                    <a:pt x="90" y="18"/>
                    <a:pt x="87" y="20"/>
                    <a:pt x="88" y="25"/>
                  </a:cubicBezTo>
                  <a:cubicBezTo>
                    <a:pt x="79" y="23"/>
                    <a:pt x="76" y="25"/>
                    <a:pt x="69" y="23"/>
                  </a:cubicBezTo>
                  <a:cubicBezTo>
                    <a:pt x="68" y="17"/>
                    <a:pt x="73" y="18"/>
                    <a:pt x="71" y="12"/>
                  </a:cubicBezTo>
                  <a:close/>
                  <a:moveTo>
                    <a:pt x="86" y="34"/>
                  </a:moveTo>
                  <a:cubicBezTo>
                    <a:pt x="85" y="43"/>
                    <a:pt x="70" y="34"/>
                    <a:pt x="63" y="36"/>
                  </a:cubicBezTo>
                  <a:cubicBezTo>
                    <a:pt x="66" y="28"/>
                    <a:pt x="80" y="32"/>
                    <a:pt x="86" y="34"/>
                  </a:cubicBezTo>
                  <a:close/>
                  <a:moveTo>
                    <a:pt x="45" y="11"/>
                  </a:moveTo>
                  <a:cubicBezTo>
                    <a:pt x="51" y="11"/>
                    <a:pt x="57" y="12"/>
                    <a:pt x="63" y="12"/>
                  </a:cubicBezTo>
                  <a:cubicBezTo>
                    <a:pt x="63" y="17"/>
                    <a:pt x="61" y="19"/>
                    <a:pt x="60" y="23"/>
                  </a:cubicBezTo>
                  <a:cubicBezTo>
                    <a:pt x="53" y="24"/>
                    <a:pt x="50" y="21"/>
                    <a:pt x="44" y="21"/>
                  </a:cubicBezTo>
                  <a:cubicBezTo>
                    <a:pt x="44" y="18"/>
                    <a:pt x="46" y="16"/>
                    <a:pt x="45" y="11"/>
                  </a:cubicBezTo>
                  <a:close/>
                  <a:moveTo>
                    <a:pt x="27" y="9"/>
                  </a:moveTo>
                  <a:cubicBezTo>
                    <a:pt x="32" y="10"/>
                    <a:pt x="34" y="12"/>
                    <a:pt x="40" y="11"/>
                  </a:cubicBezTo>
                  <a:cubicBezTo>
                    <a:pt x="39" y="14"/>
                    <a:pt x="37" y="16"/>
                    <a:pt x="37" y="20"/>
                  </a:cubicBezTo>
                  <a:cubicBezTo>
                    <a:pt x="32" y="21"/>
                    <a:pt x="25" y="17"/>
                    <a:pt x="24" y="19"/>
                  </a:cubicBezTo>
                  <a:cubicBezTo>
                    <a:pt x="21" y="17"/>
                    <a:pt x="27" y="13"/>
                    <a:pt x="27" y="9"/>
                  </a:cubicBezTo>
                  <a:close/>
                  <a:moveTo>
                    <a:pt x="23" y="51"/>
                  </a:moveTo>
                  <a:cubicBezTo>
                    <a:pt x="17" y="52"/>
                    <a:pt x="14" y="52"/>
                    <a:pt x="8" y="50"/>
                  </a:cubicBezTo>
                  <a:cubicBezTo>
                    <a:pt x="7" y="44"/>
                    <a:pt x="12" y="44"/>
                    <a:pt x="11" y="38"/>
                  </a:cubicBezTo>
                  <a:cubicBezTo>
                    <a:pt x="16" y="39"/>
                    <a:pt x="20" y="41"/>
                    <a:pt x="26" y="40"/>
                  </a:cubicBezTo>
                  <a:cubicBezTo>
                    <a:pt x="27" y="46"/>
                    <a:pt x="23" y="47"/>
                    <a:pt x="23" y="51"/>
                  </a:cubicBezTo>
                  <a:close/>
                  <a:moveTo>
                    <a:pt x="16" y="33"/>
                  </a:moveTo>
                  <a:cubicBezTo>
                    <a:pt x="14" y="23"/>
                    <a:pt x="23" y="23"/>
                    <a:pt x="33" y="26"/>
                  </a:cubicBezTo>
                  <a:cubicBezTo>
                    <a:pt x="33" y="31"/>
                    <a:pt x="30" y="31"/>
                    <a:pt x="30" y="35"/>
                  </a:cubicBezTo>
                  <a:cubicBezTo>
                    <a:pt x="25" y="35"/>
                    <a:pt x="18" y="31"/>
                    <a:pt x="16" y="33"/>
                  </a:cubicBezTo>
                  <a:close/>
                  <a:moveTo>
                    <a:pt x="30" y="53"/>
                  </a:moveTo>
                  <a:cubicBezTo>
                    <a:pt x="31" y="49"/>
                    <a:pt x="33" y="45"/>
                    <a:pt x="34" y="40"/>
                  </a:cubicBezTo>
                  <a:cubicBezTo>
                    <a:pt x="42" y="39"/>
                    <a:pt x="47" y="44"/>
                    <a:pt x="52" y="41"/>
                  </a:cubicBezTo>
                  <a:cubicBezTo>
                    <a:pt x="53" y="47"/>
                    <a:pt x="50" y="49"/>
                    <a:pt x="49" y="54"/>
                  </a:cubicBezTo>
                  <a:cubicBezTo>
                    <a:pt x="43" y="53"/>
                    <a:pt x="36" y="53"/>
                    <a:pt x="3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814"/>
            <p:cNvSpPr/>
            <p:nvPr/>
          </p:nvSpPr>
          <p:spPr bwMode="auto">
            <a:xfrm>
              <a:off x="8556625" y="5795962"/>
              <a:ext cx="41275" cy="76200"/>
            </a:xfrm>
            <a:custGeom>
              <a:avLst/>
              <a:gdLst>
                <a:gd name="T0" fmla="*/ 17 w 17"/>
                <a:gd name="T1" fmla="*/ 2 h 31"/>
                <a:gd name="T2" fmla="*/ 13 w 17"/>
                <a:gd name="T3" fmla="*/ 0 h 31"/>
                <a:gd name="T4" fmla="*/ 0 w 17"/>
                <a:gd name="T5" fmla="*/ 31 h 31"/>
                <a:gd name="T6" fmla="*/ 17 w 17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1">
                  <a:moveTo>
                    <a:pt x="17" y="2"/>
                  </a:moveTo>
                  <a:cubicBezTo>
                    <a:pt x="15" y="2"/>
                    <a:pt x="15" y="0"/>
                    <a:pt x="13" y="0"/>
                  </a:cubicBezTo>
                  <a:cubicBezTo>
                    <a:pt x="8" y="10"/>
                    <a:pt x="4" y="20"/>
                    <a:pt x="0" y="31"/>
                  </a:cubicBezTo>
                  <a:cubicBezTo>
                    <a:pt x="12" y="28"/>
                    <a:pt x="12" y="12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822"/>
            <p:cNvSpPr>
              <a:spLocks noEditPoints="1"/>
            </p:cNvSpPr>
            <p:nvPr/>
          </p:nvSpPr>
          <p:spPr bwMode="auto">
            <a:xfrm>
              <a:off x="8858250" y="5910262"/>
              <a:ext cx="112713" cy="68262"/>
            </a:xfrm>
            <a:custGeom>
              <a:avLst/>
              <a:gdLst>
                <a:gd name="T0" fmla="*/ 0 w 46"/>
                <a:gd name="T1" fmla="*/ 17 h 28"/>
                <a:gd name="T2" fmla="*/ 15 w 46"/>
                <a:gd name="T3" fmla="*/ 26 h 28"/>
                <a:gd name="T4" fmla="*/ 46 w 46"/>
                <a:gd name="T5" fmla="*/ 11 h 28"/>
                <a:gd name="T6" fmla="*/ 0 w 46"/>
                <a:gd name="T7" fmla="*/ 17 h 28"/>
                <a:gd name="T8" fmla="*/ 10 w 46"/>
                <a:gd name="T9" fmla="*/ 18 h 28"/>
                <a:gd name="T10" fmla="*/ 39 w 46"/>
                <a:gd name="T11" fmla="*/ 14 h 28"/>
                <a:gd name="T12" fmla="*/ 10 w 46"/>
                <a:gd name="T13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8">
                  <a:moveTo>
                    <a:pt x="0" y="17"/>
                  </a:moveTo>
                  <a:cubicBezTo>
                    <a:pt x="1" y="24"/>
                    <a:pt x="8" y="25"/>
                    <a:pt x="15" y="26"/>
                  </a:cubicBezTo>
                  <a:cubicBezTo>
                    <a:pt x="30" y="28"/>
                    <a:pt x="45" y="23"/>
                    <a:pt x="46" y="11"/>
                  </a:cubicBezTo>
                  <a:cubicBezTo>
                    <a:pt x="35" y="0"/>
                    <a:pt x="3" y="3"/>
                    <a:pt x="0" y="17"/>
                  </a:cubicBezTo>
                  <a:close/>
                  <a:moveTo>
                    <a:pt x="10" y="18"/>
                  </a:moveTo>
                  <a:cubicBezTo>
                    <a:pt x="12" y="7"/>
                    <a:pt x="30" y="11"/>
                    <a:pt x="39" y="14"/>
                  </a:cubicBezTo>
                  <a:cubicBezTo>
                    <a:pt x="33" y="21"/>
                    <a:pt x="20" y="20"/>
                    <a:pt x="1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881"/>
            <p:cNvSpPr/>
            <p:nvPr/>
          </p:nvSpPr>
          <p:spPr bwMode="auto">
            <a:xfrm>
              <a:off x="9250363" y="5421312"/>
              <a:ext cx="153988" cy="261937"/>
            </a:xfrm>
            <a:custGeom>
              <a:avLst/>
              <a:gdLst>
                <a:gd name="T0" fmla="*/ 62 w 63"/>
                <a:gd name="T1" fmla="*/ 46 h 108"/>
                <a:gd name="T2" fmla="*/ 33 w 63"/>
                <a:gd name="T3" fmla="*/ 0 h 108"/>
                <a:gd name="T4" fmla="*/ 28 w 63"/>
                <a:gd name="T5" fmla="*/ 65 h 108"/>
                <a:gd name="T6" fmla="*/ 12 w 63"/>
                <a:gd name="T7" fmla="*/ 66 h 108"/>
                <a:gd name="T8" fmla="*/ 8 w 63"/>
                <a:gd name="T9" fmla="*/ 101 h 108"/>
                <a:gd name="T10" fmla="*/ 39 w 63"/>
                <a:gd name="T11" fmla="*/ 82 h 108"/>
                <a:gd name="T12" fmla="*/ 42 w 63"/>
                <a:gd name="T13" fmla="*/ 35 h 108"/>
                <a:gd name="T14" fmla="*/ 62 w 63"/>
                <a:gd name="T15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08">
                  <a:moveTo>
                    <a:pt x="62" y="46"/>
                  </a:moveTo>
                  <a:cubicBezTo>
                    <a:pt x="63" y="26"/>
                    <a:pt x="54" y="4"/>
                    <a:pt x="33" y="0"/>
                  </a:cubicBezTo>
                  <a:cubicBezTo>
                    <a:pt x="27" y="21"/>
                    <a:pt x="30" y="50"/>
                    <a:pt x="28" y="65"/>
                  </a:cubicBezTo>
                  <a:cubicBezTo>
                    <a:pt x="22" y="65"/>
                    <a:pt x="16" y="65"/>
                    <a:pt x="12" y="66"/>
                  </a:cubicBezTo>
                  <a:cubicBezTo>
                    <a:pt x="5" y="72"/>
                    <a:pt x="0" y="92"/>
                    <a:pt x="8" y="101"/>
                  </a:cubicBezTo>
                  <a:cubicBezTo>
                    <a:pt x="19" y="108"/>
                    <a:pt x="36" y="90"/>
                    <a:pt x="39" y="82"/>
                  </a:cubicBezTo>
                  <a:cubicBezTo>
                    <a:pt x="43" y="69"/>
                    <a:pt x="36" y="49"/>
                    <a:pt x="42" y="35"/>
                  </a:cubicBezTo>
                  <a:cubicBezTo>
                    <a:pt x="50" y="37"/>
                    <a:pt x="52" y="46"/>
                    <a:pt x="62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884"/>
            <p:cNvSpPr>
              <a:spLocks noEditPoints="1"/>
            </p:cNvSpPr>
            <p:nvPr/>
          </p:nvSpPr>
          <p:spPr bwMode="auto">
            <a:xfrm>
              <a:off x="8720138" y="5381625"/>
              <a:ext cx="466725" cy="319087"/>
            </a:xfrm>
            <a:custGeom>
              <a:avLst/>
              <a:gdLst>
                <a:gd name="T0" fmla="*/ 173 w 192"/>
                <a:gd name="T1" fmla="*/ 127 h 131"/>
                <a:gd name="T2" fmla="*/ 179 w 192"/>
                <a:gd name="T3" fmla="*/ 2 h 131"/>
                <a:gd name="T4" fmla="*/ 3 w 192"/>
                <a:gd name="T5" fmla="*/ 72 h 131"/>
                <a:gd name="T6" fmla="*/ 173 w 192"/>
                <a:gd name="T7" fmla="*/ 98 h 131"/>
                <a:gd name="T8" fmla="*/ 169 w 192"/>
                <a:gd name="T9" fmla="*/ 85 h 131"/>
                <a:gd name="T10" fmla="*/ 165 w 192"/>
                <a:gd name="T11" fmla="*/ 82 h 131"/>
                <a:gd name="T12" fmla="*/ 166 w 192"/>
                <a:gd name="T13" fmla="*/ 81 h 131"/>
                <a:gd name="T14" fmla="*/ 175 w 192"/>
                <a:gd name="T15" fmla="*/ 53 h 131"/>
                <a:gd name="T16" fmla="*/ 114 w 192"/>
                <a:gd name="T17" fmla="*/ 119 h 131"/>
                <a:gd name="T18" fmla="*/ 123 w 192"/>
                <a:gd name="T19" fmla="*/ 115 h 131"/>
                <a:gd name="T20" fmla="*/ 162 w 192"/>
                <a:gd name="T21" fmla="*/ 50 h 131"/>
                <a:gd name="T22" fmla="*/ 152 w 192"/>
                <a:gd name="T23" fmla="*/ 62 h 131"/>
                <a:gd name="T24" fmla="*/ 179 w 192"/>
                <a:gd name="T25" fmla="*/ 15 h 131"/>
                <a:gd name="T26" fmla="*/ 146 w 192"/>
                <a:gd name="T27" fmla="*/ 62 h 131"/>
                <a:gd name="T28" fmla="*/ 179 w 192"/>
                <a:gd name="T29" fmla="*/ 15 h 131"/>
                <a:gd name="T30" fmla="*/ 126 w 192"/>
                <a:gd name="T31" fmla="*/ 73 h 131"/>
                <a:gd name="T32" fmla="*/ 94 w 192"/>
                <a:gd name="T33" fmla="*/ 118 h 131"/>
                <a:gd name="T34" fmla="*/ 147 w 192"/>
                <a:gd name="T35" fmla="*/ 28 h 131"/>
                <a:gd name="T36" fmla="*/ 148 w 192"/>
                <a:gd name="T37" fmla="*/ 17 h 131"/>
                <a:gd name="T38" fmla="*/ 93 w 192"/>
                <a:gd name="T39" fmla="*/ 117 h 131"/>
                <a:gd name="T40" fmla="*/ 105 w 192"/>
                <a:gd name="T41" fmla="*/ 72 h 131"/>
                <a:gd name="T42" fmla="*/ 122 w 192"/>
                <a:gd name="T43" fmla="*/ 12 h 131"/>
                <a:gd name="T44" fmla="*/ 65 w 192"/>
                <a:gd name="T45" fmla="*/ 115 h 131"/>
                <a:gd name="T46" fmla="*/ 92 w 192"/>
                <a:gd name="T47" fmla="*/ 70 h 131"/>
                <a:gd name="T48" fmla="*/ 98 w 192"/>
                <a:gd name="T49" fmla="*/ 70 h 131"/>
                <a:gd name="T50" fmla="*/ 54 w 192"/>
                <a:gd name="T51" fmla="*/ 116 h 131"/>
                <a:gd name="T52" fmla="*/ 115 w 192"/>
                <a:gd name="T53" fmla="*/ 13 h 131"/>
                <a:gd name="T54" fmla="*/ 79 w 192"/>
                <a:gd name="T55" fmla="*/ 52 h 131"/>
                <a:gd name="T56" fmla="*/ 47 w 192"/>
                <a:gd name="T57" fmla="*/ 100 h 131"/>
                <a:gd name="T58" fmla="*/ 76 w 192"/>
                <a:gd name="T59" fmla="*/ 52 h 131"/>
                <a:gd name="T60" fmla="*/ 107 w 192"/>
                <a:gd name="T61" fmla="*/ 13 h 131"/>
                <a:gd name="T62" fmla="*/ 64 w 192"/>
                <a:gd name="T63" fmla="*/ 53 h 131"/>
                <a:gd name="T64" fmla="*/ 34 w 192"/>
                <a:gd name="T65" fmla="*/ 114 h 131"/>
                <a:gd name="T66" fmla="*/ 62 w 192"/>
                <a:gd name="T67" fmla="*/ 43 h 131"/>
                <a:gd name="T68" fmla="*/ 50 w 192"/>
                <a:gd name="T69" fmla="*/ 51 h 131"/>
                <a:gd name="T70" fmla="*/ 40 w 192"/>
                <a:gd name="T71" fmla="*/ 79 h 131"/>
                <a:gd name="T72" fmla="*/ 46 w 192"/>
                <a:gd name="T73" fmla="*/ 48 h 131"/>
                <a:gd name="T74" fmla="*/ 60 w 192"/>
                <a:gd name="T75" fmla="*/ 13 h 131"/>
                <a:gd name="T76" fmla="*/ 31 w 192"/>
                <a:gd name="T77" fmla="*/ 84 h 131"/>
                <a:gd name="T78" fmla="*/ 35 w 192"/>
                <a:gd name="T79" fmla="*/ 55 h 131"/>
                <a:gd name="T80" fmla="*/ 51 w 192"/>
                <a:gd name="T81" fmla="*/ 13 h 131"/>
                <a:gd name="T82" fmla="*/ 38 w 192"/>
                <a:gd name="T83" fmla="*/ 30 h 131"/>
                <a:gd name="T84" fmla="*/ 27 w 192"/>
                <a:gd name="T85" fmla="*/ 14 h 131"/>
                <a:gd name="T86" fmla="*/ 34 w 192"/>
                <a:gd name="T87" fmla="*/ 20 h 131"/>
                <a:gd name="T88" fmla="*/ 14 w 192"/>
                <a:gd name="T89" fmla="*/ 49 h 131"/>
                <a:gd name="T90" fmla="*/ 14 w 192"/>
                <a:gd name="T91" fmla="*/ 63 h 131"/>
                <a:gd name="T92" fmla="*/ 17 w 192"/>
                <a:gd name="T93" fmla="*/ 7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31">
                  <a:moveTo>
                    <a:pt x="35" y="128"/>
                  </a:moveTo>
                  <a:cubicBezTo>
                    <a:pt x="58" y="131"/>
                    <a:pt x="84" y="129"/>
                    <a:pt x="107" y="128"/>
                  </a:cubicBezTo>
                  <a:cubicBezTo>
                    <a:pt x="131" y="128"/>
                    <a:pt x="154" y="131"/>
                    <a:pt x="173" y="127"/>
                  </a:cubicBezTo>
                  <a:cubicBezTo>
                    <a:pt x="184" y="109"/>
                    <a:pt x="187" y="87"/>
                    <a:pt x="187" y="59"/>
                  </a:cubicBezTo>
                  <a:cubicBezTo>
                    <a:pt x="187" y="40"/>
                    <a:pt x="192" y="19"/>
                    <a:pt x="184" y="8"/>
                  </a:cubicBezTo>
                  <a:cubicBezTo>
                    <a:pt x="182" y="5"/>
                    <a:pt x="177" y="6"/>
                    <a:pt x="179" y="2"/>
                  </a:cubicBezTo>
                  <a:cubicBezTo>
                    <a:pt x="133" y="0"/>
                    <a:pt x="98" y="6"/>
                    <a:pt x="43" y="5"/>
                  </a:cubicBezTo>
                  <a:cubicBezTo>
                    <a:pt x="22" y="4"/>
                    <a:pt x="12" y="1"/>
                    <a:pt x="9" y="16"/>
                  </a:cubicBezTo>
                  <a:cubicBezTo>
                    <a:pt x="6" y="30"/>
                    <a:pt x="5" y="55"/>
                    <a:pt x="3" y="72"/>
                  </a:cubicBezTo>
                  <a:cubicBezTo>
                    <a:pt x="3" y="80"/>
                    <a:pt x="0" y="88"/>
                    <a:pt x="0" y="93"/>
                  </a:cubicBezTo>
                  <a:cubicBezTo>
                    <a:pt x="2" y="119"/>
                    <a:pt x="17" y="125"/>
                    <a:pt x="35" y="128"/>
                  </a:cubicBezTo>
                  <a:close/>
                  <a:moveTo>
                    <a:pt x="173" y="98"/>
                  </a:moveTo>
                  <a:cubicBezTo>
                    <a:pt x="168" y="102"/>
                    <a:pt x="160" y="111"/>
                    <a:pt x="162" y="119"/>
                  </a:cubicBezTo>
                  <a:cubicBezTo>
                    <a:pt x="159" y="121"/>
                    <a:pt x="156" y="121"/>
                    <a:pt x="152" y="120"/>
                  </a:cubicBezTo>
                  <a:cubicBezTo>
                    <a:pt x="156" y="106"/>
                    <a:pt x="166" y="99"/>
                    <a:pt x="169" y="85"/>
                  </a:cubicBezTo>
                  <a:cubicBezTo>
                    <a:pt x="160" y="87"/>
                    <a:pt x="147" y="109"/>
                    <a:pt x="150" y="121"/>
                  </a:cubicBezTo>
                  <a:cubicBezTo>
                    <a:pt x="148" y="120"/>
                    <a:pt x="146" y="119"/>
                    <a:pt x="143" y="119"/>
                  </a:cubicBezTo>
                  <a:cubicBezTo>
                    <a:pt x="146" y="103"/>
                    <a:pt x="156" y="93"/>
                    <a:pt x="165" y="82"/>
                  </a:cubicBezTo>
                  <a:cubicBezTo>
                    <a:pt x="162" y="70"/>
                    <a:pt x="174" y="64"/>
                    <a:pt x="177" y="54"/>
                  </a:cubicBezTo>
                  <a:cubicBezTo>
                    <a:pt x="182" y="60"/>
                    <a:pt x="172" y="63"/>
                    <a:pt x="170" y="67"/>
                  </a:cubicBezTo>
                  <a:cubicBezTo>
                    <a:pt x="171" y="74"/>
                    <a:pt x="167" y="76"/>
                    <a:pt x="166" y="81"/>
                  </a:cubicBezTo>
                  <a:cubicBezTo>
                    <a:pt x="173" y="86"/>
                    <a:pt x="173" y="72"/>
                    <a:pt x="179" y="70"/>
                  </a:cubicBezTo>
                  <a:cubicBezTo>
                    <a:pt x="176" y="78"/>
                    <a:pt x="174" y="88"/>
                    <a:pt x="173" y="98"/>
                  </a:cubicBezTo>
                  <a:close/>
                  <a:moveTo>
                    <a:pt x="175" y="53"/>
                  </a:moveTo>
                  <a:cubicBezTo>
                    <a:pt x="167" y="48"/>
                    <a:pt x="165" y="72"/>
                    <a:pt x="157" y="75"/>
                  </a:cubicBezTo>
                  <a:cubicBezTo>
                    <a:pt x="158" y="91"/>
                    <a:pt x="137" y="103"/>
                    <a:pt x="137" y="118"/>
                  </a:cubicBezTo>
                  <a:cubicBezTo>
                    <a:pt x="130" y="122"/>
                    <a:pt x="125" y="118"/>
                    <a:pt x="114" y="119"/>
                  </a:cubicBezTo>
                  <a:cubicBezTo>
                    <a:pt x="117" y="102"/>
                    <a:pt x="128" y="93"/>
                    <a:pt x="134" y="80"/>
                  </a:cubicBezTo>
                  <a:cubicBezTo>
                    <a:pt x="137" y="79"/>
                    <a:pt x="139" y="84"/>
                    <a:pt x="140" y="80"/>
                  </a:cubicBezTo>
                  <a:cubicBezTo>
                    <a:pt x="139" y="90"/>
                    <a:pt x="127" y="102"/>
                    <a:pt x="123" y="115"/>
                  </a:cubicBezTo>
                  <a:cubicBezTo>
                    <a:pt x="131" y="117"/>
                    <a:pt x="133" y="107"/>
                    <a:pt x="136" y="102"/>
                  </a:cubicBezTo>
                  <a:cubicBezTo>
                    <a:pt x="145" y="86"/>
                    <a:pt x="158" y="69"/>
                    <a:pt x="168" y="53"/>
                  </a:cubicBezTo>
                  <a:cubicBezTo>
                    <a:pt x="167" y="50"/>
                    <a:pt x="165" y="49"/>
                    <a:pt x="162" y="50"/>
                  </a:cubicBezTo>
                  <a:cubicBezTo>
                    <a:pt x="169" y="41"/>
                    <a:pt x="173" y="29"/>
                    <a:pt x="182" y="23"/>
                  </a:cubicBezTo>
                  <a:cubicBezTo>
                    <a:pt x="181" y="31"/>
                    <a:pt x="178" y="44"/>
                    <a:pt x="175" y="53"/>
                  </a:cubicBezTo>
                  <a:close/>
                  <a:moveTo>
                    <a:pt x="152" y="62"/>
                  </a:moveTo>
                  <a:cubicBezTo>
                    <a:pt x="155" y="66"/>
                    <a:pt x="148" y="72"/>
                    <a:pt x="146" y="76"/>
                  </a:cubicBezTo>
                  <a:cubicBezTo>
                    <a:pt x="142" y="71"/>
                    <a:pt x="150" y="66"/>
                    <a:pt x="152" y="62"/>
                  </a:cubicBezTo>
                  <a:close/>
                  <a:moveTo>
                    <a:pt x="179" y="15"/>
                  </a:moveTo>
                  <a:cubicBezTo>
                    <a:pt x="172" y="24"/>
                    <a:pt x="166" y="33"/>
                    <a:pt x="161" y="44"/>
                  </a:cubicBezTo>
                  <a:cubicBezTo>
                    <a:pt x="159" y="44"/>
                    <a:pt x="158" y="44"/>
                    <a:pt x="157" y="44"/>
                  </a:cubicBezTo>
                  <a:cubicBezTo>
                    <a:pt x="154" y="49"/>
                    <a:pt x="149" y="56"/>
                    <a:pt x="146" y="62"/>
                  </a:cubicBezTo>
                  <a:cubicBezTo>
                    <a:pt x="142" y="68"/>
                    <a:pt x="139" y="77"/>
                    <a:pt x="133" y="76"/>
                  </a:cubicBezTo>
                  <a:cubicBezTo>
                    <a:pt x="143" y="51"/>
                    <a:pt x="159" y="33"/>
                    <a:pt x="172" y="12"/>
                  </a:cubicBezTo>
                  <a:cubicBezTo>
                    <a:pt x="175" y="12"/>
                    <a:pt x="175" y="15"/>
                    <a:pt x="179" y="15"/>
                  </a:cubicBezTo>
                  <a:close/>
                  <a:moveTo>
                    <a:pt x="158" y="13"/>
                  </a:moveTo>
                  <a:cubicBezTo>
                    <a:pt x="158" y="10"/>
                    <a:pt x="163" y="12"/>
                    <a:pt x="165" y="12"/>
                  </a:cubicBezTo>
                  <a:cubicBezTo>
                    <a:pt x="152" y="32"/>
                    <a:pt x="138" y="52"/>
                    <a:pt x="126" y="73"/>
                  </a:cubicBezTo>
                  <a:cubicBezTo>
                    <a:pt x="126" y="75"/>
                    <a:pt x="125" y="80"/>
                    <a:pt x="129" y="78"/>
                  </a:cubicBezTo>
                  <a:cubicBezTo>
                    <a:pt x="122" y="92"/>
                    <a:pt x="112" y="103"/>
                    <a:pt x="107" y="118"/>
                  </a:cubicBezTo>
                  <a:cubicBezTo>
                    <a:pt x="103" y="118"/>
                    <a:pt x="98" y="118"/>
                    <a:pt x="94" y="118"/>
                  </a:cubicBezTo>
                  <a:cubicBezTo>
                    <a:pt x="104" y="104"/>
                    <a:pt x="112" y="88"/>
                    <a:pt x="123" y="75"/>
                  </a:cubicBezTo>
                  <a:cubicBezTo>
                    <a:pt x="123" y="74"/>
                    <a:pt x="122" y="72"/>
                    <a:pt x="119" y="72"/>
                  </a:cubicBezTo>
                  <a:cubicBezTo>
                    <a:pt x="130" y="60"/>
                    <a:pt x="137" y="42"/>
                    <a:pt x="147" y="28"/>
                  </a:cubicBezTo>
                  <a:cubicBezTo>
                    <a:pt x="150" y="24"/>
                    <a:pt x="160" y="18"/>
                    <a:pt x="158" y="13"/>
                  </a:cubicBezTo>
                  <a:close/>
                  <a:moveTo>
                    <a:pt x="151" y="11"/>
                  </a:moveTo>
                  <a:cubicBezTo>
                    <a:pt x="157" y="13"/>
                    <a:pt x="148" y="17"/>
                    <a:pt x="148" y="17"/>
                  </a:cubicBezTo>
                  <a:cubicBezTo>
                    <a:pt x="137" y="33"/>
                    <a:pt x="124" y="57"/>
                    <a:pt x="112" y="74"/>
                  </a:cubicBezTo>
                  <a:cubicBezTo>
                    <a:pt x="108" y="76"/>
                    <a:pt x="116" y="78"/>
                    <a:pt x="112" y="79"/>
                  </a:cubicBezTo>
                  <a:cubicBezTo>
                    <a:pt x="108" y="93"/>
                    <a:pt x="92" y="102"/>
                    <a:pt x="93" y="117"/>
                  </a:cubicBezTo>
                  <a:cubicBezTo>
                    <a:pt x="89" y="121"/>
                    <a:pt x="84" y="115"/>
                    <a:pt x="80" y="118"/>
                  </a:cubicBezTo>
                  <a:cubicBezTo>
                    <a:pt x="88" y="102"/>
                    <a:pt x="99" y="89"/>
                    <a:pt x="109" y="76"/>
                  </a:cubicBezTo>
                  <a:cubicBezTo>
                    <a:pt x="110" y="73"/>
                    <a:pt x="108" y="72"/>
                    <a:pt x="105" y="72"/>
                  </a:cubicBezTo>
                  <a:cubicBezTo>
                    <a:pt x="112" y="62"/>
                    <a:pt x="117" y="51"/>
                    <a:pt x="127" y="46"/>
                  </a:cubicBezTo>
                  <a:cubicBezTo>
                    <a:pt x="133" y="32"/>
                    <a:pt x="140" y="20"/>
                    <a:pt x="151" y="11"/>
                  </a:cubicBezTo>
                  <a:close/>
                  <a:moveTo>
                    <a:pt x="122" y="12"/>
                  </a:moveTo>
                  <a:cubicBezTo>
                    <a:pt x="124" y="13"/>
                    <a:pt x="125" y="15"/>
                    <a:pt x="123" y="15"/>
                  </a:cubicBezTo>
                  <a:cubicBezTo>
                    <a:pt x="116" y="27"/>
                    <a:pt x="109" y="38"/>
                    <a:pt x="98" y="47"/>
                  </a:cubicBezTo>
                  <a:cubicBezTo>
                    <a:pt x="90" y="72"/>
                    <a:pt x="74" y="89"/>
                    <a:pt x="65" y="115"/>
                  </a:cubicBezTo>
                  <a:cubicBezTo>
                    <a:pt x="71" y="116"/>
                    <a:pt x="71" y="110"/>
                    <a:pt x="74" y="106"/>
                  </a:cubicBezTo>
                  <a:cubicBezTo>
                    <a:pt x="79" y="98"/>
                    <a:pt x="85" y="86"/>
                    <a:pt x="93" y="77"/>
                  </a:cubicBezTo>
                  <a:cubicBezTo>
                    <a:pt x="93" y="74"/>
                    <a:pt x="90" y="74"/>
                    <a:pt x="92" y="70"/>
                  </a:cubicBezTo>
                  <a:cubicBezTo>
                    <a:pt x="105" y="52"/>
                    <a:pt x="121" y="29"/>
                    <a:pt x="132" y="12"/>
                  </a:cubicBezTo>
                  <a:cubicBezTo>
                    <a:pt x="134" y="12"/>
                    <a:pt x="137" y="12"/>
                    <a:pt x="140" y="12"/>
                  </a:cubicBezTo>
                  <a:cubicBezTo>
                    <a:pt x="129" y="34"/>
                    <a:pt x="112" y="51"/>
                    <a:pt x="98" y="70"/>
                  </a:cubicBezTo>
                  <a:cubicBezTo>
                    <a:pt x="99" y="73"/>
                    <a:pt x="97" y="78"/>
                    <a:pt x="100" y="78"/>
                  </a:cubicBezTo>
                  <a:cubicBezTo>
                    <a:pt x="92" y="92"/>
                    <a:pt x="82" y="104"/>
                    <a:pt x="74" y="118"/>
                  </a:cubicBezTo>
                  <a:cubicBezTo>
                    <a:pt x="66" y="118"/>
                    <a:pt x="61" y="116"/>
                    <a:pt x="54" y="116"/>
                  </a:cubicBezTo>
                  <a:cubicBezTo>
                    <a:pt x="61" y="102"/>
                    <a:pt x="68" y="88"/>
                    <a:pt x="79" y="78"/>
                  </a:cubicBezTo>
                  <a:cubicBezTo>
                    <a:pt x="75" y="64"/>
                    <a:pt x="95" y="58"/>
                    <a:pt x="90" y="44"/>
                  </a:cubicBezTo>
                  <a:cubicBezTo>
                    <a:pt x="99" y="34"/>
                    <a:pt x="106" y="22"/>
                    <a:pt x="115" y="13"/>
                  </a:cubicBezTo>
                  <a:cubicBezTo>
                    <a:pt x="117" y="13"/>
                    <a:pt x="122" y="15"/>
                    <a:pt x="122" y="12"/>
                  </a:cubicBezTo>
                  <a:close/>
                  <a:moveTo>
                    <a:pt x="107" y="13"/>
                  </a:moveTo>
                  <a:cubicBezTo>
                    <a:pt x="97" y="26"/>
                    <a:pt x="89" y="40"/>
                    <a:pt x="79" y="52"/>
                  </a:cubicBezTo>
                  <a:cubicBezTo>
                    <a:pt x="81" y="62"/>
                    <a:pt x="74" y="67"/>
                    <a:pt x="69" y="74"/>
                  </a:cubicBezTo>
                  <a:cubicBezTo>
                    <a:pt x="68" y="89"/>
                    <a:pt x="54" y="101"/>
                    <a:pt x="47" y="116"/>
                  </a:cubicBezTo>
                  <a:cubicBezTo>
                    <a:pt x="41" y="112"/>
                    <a:pt x="46" y="104"/>
                    <a:pt x="47" y="100"/>
                  </a:cubicBezTo>
                  <a:cubicBezTo>
                    <a:pt x="49" y="97"/>
                    <a:pt x="54" y="92"/>
                    <a:pt x="57" y="88"/>
                  </a:cubicBezTo>
                  <a:cubicBezTo>
                    <a:pt x="60" y="83"/>
                    <a:pt x="64" y="78"/>
                    <a:pt x="67" y="75"/>
                  </a:cubicBezTo>
                  <a:cubicBezTo>
                    <a:pt x="67" y="64"/>
                    <a:pt x="73" y="59"/>
                    <a:pt x="76" y="52"/>
                  </a:cubicBezTo>
                  <a:cubicBezTo>
                    <a:pt x="77" y="47"/>
                    <a:pt x="75" y="47"/>
                    <a:pt x="75" y="43"/>
                  </a:cubicBezTo>
                  <a:cubicBezTo>
                    <a:pt x="83" y="33"/>
                    <a:pt x="91" y="24"/>
                    <a:pt x="98" y="13"/>
                  </a:cubicBezTo>
                  <a:cubicBezTo>
                    <a:pt x="101" y="16"/>
                    <a:pt x="102" y="12"/>
                    <a:pt x="107" y="13"/>
                  </a:cubicBezTo>
                  <a:close/>
                  <a:moveTo>
                    <a:pt x="89" y="14"/>
                  </a:moveTo>
                  <a:cubicBezTo>
                    <a:pt x="93" y="16"/>
                    <a:pt x="86" y="20"/>
                    <a:pt x="85" y="22"/>
                  </a:cubicBezTo>
                  <a:cubicBezTo>
                    <a:pt x="78" y="31"/>
                    <a:pt x="69" y="43"/>
                    <a:pt x="64" y="53"/>
                  </a:cubicBezTo>
                  <a:cubicBezTo>
                    <a:pt x="65" y="57"/>
                    <a:pt x="66" y="54"/>
                    <a:pt x="69" y="54"/>
                  </a:cubicBezTo>
                  <a:cubicBezTo>
                    <a:pt x="65" y="65"/>
                    <a:pt x="58" y="75"/>
                    <a:pt x="51" y="85"/>
                  </a:cubicBezTo>
                  <a:cubicBezTo>
                    <a:pt x="45" y="94"/>
                    <a:pt x="42" y="107"/>
                    <a:pt x="34" y="114"/>
                  </a:cubicBezTo>
                  <a:cubicBezTo>
                    <a:pt x="36" y="99"/>
                    <a:pt x="45" y="91"/>
                    <a:pt x="51" y="81"/>
                  </a:cubicBezTo>
                  <a:cubicBezTo>
                    <a:pt x="52" y="76"/>
                    <a:pt x="48" y="78"/>
                    <a:pt x="49" y="73"/>
                  </a:cubicBezTo>
                  <a:cubicBezTo>
                    <a:pt x="53" y="63"/>
                    <a:pt x="62" y="57"/>
                    <a:pt x="62" y="43"/>
                  </a:cubicBezTo>
                  <a:cubicBezTo>
                    <a:pt x="73" y="35"/>
                    <a:pt x="78" y="21"/>
                    <a:pt x="89" y="14"/>
                  </a:cubicBezTo>
                  <a:close/>
                  <a:moveTo>
                    <a:pt x="79" y="14"/>
                  </a:moveTo>
                  <a:cubicBezTo>
                    <a:pt x="71" y="28"/>
                    <a:pt x="60" y="39"/>
                    <a:pt x="50" y="51"/>
                  </a:cubicBezTo>
                  <a:cubicBezTo>
                    <a:pt x="57" y="61"/>
                    <a:pt x="37" y="70"/>
                    <a:pt x="43" y="83"/>
                  </a:cubicBezTo>
                  <a:cubicBezTo>
                    <a:pt x="35" y="91"/>
                    <a:pt x="32" y="110"/>
                    <a:pt x="23" y="112"/>
                  </a:cubicBezTo>
                  <a:cubicBezTo>
                    <a:pt x="24" y="102"/>
                    <a:pt x="33" y="88"/>
                    <a:pt x="40" y="79"/>
                  </a:cubicBezTo>
                  <a:cubicBezTo>
                    <a:pt x="41" y="76"/>
                    <a:pt x="39" y="74"/>
                    <a:pt x="36" y="75"/>
                  </a:cubicBezTo>
                  <a:cubicBezTo>
                    <a:pt x="36" y="67"/>
                    <a:pt x="50" y="56"/>
                    <a:pt x="49" y="50"/>
                  </a:cubicBezTo>
                  <a:cubicBezTo>
                    <a:pt x="49" y="50"/>
                    <a:pt x="46" y="48"/>
                    <a:pt x="46" y="48"/>
                  </a:cubicBezTo>
                  <a:cubicBezTo>
                    <a:pt x="52" y="35"/>
                    <a:pt x="64" y="29"/>
                    <a:pt x="71" y="14"/>
                  </a:cubicBezTo>
                  <a:cubicBezTo>
                    <a:pt x="74" y="14"/>
                    <a:pt x="76" y="14"/>
                    <a:pt x="79" y="14"/>
                  </a:cubicBezTo>
                  <a:close/>
                  <a:moveTo>
                    <a:pt x="60" y="13"/>
                  </a:moveTo>
                  <a:cubicBezTo>
                    <a:pt x="61" y="14"/>
                    <a:pt x="62" y="15"/>
                    <a:pt x="64" y="15"/>
                  </a:cubicBezTo>
                  <a:cubicBezTo>
                    <a:pt x="55" y="28"/>
                    <a:pt x="47" y="41"/>
                    <a:pt x="36" y="52"/>
                  </a:cubicBezTo>
                  <a:cubicBezTo>
                    <a:pt x="41" y="65"/>
                    <a:pt x="26" y="71"/>
                    <a:pt x="31" y="84"/>
                  </a:cubicBezTo>
                  <a:cubicBezTo>
                    <a:pt x="24" y="90"/>
                    <a:pt x="22" y="100"/>
                    <a:pt x="16" y="106"/>
                  </a:cubicBezTo>
                  <a:cubicBezTo>
                    <a:pt x="14" y="94"/>
                    <a:pt x="20" y="90"/>
                    <a:pt x="24" y="83"/>
                  </a:cubicBezTo>
                  <a:cubicBezTo>
                    <a:pt x="21" y="71"/>
                    <a:pt x="30" y="63"/>
                    <a:pt x="35" y="55"/>
                  </a:cubicBezTo>
                  <a:cubicBezTo>
                    <a:pt x="36" y="51"/>
                    <a:pt x="31" y="52"/>
                    <a:pt x="32" y="48"/>
                  </a:cubicBezTo>
                  <a:cubicBezTo>
                    <a:pt x="42" y="37"/>
                    <a:pt x="48" y="23"/>
                    <a:pt x="60" y="13"/>
                  </a:cubicBezTo>
                  <a:close/>
                  <a:moveTo>
                    <a:pt x="51" y="13"/>
                  </a:moveTo>
                  <a:cubicBezTo>
                    <a:pt x="47" y="19"/>
                    <a:pt x="42" y="27"/>
                    <a:pt x="38" y="34"/>
                  </a:cubicBezTo>
                  <a:cubicBezTo>
                    <a:pt x="34" y="40"/>
                    <a:pt x="29" y="51"/>
                    <a:pt x="21" y="49"/>
                  </a:cubicBezTo>
                  <a:cubicBezTo>
                    <a:pt x="28" y="44"/>
                    <a:pt x="30" y="34"/>
                    <a:pt x="38" y="30"/>
                  </a:cubicBezTo>
                  <a:cubicBezTo>
                    <a:pt x="41" y="23"/>
                    <a:pt x="43" y="15"/>
                    <a:pt x="51" y="13"/>
                  </a:cubicBezTo>
                  <a:close/>
                  <a:moveTo>
                    <a:pt x="18" y="12"/>
                  </a:moveTo>
                  <a:cubicBezTo>
                    <a:pt x="22" y="12"/>
                    <a:pt x="22" y="15"/>
                    <a:pt x="27" y="14"/>
                  </a:cubicBezTo>
                  <a:cubicBezTo>
                    <a:pt x="25" y="20"/>
                    <a:pt x="20" y="23"/>
                    <a:pt x="18" y="29"/>
                  </a:cubicBezTo>
                  <a:cubicBezTo>
                    <a:pt x="15" y="24"/>
                    <a:pt x="19" y="17"/>
                    <a:pt x="18" y="12"/>
                  </a:cubicBezTo>
                  <a:close/>
                  <a:moveTo>
                    <a:pt x="34" y="20"/>
                  </a:moveTo>
                  <a:cubicBezTo>
                    <a:pt x="35" y="17"/>
                    <a:pt x="30" y="14"/>
                    <a:pt x="34" y="14"/>
                  </a:cubicBezTo>
                  <a:cubicBezTo>
                    <a:pt x="35" y="11"/>
                    <a:pt x="38" y="17"/>
                    <a:pt x="39" y="13"/>
                  </a:cubicBezTo>
                  <a:cubicBezTo>
                    <a:pt x="37" y="25"/>
                    <a:pt x="24" y="39"/>
                    <a:pt x="14" y="49"/>
                  </a:cubicBezTo>
                  <a:cubicBezTo>
                    <a:pt x="18" y="36"/>
                    <a:pt x="23" y="25"/>
                    <a:pt x="34" y="20"/>
                  </a:cubicBezTo>
                  <a:close/>
                  <a:moveTo>
                    <a:pt x="14" y="56"/>
                  </a:moveTo>
                  <a:cubicBezTo>
                    <a:pt x="20" y="56"/>
                    <a:pt x="14" y="61"/>
                    <a:pt x="14" y="63"/>
                  </a:cubicBezTo>
                  <a:cubicBezTo>
                    <a:pt x="10" y="61"/>
                    <a:pt x="16" y="59"/>
                    <a:pt x="14" y="56"/>
                  </a:cubicBezTo>
                  <a:close/>
                  <a:moveTo>
                    <a:pt x="20" y="62"/>
                  </a:moveTo>
                  <a:cubicBezTo>
                    <a:pt x="26" y="63"/>
                    <a:pt x="18" y="72"/>
                    <a:pt x="17" y="75"/>
                  </a:cubicBezTo>
                  <a:cubicBezTo>
                    <a:pt x="16" y="79"/>
                    <a:pt x="18" y="86"/>
                    <a:pt x="14" y="89"/>
                  </a:cubicBezTo>
                  <a:cubicBezTo>
                    <a:pt x="9" y="78"/>
                    <a:pt x="18" y="70"/>
                    <a:pt x="2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pic>
        <p:nvPicPr>
          <p:cNvPr id="7" name="组合 29"/>
          <p:cNvPicPr>
            <a:picLocks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241" y="2254247"/>
            <a:ext cx="3297552" cy="280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975429" y="2554515"/>
            <a:ext cx="1712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6CC"/>
                </a:solidFill>
                <a:latin typeface="Segoe Script" pitchFamily="34" charset="0"/>
              </a:rPr>
              <a:t>TEXT</a:t>
            </a:r>
            <a:endParaRPr lang="zh-CN" altLang="en-US" sz="2000" b="1" dirty="0">
              <a:solidFill>
                <a:srgbClr val="FF66CC"/>
              </a:solidFill>
              <a:latin typeface="Segoe Script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78450" y="2954625"/>
            <a:ext cx="1712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6CC"/>
                </a:solidFill>
                <a:latin typeface="Segoe Script" pitchFamily="34" charset="0"/>
              </a:rPr>
              <a:t>TEXT</a:t>
            </a:r>
            <a:endParaRPr lang="zh-CN" altLang="en-US" sz="2000" b="1" dirty="0">
              <a:solidFill>
                <a:srgbClr val="FF66CC"/>
              </a:solidFill>
              <a:latin typeface="Segoe Script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73331" y="3212969"/>
            <a:ext cx="1712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66CC"/>
                </a:solidFill>
                <a:latin typeface="Segoe Script" pitchFamily="34" charset="0"/>
              </a:rPr>
              <a:t>TEXT</a:t>
            </a:r>
            <a:endParaRPr lang="zh-CN" altLang="en-US" sz="1600" b="1" dirty="0">
              <a:solidFill>
                <a:srgbClr val="FF66CC"/>
              </a:solidFill>
              <a:latin typeface="Segoe Script" pitchFamily="34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914233" y="2028217"/>
            <a:ext cx="5036223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914233" y="3190010"/>
            <a:ext cx="5036223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914233" y="4378089"/>
            <a:ext cx="5036223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189915">
            <a:off x="5376507" y="4896311"/>
            <a:ext cx="1417500" cy="10687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254326"/>
              </a:clrFrom>
              <a:clrTo>
                <a:srgbClr val="254326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lum bright="-20000" contrast="-40000"/>
          </a:blip>
          <a:stretch>
            <a:fillRect/>
          </a:stretch>
        </p:blipFill>
        <p:spPr>
          <a:xfrm>
            <a:off x="1245570" y="459100"/>
            <a:ext cx="9615465" cy="383884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04950" y="1181100"/>
            <a:ext cx="2952750" cy="5394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0" dirty="0" smtClean="0">
                <a:solidFill>
                  <a:schemeClr val="bg1"/>
                </a:solidFill>
                <a:latin typeface="Segoe Script" pitchFamily="34" charset="0"/>
              </a:rPr>
              <a:t>3</a:t>
            </a:r>
            <a:endParaRPr lang="en-US" sz="30000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05300" y="2669707"/>
            <a:ext cx="8553450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汉仪娃娃篆简" charset="0"/>
                <a:ea typeface="汉仪娃娃篆简" charset="0"/>
              </a:rPr>
              <a:t>课程总结</a:t>
            </a:r>
          </a:p>
          <a:p>
            <a:r>
              <a:rPr lang="en-US" altLang="zh-CN" sz="3600" b="1" dirty="0" smtClean="0">
                <a:solidFill>
                  <a:schemeClr val="bg1"/>
                </a:solidFill>
                <a:latin typeface="Segoe Script" pitchFamily="34" charset="0"/>
              </a:rPr>
              <a:t>ADD YOUR TITLE HERE</a:t>
            </a:r>
            <a:endParaRPr lang="zh-CN" altLang="en-US" sz="36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11" name="TextBox 57"/>
          <p:cNvSpPr txBox="1">
            <a:spLocks noChangeArrowheads="1"/>
          </p:cNvSpPr>
          <p:nvPr/>
        </p:nvSpPr>
        <p:spPr bwMode="auto">
          <a:xfrm>
            <a:off x="4395679" y="2164330"/>
            <a:ext cx="26733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12" name="TextBox 57"/>
          <p:cNvSpPr txBox="1">
            <a:spLocks noChangeArrowheads="1"/>
          </p:cNvSpPr>
          <p:nvPr/>
        </p:nvSpPr>
        <p:spPr bwMode="auto">
          <a:xfrm>
            <a:off x="4631582" y="3718810"/>
            <a:ext cx="26733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请在此处输入您的文本</a:t>
            </a:r>
            <a:endParaRPr lang="en-US" altLang="zh-CN" sz="120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grpSp>
        <p:nvGrpSpPr>
          <p:cNvPr id="148" name="组 147"/>
          <p:cNvGrpSpPr/>
          <p:nvPr/>
        </p:nvGrpSpPr>
        <p:grpSpPr>
          <a:xfrm>
            <a:off x="3596361" y="4046122"/>
            <a:ext cx="844550" cy="204787"/>
            <a:chOff x="9418638" y="6319837"/>
            <a:chExt cx="844550" cy="204787"/>
          </a:xfrm>
          <a:blipFill>
            <a:blip r:embed="rId4"/>
            <a:stretch>
              <a:fillRect/>
            </a:stretch>
          </a:blipFill>
        </p:grpSpPr>
        <p:sp>
          <p:nvSpPr>
            <p:cNvPr id="149" name="Freeform 860"/>
            <p:cNvSpPr/>
            <p:nvPr/>
          </p:nvSpPr>
          <p:spPr bwMode="auto">
            <a:xfrm>
              <a:off x="10142538" y="6319837"/>
              <a:ext cx="120650" cy="117475"/>
            </a:xfrm>
            <a:custGeom>
              <a:avLst/>
              <a:gdLst>
                <a:gd name="T0" fmla="*/ 15 w 50"/>
                <a:gd name="T1" fmla="*/ 1 h 48"/>
                <a:gd name="T2" fmla="*/ 13 w 50"/>
                <a:gd name="T3" fmla="*/ 25 h 48"/>
                <a:gd name="T4" fmla="*/ 6 w 50"/>
                <a:gd name="T5" fmla="*/ 27 h 48"/>
                <a:gd name="T6" fmla="*/ 6 w 50"/>
                <a:gd name="T7" fmla="*/ 43 h 48"/>
                <a:gd name="T8" fmla="*/ 21 w 50"/>
                <a:gd name="T9" fmla="*/ 37 h 48"/>
                <a:gd name="T10" fmla="*/ 23 w 50"/>
                <a:gd name="T11" fmla="*/ 21 h 48"/>
                <a:gd name="T12" fmla="*/ 38 w 50"/>
                <a:gd name="T13" fmla="*/ 20 h 48"/>
                <a:gd name="T14" fmla="*/ 38 w 50"/>
                <a:gd name="T15" fmla="*/ 30 h 48"/>
                <a:gd name="T16" fmla="*/ 29 w 50"/>
                <a:gd name="T17" fmla="*/ 43 h 48"/>
                <a:gd name="T18" fmla="*/ 46 w 50"/>
                <a:gd name="T19" fmla="*/ 41 h 48"/>
                <a:gd name="T20" fmla="*/ 50 w 50"/>
                <a:gd name="T21" fmla="*/ 8 h 48"/>
                <a:gd name="T22" fmla="*/ 15 w 50"/>
                <a:gd name="T23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48">
                  <a:moveTo>
                    <a:pt x="15" y="1"/>
                  </a:moveTo>
                  <a:cubicBezTo>
                    <a:pt x="15" y="9"/>
                    <a:pt x="14" y="16"/>
                    <a:pt x="13" y="25"/>
                  </a:cubicBezTo>
                  <a:cubicBezTo>
                    <a:pt x="11" y="25"/>
                    <a:pt x="9" y="26"/>
                    <a:pt x="6" y="27"/>
                  </a:cubicBezTo>
                  <a:cubicBezTo>
                    <a:pt x="3" y="31"/>
                    <a:pt x="0" y="39"/>
                    <a:pt x="6" y="43"/>
                  </a:cubicBezTo>
                  <a:cubicBezTo>
                    <a:pt x="12" y="44"/>
                    <a:pt x="17" y="40"/>
                    <a:pt x="21" y="37"/>
                  </a:cubicBezTo>
                  <a:cubicBezTo>
                    <a:pt x="21" y="33"/>
                    <a:pt x="20" y="25"/>
                    <a:pt x="23" y="21"/>
                  </a:cubicBezTo>
                  <a:cubicBezTo>
                    <a:pt x="28" y="21"/>
                    <a:pt x="32" y="20"/>
                    <a:pt x="38" y="20"/>
                  </a:cubicBezTo>
                  <a:cubicBezTo>
                    <a:pt x="38" y="23"/>
                    <a:pt x="38" y="27"/>
                    <a:pt x="38" y="30"/>
                  </a:cubicBezTo>
                  <a:cubicBezTo>
                    <a:pt x="31" y="31"/>
                    <a:pt x="25" y="36"/>
                    <a:pt x="29" y="43"/>
                  </a:cubicBezTo>
                  <a:cubicBezTo>
                    <a:pt x="35" y="48"/>
                    <a:pt x="41" y="43"/>
                    <a:pt x="46" y="41"/>
                  </a:cubicBezTo>
                  <a:cubicBezTo>
                    <a:pt x="47" y="30"/>
                    <a:pt x="47" y="17"/>
                    <a:pt x="50" y="8"/>
                  </a:cubicBezTo>
                  <a:cubicBezTo>
                    <a:pt x="42" y="2"/>
                    <a:pt x="25" y="0"/>
                    <a:pt x="1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882"/>
            <p:cNvSpPr/>
            <p:nvPr/>
          </p:nvSpPr>
          <p:spPr bwMode="auto">
            <a:xfrm>
              <a:off x="9504363" y="6343650"/>
              <a:ext cx="79375" cy="134937"/>
            </a:xfrm>
            <a:custGeom>
              <a:avLst/>
              <a:gdLst>
                <a:gd name="T0" fmla="*/ 17 w 33"/>
                <a:gd name="T1" fmla="*/ 0 h 55"/>
                <a:gd name="T2" fmla="*/ 15 w 33"/>
                <a:gd name="T3" fmla="*/ 33 h 55"/>
                <a:gd name="T4" fmla="*/ 7 w 33"/>
                <a:gd name="T5" fmla="*/ 34 h 55"/>
                <a:gd name="T6" fmla="*/ 4 w 33"/>
                <a:gd name="T7" fmla="*/ 52 h 55"/>
                <a:gd name="T8" fmla="*/ 20 w 33"/>
                <a:gd name="T9" fmla="*/ 42 h 55"/>
                <a:gd name="T10" fmla="*/ 22 w 33"/>
                <a:gd name="T11" fmla="*/ 17 h 55"/>
                <a:gd name="T12" fmla="*/ 33 w 33"/>
                <a:gd name="T13" fmla="*/ 24 h 55"/>
                <a:gd name="T14" fmla="*/ 17 w 33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55">
                  <a:moveTo>
                    <a:pt x="17" y="0"/>
                  </a:moveTo>
                  <a:cubicBezTo>
                    <a:pt x="14" y="10"/>
                    <a:pt x="16" y="25"/>
                    <a:pt x="15" y="33"/>
                  </a:cubicBezTo>
                  <a:cubicBezTo>
                    <a:pt x="12" y="33"/>
                    <a:pt x="9" y="33"/>
                    <a:pt x="7" y="34"/>
                  </a:cubicBezTo>
                  <a:cubicBezTo>
                    <a:pt x="3" y="37"/>
                    <a:pt x="0" y="47"/>
                    <a:pt x="4" y="52"/>
                  </a:cubicBezTo>
                  <a:cubicBezTo>
                    <a:pt x="10" y="55"/>
                    <a:pt x="19" y="46"/>
                    <a:pt x="20" y="42"/>
                  </a:cubicBezTo>
                  <a:cubicBezTo>
                    <a:pt x="23" y="35"/>
                    <a:pt x="19" y="25"/>
                    <a:pt x="22" y="17"/>
                  </a:cubicBezTo>
                  <a:cubicBezTo>
                    <a:pt x="26" y="19"/>
                    <a:pt x="27" y="23"/>
                    <a:pt x="33" y="24"/>
                  </a:cubicBezTo>
                  <a:cubicBezTo>
                    <a:pt x="33" y="13"/>
                    <a:pt x="28" y="2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910"/>
            <p:cNvSpPr/>
            <p:nvPr/>
          </p:nvSpPr>
          <p:spPr bwMode="auto">
            <a:xfrm>
              <a:off x="9782175" y="6332537"/>
              <a:ext cx="106363" cy="138112"/>
            </a:xfrm>
            <a:custGeom>
              <a:avLst/>
              <a:gdLst>
                <a:gd name="T0" fmla="*/ 32 w 44"/>
                <a:gd name="T1" fmla="*/ 28 h 57"/>
                <a:gd name="T2" fmla="*/ 14 w 44"/>
                <a:gd name="T3" fmla="*/ 27 h 57"/>
                <a:gd name="T4" fmla="*/ 14 w 44"/>
                <a:gd name="T5" fmla="*/ 11 h 57"/>
                <a:gd name="T6" fmla="*/ 16 w 44"/>
                <a:gd name="T7" fmla="*/ 54 h 57"/>
                <a:gd name="T8" fmla="*/ 13 w 44"/>
                <a:gd name="T9" fmla="*/ 36 h 57"/>
                <a:gd name="T10" fmla="*/ 31 w 44"/>
                <a:gd name="T11" fmla="*/ 37 h 57"/>
                <a:gd name="T12" fmla="*/ 34 w 44"/>
                <a:gd name="T13" fmla="*/ 57 h 57"/>
                <a:gd name="T14" fmla="*/ 38 w 44"/>
                <a:gd name="T15" fmla="*/ 37 h 57"/>
                <a:gd name="T16" fmla="*/ 40 w 44"/>
                <a:gd name="T17" fmla="*/ 19 h 57"/>
                <a:gd name="T18" fmla="*/ 44 w 44"/>
                <a:gd name="T19" fmla="*/ 6 h 57"/>
                <a:gd name="T20" fmla="*/ 32 w 44"/>
                <a:gd name="T2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7">
                  <a:moveTo>
                    <a:pt x="32" y="28"/>
                  </a:moveTo>
                  <a:cubicBezTo>
                    <a:pt x="27" y="31"/>
                    <a:pt x="19" y="30"/>
                    <a:pt x="14" y="27"/>
                  </a:cubicBezTo>
                  <a:cubicBezTo>
                    <a:pt x="13" y="22"/>
                    <a:pt x="22" y="14"/>
                    <a:pt x="14" y="11"/>
                  </a:cubicBezTo>
                  <a:cubicBezTo>
                    <a:pt x="8" y="16"/>
                    <a:pt x="0" y="53"/>
                    <a:pt x="16" y="54"/>
                  </a:cubicBezTo>
                  <a:cubicBezTo>
                    <a:pt x="18" y="48"/>
                    <a:pt x="9" y="44"/>
                    <a:pt x="13" y="36"/>
                  </a:cubicBezTo>
                  <a:cubicBezTo>
                    <a:pt x="18" y="39"/>
                    <a:pt x="27" y="35"/>
                    <a:pt x="31" y="37"/>
                  </a:cubicBezTo>
                  <a:cubicBezTo>
                    <a:pt x="35" y="41"/>
                    <a:pt x="29" y="57"/>
                    <a:pt x="34" y="57"/>
                  </a:cubicBezTo>
                  <a:cubicBezTo>
                    <a:pt x="41" y="54"/>
                    <a:pt x="37" y="44"/>
                    <a:pt x="38" y="37"/>
                  </a:cubicBezTo>
                  <a:cubicBezTo>
                    <a:pt x="39" y="31"/>
                    <a:pt x="41" y="26"/>
                    <a:pt x="40" y="19"/>
                  </a:cubicBezTo>
                  <a:cubicBezTo>
                    <a:pt x="42" y="15"/>
                    <a:pt x="42" y="9"/>
                    <a:pt x="44" y="6"/>
                  </a:cubicBezTo>
                  <a:cubicBezTo>
                    <a:pt x="31" y="0"/>
                    <a:pt x="33" y="18"/>
                    <a:pt x="3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912"/>
            <p:cNvSpPr/>
            <p:nvPr/>
          </p:nvSpPr>
          <p:spPr bwMode="auto">
            <a:xfrm>
              <a:off x="9582150" y="6338887"/>
              <a:ext cx="119063" cy="185737"/>
            </a:xfrm>
            <a:custGeom>
              <a:avLst/>
              <a:gdLst>
                <a:gd name="T0" fmla="*/ 9 w 49"/>
                <a:gd name="T1" fmla="*/ 21 h 76"/>
                <a:gd name="T2" fmla="*/ 33 w 49"/>
                <a:gd name="T3" fmla="*/ 58 h 76"/>
                <a:gd name="T4" fmla="*/ 27 w 49"/>
                <a:gd name="T5" fmla="*/ 62 h 76"/>
                <a:gd name="T6" fmla="*/ 9 w 49"/>
                <a:gd name="T7" fmla="*/ 48 h 76"/>
                <a:gd name="T8" fmla="*/ 38 w 49"/>
                <a:gd name="T9" fmla="*/ 64 h 76"/>
                <a:gd name="T10" fmla="*/ 16 w 49"/>
                <a:gd name="T11" fmla="*/ 21 h 76"/>
                <a:gd name="T12" fmla="*/ 31 w 49"/>
                <a:gd name="T13" fmla="*/ 13 h 76"/>
                <a:gd name="T14" fmla="*/ 46 w 49"/>
                <a:gd name="T15" fmla="*/ 20 h 76"/>
                <a:gd name="T16" fmla="*/ 9 w 49"/>
                <a:gd name="T17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76">
                  <a:moveTo>
                    <a:pt x="9" y="21"/>
                  </a:moveTo>
                  <a:cubicBezTo>
                    <a:pt x="6" y="43"/>
                    <a:pt x="30" y="40"/>
                    <a:pt x="33" y="58"/>
                  </a:cubicBezTo>
                  <a:cubicBezTo>
                    <a:pt x="31" y="60"/>
                    <a:pt x="29" y="62"/>
                    <a:pt x="27" y="62"/>
                  </a:cubicBezTo>
                  <a:cubicBezTo>
                    <a:pt x="17" y="64"/>
                    <a:pt x="13" y="51"/>
                    <a:pt x="9" y="48"/>
                  </a:cubicBezTo>
                  <a:cubicBezTo>
                    <a:pt x="0" y="63"/>
                    <a:pt x="27" y="76"/>
                    <a:pt x="38" y="64"/>
                  </a:cubicBezTo>
                  <a:cubicBezTo>
                    <a:pt x="49" y="43"/>
                    <a:pt x="13" y="37"/>
                    <a:pt x="16" y="21"/>
                  </a:cubicBezTo>
                  <a:cubicBezTo>
                    <a:pt x="17" y="16"/>
                    <a:pt x="25" y="12"/>
                    <a:pt x="31" y="13"/>
                  </a:cubicBezTo>
                  <a:cubicBezTo>
                    <a:pt x="38" y="13"/>
                    <a:pt x="38" y="21"/>
                    <a:pt x="46" y="20"/>
                  </a:cubicBezTo>
                  <a:cubicBezTo>
                    <a:pt x="49" y="0"/>
                    <a:pt x="12" y="3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914"/>
            <p:cNvSpPr/>
            <p:nvPr/>
          </p:nvSpPr>
          <p:spPr bwMode="auto">
            <a:xfrm>
              <a:off x="9418638" y="6364287"/>
              <a:ext cx="23813" cy="33337"/>
            </a:xfrm>
            <a:custGeom>
              <a:avLst/>
              <a:gdLst>
                <a:gd name="T0" fmla="*/ 5 w 10"/>
                <a:gd name="T1" fmla="*/ 14 h 14"/>
                <a:gd name="T2" fmla="*/ 7 w 10"/>
                <a:gd name="T3" fmla="*/ 0 h 14"/>
                <a:gd name="T4" fmla="*/ 3 w 10"/>
                <a:gd name="T5" fmla="*/ 0 h 14"/>
                <a:gd name="T6" fmla="*/ 5 w 1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4">
                  <a:moveTo>
                    <a:pt x="5" y="14"/>
                  </a:moveTo>
                  <a:cubicBezTo>
                    <a:pt x="8" y="9"/>
                    <a:pt x="10" y="4"/>
                    <a:pt x="7" y="0"/>
                  </a:cubicBezTo>
                  <a:cubicBezTo>
                    <a:pt x="6" y="0"/>
                    <a:pt x="5" y="0"/>
                    <a:pt x="3" y="0"/>
                  </a:cubicBezTo>
                  <a:cubicBezTo>
                    <a:pt x="5" y="7"/>
                    <a:pt x="0" y="11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915"/>
            <p:cNvSpPr/>
            <p:nvPr/>
          </p:nvSpPr>
          <p:spPr bwMode="auto">
            <a:xfrm>
              <a:off x="9678988" y="6364287"/>
              <a:ext cx="107950" cy="130175"/>
            </a:xfrm>
            <a:custGeom>
              <a:avLst/>
              <a:gdLst>
                <a:gd name="T0" fmla="*/ 29 w 44"/>
                <a:gd name="T1" fmla="*/ 7 h 54"/>
                <a:gd name="T2" fmla="*/ 43 w 44"/>
                <a:gd name="T3" fmla="*/ 13 h 54"/>
                <a:gd name="T4" fmla="*/ 28 w 44"/>
                <a:gd name="T5" fmla="*/ 0 h 54"/>
                <a:gd name="T6" fmla="*/ 13 w 44"/>
                <a:gd name="T7" fmla="*/ 45 h 54"/>
                <a:gd name="T8" fmla="*/ 43 w 44"/>
                <a:gd name="T9" fmla="*/ 40 h 54"/>
                <a:gd name="T10" fmla="*/ 17 w 44"/>
                <a:gd name="T11" fmla="*/ 37 h 54"/>
                <a:gd name="T12" fmla="*/ 29 w 44"/>
                <a:gd name="T13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4">
                  <a:moveTo>
                    <a:pt x="29" y="7"/>
                  </a:moveTo>
                  <a:cubicBezTo>
                    <a:pt x="37" y="6"/>
                    <a:pt x="36" y="15"/>
                    <a:pt x="43" y="13"/>
                  </a:cubicBezTo>
                  <a:cubicBezTo>
                    <a:pt x="44" y="2"/>
                    <a:pt x="32" y="0"/>
                    <a:pt x="28" y="0"/>
                  </a:cubicBezTo>
                  <a:cubicBezTo>
                    <a:pt x="12" y="1"/>
                    <a:pt x="0" y="31"/>
                    <a:pt x="13" y="45"/>
                  </a:cubicBezTo>
                  <a:cubicBezTo>
                    <a:pt x="19" y="52"/>
                    <a:pt x="40" y="54"/>
                    <a:pt x="43" y="40"/>
                  </a:cubicBezTo>
                  <a:cubicBezTo>
                    <a:pt x="37" y="43"/>
                    <a:pt x="20" y="45"/>
                    <a:pt x="17" y="37"/>
                  </a:cubicBezTo>
                  <a:cubicBezTo>
                    <a:pt x="13" y="26"/>
                    <a:pt x="17" y="8"/>
                    <a:pt x="2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916"/>
            <p:cNvSpPr/>
            <p:nvPr/>
          </p:nvSpPr>
          <p:spPr bwMode="auto">
            <a:xfrm>
              <a:off x="10079038" y="6375400"/>
              <a:ext cx="90488" cy="117475"/>
            </a:xfrm>
            <a:custGeom>
              <a:avLst/>
              <a:gdLst>
                <a:gd name="T0" fmla="*/ 7 w 37"/>
                <a:gd name="T1" fmla="*/ 36 h 48"/>
                <a:gd name="T2" fmla="*/ 12 w 37"/>
                <a:gd name="T3" fmla="*/ 2 h 48"/>
                <a:gd name="T4" fmla="*/ 8 w 37"/>
                <a:gd name="T5" fmla="*/ 1 h 48"/>
                <a:gd name="T6" fmla="*/ 0 w 37"/>
                <a:gd name="T7" fmla="*/ 45 h 48"/>
                <a:gd name="T8" fmla="*/ 34 w 37"/>
                <a:gd name="T9" fmla="*/ 35 h 48"/>
                <a:gd name="T10" fmla="*/ 7 w 37"/>
                <a:gd name="T11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8">
                  <a:moveTo>
                    <a:pt x="7" y="36"/>
                  </a:moveTo>
                  <a:cubicBezTo>
                    <a:pt x="9" y="26"/>
                    <a:pt x="11" y="14"/>
                    <a:pt x="12" y="2"/>
                  </a:cubicBezTo>
                  <a:cubicBezTo>
                    <a:pt x="10" y="2"/>
                    <a:pt x="10" y="0"/>
                    <a:pt x="8" y="1"/>
                  </a:cubicBezTo>
                  <a:cubicBezTo>
                    <a:pt x="4" y="15"/>
                    <a:pt x="2" y="33"/>
                    <a:pt x="0" y="45"/>
                  </a:cubicBezTo>
                  <a:cubicBezTo>
                    <a:pt x="13" y="44"/>
                    <a:pt x="37" y="48"/>
                    <a:pt x="34" y="35"/>
                  </a:cubicBezTo>
                  <a:cubicBezTo>
                    <a:pt x="27" y="34"/>
                    <a:pt x="12" y="40"/>
                    <a:pt x="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917"/>
            <p:cNvSpPr>
              <a:spLocks noEditPoints="1"/>
            </p:cNvSpPr>
            <p:nvPr/>
          </p:nvSpPr>
          <p:spPr bwMode="auto">
            <a:xfrm>
              <a:off x="9886950" y="6370637"/>
              <a:ext cx="87313" cy="96837"/>
            </a:xfrm>
            <a:custGeom>
              <a:avLst/>
              <a:gdLst>
                <a:gd name="T0" fmla="*/ 18 w 36"/>
                <a:gd name="T1" fmla="*/ 10 h 40"/>
                <a:gd name="T2" fmla="*/ 11 w 36"/>
                <a:gd name="T3" fmla="*/ 5 h 40"/>
                <a:gd name="T4" fmla="*/ 19 w 36"/>
                <a:gd name="T5" fmla="*/ 39 h 40"/>
                <a:gd name="T6" fmla="*/ 36 w 36"/>
                <a:gd name="T7" fmla="*/ 15 h 40"/>
                <a:gd name="T8" fmla="*/ 18 w 36"/>
                <a:gd name="T9" fmla="*/ 10 h 40"/>
                <a:gd name="T10" fmla="*/ 22 w 36"/>
                <a:gd name="T11" fmla="*/ 34 h 40"/>
                <a:gd name="T12" fmla="*/ 12 w 36"/>
                <a:gd name="T13" fmla="*/ 20 h 40"/>
                <a:gd name="T14" fmla="*/ 29 w 36"/>
                <a:gd name="T15" fmla="*/ 17 h 40"/>
                <a:gd name="T16" fmla="*/ 22 w 36"/>
                <a:gd name="T17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40">
                  <a:moveTo>
                    <a:pt x="18" y="10"/>
                  </a:moveTo>
                  <a:cubicBezTo>
                    <a:pt x="18" y="7"/>
                    <a:pt x="14" y="0"/>
                    <a:pt x="11" y="5"/>
                  </a:cubicBezTo>
                  <a:cubicBezTo>
                    <a:pt x="0" y="17"/>
                    <a:pt x="7" y="39"/>
                    <a:pt x="19" y="39"/>
                  </a:cubicBezTo>
                  <a:cubicBezTo>
                    <a:pt x="31" y="40"/>
                    <a:pt x="34" y="27"/>
                    <a:pt x="36" y="15"/>
                  </a:cubicBezTo>
                  <a:cubicBezTo>
                    <a:pt x="32" y="12"/>
                    <a:pt x="25" y="5"/>
                    <a:pt x="18" y="10"/>
                  </a:cubicBezTo>
                  <a:close/>
                  <a:moveTo>
                    <a:pt x="22" y="34"/>
                  </a:moveTo>
                  <a:cubicBezTo>
                    <a:pt x="16" y="32"/>
                    <a:pt x="12" y="27"/>
                    <a:pt x="12" y="20"/>
                  </a:cubicBezTo>
                  <a:cubicBezTo>
                    <a:pt x="12" y="13"/>
                    <a:pt x="25" y="15"/>
                    <a:pt x="29" y="17"/>
                  </a:cubicBezTo>
                  <a:cubicBezTo>
                    <a:pt x="30" y="26"/>
                    <a:pt x="27" y="30"/>
                    <a:pt x="2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920"/>
            <p:cNvSpPr>
              <a:spLocks noEditPoints="1"/>
            </p:cNvSpPr>
            <p:nvPr/>
          </p:nvSpPr>
          <p:spPr bwMode="auto">
            <a:xfrm>
              <a:off x="9952038" y="6389687"/>
              <a:ext cx="107950" cy="95250"/>
            </a:xfrm>
            <a:custGeom>
              <a:avLst/>
              <a:gdLst>
                <a:gd name="T0" fmla="*/ 12 w 44"/>
                <a:gd name="T1" fmla="*/ 4 h 39"/>
                <a:gd name="T2" fmla="*/ 43 w 44"/>
                <a:gd name="T3" fmla="*/ 17 h 39"/>
                <a:gd name="T4" fmla="*/ 12 w 44"/>
                <a:gd name="T5" fmla="*/ 4 h 39"/>
                <a:gd name="T6" fmla="*/ 18 w 44"/>
                <a:gd name="T7" fmla="*/ 10 h 39"/>
                <a:gd name="T8" fmla="*/ 36 w 44"/>
                <a:gd name="T9" fmla="*/ 16 h 39"/>
                <a:gd name="T10" fmla="*/ 18 w 44"/>
                <a:gd name="T11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9">
                  <a:moveTo>
                    <a:pt x="12" y="4"/>
                  </a:moveTo>
                  <a:cubicBezTo>
                    <a:pt x="0" y="35"/>
                    <a:pt x="42" y="39"/>
                    <a:pt x="43" y="17"/>
                  </a:cubicBezTo>
                  <a:cubicBezTo>
                    <a:pt x="44" y="1"/>
                    <a:pt x="26" y="0"/>
                    <a:pt x="12" y="4"/>
                  </a:cubicBezTo>
                  <a:close/>
                  <a:moveTo>
                    <a:pt x="18" y="10"/>
                  </a:moveTo>
                  <a:cubicBezTo>
                    <a:pt x="26" y="6"/>
                    <a:pt x="36" y="8"/>
                    <a:pt x="36" y="16"/>
                  </a:cubicBezTo>
                  <a:cubicBezTo>
                    <a:pt x="36" y="28"/>
                    <a:pt x="15" y="28"/>
                    <a:pt x="1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925"/>
            <p:cNvSpPr/>
            <p:nvPr/>
          </p:nvSpPr>
          <p:spPr bwMode="auto">
            <a:xfrm>
              <a:off x="9859963" y="6499225"/>
              <a:ext cx="128588" cy="12700"/>
            </a:xfrm>
            <a:custGeom>
              <a:avLst/>
              <a:gdLst>
                <a:gd name="T0" fmla="*/ 23 w 53"/>
                <a:gd name="T1" fmla="*/ 1 h 5"/>
                <a:gd name="T2" fmla="*/ 0 w 53"/>
                <a:gd name="T3" fmla="*/ 5 h 5"/>
                <a:gd name="T4" fmla="*/ 53 w 53"/>
                <a:gd name="T5" fmla="*/ 5 h 5"/>
                <a:gd name="T6" fmla="*/ 23 w 5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">
                  <a:moveTo>
                    <a:pt x="23" y="1"/>
                  </a:moveTo>
                  <a:cubicBezTo>
                    <a:pt x="15" y="1"/>
                    <a:pt x="7" y="3"/>
                    <a:pt x="0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3" y="2"/>
                    <a:pt x="33" y="0"/>
                    <a:pt x="2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3" name="组 202"/>
          <p:cNvGrpSpPr/>
          <p:nvPr/>
        </p:nvGrpSpPr>
        <p:grpSpPr>
          <a:xfrm>
            <a:off x="2941955" y="1847215"/>
            <a:ext cx="1348740" cy="1234440"/>
            <a:chOff x="7269163" y="4735513"/>
            <a:chExt cx="663576" cy="777875"/>
          </a:xfrm>
          <a:blipFill>
            <a:blip r:embed="rId4"/>
            <a:stretch>
              <a:fillRect/>
            </a:stretch>
          </a:blipFill>
        </p:grpSpPr>
        <p:sp>
          <p:nvSpPr>
            <p:cNvPr id="204" name="Freeform 718"/>
            <p:cNvSpPr>
              <a:spLocks noEditPoints="1"/>
            </p:cNvSpPr>
            <p:nvPr/>
          </p:nvSpPr>
          <p:spPr bwMode="auto">
            <a:xfrm>
              <a:off x="7269163" y="4735513"/>
              <a:ext cx="595313" cy="777875"/>
            </a:xfrm>
            <a:custGeom>
              <a:avLst/>
              <a:gdLst>
                <a:gd name="T0" fmla="*/ 235 w 245"/>
                <a:gd name="T1" fmla="*/ 177 h 319"/>
                <a:gd name="T2" fmla="*/ 231 w 245"/>
                <a:gd name="T3" fmla="*/ 37 h 319"/>
                <a:gd name="T4" fmla="*/ 177 w 245"/>
                <a:gd name="T5" fmla="*/ 4 h 319"/>
                <a:gd name="T6" fmla="*/ 6 w 245"/>
                <a:gd name="T7" fmla="*/ 13 h 319"/>
                <a:gd name="T8" fmla="*/ 1 w 245"/>
                <a:gd name="T9" fmla="*/ 223 h 319"/>
                <a:gd name="T10" fmla="*/ 26 w 245"/>
                <a:gd name="T11" fmla="*/ 305 h 319"/>
                <a:gd name="T12" fmla="*/ 194 w 245"/>
                <a:gd name="T13" fmla="*/ 317 h 319"/>
                <a:gd name="T14" fmla="*/ 227 w 245"/>
                <a:gd name="T15" fmla="*/ 300 h 319"/>
                <a:gd name="T16" fmla="*/ 208 w 245"/>
                <a:gd name="T17" fmla="*/ 271 h 319"/>
                <a:gd name="T18" fmla="*/ 227 w 245"/>
                <a:gd name="T19" fmla="*/ 300 h 319"/>
                <a:gd name="T20" fmla="*/ 210 w 245"/>
                <a:gd name="T21" fmla="*/ 250 h 319"/>
                <a:gd name="T22" fmla="*/ 227 w 245"/>
                <a:gd name="T23" fmla="*/ 277 h 319"/>
                <a:gd name="T24" fmla="*/ 226 w 245"/>
                <a:gd name="T25" fmla="*/ 253 h 319"/>
                <a:gd name="T26" fmla="*/ 210 w 245"/>
                <a:gd name="T27" fmla="*/ 228 h 319"/>
                <a:gd name="T28" fmla="*/ 223 w 245"/>
                <a:gd name="T29" fmla="*/ 188 h 319"/>
                <a:gd name="T30" fmla="*/ 210 w 245"/>
                <a:gd name="T31" fmla="*/ 196 h 319"/>
                <a:gd name="T32" fmla="*/ 223 w 245"/>
                <a:gd name="T33" fmla="*/ 188 h 319"/>
                <a:gd name="T34" fmla="*/ 210 w 245"/>
                <a:gd name="T35" fmla="*/ 155 h 319"/>
                <a:gd name="T36" fmla="*/ 225 w 245"/>
                <a:gd name="T37" fmla="*/ 182 h 319"/>
                <a:gd name="T38" fmla="*/ 225 w 245"/>
                <a:gd name="T39" fmla="*/ 213 h 319"/>
                <a:gd name="T40" fmla="*/ 210 w 245"/>
                <a:gd name="T41" fmla="*/ 218 h 319"/>
                <a:gd name="T42" fmla="*/ 225 w 245"/>
                <a:gd name="T43" fmla="*/ 213 h 319"/>
                <a:gd name="T44" fmla="*/ 210 w 245"/>
                <a:gd name="T45" fmla="*/ 147 h 319"/>
                <a:gd name="T46" fmla="*/ 225 w 245"/>
                <a:gd name="T47" fmla="*/ 140 h 319"/>
                <a:gd name="T48" fmla="*/ 225 w 245"/>
                <a:gd name="T49" fmla="*/ 134 h 319"/>
                <a:gd name="T50" fmla="*/ 210 w 245"/>
                <a:gd name="T51" fmla="*/ 114 h 319"/>
                <a:gd name="T52" fmla="*/ 225 w 245"/>
                <a:gd name="T53" fmla="*/ 134 h 319"/>
                <a:gd name="T54" fmla="*/ 208 w 245"/>
                <a:gd name="T55" fmla="*/ 105 h 319"/>
                <a:gd name="T56" fmla="*/ 223 w 245"/>
                <a:gd name="T57" fmla="*/ 100 h 319"/>
                <a:gd name="T58" fmla="*/ 208 w 245"/>
                <a:gd name="T59" fmla="*/ 21 h 319"/>
                <a:gd name="T60" fmla="*/ 207 w 245"/>
                <a:gd name="T61" fmla="*/ 35 h 319"/>
                <a:gd name="T62" fmla="*/ 207 w 245"/>
                <a:gd name="T63" fmla="*/ 44 h 319"/>
                <a:gd name="T64" fmla="*/ 221 w 245"/>
                <a:gd name="T65" fmla="*/ 70 h 319"/>
                <a:gd name="T66" fmla="*/ 207 w 245"/>
                <a:gd name="T67" fmla="*/ 44 h 319"/>
                <a:gd name="T68" fmla="*/ 221 w 245"/>
                <a:gd name="T69" fmla="*/ 78 h 319"/>
                <a:gd name="T70" fmla="*/ 207 w 245"/>
                <a:gd name="T71" fmla="*/ 82 h 319"/>
                <a:gd name="T72" fmla="*/ 222 w 245"/>
                <a:gd name="T73" fmla="*/ 306 h 319"/>
                <a:gd name="T74" fmla="*/ 222 w 245"/>
                <a:gd name="T75" fmla="*/ 306 h 319"/>
                <a:gd name="T76" fmla="*/ 10 w 245"/>
                <a:gd name="T77" fmla="*/ 269 h 319"/>
                <a:gd name="T78" fmla="*/ 200 w 245"/>
                <a:gd name="T79" fmla="*/ 11 h 319"/>
                <a:gd name="T80" fmla="*/ 43 w 245"/>
                <a:gd name="T81" fmla="*/ 283 h 319"/>
                <a:gd name="T82" fmla="*/ 26 w 245"/>
                <a:gd name="T83" fmla="*/ 294 h 319"/>
                <a:gd name="T84" fmla="*/ 51 w 245"/>
                <a:gd name="T85" fmla="*/ 306 h 319"/>
                <a:gd name="T86" fmla="*/ 50 w 245"/>
                <a:gd name="T87" fmla="*/ 294 h 319"/>
                <a:gd name="T88" fmla="*/ 50 w 245"/>
                <a:gd name="T89" fmla="*/ 294 h 319"/>
                <a:gd name="T90" fmla="*/ 69 w 245"/>
                <a:gd name="T91" fmla="*/ 292 h 319"/>
                <a:gd name="T92" fmla="*/ 75 w 245"/>
                <a:gd name="T93" fmla="*/ 305 h 319"/>
                <a:gd name="T94" fmla="*/ 101 w 245"/>
                <a:gd name="T95" fmla="*/ 293 h 319"/>
                <a:gd name="T96" fmla="*/ 89 w 245"/>
                <a:gd name="T97" fmla="*/ 294 h 319"/>
                <a:gd name="T98" fmla="*/ 129 w 245"/>
                <a:gd name="T99" fmla="*/ 303 h 319"/>
                <a:gd name="T100" fmla="*/ 137 w 245"/>
                <a:gd name="T101" fmla="*/ 306 h 319"/>
                <a:gd name="T102" fmla="*/ 145 w 245"/>
                <a:gd name="T103" fmla="*/ 293 h 319"/>
                <a:gd name="T104" fmla="*/ 137 w 245"/>
                <a:gd name="T105" fmla="*/ 306 h 319"/>
                <a:gd name="T106" fmla="*/ 164 w 245"/>
                <a:gd name="T107" fmla="*/ 292 h 319"/>
                <a:gd name="T108" fmla="*/ 151 w 245"/>
                <a:gd name="T109" fmla="*/ 293 h 319"/>
                <a:gd name="T110" fmla="*/ 172 w 245"/>
                <a:gd name="T111" fmla="*/ 293 h 319"/>
                <a:gd name="T112" fmla="*/ 195 w 245"/>
                <a:gd name="T113" fmla="*/ 305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5" h="319">
                  <a:moveTo>
                    <a:pt x="237" y="313"/>
                  </a:moveTo>
                  <a:cubicBezTo>
                    <a:pt x="245" y="272"/>
                    <a:pt x="237" y="222"/>
                    <a:pt x="235" y="177"/>
                  </a:cubicBezTo>
                  <a:cubicBezTo>
                    <a:pt x="234" y="139"/>
                    <a:pt x="232" y="101"/>
                    <a:pt x="231" y="55"/>
                  </a:cubicBezTo>
                  <a:cubicBezTo>
                    <a:pt x="231" y="49"/>
                    <a:pt x="232" y="40"/>
                    <a:pt x="231" y="37"/>
                  </a:cubicBezTo>
                  <a:cubicBezTo>
                    <a:pt x="229" y="30"/>
                    <a:pt x="209" y="5"/>
                    <a:pt x="204" y="3"/>
                  </a:cubicBezTo>
                  <a:cubicBezTo>
                    <a:pt x="197" y="0"/>
                    <a:pt x="185" y="3"/>
                    <a:pt x="177" y="4"/>
                  </a:cubicBezTo>
                  <a:cubicBezTo>
                    <a:pt x="133" y="6"/>
                    <a:pt x="86" y="8"/>
                    <a:pt x="49" y="8"/>
                  </a:cubicBezTo>
                  <a:cubicBezTo>
                    <a:pt x="35" y="9"/>
                    <a:pt x="19" y="7"/>
                    <a:pt x="6" y="13"/>
                  </a:cubicBezTo>
                  <a:cubicBezTo>
                    <a:pt x="10" y="52"/>
                    <a:pt x="3" y="96"/>
                    <a:pt x="3" y="150"/>
                  </a:cubicBezTo>
                  <a:cubicBezTo>
                    <a:pt x="3" y="172"/>
                    <a:pt x="0" y="198"/>
                    <a:pt x="1" y="223"/>
                  </a:cubicBezTo>
                  <a:cubicBezTo>
                    <a:pt x="2" y="247"/>
                    <a:pt x="3" y="282"/>
                    <a:pt x="13" y="292"/>
                  </a:cubicBezTo>
                  <a:cubicBezTo>
                    <a:pt x="17" y="297"/>
                    <a:pt x="22" y="301"/>
                    <a:pt x="26" y="305"/>
                  </a:cubicBezTo>
                  <a:cubicBezTo>
                    <a:pt x="32" y="310"/>
                    <a:pt x="39" y="313"/>
                    <a:pt x="43" y="319"/>
                  </a:cubicBezTo>
                  <a:cubicBezTo>
                    <a:pt x="89" y="318"/>
                    <a:pt x="147" y="318"/>
                    <a:pt x="194" y="317"/>
                  </a:cubicBezTo>
                  <a:cubicBezTo>
                    <a:pt x="210" y="317"/>
                    <a:pt x="225" y="319"/>
                    <a:pt x="237" y="313"/>
                  </a:cubicBezTo>
                  <a:close/>
                  <a:moveTo>
                    <a:pt x="227" y="300"/>
                  </a:moveTo>
                  <a:cubicBezTo>
                    <a:pt x="222" y="293"/>
                    <a:pt x="213" y="289"/>
                    <a:pt x="207" y="282"/>
                  </a:cubicBezTo>
                  <a:cubicBezTo>
                    <a:pt x="211" y="279"/>
                    <a:pt x="209" y="276"/>
                    <a:pt x="208" y="271"/>
                  </a:cubicBezTo>
                  <a:cubicBezTo>
                    <a:pt x="216" y="274"/>
                    <a:pt x="221" y="280"/>
                    <a:pt x="227" y="285"/>
                  </a:cubicBezTo>
                  <a:cubicBezTo>
                    <a:pt x="227" y="290"/>
                    <a:pt x="227" y="295"/>
                    <a:pt x="227" y="300"/>
                  </a:cubicBezTo>
                  <a:close/>
                  <a:moveTo>
                    <a:pt x="208" y="262"/>
                  </a:moveTo>
                  <a:cubicBezTo>
                    <a:pt x="208" y="258"/>
                    <a:pt x="211" y="255"/>
                    <a:pt x="210" y="250"/>
                  </a:cubicBezTo>
                  <a:cubicBezTo>
                    <a:pt x="216" y="252"/>
                    <a:pt x="218" y="259"/>
                    <a:pt x="226" y="260"/>
                  </a:cubicBezTo>
                  <a:cubicBezTo>
                    <a:pt x="226" y="266"/>
                    <a:pt x="225" y="272"/>
                    <a:pt x="227" y="277"/>
                  </a:cubicBezTo>
                  <a:cubicBezTo>
                    <a:pt x="221" y="272"/>
                    <a:pt x="215" y="267"/>
                    <a:pt x="208" y="262"/>
                  </a:cubicBezTo>
                  <a:close/>
                  <a:moveTo>
                    <a:pt x="226" y="253"/>
                  </a:moveTo>
                  <a:cubicBezTo>
                    <a:pt x="219" y="251"/>
                    <a:pt x="215" y="245"/>
                    <a:pt x="210" y="241"/>
                  </a:cubicBezTo>
                  <a:cubicBezTo>
                    <a:pt x="210" y="235"/>
                    <a:pt x="211" y="230"/>
                    <a:pt x="210" y="228"/>
                  </a:cubicBezTo>
                  <a:cubicBezTo>
                    <a:pt x="219" y="228"/>
                    <a:pt x="229" y="238"/>
                    <a:pt x="226" y="253"/>
                  </a:cubicBezTo>
                  <a:close/>
                  <a:moveTo>
                    <a:pt x="223" y="188"/>
                  </a:moveTo>
                  <a:cubicBezTo>
                    <a:pt x="227" y="193"/>
                    <a:pt x="222" y="200"/>
                    <a:pt x="225" y="204"/>
                  </a:cubicBezTo>
                  <a:cubicBezTo>
                    <a:pt x="218" y="203"/>
                    <a:pt x="218" y="195"/>
                    <a:pt x="210" y="196"/>
                  </a:cubicBezTo>
                  <a:cubicBezTo>
                    <a:pt x="210" y="190"/>
                    <a:pt x="210" y="185"/>
                    <a:pt x="210" y="179"/>
                  </a:cubicBezTo>
                  <a:cubicBezTo>
                    <a:pt x="215" y="181"/>
                    <a:pt x="219" y="190"/>
                    <a:pt x="223" y="188"/>
                  </a:cubicBezTo>
                  <a:close/>
                  <a:moveTo>
                    <a:pt x="210" y="172"/>
                  </a:moveTo>
                  <a:cubicBezTo>
                    <a:pt x="210" y="167"/>
                    <a:pt x="210" y="161"/>
                    <a:pt x="210" y="155"/>
                  </a:cubicBezTo>
                  <a:cubicBezTo>
                    <a:pt x="216" y="157"/>
                    <a:pt x="218" y="163"/>
                    <a:pt x="225" y="164"/>
                  </a:cubicBezTo>
                  <a:cubicBezTo>
                    <a:pt x="225" y="170"/>
                    <a:pt x="225" y="176"/>
                    <a:pt x="225" y="182"/>
                  </a:cubicBezTo>
                  <a:cubicBezTo>
                    <a:pt x="219" y="180"/>
                    <a:pt x="215" y="175"/>
                    <a:pt x="210" y="172"/>
                  </a:cubicBezTo>
                  <a:close/>
                  <a:moveTo>
                    <a:pt x="225" y="213"/>
                  </a:moveTo>
                  <a:cubicBezTo>
                    <a:pt x="225" y="218"/>
                    <a:pt x="225" y="224"/>
                    <a:pt x="225" y="229"/>
                  </a:cubicBezTo>
                  <a:cubicBezTo>
                    <a:pt x="221" y="224"/>
                    <a:pt x="214" y="223"/>
                    <a:pt x="210" y="218"/>
                  </a:cubicBezTo>
                  <a:cubicBezTo>
                    <a:pt x="210" y="212"/>
                    <a:pt x="210" y="207"/>
                    <a:pt x="210" y="201"/>
                  </a:cubicBezTo>
                  <a:cubicBezTo>
                    <a:pt x="216" y="204"/>
                    <a:pt x="219" y="210"/>
                    <a:pt x="225" y="213"/>
                  </a:cubicBezTo>
                  <a:close/>
                  <a:moveTo>
                    <a:pt x="225" y="159"/>
                  </a:moveTo>
                  <a:cubicBezTo>
                    <a:pt x="220" y="154"/>
                    <a:pt x="215" y="151"/>
                    <a:pt x="210" y="147"/>
                  </a:cubicBezTo>
                  <a:cubicBezTo>
                    <a:pt x="209" y="143"/>
                    <a:pt x="211" y="135"/>
                    <a:pt x="208" y="133"/>
                  </a:cubicBezTo>
                  <a:cubicBezTo>
                    <a:pt x="214" y="130"/>
                    <a:pt x="218" y="140"/>
                    <a:pt x="225" y="140"/>
                  </a:cubicBezTo>
                  <a:cubicBezTo>
                    <a:pt x="224" y="149"/>
                    <a:pt x="226" y="153"/>
                    <a:pt x="225" y="159"/>
                  </a:cubicBezTo>
                  <a:close/>
                  <a:moveTo>
                    <a:pt x="225" y="134"/>
                  </a:moveTo>
                  <a:cubicBezTo>
                    <a:pt x="217" y="132"/>
                    <a:pt x="216" y="125"/>
                    <a:pt x="210" y="124"/>
                  </a:cubicBezTo>
                  <a:cubicBezTo>
                    <a:pt x="210" y="120"/>
                    <a:pt x="210" y="117"/>
                    <a:pt x="210" y="114"/>
                  </a:cubicBezTo>
                  <a:cubicBezTo>
                    <a:pt x="216" y="116"/>
                    <a:pt x="217" y="122"/>
                    <a:pt x="225" y="122"/>
                  </a:cubicBezTo>
                  <a:cubicBezTo>
                    <a:pt x="225" y="126"/>
                    <a:pt x="225" y="130"/>
                    <a:pt x="225" y="134"/>
                  </a:cubicBezTo>
                  <a:close/>
                  <a:moveTo>
                    <a:pt x="223" y="115"/>
                  </a:moveTo>
                  <a:cubicBezTo>
                    <a:pt x="217" y="113"/>
                    <a:pt x="215" y="107"/>
                    <a:pt x="208" y="105"/>
                  </a:cubicBezTo>
                  <a:cubicBezTo>
                    <a:pt x="210" y="101"/>
                    <a:pt x="207" y="97"/>
                    <a:pt x="208" y="90"/>
                  </a:cubicBezTo>
                  <a:cubicBezTo>
                    <a:pt x="214" y="93"/>
                    <a:pt x="217" y="98"/>
                    <a:pt x="223" y="100"/>
                  </a:cubicBezTo>
                  <a:cubicBezTo>
                    <a:pt x="223" y="105"/>
                    <a:pt x="223" y="110"/>
                    <a:pt x="223" y="115"/>
                  </a:cubicBezTo>
                  <a:close/>
                  <a:moveTo>
                    <a:pt x="208" y="21"/>
                  </a:moveTo>
                  <a:cubicBezTo>
                    <a:pt x="216" y="27"/>
                    <a:pt x="224" y="37"/>
                    <a:pt x="221" y="46"/>
                  </a:cubicBezTo>
                  <a:cubicBezTo>
                    <a:pt x="215" y="44"/>
                    <a:pt x="211" y="39"/>
                    <a:pt x="207" y="35"/>
                  </a:cubicBezTo>
                  <a:cubicBezTo>
                    <a:pt x="209" y="30"/>
                    <a:pt x="210" y="25"/>
                    <a:pt x="208" y="21"/>
                  </a:cubicBezTo>
                  <a:close/>
                  <a:moveTo>
                    <a:pt x="207" y="44"/>
                  </a:moveTo>
                  <a:cubicBezTo>
                    <a:pt x="211" y="48"/>
                    <a:pt x="216" y="51"/>
                    <a:pt x="221" y="54"/>
                  </a:cubicBezTo>
                  <a:cubicBezTo>
                    <a:pt x="220" y="62"/>
                    <a:pt x="222" y="64"/>
                    <a:pt x="221" y="70"/>
                  </a:cubicBezTo>
                  <a:cubicBezTo>
                    <a:pt x="215" y="69"/>
                    <a:pt x="214" y="63"/>
                    <a:pt x="207" y="64"/>
                  </a:cubicBezTo>
                  <a:cubicBezTo>
                    <a:pt x="207" y="57"/>
                    <a:pt x="207" y="51"/>
                    <a:pt x="207" y="44"/>
                  </a:cubicBezTo>
                  <a:close/>
                  <a:moveTo>
                    <a:pt x="207" y="69"/>
                  </a:moveTo>
                  <a:cubicBezTo>
                    <a:pt x="212" y="72"/>
                    <a:pt x="217" y="74"/>
                    <a:pt x="221" y="78"/>
                  </a:cubicBezTo>
                  <a:cubicBezTo>
                    <a:pt x="220" y="86"/>
                    <a:pt x="221" y="85"/>
                    <a:pt x="222" y="92"/>
                  </a:cubicBezTo>
                  <a:cubicBezTo>
                    <a:pt x="217" y="89"/>
                    <a:pt x="212" y="85"/>
                    <a:pt x="207" y="82"/>
                  </a:cubicBezTo>
                  <a:cubicBezTo>
                    <a:pt x="209" y="77"/>
                    <a:pt x="207" y="77"/>
                    <a:pt x="207" y="69"/>
                  </a:cubicBezTo>
                  <a:close/>
                  <a:moveTo>
                    <a:pt x="222" y="306"/>
                  </a:moveTo>
                  <a:cubicBezTo>
                    <a:pt x="208" y="311"/>
                    <a:pt x="196" y="302"/>
                    <a:pt x="192" y="292"/>
                  </a:cubicBezTo>
                  <a:cubicBezTo>
                    <a:pt x="207" y="286"/>
                    <a:pt x="214" y="300"/>
                    <a:pt x="222" y="306"/>
                  </a:cubicBezTo>
                  <a:close/>
                  <a:moveTo>
                    <a:pt x="17" y="283"/>
                  </a:moveTo>
                  <a:cubicBezTo>
                    <a:pt x="14" y="279"/>
                    <a:pt x="15" y="271"/>
                    <a:pt x="10" y="269"/>
                  </a:cubicBezTo>
                  <a:cubicBezTo>
                    <a:pt x="2" y="174"/>
                    <a:pt x="16" y="109"/>
                    <a:pt x="13" y="16"/>
                  </a:cubicBezTo>
                  <a:cubicBezTo>
                    <a:pt x="74" y="18"/>
                    <a:pt x="132" y="13"/>
                    <a:pt x="200" y="11"/>
                  </a:cubicBezTo>
                  <a:cubicBezTo>
                    <a:pt x="201" y="112"/>
                    <a:pt x="207" y="195"/>
                    <a:pt x="202" y="283"/>
                  </a:cubicBezTo>
                  <a:cubicBezTo>
                    <a:pt x="154" y="287"/>
                    <a:pt x="99" y="283"/>
                    <a:pt x="43" y="283"/>
                  </a:cubicBezTo>
                  <a:cubicBezTo>
                    <a:pt x="34" y="283"/>
                    <a:pt x="25" y="288"/>
                    <a:pt x="17" y="283"/>
                  </a:cubicBezTo>
                  <a:close/>
                  <a:moveTo>
                    <a:pt x="26" y="294"/>
                  </a:moveTo>
                  <a:cubicBezTo>
                    <a:pt x="29" y="291"/>
                    <a:pt x="37" y="294"/>
                    <a:pt x="42" y="293"/>
                  </a:cubicBezTo>
                  <a:cubicBezTo>
                    <a:pt x="45" y="297"/>
                    <a:pt x="48" y="302"/>
                    <a:pt x="51" y="306"/>
                  </a:cubicBezTo>
                  <a:cubicBezTo>
                    <a:pt x="40" y="310"/>
                    <a:pt x="33" y="299"/>
                    <a:pt x="26" y="294"/>
                  </a:cubicBezTo>
                  <a:close/>
                  <a:moveTo>
                    <a:pt x="50" y="294"/>
                  </a:moveTo>
                  <a:cubicBezTo>
                    <a:pt x="58" y="290"/>
                    <a:pt x="66" y="298"/>
                    <a:pt x="67" y="305"/>
                  </a:cubicBezTo>
                  <a:cubicBezTo>
                    <a:pt x="56" y="307"/>
                    <a:pt x="56" y="298"/>
                    <a:pt x="50" y="294"/>
                  </a:cubicBezTo>
                  <a:close/>
                  <a:moveTo>
                    <a:pt x="75" y="305"/>
                  </a:moveTo>
                  <a:cubicBezTo>
                    <a:pt x="76" y="297"/>
                    <a:pt x="69" y="299"/>
                    <a:pt x="69" y="292"/>
                  </a:cubicBezTo>
                  <a:cubicBezTo>
                    <a:pt x="77" y="293"/>
                    <a:pt x="83" y="296"/>
                    <a:pt x="86" y="302"/>
                  </a:cubicBezTo>
                  <a:cubicBezTo>
                    <a:pt x="82" y="305"/>
                    <a:pt x="80" y="303"/>
                    <a:pt x="75" y="305"/>
                  </a:cubicBezTo>
                  <a:close/>
                  <a:moveTo>
                    <a:pt x="89" y="294"/>
                  </a:moveTo>
                  <a:cubicBezTo>
                    <a:pt x="95" y="293"/>
                    <a:pt x="95" y="294"/>
                    <a:pt x="101" y="293"/>
                  </a:cubicBezTo>
                  <a:cubicBezTo>
                    <a:pt x="102" y="297"/>
                    <a:pt x="107" y="299"/>
                    <a:pt x="108" y="304"/>
                  </a:cubicBezTo>
                  <a:cubicBezTo>
                    <a:pt x="101" y="302"/>
                    <a:pt x="90" y="306"/>
                    <a:pt x="89" y="294"/>
                  </a:cubicBezTo>
                  <a:close/>
                  <a:moveTo>
                    <a:pt x="109" y="295"/>
                  </a:moveTo>
                  <a:cubicBezTo>
                    <a:pt x="118" y="289"/>
                    <a:pt x="126" y="297"/>
                    <a:pt x="129" y="303"/>
                  </a:cubicBezTo>
                  <a:cubicBezTo>
                    <a:pt x="120" y="309"/>
                    <a:pt x="111" y="301"/>
                    <a:pt x="109" y="295"/>
                  </a:cubicBezTo>
                  <a:close/>
                  <a:moveTo>
                    <a:pt x="137" y="306"/>
                  </a:moveTo>
                  <a:cubicBezTo>
                    <a:pt x="135" y="301"/>
                    <a:pt x="131" y="298"/>
                    <a:pt x="129" y="292"/>
                  </a:cubicBezTo>
                  <a:cubicBezTo>
                    <a:pt x="132" y="294"/>
                    <a:pt x="139" y="291"/>
                    <a:pt x="145" y="293"/>
                  </a:cubicBezTo>
                  <a:cubicBezTo>
                    <a:pt x="147" y="298"/>
                    <a:pt x="150" y="302"/>
                    <a:pt x="155" y="305"/>
                  </a:cubicBezTo>
                  <a:cubicBezTo>
                    <a:pt x="150" y="309"/>
                    <a:pt x="145" y="305"/>
                    <a:pt x="137" y="306"/>
                  </a:cubicBezTo>
                  <a:close/>
                  <a:moveTo>
                    <a:pt x="151" y="293"/>
                  </a:moveTo>
                  <a:cubicBezTo>
                    <a:pt x="151" y="291"/>
                    <a:pt x="158" y="292"/>
                    <a:pt x="164" y="292"/>
                  </a:cubicBezTo>
                  <a:cubicBezTo>
                    <a:pt x="168" y="297"/>
                    <a:pt x="171" y="302"/>
                    <a:pt x="176" y="306"/>
                  </a:cubicBezTo>
                  <a:cubicBezTo>
                    <a:pt x="163" y="312"/>
                    <a:pt x="156" y="299"/>
                    <a:pt x="151" y="293"/>
                  </a:cubicBezTo>
                  <a:close/>
                  <a:moveTo>
                    <a:pt x="185" y="307"/>
                  </a:moveTo>
                  <a:cubicBezTo>
                    <a:pt x="180" y="304"/>
                    <a:pt x="177" y="297"/>
                    <a:pt x="172" y="293"/>
                  </a:cubicBezTo>
                  <a:cubicBezTo>
                    <a:pt x="175" y="291"/>
                    <a:pt x="181" y="291"/>
                    <a:pt x="185" y="291"/>
                  </a:cubicBezTo>
                  <a:cubicBezTo>
                    <a:pt x="187" y="297"/>
                    <a:pt x="190" y="302"/>
                    <a:pt x="195" y="305"/>
                  </a:cubicBezTo>
                  <a:cubicBezTo>
                    <a:pt x="193" y="312"/>
                    <a:pt x="187" y="302"/>
                    <a:pt x="185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723"/>
            <p:cNvSpPr/>
            <p:nvPr/>
          </p:nvSpPr>
          <p:spPr bwMode="auto">
            <a:xfrm>
              <a:off x="7889876" y="4767263"/>
              <a:ext cx="42863" cy="95250"/>
            </a:xfrm>
            <a:custGeom>
              <a:avLst/>
              <a:gdLst>
                <a:gd name="T0" fmla="*/ 7 w 18"/>
                <a:gd name="T1" fmla="*/ 39 h 39"/>
                <a:gd name="T2" fmla="*/ 7 w 18"/>
                <a:gd name="T3" fmla="*/ 2 h 39"/>
                <a:gd name="T4" fmla="*/ 2 w 18"/>
                <a:gd name="T5" fmla="*/ 0 h 39"/>
                <a:gd name="T6" fmla="*/ 1 w 18"/>
                <a:gd name="T7" fmla="*/ 6 h 39"/>
                <a:gd name="T8" fmla="*/ 7 w 1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9">
                  <a:moveTo>
                    <a:pt x="7" y="39"/>
                  </a:moveTo>
                  <a:cubicBezTo>
                    <a:pt x="18" y="31"/>
                    <a:pt x="13" y="10"/>
                    <a:pt x="7" y="2"/>
                  </a:cubicBezTo>
                  <a:cubicBezTo>
                    <a:pt x="5" y="2"/>
                    <a:pt x="4" y="0"/>
                    <a:pt x="2" y="0"/>
                  </a:cubicBezTo>
                  <a:cubicBezTo>
                    <a:pt x="2" y="2"/>
                    <a:pt x="0" y="3"/>
                    <a:pt x="1" y="6"/>
                  </a:cubicBezTo>
                  <a:cubicBezTo>
                    <a:pt x="11" y="14"/>
                    <a:pt x="7" y="24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725"/>
            <p:cNvSpPr>
              <a:spLocks noEditPoints="1"/>
            </p:cNvSpPr>
            <p:nvPr/>
          </p:nvSpPr>
          <p:spPr bwMode="auto">
            <a:xfrm>
              <a:off x="7334251" y="4787900"/>
              <a:ext cx="396875" cy="115888"/>
            </a:xfrm>
            <a:custGeom>
              <a:avLst/>
              <a:gdLst>
                <a:gd name="T0" fmla="*/ 161 w 163"/>
                <a:gd name="T1" fmla="*/ 44 h 48"/>
                <a:gd name="T2" fmla="*/ 158 w 163"/>
                <a:gd name="T3" fmla="*/ 9 h 48"/>
                <a:gd name="T4" fmla="*/ 126 w 163"/>
                <a:gd name="T5" fmla="*/ 3 h 48"/>
                <a:gd name="T6" fmla="*/ 3 w 163"/>
                <a:gd name="T7" fmla="*/ 11 h 48"/>
                <a:gd name="T8" fmla="*/ 3 w 163"/>
                <a:gd name="T9" fmla="*/ 47 h 48"/>
                <a:gd name="T10" fmla="*/ 161 w 163"/>
                <a:gd name="T11" fmla="*/ 44 h 48"/>
                <a:gd name="T12" fmla="*/ 7 w 163"/>
                <a:gd name="T13" fmla="*/ 18 h 48"/>
                <a:gd name="T14" fmla="*/ 119 w 163"/>
                <a:gd name="T15" fmla="*/ 11 h 48"/>
                <a:gd name="T16" fmla="*/ 153 w 163"/>
                <a:gd name="T17" fmla="*/ 15 h 48"/>
                <a:gd name="T18" fmla="*/ 154 w 163"/>
                <a:gd name="T19" fmla="*/ 35 h 48"/>
                <a:gd name="T20" fmla="*/ 118 w 163"/>
                <a:gd name="T21" fmla="*/ 36 h 48"/>
                <a:gd name="T22" fmla="*/ 79 w 163"/>
                <a:gd name="T23" fmla="*/ 37 h 48"/>
                <a:gd name="T24" fmla="*/ 7 w 163"/>
                <a:gd name="T25" fmla="*/ 36 h 48"/>
                <a:gd name="T26" fmla="*/ 7 w 163"/>
                <a:gd name="T2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3" h="48">
                  <a:moveTo>
                    <a:pt x="161" y="44"/>
                  </a:moveTo>
                  <a:cubicBezTo>
                    <a:pt x="159" y="36"/>
                    <a:pt x="163" y="19"/>
                    <a:pt x="158" y="9"/>
                  </a:cubicBezTo>
                  <a:cubicBezTo>
                    <a:pt x="149" y="4"/>
                    <a:pt x="133" y="2"/>
                    <a:pt x="126" y="3"/>
                  </a:cubicBezTo>
                  <a:cubicBezTo>
                    <a:pt x="88" y="6"/>
                    <a:pt x="39" y="0"/>
                    <a:pt x="3" y="11"/>
                  </a:cubicBezTo>
                  <a:cubicBezTo>
                    <a:pt x="1" y="24"/>
                    <a:pt x="0" y="35"/>
                    <a:pt x="3" y="47"/>
                  </a:cubicBezTo>
                  <a:cubicBezTo>
                    <a:pt x="53" y="48"/>
                    <a:pt x="111" y="42"/>
                    <a:pt x="161" y="44"/>
                  </a:cubicBezTo>
                  <a:close/>
                  <a:moveTo>
                    <a:pt x="7" y="18"/>
                  </a:moveTo>
                  <a:cubicBezTo>
                    <a:pt x="40" y="10"/>
                    <a:pt x="83" y="11"/>
                    <a:pt x="119" y="11"/>
                  </a:cubicBezTo>
                  <a:cubicBezTo>
                    <a:pt x="131" y="11"/>
                    <a:pt x="143" y="10"/>
                    <a:pt x="153" y="15"/>
                  </a:cubicBezTo>
                  <a:cubicBezTo>
                    <a:pt x="156" y="19"/>
                    <a:pt x="153" y="33"/>
                    <a:pt x="154" y="35"/>
                  </a:cubicBezTo>
                  <a:cubicBezTo>
                    <a:pt x="144" y="39"/>
                    <a:pt x="131" y="36"/>
                    <a:pt x="118" y="36"/>
                  </a:cubicBezTo>
                  <a:cubicBezTo>
                    <a:pt x="106" y="36"/>
                    <a:pt x="92" y="36"/>
                    <a:pt x="79" y="37"/>
                  </a:cubicBezTo>
                  <a:cubicBezTo>
                    <a:pt x="54" y="38"/>
                    <a:pt x="28" y="44"/>
                    <a:pt x="7" y="36"/>
                  </a:cubicBezTo>
                  <a:cubicBezTo>
                    <a:pt x="7" y="28"/>
                    <a:pt x="8" y="22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738"/>
            <p:cNvSpPr>
              <a:spLocks noEditPoints="1"/>
            </p:cNvSpPr>
            <p:nvPr/>
          </p:nvSpPr>
          <p:spPr bwMode="auto">
            <a:xfrm>
              <a:off x="7631113" y="4943475"/>
              <a:ext cx="107950" cy="122238"/>
            </a:xfrm>
            <a:custGeom>
              <a:avLst/>
              <a:gdLst>
                <a:gd name="T0" fmla="*/ 7 w 44"/>
                <a:gd name="T1" fmla="*/ 4 h 50"/>
                <a:gd name="T2" fmla="*/ 4 w 44"/>
                <a:gd name="T3" fmla="*/ 50 h 50"/>
                <a:gd name="T4" fmla="*/ 39 w 44"/>
                <a:gd name="T5" fmla="*/ 46 h 50"/>
                <a:gd name="T6" fmla="*/ 42 w 44"/>
                <a:gd name="T7" fmla="*/ 4 h 50"/>
                <a:gd name="T8" fmla="*/ 7 w 44"/>
                <a:gd name="T9" fmla="*/ 4 h 50"/>
                <a:gd name="T10" fmla="*/ 35 w 44"/>
                <a:gd name="T11" fmla="*/ 39 h 50"/>
                <a:gd name="T12" fmla="*/ 11 w 44"/>
                <a:gd name="T13" fmla="*/ 43 h 50"/>
                <a:gd name="T14" fmla="*/ 12 w 44"/>
                <a:gd name="T15" fmla="*/ 8 h 50"/>
                <a:gd name="T16" fmla="*/ 36 w 44"/>
                <a:gd name="T17" fmla="*/ 9 h 50"/>
                <a:gd name="T18" fmla="*/ 35 w 44"/>
                <a:gd name="T19" fmla="*/ 3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0">
                  <a:moveTo>
                    <a:pt x="7" y="4"/>
                  </a:moveTo>
                  <a:cubicBezTo>
                    <a:pt x="5" y="17"/>
                    <a:pt x="0" y="35"/>
                    <a:pt x="4" y="50"/>
                  </a:cubicBezTo>
                  <a:cubicBezTo>
                    <a:pt x="15" y="50"/>
                    <a:pt x="28" y="48"/>
                    <a:pt x="39" y="46"/>
                  </a:cubicBezTo>
                  <a:cubicBezTo>
                    <a:pt x="44" y="35"/>
                    <a:pt x="44" y="14"/>
                    <a:pt x="42" y="4"/>
                  </a:cubicBezTo>
                  <a:cubicBezTo>
                    <a:pt x="28" y="0"/>
                    <a:pt x="20" y="0"/>
                    <a:pt x="7" y="4"/>
                  </a:cubicBezTo>
                  <a:close/>
                  <a:moveTo>
                    <a:pt x="35" y="39"/>
                  </a:moveTo>
                  <a:cubicBezTo>
                    <a:pt x="30" y="43"/>
                    <a:pt x="17" y="40"/>
                    <a:pt x="11" y="43"/>
                  </a:cubicBezTo>
                  <a:cubicBezTo>
                    <a:pt x="7" y="33"/>
                    <a:pt x="11" y="18"/>
                    <a:pt x="12" y="8"/>
                  </a:cubicBezTo>
                  <a:cubicBezTo>
                    <a:pt x="24" y="8"/>
                    <a:pt x="25" y="8"/>
                    <a:pt x="36" y="9"/>
                  </a:cubicBezTo>
                  <a:cubicBezTo>
                    <a:pt x="37" y="16"/>
                    <a:pt x="36" y="29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741"/>
            <p:cNvSpPr>
              <a:spLocks noEditPoints="1"/>
            </p:cNvSpPr>
            <p:nvPr/>
          </p:nvSpPr>
          <p:spPr bwMode="auto">
            <a:xfrm>
              <a:off x="7483476" y="4948238"/>
              <a:ext cx="142875" cy="136525"/>
            </a:xfrm>
            <a:custGeom>
              <a:avLst/>
              <a:gdLst>
                <a:gd name="T0" fmla="*/ 56 w 59"/>
                <a:gd name="T1" fmla="*/ 2 h 56"/>
                <a:gd name="T2" fmla="*/ 5 w 59"/>
                <a:gd name="T3" fmla="*/ 4 h 56"/>
                <a:gd name="T4" fmla="*/ 2 w 59"/>
                <a:gd name="T5" fmla="*/ 51 h 56"/>
                <a:gd name="T6" fmla="*/ 52 w 59"/>
                <a:gd name="T7" fmla="*/ 49 h 56"/>
                <a:gd name="T8" fmla="*/ 56 w 59"/>
                <a:gd name="T9" fmla="*/ 2 h 56"/>
                <a:gd name="T10" fmla="*/ 48 w 59"/>
                <a:gd name="T11" fmla="*/ 41 h 56"/>
                <a:gd name="T12" fmla="*/ 10 w 59"/>
                <a:gd name="T13" fmla="*/ 45 h 56"/>
                <a:gd name="T14" fmla="*/ 10 w 59"/>
                <a:gd name="T15" fmla="*/ 9 h 56"/>
                <a:gd name="T16" fmla="*/ 50 w 59"/>
                <a:gd name="T17" fmla="*/ 9 h 56"/>
                <a:gd name="T18" fmla="*/ 48 w 59"/>
                <a:gd name="T19" fmla="*/ 4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56">
                  <a:moveTo>
                    <a:pt x="56" y="2"/>
                  </a:moveTo>
                  <a:cubicBezTo>
                    <a:pt x="45" y="1"/>
                    <a:pt x="19" y="0"/>
                    <a:pt x="5" y="4"/>
                  </a:cubicBezTo>
                  <a:cubicBezTo>
                    <a:pt x="0" y="19"/>
                    <a:pt x="2" y="33"/>
                    <a:pt x="2" y="51"/>
                  </a:cubicBezTo>
                  <a:cubicBezTo>
                    <a:pt x="20" y="56"/>
                    <a:pt x="32" y="48"/>
                    <a:pt x="52" y="49"/>
                  </a:cubicBezTo>
                  <a:cubicBezTo>
                    <a:pt x="56" y="38"/>
                    <a:pt x="59" y="15"/>
                    <a:pt x="56" y="2"/>
                  </a:cubicBezTo>
                  <a:close/>
                  <a:moveTo>
                    <a:pt x="48" y="41"/>
                  </a:moveTo>
                  <a:cubicBezTo>
                    <a:pt x="35" y="42"/>
                    <a:pt x="24" y="45"/>
                    <a:pt x="10" y="45"/>
                  </a:cubicBezTo>
                  <a:cubicBezTo>
                    <a:pt x="6" y="30"/>
                    <a:pt x="7" y="22"/>
                    <a:pt x="10" y="9"/>
                  </a:cubicBezTo>
                  <a:cubicBezTo>
                    <a:pt x="21" y="7"/>
                    <a:pt x="42" y="9"/>
                    <a:pt x="50" y="9"/>
                  </a:cubicBezTo>
                  <a:cubicBezTo>
                    <a:pt x="51" y="21"/>
                    <a:pt x="49" y="30"/>
                    <a:pt x="4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742"/>
            <p:cNvSpPr>
              <a:spLocks noEditPoints="1"/>
            </p:cNvSpPr>
            <p:nvPr/>
          </p:nvSpPr>
          <p:spPr bwMode="auto">
            <a:xfrm>
              <a:off x="7339013" y="4945063"/>
              <a:ext cx="112713" cy="146050"/>
            </a:xfrm>
            <a:custGeom>
              <a:avLst/>
              <a:gdLst>
                <a:gd name="T0" fmla="*/ 45 w 46"/>
                <a:gd name="T1" fmla="*/ 7 h 60"/>
                <a:gd name="T2" fmla="*/ 2 w 46"/>
                <a:gd name="T3" fmla="*/ 2 h 60"/>
                <a:gd name="T4" fmla="*/ 2 w 46"/>
                <a:gd name="T5" fmla="*/ 5 h 60"/>
                <a:gd name="T6" fmla="*/ 2 w 46"/>
                <a:gd name="T7" fmla="*/ 33 h 60"/>
                <a:gd name="T8" fmla="*/ 4 w 46"/>
                <a:gd name="T9" fmla="*/ 55 h 60"/>
                <a:gd name="T10" fmla="*/ 20 w 46"/>
                <a:gd name="T11" fmla="*/ 55 h 60"/>
                <a:gd name="T12" fmla="*/ 42 w 46"/>
                <a:gd name="T13" fmla="*/ 56 h 60"/>
                <a:gd name="T14" fmla="*/ 45 w 46"/>
                <a:gd name="T15" fmla="*/ 7 h 60"/>
                <a:gd name="T16" fmla="*/ 37 w 46"/>
                <a:gd name="T17" fmla="*/ 49 h 60"/>
                <a:gd name="T18" fmla="*/ 9 w 46"/>
                <a:gd name="T19" fmla="*/ 49 h 60"/>
                <a:gd name="T20" fmla="*/ 8 w 46"/>
                <a:gd name="T21" fmla="*/ 8 h 60"/>
                <a:gd name="T22" fmla="*/ 38 w 46"/>
                <a:gd name="T23" fmla="*/ 11 h 60"/>
                <a:gd name="T24" fmla="*/ 37 w 46"/>
                <a:gd name="T25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60">
                  <a:moveTo>
                    <a:pt x="45" y="7"/>
                  </a:moveTo>
                  <a:cubicBezTo>
                    <a:pt x="35" y="1"/>
                    <a:pt x="12" y="0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11"/>
                    <a:pt x="2" y="22"/>
                    <a:pt x="2" y="33"/>
                  </a:cubicBezTo>
                  <a:cubicBezTo>
                    <a:pt x="2" y="39"/>
                    <a:pt x="0" y="52"/>
                    <a:pt x="4" y="55"/>
                  </a:cubicBezTo>
                  <a:cubicBezTo>
                    <a:pt x="4" y="60"/>
                    <a:pt x="12" y="55"/>
                    <a:pt x="20" y="55"/>
                  </a:cubicBezTo>
                  <a:cubicBezTo>
                    <a:pt x="28" y="55"/>
                    <a:pt x="37" y="57"/>
                    <a:pt x="42" y="56"/>
                  </a:cubicBezTo>
                  <a:cubicBezTo>
                    <a:pt x="45" y="42"/>
                    <a:pt x="46" y="20"/>
                    <a:pt x="45" y="7"/>
                  </a:cubicBezTo>
                  <a:close/>
                  <a:moveTo>
                    <a:pt x="37" y="49"/>
                  </a:moveTo>
                  <a:cubicBezTo>
                    <a:pt x="28" y="49"/>
                    <a:pt x="16" y="47"/>
                    <a:pt x="9" y="49"/>
                  </a:cubicBezTo>
                  <a:cubicBezTo>
                    <a:pt x="6" y="39"/>
                    <a:pt x="12" y="22"/>
                    <a:pt x="8" y="8"/>
                  </a:cubicBezTo>
                  <a:cubicBezTo>
                    <a:pt x="17" y="7"/>
                    <a:pt x="28" y="10"/>
                    <a:pt x="38" y="11"/>
                  </a:cubicBezTo>
                  <a:cubicBezTo>
                    <a:pt x="41" y="23"/>
                    <a:pt x="38" y="31"/>
                    <a:pt x="3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744"/>
            <p:cNvSpPr/>
            <p:nvPr/>
          </p:nvSpPr>
          <p:spPr bwMode="auto">
            <a:xfrm>
              <a:off x="7667626" y="4970463"/>
              <a:ext cx="55563" cy="69850"/>
            </a:xfrm>
            <a:custGeom>
              <a:avLst/>
              <a:gdLst>
                <a:gd name="T0" fmla="*/ 3 w 23"/>
                <a:gd name="T1" fmla="*/ 6 h 29"/>
                <a:gd name="T2" fmla="*/ 8 w 23"/>
                <a:gd name="T3" fmla="*/ 9 h 29"/>
                <a:gd name="T4" fmla="*/ 3 w 23"/>
                <a:gd name="T5" fmla="*/ 9 h 29"/>
                <a:gd name="T6" fmla="*/ 1 w 23"/>
                <a:gd name="T7" fmla="*/ 13 h 29"/>
                <a:gd name="T8" fmla="*/ 8 w 23"/>
                <a:gd name="T9" fmla="*/ 18 h 29"/>
                <a:gd name="T10" fmla="*/ 0 w 23"/>
                <a:gd name="T11" fmla="*/ 20 h 29"/>
                <a:gd name="T12" fmla="*/ 0 w 23"/>
                <a:gd name="T13" fmla="*/ 25 h 29"/>
                <a:gd name="T14" fmla="*/ 5 w 23"/>
                <a:gd name="T15" fmla="*/ 0 h 29"/>
                <a:gd name="T16" fmla="*/ 3 w 23"/>
                <a:gd name="T17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3" y="6"/>
                  </a:moveTo>
                  <a:cubicBezTo>
                    <a:pt x="5" y="6"/>
                    <a:pt x="7" y="7"/>
                    <a:pt x="8" y="9"/>
                  </a:cubicBezTo>
                  <a:cubicBezTo>
                    <a:pt x="6" y="9"/>
                    <a:pt x="4" y="9"/>
                    <a:pt x="3" y="9"/>
                  </a:cubicBezTo>
                  <a:cubicBezTo>
                    <a:pt x="3" y="11"/>
                    <a:pt x="2" y="12"/>
                    <a:pt x="1" y="13"/>
                  </a:cubicBezTo>
                  <a:cubicBezTo>
                    <a:pt x="3" y="15"/>
                    <a:pt x="7" y="15"/>
                    <a:pt x="8" y="18"/>
                  </a:cubicBezTo>
                  <a:cubicBezTo>
                    <a:pt x="4" y="17"/>
                    <a:pt x="4" y="21"/>
                    <a:pt x="0" y="20"/>
                  </a:cubicBezTo>
                  <a:cubicBezTo>
                    <a:pt x="0" y="22"/>
                    <a:pt x="0" y="23"/>
                    <a:pt x="0" y="25"/>
                  </a:cubicBezTo>
                  <a:cubicBezTo>
                    <a:pt x="16" y="29"/>
                    <a:pt x="23" y="4"/>
                    <a:pt x="5" y="0"/>
                  </a:cubicBezTo>
                  <a:cubicBezTo>
                    <a:pt x="5" y="3"/>
                    <a:pt x="2" y="2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749"/>
            <p:cNvSpPr/>
            <p:nvPr/>
          </p:nvSpPr>
          <p:spPr bwMode="auto">
            <a:xfrm>
              <a:off x="7385051" y="4981575"/>
              <a:ext cx="26988" cy="61913"/>
            </a:xfrm>
            <a:custGeom>
              <a:avLst/>
              <a:gdLst>
                <a:gd name="T0" fmla="*/ 3 w 11"/>
                <a:gd name="T1" fmla="*/ 25 h 25"/>
                <a:gd name="T2" fmla="*/ 6 w 11"/>
                <a:gd name="T3" fmla="*/ 0 h 25"/>
                <a:gd name="T4" fmla="*/ 3 w 11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5">
                  <a:moveTo>
                    <a:pt x="3" y="25"/>
                  </a:moveTo>
                  <a:cubicBezTo>
                    <a:pt x="11" y="23"/>
                    <a:pt x="11" y="6"/>
                    <a:pt x="6" y="0"/>
                  </a:cubicBezTo>
                  <a:cubicBezTo>
                    <a:pt x="0" y="3"/>
                    <a:pt x="1" y="16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750"/>
            <p:cNvSpPr/>
            <p:nvPr/>
          </p:nvSpPr>
          <p:spPr bwMode="auto">
            <a:xfrm>
              <a:off x="7531101" y="4979988"/>
              <a:ext cx="58738" cy="65088"/>
            </a:xfrm>
            <a:custGeom>
              <a:avLst/>
              <a:gdLst>
                <a:gd name="T0" fmla="*/ 16 w 24"/>
                <a:gd name="T1" fmla="*/ 16 h 27"/>
                <a:gd name="T2" fmla="*/ 18 w 24"/>
                <a:gd name="T3" fmla="*/ 12 h 27"/>
                <a:gd name="T4" fmla="*/ 4 w 24"/>
                <a:gd name="T5" fmla="*/ 4 h 27"/>
                <a:gd name="T6" fmla="*/ 12 w 24"/>
                <a:gd name="T7" fmla="*/ 13 h 27"/>
                <a:gd name="T8" fmla="*/ 1 w 24"/>
                <a:gd name="T9" fmla="*/ 17 h 27"/>
                <a:gd name="T10" fmla="*/ 22 w 24"/>
                <a:gd name="T11" fmla="*/ 22 h 27"/>
                <a:gd name="T12" fmla="*/ 16 w 24"/>
                <a:gd name="T13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7">
                  <a:moveTo>
                    <a:pt x="16" y="16"/>
                  </a:moveTo>
                  <a:cubicBezTo>
                    <a:pt x="18" y="16"/>
                    <a:pt x="17" y="13"/>
                    <a:pt x="18" y="12"/>
                  </a:cubicBezTo>
                  <a:cubicBezTo>
                    <a:pt x="15" y="8"/>
                    <a:pt x="10" y="0"/>
                    <a:pt x="4" y="4"/>
                  </a:cubicBezTo>
                  <a:cubicBezTo>
                    <a:pt x="2" y="11"/>
                    <a:pt x="11" y="8"/>
                    <a:pt x="12" y="13"/>
                  </a:cubicBezTo>
                  <a:cubicBezTo>
                    <a:pt x="8" y="17"/>
                    <a:pt x="5" y="16"/>
                    <a:pt x="1" y="17"/>
                  </a:cubicBezTo>
                  <a:cubicBezTo>
                    <a:pt x="0" y="27"/>
                    <a:pt x="17" y="23"/>
                    <a:pt x="22" y="22"/>
                  </a:cubicBezTo>
                  <a:cubicBezTo>
                    <a:pt x="24" y="16"/>
                    <a:pt x="17" y="19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756"/>
            <p:cNvSpPr>
              <a:spLocks noEditPoints="1"/>
            </p:cNvSpPr>
            <p:nvPr/>
          </p:nvSpPr>
          <p:spPr bwMode="auto">
            <a:xfrm>
              <a:off x="7631113" y="5091113"/>
              <a:ext cx="95250" cy="111125"/>
            </a:xfrm>
            <a:custGeom>
              <a:avLst/>
              <a:gdLst>
                <a:gd name="T0" fmla="*/ 3 w 39"/>
                <a:gd name="T1" fmla="*/ 5 h 45"/>
                <a:gd name="T2" fmla="*/ 2 w 39"/>
                <a:gd name="T3" fmla="*/ 43 h 45"/>
                <a:gd name="T4" fmla="*/ 32 w 39"/>
                <a:gd name="T5" fmla="*/ 42 h 45"/>
                <a:gd name="T6" fmla="*/ 39 w 39"/>
                <a:gd name="T7" fmla="*/ 3 h 45"/>
                <a:gd name="T8" fmla="*/ 3 w 39"/>
                <a:gd name="T9" fmla="*/ 5 h 45"/>
                <a:gd name="T10" fmla="*/ 16 w 39"/>
                <a:gd name="T11" fmla="*/ 32 h 45"/>
                <a:gd name="T12" fmla="*/ 22 w 39"/>
                <a:gd name="T13" fmla="*/ 28 h 45"/>
                <a:gd name="T14" fmla="*/ 16 w 39"/>
                <a:gd name="T15" fmla="*/ 32 h 45"/>
                <a:gd name="T16" fmla="*/ 32 w 39"/>
                <a:gd name="T17" fmla="*/ 10 h 45"/>
                <a:gd name="T18" fmla="*/ 23 w 39"/>
                <a:gd name="T19" fmla="*/ 36 h 45"/>
                <a:gd name="T20" fmla="*/ 27 w 39"/>
                <a:gd name="T21" fmla="*/ 27 h 45"/>
                <a:gd name="T22" fmla="*/ 18 w 39"/>
                <a:gd name="T23" fmla="*/ 22 h 45"/>
                <a:gd name="T24" fmla="*/ 24 w 39"/>
                <a:gd name="T25" fmla="*/ 11 h 45"/>
                <a:gd name="T26" fmla="*/ 12 w 39"/>
                <a:gd name="T27" fmla="*/ 36 h 45"/>
                <a:gd name="T28" fmla="*/ 10 w 39"/>
                <a:gd name="T29" fmla="*/ 8 h 45"/>
                <a:gd name="T30" fmla="*/ 32 w 39"/>
                <a:gd name="T31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45">
                  <a:moveTo>
                    <a:pt x="3" y="5"/>
                  </a:moveTo>
                  <a:cubicBezTo>
                    <a:pt x="3" y="18"/>
                    <a:pt x="0" y="33"/>
                    <a:pt x="2" y="43"/>
                  </a:cubicBezTo>
                  <a:cubicBezTo>
                    <a:pt x="8" y="45"/>
                    <a:pt x="27" y="41"/>
                    <a:pt x="32" y="42"/>
                  </a:cubicBezTo>
                  <a:cubicBezTo>
                    <a:pt x="37" y="31"/>
                    <a:pt x="36" y="15"/>
                    <a:pt x="39" y="3"/>
                  </a:cubicBezTo>
                  <a:cubicBezTo>
                    <a:pt x="29" y="1"/>
                    <a:pt x="9" y="0"/>
                    <a:pt x="3" y="5"/>
                  </a:cubicBezTo>
                  <a:close/>
                  <a:moveTo>
                    <a:pt x="16" y="32"/>
                  </a:moveTo>
                  <a:cubicBezTo>
                    <a:pt x="16" y="28"/>
                    <a:pt x="19" y="29"/>
                    <a:pt x="22" y="28"/>
                  </a:cubicBezTo>
                  <a:cubicBezTo>
                    <a:pt x="21" y="30"/>
                    <a:pt x="21" y="33"/>
                    <a:pt x="16" y="32"/>
                  </a:cubicBezTo>
                  <a:close/>
                  <a:moveTo>
                    <a:pt x="32" y="10"/>
                  </a:moveTo>
                  <a:cubicBezTo>
                    <a:pt x="29" y="18"/>
                    <a:pt x="34" y="35"/>
                    <a:pt x="23" y="36"/>
                  </a:cubicBezTo>
                  <a:cubicBezTo>
                    <a:pt x="23" y="32"/>
                    <a:pt x="27" y="32"/>
                    <a:pt x="27" y="27"/>
                  </a:cubicBezTo>
                  <a:cubicBezTo>
                    <a:pt x="26" y="23"/>
                    <a:pt x="23" y="22"/>
                    <a:pt x="18" y="22"/>
                  </a:cubicBezTo>
                  <a:cubicBezTo>
                    <a:pt x="19" y="18"/>
                    <a:pt x="24" y="17"/>
                    <a:pt x="24" y="11"/>
                  </a:cubicBezTo>
                  <a:cubicBezTo>
                    <a:pt x="13" y="6"/>
                    <a:pt x="9" y="30"/>
                    <a:pt x="12" y="36"/>
                  </a:cubicBezTo>
                  <a:cubicBezTo>
                    <a:pt x="3" y="35"/>
                    <a:pt x="10" y="17"/>
                    <a:pt x="10" y="8"/>
                  </a:cubicBezTo>
                  <a:cubicBezTo>
                    <a:pt x="20" y="10"/>
                    <a:pt x="26" y="6"/>
                    <a:pt x="3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757"/>
            <p:cNvSpPr>
              <a:spLocks noEditPoints="1"/>
            </p:cNvSpPr>
            <p:nvPr/>
          </p:nvSpPr>
          <p:spPr bwMode="auto">
            <a:xfrm>
              <a:off x="7466013" y="5094288"/>
              <a:ext cx="142875" cy="119063"/>
            </a:xfrm>
            <a:custGeom>
              <a:avLst/>
              <a:gdLst>
                <a:gd name="T0" fmla="*/ 5 w 59"/>
                <a:gd name="T1" fmla="*/ 2 h 49"/>
                <a:gd name="T2" fmla="*/ 4 w 59"/>
                <a:gd name="T3" fmla="*/ 49 h 49"/>
                <a:gd name="T4" fmla="*/ 55 w 59"/>
                <a:gd name="T5" fmla="*/ 43 h 49"/>
                <a:gd name="T6" fmla="*/ 59 w 59"/>
                <a:gd name="T7" fmla="*/ 3 h 49"/>
                <a:gd name="T8" fmla="*/ 5 w 59"/>
                <a:gd name="T9" fmla="*/ 2 h 49"/>
                <a:gd name="T10" fmla="*/ 48 w 59"/>
                <a:gd name="T11" fmla="*/ 36 h 49"/>
                <a:gd name="T12" fmla="*/ 9 w 59"/>
                <a:gd name="T13" fmla="*/ 41 h 49"/>
                <a:gd name="T14" fmla="*/ 9 w 59"/>
                <a:gd name="T15" fmla="*/ 9 h 49"/>
                <a:gd name="T16" fmla="*/ 52 w 59"/>
                <a:gd name="T17" fmla="*/ 10 h 49"/>
                <a:gd name="T18" fmla="*/ 48 w 59"/>
                <a:gd name="T19" fmla="*/ 3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49">
                  <a:moveTo>
                    <a:pt x="5" y="2"/>
                  </a:moveTo>
                  <a:cubicBezTo>
                    <a:pt x="0" y="17"/>
                    <a:pt x="2" y="31"/>
                    <a:pt x="4" y="49"/>
                  </a:cubicBezTo>
                  <a:cubicBezTo>
                    <a:pt x="22" y="47"/>
                    <a:pt x="39" y="43"/>
                    <a:pt x="55" y="43"/>
                  </a:cubicBezTo>
                  <a:cubicBezTo>
                    <a:pt x="56" y="23"/>
                    <a:pt x="58" y="20"/>
                    <a:pt x="59" y="3"/>
                  </a:cubicBezTo>
                  <a:cubicBezTo>
                    <a:pt x="35" y="5"/>
                    <a:pt x="26" y="0"/>
                    <a:pt x="5" y="2"/>
                  </a:cubicBezTo>
                  <a:close/>
                  <a:moveTo>
                    <a:pt x="48" y="36"/>
                  </a:moveTo>
                  <a:cubicBezTo>
                    <a:pt x="35" y="37"/>
                    <a:pt x="22" y="39"/>
                    <a:pt x="9" y="41"/>
                  </a:cubicBezTo>
                  <a:cubicBezTo>
                    <a:pt x="8" y="27"/>
                    <a:pt x="9" y="22"/>
                    <a:pt x="9" y="9"/>
                  </a:cubicBezTo>
                  <a:cubicBezTo>
                    <a:pt x="19" y="7"/>
                    <a:pt x="34" y="11"/>
                    <a:pt x="52" y="10"/>
                  </a:cubicBezTo>
                  <a:cubicBezTo>
                    <a:pt x="50" y="17"/>
                    <a:pt x="51" y="29"/>
                    <a:pt x="4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758"/>
            <p:cNvSpPr>
              <a:spLocks noEditPoints="1"/>
            </p:cNvSpPr>
            <p:nvPr/>
          </p:nvSpPr>
          <p:spPr bwMode="auto">
            <a:xfrm>
              <a:off x="7321551" y="5102225"/>
              <a:ext cx="104775" cy="109538"/>
            </a:xfrm>
            <a:custGeom>
              <a:avLst/>
              <a:gdLst>
                <a:gd name="T0" fmla="*/ 39 w 43"/>
                <a:gd name="T1" fmla="*/ 45 h 45"/>
                <a:gd name="T2" fmla="*/ 43 w 43"/>
                <a:gd name="T3" fmla="*/ 1 h 45"/>
                <a:gd name="T4" fmla="*/ 3 w 43"/>
                <a:gd name="T5" fmla="*/ 6 h 45"/>
                <a:gd name="T6" fmla="*/ 3 w 43"/>
                <a:gd name="T7" fmla="*/ 42 h 45"/>
                <a:gd name="T8" fmla="*/ 39 w 43"/>
                <a:gd name="T9" fmla="*/ 45 h 45"/>
                <a:gd name="T10" fmla="*/ 9 w 43"/>
                <a:gd name="T11" fmla="*/ 9 h 45"/>
                <a:gd name="T12" fmla="*/ 36 w 43"/>
                <a:gd name="T13" fmla="*/ 8 h 45"/>
                <a:gd name="T14" fmla="*/ 35 w 43"/>
                <a:gd name="T15" fmla="*/ 37 h 45"/>
                <a:gd name="T16" fmla="*/ 8 w 43"/>
                <a:gd name="T17" fmla="*/ 36 h 45"/>
                <a:gd name="T18" fmla="*/ 9 w 43"/>
                <a:gd name="T19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5">
                  <a:moveTo>
                    <a:pt x="39" y="45"/>
                  </a:moveTo>
                  <a:cubicBezTo>
                    <a:pt x="42" y="33"/>
                    <a:pt x="42" y="11"/>
                    <a:pt x="43" y="1"/>
                  </a:cubicBezTo>
                  <a:cubicBezTo>
                    <a:pt x="31" y="0"/>
                    <a:pt x="13" y="2"/>
                    <a:pt x="3" y="6"/>
                  </a:cubicBezTo>
                  <a:cubicBezTo>
                    <a:pt x="2" y="13"/>
                    <a:pt x="0" y="35"/>
                    <a:pt x="3" y="42"/>
                  </a:cubicBezTo>
                  <a:cubicBezTo>
                    <a:pt x="13" y="44"/>
                    <a:pt x="27" y="44"/>
                    <a:pt x="39" y="45"/>
                  </a:cubicBezTo>
                  <a:close/>
                  <a:moveTo>
                    <a:pt x="9" y="9"/>
                  </a:moveTo>
                  <a:cubicBezTo>
                    <a:pt x="14" y="12"/>
                    <a:pt x="28" y="4"/>
                    <a:pt x="36" y="8"/>
                  </a:cubicBezTo>
                  <a:cubicBezTo>
                    <a:pt x="35" y="24"/>
                    <a:pt x="36" y="23"/>
                    <a:pt x="35" y="37"/>
                  </a:cubicBezTo>
                  <a:cubicBezTo>
                    <a:pt x="30" y="38"/>
                    <a:pt x="13" y="35"/>
                    <a:pt x="8" y="36"/>
                  </a:cubicBezTo>
                  <a:cubicBezTo>
                    <a:pt x="7" y="26"/>
                    <a:pt x="8" y="17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759"/>
            <p:cNvSpPr/>
            <p:nvPr/>
          </p:nvSpPr>
          <p:spPr bwMode="auto">
            <a:xfrm>
              <a:off x="7516813" y="5121275"/>
              <a:ext cx="53975" cy="68263"/>
            </a:xfrm>
            <a:custGeom>
              <a:avLst/>
              <a:gdLst>
                <a:gd name="T0" fmla="*/ 11 w 22"/>
                <a:gd name="T1" fmla="*/ 0 h 28"/>
                <a:gd name="T2" fmla="*/ 7 w 22"/>
                <a:gd name="T3" fmla="*/ 0 h 28"/>
                <a:gd name="T4" fmla="*/ 0 w 22"/>
                <a:gd name="T5" fmla="*/ 10 h 28"/>
                <a:gd name="T6" fmla="*/ 8 w 22"/>
                <a:gd name="T7" fmla="*/ 20 h 28"/>
                <a:gd name="T8" fmla="*/ 2 w 22"/>
                <a:gd name="T9" fmla="*/ 24 h 28"/>
                <a:gd name="T10" fmla="*/ 15 w 22"/>
                <a:gd name="T11" fmla="*/ 25 h 28"/>
                <a:gd name="T12" fmla="*/ 16 w 22"/>
                <a:gd name="T13" fmla="*/ 20 h 28"/>
                <a:gd name="T14" fmla="*/ 7 w 22"/>
                <a:gd name="T15" fmla="*/ 11 h 28"/>
                <a:gd name="T16" fmla="*/ 22 w 22"/>
                <a:gd name="T17" fmla="*/ 7 h 28"/>
                <a:gd name="T18" fmla="*/ 11 w 22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8">
                  <a:moveTo>
                    <a:pt x="11" y="0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5" y="3"/>
                    <a:pt x="3" y="8"/>
                    <a:pt x="0" y="10"/>
                  </a:cubicBezTo>
                  <a:cubicBezTo>
                    <a:pt x="1" y="16"/>
                    <a:pt x="6" y="17"/>
                    <a:pt x="8" y="20"/>
                  </a:cubicBezTo>
                  <a:cubicBezTo>
                    <a:pt x="6" y="22"/>
                    <a:pt x="1" y="20"/>
                    <a:pt x="2" y="24"/>
                  </a:cubicBezTo>
                  <a:cubicBezTo>
                    <a:pt x="4" y="28"/>
                    <a:pt x="12" y="25"/>
                    <a:pt x="15" y="25"/>
                  </a:cubicBezTo>
                  <a:cubicBezTo>
                    <a:pt x="15" y="23"/>
                    <a:pt x="16" y="22"/>
                    <a:pt x="16" y="20"/>
                  </a:cubicBezTo>
                  <a:cubicBezTo>
                    <a:pt x="14" y="16"/>
                    <a:pt x="9" y="15"/>
                    <a:pt x="7" y="11"/>
                  </a:cubicBezTo>
                  <a:cubicBezTo>
                    <a:pt x="15" y="10"/>
                    <a:pt x="21" y="13"/>
                    <a:pt x="22" y="7"/>
                  </a:cubicBezTo>
                  <a:cubicBezTo>
                    <a:pt x="19" y="3"/>
                    <a:pt x="8" y="9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761"/>
            <p:cNvSpPr/>
            <p:nvPr/>
          </p:nvSpPr>
          <p:spPr bwMode="auto">
            <a:xfrm>
              <a:off x="7353301" y="5130800"/>
              <a:ext cx="49213" cy="46038"/>
            </a:xfrm>
            <a:custGeom>
              <a:avLst/>
              <a:gdLst>
                <a:gd name="T0" fmla="*/ 20 w 20"/>
                <a:gd name="T1" fmla="*/ 15 h 19"/>
                <a:gd name="T2" fmla="*/ 15 w 20"/>
                <a:gd name="T3" fmla="*/ 5 h 19"/>
                <a:gd name="T4" fmla="*/ 8 w 20"/>
                <a:gd name="T5" fmla="*/ 9 h 19"/>
                <a:gd name="T6" fmla="*/ 12 w 20"/>
                <a:gd name="T7" fmla="*/ 0 h 19"/>
                <a:gd name="T8" fmla="*/ 0 w 20"/>
                <a:gd name="T9" fmla="*/ 13 h 19"/>
                <a:gd name="T10" fmla="*/ 14 w 20"/>
                <a:gd name="T11" fmla="*/ 19 h 19"/>
                <a:gd name="T12" fmla="*/ 20 w 20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">
                  <a:moveTo>
                    <a:pt x="20" y="15"/>
                  </a:moveTo>
                  <a:cubicBezTo>
                    <a:pt x="19" y="12"/>
                    <a:pt x="16" y="9"/>
                    <a:pt x="15" y="5"/>
                  </a:cubicBezTo>
                  <a:cubicBezTo>
                    <a:pt x="14" y="7"/>
                    <a:pt x="11" y="14"/>
                    <a:pt x="8" y="9"/>
                  </a:cubicBezTo>
                  <a:cubicBezTo>
                    <a:pt x="10" y="6"/>
                    <a:pt x="13" y="5"/>
                    <a:pt x="12" y="0"/>
                  </a:cubicBezTo>
                  <a:cubicBezTo>
                    <a:pt x="5" y="1"/>
                    <a:pt x="2" y="7"/>
                    <a:pt x="0" y="13"/>
                  </a:cubicBezTo>
                  <a:cubicBezTo>
                    <a:pt x="6" y="14"/>
                    <a:pt x="9" y="17"/>
                    <a:pt x="14" y="19"/>
                  </a:cubicBezTo>
                  <a:cubicBezTo>
                    <a:pt x="13" y="15"/>
                    <a:pt x="18" y="16"/>
                    <a:pt x="2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778"/>
            <p:cNvSpPr>
              <a:spLocks noEditPoints="1"/>
            </p:cNvSpPr>
            <p:nvPr/>
          </p:nvSpPr>
          <p:spPr bwMode="auto">
            <a:xfrm>
              <a:off x="7319963" y="5248275"/>
              <a:ext cx="95250" cy="125413"/>
            </a:xfrm>
            <a:custGeom>
              <a:avLst/>
              <a:gdLst>
                <a:gd name="T0" fmla="*/ 38 w 39"/>
                <a:gd name="T1" fmla="*/ 5 h 52"/>
                <a:gd name="T2" fmla="*/ 6 w 39"/>
                <a:gd name="T3" fmla="*/ 0 h 52"/>
                <a:gd name="T4" fmla="*/ 5 w 39"/>
                <a:gd name="T5" fmla="*/ 52 h 52"/>
                <a:gd name="T6" fmla="*/ 37 w 39"/>
                <a:gd name="T7" fmla="*/ 47 h 52"/>
                <a:gd name="T8" fmla="*/ 38 w 39"/>
                <a:gd name="T9" fmla="*/ 5 h 52"/>
                <a:gd name="T10" fmla="*/ 30 w 39"/>
                <a:gd name="T11" fmla="*/ 43 h 52"/>
                <a:gd name="T12" fmla="*/ 13 w 39"/>
                <a:gd name="T13" fmla="*/ 45 h 52"/>
                <a:gd name="T14" fmla="*/ 9 w 39"/>
                <a:gd name="T15" fmla="*/ 7 h 52"/>
                <a:gd name="T16" fmla="*/ 32 w 39"/>
                <a:gd name="T17" fmla="*/ 9 h 52"/>
                <a:gd name="T18" fmla="*/ 30 w 39"/>
                <a:gd name="T19" fmla="*/ 4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52">
                  <a:moveTo>
                    <a:pt x="38" y="5"/>
                  </a:moveTo>
                  <a:cubicBezTo>
                    <a:pt x="29" y="2"/>
                    <a:pt x="16" y="2"/>
                    <a:pt x="6" y="0"/>
                  </a:cubicBezTo>
                  <a:cubicBezTo>
                    <a:pt x="0" y="14"/>
                    <a:pt x="4" y="33"/>
                    <a:pt x="5" y="52"/>
                  </a:cubicBezTo>
                  <a:cubicBezTo>
                    <a:pt x="16" y="51"/>
                    <a:pt x="28" y="51"/>
                    <a:pt x="37" y="47"/>
                  </a:cubicBezTo>
                  <a:cubicBezTo>
                    <a:pt x="38" y="36"/>
                    <a:pt x="39" y="21"/>
                    <a:pt x="38" y="5"/>
                  </a:cubicBezTo>
                  <a:close/>
                  <a:moveTo>
                    <a:pt x="30" y="43"/>
                  </a:moveTo>
                  <a:cubicBezTo>
                    <a:pt x="23" y="43"/>
                    <a:pt x="16" y="45"/>
                    <a:pt x="13" y="45"/>
                  </a:cubicBezTo>
                  <a:cubicBezTo>
                    <a:pt x="6" y="38"/>
                    <a:pt x="11" y="18"/>
                    <a:pt x="9" y="7"/>
                  </a:cubicBezTo>
                  <a:cubicBezTo>
                    <a:pt x="17" y="10"/>
                    <a:pt x="21" y="8"/>
                    <a:pt x="32" y="9"/>
                  </a:cubicBezTo>
                  <a:cubicBezTo>
                    <a:pt x="32" y="22"/>
                    <a:pt x="32" y="35"/>
                    <a:pt x="30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779"/>
            <p:cNvSpPr>
              <a:spLocks noEditPoints="1"/>
            </p:cNvSpPr>
            <p:nvPr/>
          </p:nvSpPr>
          <p:spPr bwMode="auto">
            <a:xfrm>
              <a:off x="7442201" y="5253038"/>
              <a:ext cx="160338" cy="123825"/>
            </a:xfrm>
            <a:custGeom>
              <a:avLst/>
              <a:gdLst>
                <a:gd name="T0" fmla="*/ 62 w 66"/>
                <a:gd name="T1" fmla="*/ 1 h 51"/>
                <a:gd name="T2" fmla="*/ 3 w 66"/>
                <a:gd name="T3" fmla="*/ 0 h 51"/>
                <a:gd name="T4" fmla="*/ 2 w 66"/>
                <a:gd name="T5" fmla="*/ 50 h 51"/>
                <a:gd name="T6" fmla="*/ 57 w 66"/>
                <a:gd name="T7" fmla="*/ 50 h 51"/>
                <a:gd name="T8" fmla="*/ 62 w 66"/>
                <a:gd name="T9" fmla="*/ 1 h 51"/>
                <a:gd name="T10" fmla="*/ 54 w 66"/>
                <a:gd name="T11" fmla="*/ 43 h 51"/>
                <a:gd name="T12" fmla="*/ 7 w 66"/>
                <a:gd name="T13" fmla="*/ 42 h 51"/>
                <a:gd name="T14" fmla="*/ 7 w 66"/>
                <a:gd name="T15" fmla="*/ 10 h 51"/>
                <a:gd name="T16" fmla="*/ 55 w 66"/>
                <a:gd name="T17" fmla="*/ 8 h 51"/>
                <a:gd name="T18" fmla="*/ 54 w 66"/>
                <a:gd name="T19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1">
                  <a:moveTo>
                    <a:pt x="62" y="1"/>
                  </a:moveTo>
                  <a:cubicBezTo>
                    <a:pt x="50" y="2"/>
                    <a:pt x="22" y="3"/>
                    <a:pt x="3" y="0"/>
                  </a:cubicBezTo>
                  <a:cubicBezTo>
                    <a:pt x="0" y="20"/>
                    <a:pt x="0" y="31"/>
                    <a:pt x="2" y="50"/>
                  </a:cubicBezTo>
                  <a:cubicBezTo>
                    <a:pt x="24" y="50"/>
                    <a:pt x="39" y="51"/>
                    <a:pt x="57" y="50"/>
                  </a:cubicBezTo>
                  <a:cubicBezTo>
                    <a:pt x="66" y="39"/>
                    <a:pt x="60" y="17"/>
                    <a:pt x="62" y="1"/>
                  </a:cubicBezTo>
                  <a:close/>
                  <a:moveTo>
                    <a:pt x="54" y="43"/>
                  </a:moveTo>
                  <a:cubicBezTo>
                    <a:pt x="39" y="44"/>
                    <a:pt x="25" y="45"/>
                    <a:pt x="7" y="42"/>
                  </a:cubicBezTo>
                  <a:cubicBezTo>
                    <a:pt x="7" y="31"/>
                    <a:pt x="7" y="20"/>
                    <a:pt x="7" y="10"/>
                  </a:cubicBezTo>
                  <a:cubicBezTo>
                    <a:pt x="29" y="6"/>
                    <a:pt x="30" y="9"/>
                    <a:pt x="55" y="8"/>
                  </a:cubicBezTo>
                  <a:cubicBezTo>
                    <a:pt x="55" y="21"/>
                    <a:pt x="59" y="32"/>
                    <a:pt x="5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780"/>
            <p:cNvSpPr>
              <a:spLocks noEditPoints="1"/>
            </p:cNvSpPr>
            <p:nvPr/>
          </p:nvSpPr>
          <p:spPr bwMode="auto">
            <a:xfrm>
              <a:off x="7620001" y="5257800"/>
              <a:ext cx="103188" cy="115888"/>
            </a:xfrm>
            <a:custGeom>
              <a:avLst/>
              <a:gdLst>
                <a:gd name="T0" fmla="*/ 2 w 43"/>
                <a:gd name="T1" fmla="*/ 0 h 48"/>
                <a:gd name="T2" fmla="*/ 2 w 43"/>
                <a:gd name="T3" fmla="*/ 47 h 48"/>
                <a:gd name="T4" fmla="*/ 37 w 43"/>
                <a:gd name="T5" fmla="*/ 48 h 48"/>
                <a:gd name="T6" fmla="*/ 43 w 43"/>
                <a:gd name="T7" fmla="*/ 2 h 48"/>
                <a:gd name="T8" fmla="*/ 2 w 43"/>
                <a:gd name="T9" fmla="*/ 0 h 48"/>
                <a:gd name="T10" fmla="*/ 25 w 43"/>
                <a:gd name="T11" fmla="*/ 21 h 48"/>
                <a:gd name="T12" fmla="*/ 17 w 43"/>
                <a:gd name="T13" fmla="*/ 21 h 48"/>
                <a:gd name="T14" fmla="*/ 23 w 43"/>
                <a:gd name="T15" fmla="*/ 17 h 48"/>
                <a:gd name="T16" fmla="*/ 25 w 43"/>
                <a:gd name="T17" fmla="*/ 18 h 48"/>
                <a:gd name="T18" fmla="*/ 25 w 43"/>
                <a:gd name="T19" fmla="*/ 21 h 48"/>
                <a:gd name="T20" fmla="*/ 29 w 43"/>
                <a:gd name="T21" fmla="*/ 42 h 48"/>
                <a:gd name="T22" fmla="*/ 32 w 43"/>
                <a:gd name="T23" fmla="*/ 16 h 48"/>
                <a:gd name="T24" fmla="*/ 12 w 43"/>
                <a:gd name="T25" fmla="*/ 17 h 48"/>
                <a:gd name="T26" fmla="*/ 12 w 43"/>
                <a:gd name="T27" fmla="*/ 23 h 48"/>
                <a:gd name="T28" fmla="*/ 24 w 43"/>
                <a:gd name="T29" fmla="*/ 27 h 48"/>
                <a:gd name="T30" fmla="*/ 21 w 43"/>
                <a:gd name="T31" fmla="*/ 40 h 48"/>
                <a:gd name="T32" fmla="*/ 7 w 43"/>
                <a:gd name="T33" fmla="*/ 39 h 48"/>
                <a:gd name="T34" fmla="*/ 7 w 43"/>
                <a:gd name="T35" fmla="*/ 8 h 48"/>
                <a:gd name="T36" fmla="*/ 36 w 43"/>
                <a:gd name="T37" fmla="*/ 7 h 48"/>
                <a:gd name="T38" fmla="*/ 29 w 43"/>
                <a:gd name="T39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48">
                  <a:moveTo>
                    <a:pt x="2" y="0"/>
                  </a:moveTo>
                  <a:cubicBezTo>
                    <a:pt x="1" y="13"/>
                    <a:pt x="0" y="34"/>
                    <a:pt x="2" y="47"/>
                  </a:cubicBezTo>
                  <a:cubicBezTo>
                    <a:pt x="14" y="47"/>
                    <a:pt x="26" y="47"/>
                    <a:pt x="37" y="48"/>
                  </a:cubicBezTo>
                  <a:cubicBezTo>
                    <a:pt x="41" y="33"/>
                    <a:pt x="43" y="23"/>
                    <a:pt x="43" y="2"/>
                  </a:cubicBezTo>
                  <a:cubicBezTo>
                    <a:pt x="26" y="0"/>
                    <a:pt x="20" y="3"/>
                    <a:pt x="2" y="0"/>
                  </a:cubicBezTo>
                  <a:close/>
                  <a:moveTo>
                    <a:pt x="25" y="21"/>
                  </a:moveTo>
                  <a:cubicBezTo>
                    <a:pt x="22" y="21"/>
                    <a:pt x="20" y="24"/>
                    <a:pt x="17" y="21"/>
                  </a:cubicBezTo>
                  <a:cubicBezTo>
                    <a:pt x="17" y="17"/>
                    <a:pt x="22" y="20"/>
                    <a:pt x="23" y="17"/>
                  </a:cubicBezTo>
                  <a:cubicBezTo>
                    <a:pt x="24" y="17"/>
                    <a:pt x="24" y="18"/>
                    <a:pt x="25" y="18"/>
                  </a:cubicBezTo>
                  <a:cubicBezTo>
                    <a:pt x="25" y="19"/>
                    <a:pt x="25" y="20"/>
                    <a:pt x="25" y="21"/>
                  </a:cubicBezTo>
                  <a:close/>
                  <a:moveTo>
                    <a:pt x="29" y="42"/>
                  </a:moveTo>
                  <a:cubicBezTo>
                    <a:pt x="26" y="34"/>
                    <a:pt x="32" y="27"/>
                    <a:pt x="32" y="16"/>
                  </a:cubicBezTo>
                  <a:cubicBezTo>
                    <a:pt x="28" y="9"/>
                    <a:pt x="15" y="14"/>
                    <a:pt x="12" y="17"/>
                  </a:cubicBezTo>
                  <a:cubicBezTo>
                    <a:pt x="12" y="19"/>
                    <a:pt x="12" y="21"/>
                    <a:pt x="12" y="23"/>
                  </a:cubicBezTo>
                  <a:cubicBezTo>
                    <a:pt x="13" y="28"/>
                    <a:pt x="20" y="28"/>
                    <a:pt x="24" y="27"/>
                  </a:cubicBezTo>
                  <a:cubicBezTo>
                    <a:pt x="24" y="32"/>
                    <a:pt x="21" y="35"/>
                    <a:pt x="21" y="40"/>
                  </a:cubicBezTo>
                  <a:cubicBezTo>
                    <a:pt x="16" y="40"/>
                    <a:pt x="9" y="41"/>
                    <a:pt x="7" y="39"/>
                  </a:cubicBezTo>
                  <a:cubicBezTo>
                    <a:pt x="7" y="30"/>
                    <a:pt x="7" y="19"/>
                    <a:pt x="7" y="8"/>
                  </a:cubicBezTo>
                  <a:cubicBezTo>
                    <a:pt x="17" y="9"/>
                    <a:pt x="27" y="8"/>
                    <a:pt x="36" y="7"/>
                  </a:cubicBezTo>
                  <a:cubicBezTo>
                    <a:pt x="37" y="19"/>
                    <a:pt x="38" y="39"/>
                    <a:pt x="2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782"/>
            <p:cNvSpPr>
              <a:spLocks noEditPoints="1"/>
            </p:cNvSpPr>
            <p:nvPr/>
          </p:nvSpPr>
          <p:spPr bwMode="auto">
            <a:xfrm>
              <a:off x="7488238" y="5280025"/>
              <a:ext cx="57150" cy="74613"/>
            </a:xfrm>
            <a:custGeom>
              <a:avLst/>
              <a:gdLst>
                <a:gd name="T0" fmla="*/ 4 w 24"/>
                <a:gd name="T1" fmla="*/ 8 h 31"/>
                <a:gd name="T2" fmla="*/ 7 w 24"/>
                <a:gd name="T3" fmla="*/ 16 h 31"/>
                <a:gd name="T4" fmla="*/ 5 w 24"/>
                <a:gd name="T5" fmla="*/ 31 h 31"/>
                <a:gd name="T6" fmla="*/ 20 w 24"/>
                <a:gd name="T7" fmla="*/ 26 h 31"/>
                <a:gd name="T8" fmla="*/ 18 w 24"/>
                <a:gd name="T9" fmla="*/ 18 h 31"/>
                <a:gd name="T10" fmla="*/ 24 w 24"/>
                <a:gd name="T11" fmla="*/ 7 h 31"/>
                <a:gd name="T12" fmla="*/ 4 w 24"/>
                <a:gd name="T13" fmla="*/ 8 h 31"/>
                <a:gd name="T14" fmla="*/ 7 w 24"/>
                <a:gd name="T15" fmla="*/ 24 h 31"/>
                <a:gd name="T16" fmla="*/ 11 w 24"/>
                <a:gd name="T17" fmla="*/ 19 h 31"/>
                <a:gd name="T18" fmla="*/ 15 w 24"/>
                <a:gd name="T19" fmla="*/ 24 h 31"/>
                <a:gd name="T20" fmla="*/ 7 w 24"/>
                <a:gd name="T21" fmla="*/ 24 h 31"/>
                <a:gd name="T22" fmla="*/ 11 w 24"/>
                <a:gd name="T23" fmla="*/ 10 h 31"/>
                <a:gd name="T24" fmla="*/ 19 w 24"/>
                <a:gd name="T25" fmla="*/ 9 h 31"/>
                <a:gd name="T26" fmla="*/ 11 w 24"/>
                <a:gd name="T27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31">
                  <a:moveTo>
                    <a:pt x="4" y="8"/>
                  </a:moveTo>
                  <a:cubicBezTo>
                    <a:pt x="4" y="12"/>
                    <a:pt x="7" y="12"/>
                    <a:pt x="7" y="16"/>
                  </a:cubicBezTo>
                  <a:cubicBezTo>
                    <a:pt x="0" y="18"/>
                    <a:pt x="2" y="26"/>
                    <a:pt x="5" y="31"/>
                  </a:cubicBezTo>
                  <a:cubicBezTo>
                    <a:pt x="14" y="30"/>
                    <a:pt x="15" y="30"/>
                    <a:pt x="20" y="26"/>
                  </a:cubicBezTo>
                  <a:cubicBezTo>
                    <a:pt x="21" y="21"/>
                    <a:pt x="19" y="20"/>
                    <a:pt x="18" y="18"/>
                  </a:cubicBezTo>
                  <a:cubicBezTo>
                    <a:pt x="22" y="16"/>
                    <a:pt x="24" y="12"/>
                    <a:pt x="24" y="7"/>
                  </a:cubicBezTo>
                  <a:cubicBezTo>
                    <a:pt x="19" y="0"/>
                    <a:pt x="10" y="3"/>
                    <a:pt x="4" y="8"/>
                  </a:cubicBezTo>
                  <a:close/>
                  <a:moveTo>
                    <a:pt x="7" y="24"/>
                  </a:moveTo>
                  <a:cubicBezTo>
                    <a:pt x="6" y="20"/>
                    <a:pt x="11" y="22"/>
                    <a:pt x="11" y="19"/>
                  </a:cubicBezTo>
                  <a:cubicBezTo>
                    <a:pt x="13" y="20"/>
                    <a:pt x="15" y="21"/>
                    <a:pt x="15" y="24"/>
                  </a:cubicBezTo>
                  <a:cubicBezTo>
                    <a:pt x="12" y="25"/>
                    <a:pt x="9" y="27"/>
                    <a:pt x="7" y="24"/>
                  </a:cubicBezTo>
                  <a:close/>
                  <a:moveTo>
                    <a:pt x="11" y="10"/>
                  </a:moveTo>
                  <a:cubicBezTo>
                    <a:pt x="13" y="7"/>
                    <a:pt x="15" y="8"/>
                    <a:pt x="19" y="9"/>
                  </a:cubicBezTo>
                  <a:cubicBezTo>
                    <a:pt x="19" y="13"/>
                    <a:pt x="13" y="12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783"/>
            <p:cNvSpPr/>
            <p:nvPr/>
          </p:nvSpPr>
          <p:spPr bwMode="auto">
            <a:xfrm>
              <a:off x="7346951" y="5281613"/>
              <a:ext cx="36513" cy="63500"/>
            </a:xfrm>
            <a:custGeom>
              <a:avLst/>
              <a:gdLst>
                <a:gd name="T0" fmla="*/ 2 w 15"/>
                <a:gd name="T1" fmla="*/ 1 h 26"/>
                <a:gd name="T2" fmla="*/ 9 w 15"/>
                <a:gd name="T3" fmla="*/ 9 h 26"/>
                <a:gd name="T4" fmla="*/ 11 w 15"/>
                <a:gd name="T5" fmla="*/ 26 h 26"/>
                <a:gd name="T6" fmla="*/ 15 w 15"/>
                <a:gd name="T7" fmla="*/ 3 h 26"/>
                <a:gd name="T8" fmla="*/ 2 w 15"/>
                <a:gd name="T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6">
                  <a:moveTo>
                    <a:pt x="2" y="1"/>
                  </a:moveTo>
                  <a:cubicBezTo>
                    <a:pt x="0" y="8"/>
                    <a:pt x="6" y="7"/>
                    <a:pt x="9" y="9"/>
                  </a:cubicBezTo>
                  <a:cubicBezTo>
                    <a:pt x="7" y="13"/>
                    <a:pt x="2" y="25"/>
                    <a:pt x="11" y="26"/>
                  </a:cubicBezTo>
                  <a:cubicBezTo>
                    <a:pt x="10" y="16"/>
                    <a:pt x="15" y="11"/>
                    <a:pt x="15" y="3"/>
                  </a:cubicBezTo>
                  <a:cubicBezTo>
                    <a:pt x="9" y="4"/>
                    <a:pt x="8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15" name="Freeform 631"/>
          <p:cNvSpPr>
            <a:spLocks noEditPoints="1"/>
          </p:cNvSpPr>
          <p:nvPr/>
        </p:nvSpPr>
        <p:spPr bwMode="auto">
          <a:xfrm>
            <a:off x="2722880" y="3345815"/>
            <a:ext cx="1567815" cy="1608455"/>
          </a:xfrm>
          <a:custGeom>
            <a:avLst/>
            <a:gdLst>
              <a:gd name="T0" fmla="*/ 124 w 312"/>
              <a:gd name="T1" fmla="*/ 114 h 222"/>
              <a:gd name="T2" fmla="*/ 114 w 312"/>
              <a:gd name="T3" fmla="*/ 119 h 222"/>
              <a:gd name="T4" fmla="*/ 100 w 312"/>
              <a:gd name="T5" fmla="*/ 125 h 222"/>
              <a:gd name="T6" fmla="*/ 58 w 312"/>
              <a:gd name="T7" fmla="*/ 156 h 222"/>
              <a:gd name="T8" fmla="*/ 41 w 312"/>
              <a:gd name="T9" fmla="*/ 164 h 222"/>
              <a:gd name="T10" fmla="*/ 18 w 312"/>
              <a:gd name="T11" fmla="*/ 185 h 222"/>
              <a:gd name="T12" fmla="*/ 0 w 312"/>
              <a:gd name="T13" fmla="*/ 212 h 222"/>
              <a:gd name="T14" fmla="*/ 28 w 312"/>
              <a:gd name="T15" fmla="*/ 221 h 222"/>
              <a:gd name="T16" fmla="*/ 90 w 312"/>
              <a:gd name="T17" fmla="*/ 194 h 222"/>
              <a:gd name="T18" fmla="*/ 145 w 312"/>
              <a:gd name="T19" fmla="*/ 159 h 222"/>
              <a:gd name="T20" fmla="*/ 208 w 312"/>
              <a:gd name="T21" fmla="*/ 198 h 222"/>
              <a:gd name="T22" fmla="*/ 307 w 312"/>
              <a:gd name="T23" fmla="*/ 126 h 222"/>
              <a:gd name="T24" fmla="*/ 238 w 312"/>
              <a:gd name="T25" fmla="*/ 0 h 222"/>
              <a:gd name="T26" fmla="*/ 185 w 312"/>
              <a:gd name="T27" fmla="*/ 0 h 222"/>
              <a:gd name="T28" fmla="*/ 124 w 312"/>
              <a:gd name="T29" fmla="*/ 114 h 222"/>
              <a:gd name="T30" fmla="*/ 115 w 312"/>
              <a:gd name="T31" fmla="*/ 170 h 222"/>
              <a:gd name="T32" fmla="*/ 107 w 312"/>
              <a:gd name="T33" fmla="*/ 155 h 222"/>
              <a:gd name="T34" fmla="*/ 109 w 312"/>
              <a:gd name="T35" fmla="*/ 173 h 222"/>
              <a:gd name="T36" fmla="*/ 104 w 312"/>
              <a:gd name="T37" fmla="*/ 177 h 222"/>
              <a:gd name="T38" fmla="*/ 97 w 312"/>
              <a:gd name="T39" fmla="*/ 162 h 222"/>
              <a:gd name="T40" fmla="*/ 98 w 312"/>
              <a:gd name="T41" fmla="*/ 180 h 222"/>
              <a:gd name="T42" fmla="*/ 88 w 312"/>
              <a:gd name="T43" fmla="*/ 184 h 222"/>
              <a:gd name="T44" fmla="*/ 81 w 312"/>
              <a:gd name="T45" fmla="*/ 172 h 222"/>
              <a:gd name="T46" fmla="*/ 84 w 312"/>
              <a:gd name="T47" fmla="*/ 187 h 222"/>
              <a:gd name="T48" fmla="*/ 76 w 312"/>
              <a:gd name="T49" fmla="*/ 193 h 222"/>
              <a:gd name="T50" fmla="*/ 70 w 312"/>
              <a:gd name="T51" fmla="*/ 179 h 222"/>
              <a:gd name="T52" fmla="*/ 70 w 312"/>
              <a:gd name="T53" fmla="*/ 196 h 222"/>
              <a:gd name="T54" fmla="*/ 63 w 312"/>
              <a:gd name="T55" fmla="*/ 197 h 222"/>
              <a:gd name="T56" fmla="*/ 59 w 312"/>
              <a:gd name="T57" fmla="*/ 183 h 222"/>
              <a:gd name="T58" fmla="*/ 56 w 312"/>
              <a:gd name="T59" fmla="*/ 184 h 222"/>
              <a:gd name="T60" fmla="*/ 56 w 312"/>
              <a:gd name="T61" fmla="*/ 201 h 222"/>
              <a:gd name="T62" fmla="*/ 48 w 312"/>
              <a:gd name="T63" fmla="*/ 187 h 222"/>
              <a:gd name="T64" fmla="*/ 48 w 312"/>
              <a:gd name="T65" fmla="*/ 203 h 222"/>
              <a:gd name="T66" fmla="*/ 41 w 312"/>
              <a:gd name="T67" fmla="*/ 207 h 222"/>
              <a:gd name="T68" fmla="*/ 34 w 312"/>
              <a:gd name="T69" fmla="*/ 195 h 222"/>
              <a:gd name="T70" fmla="*/ 31 w 312"/>
              <a:gd name="T71" fmla="*/ 209 h 222"/>
              <a:gd name="T72" fmla="*/ 21 w 312"/>
              <a:gd name="T73" fmla="*/ 195 h 222"/>
              <a:gd name="T74" fmla="*/ 23 w 312"/>
              <a:gd name="T75" fmla="*/ 212 h 222"/>
              <a:gd name="T76" fmla="*/ 9 w 312"/>
              <a:gd name="T77" fmla="*/ 211 h 222"/>
              <a:gd name="T78" fmla="*/ 18 w 312"/>
              <a:gd name="T79" fmla="*/ 194 h 222"/>
              <a:gd name="T80" fmla="*/ 115 w 312"/>
              <a:gd name="T81" fmla="*/ 125 h 222"/>
              <a:gd name="T82" fmla="*/ 128 w 312"/>
              <a:gd name="T83" fmla="*/ 159 h 222"/>
              <a:gd name="T84" fmla="*/ 115 w 312"/>
              <a:gd name="T85" fmla="*/ 170 h 222"/>
              <a:gd name="T86" fmla="*/ 124 w 312"/>
              <a:gd name="T87" fmla="*/ 124 h 222"/>
              <a:gd name="T88" fmla="*/ 133 w 312"/>
              <a:gd name="T89" fmla="*/ 145 h 222"/>
              <a:gd name="T90" fmla="*/ 124 w 312"/>
              <a:gd name="T91" fmla="*/ 124 h 222"/>
              <a:gd name="T92" fmla="*/ 132 w 312"/>
              <a:gd name="T93" fmla="*/ 156 h 222"/>
              <a:gd name="T94" fmla="*/ 136 w 312"/>
              <a:gd name="T95" fmla="*/ 154 h 222"/>
              <a:gd name="T96" fmla="*/ 132 w 312"/>
              <a:gd name="T97" fmla="*/ 156 h 222"/>
              <a:gd name="T98" fmla="*/ 174 w 312"/>
              <a:gd name="T99" fmla="*/ 11 h 222"/>
              <a:gd name="T100" fmla="*/ 201 w 312"/>
              <a:gd name="T101" fmla="*/ 5 h 222"/>
              <a:gd name="T102" fmla="*/ 279 w 312"/>
              <a:gd name="T103" fmla="*/ 46 h 222"/>
              <a:gd name="T104" fmla="*/ 293 w 312"/>
              <a:gd name="T105" fmla="*/ 152 h 222"/>
              <a:gd name="T106" fmla="*/ 200 w 312"/>
              <a:gd name="T107" fmla="*/ 189 h 222"/>
              <a:gd name="T108" fmla="*/ 170 w 312"/>
              <a:gd name="T109" fmla="*/ 172 h 222"/>
              <a:gd name="T110" fmla="*/ 145 w 312"/>
              <a:gd name="T111" fmla="*/ 151 h 222"/>
              <a:gd name="T112" fmla="*/ 138 w 312"/>
              <a:gd name="T113" fmla="*/ 129 h 222"/>
              <a:gd name="T114" fmla="*/ 126 w 312"/>
              <a:gd name="T115" fmla="*/ 98 h 222"/>
              <a:gd name="T116" fmla="*/ 174 w 312"/>
              <a:gd name="T117" fmla="*/ 11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2" h="222">
                <a:moveTo>
                  <a:pt x="124" y="114"/>
                </a:moveTo>
                <a:cubicBezTo>
                  <a:pt x="119" y="112"/>
                  <a:pt x="117" y="118"/>
                  <a:pt x="114" y="119"/>
                </a:cubicBezTo>
                <a:cubicBezTo>
                  <a:pt x="109" y="122"/>
                  <a:pt x="104" y="123"/>
                  <a:pt x="100" y="125"/>
                </a:cubicBezTo>
                <a:cubicBezTo>
                  <a:pt x="85" y="134"/>
                  <a:pt x="70" y="147"/>
                  <a:pt x="58" y="156"/>
                </a:cubicBezTo>
                <a:cubicBezTo>
                  <a:pt x="52" y="159"/>
                  <a:pt x="45" y="161"/>
                  <a:pt x="41" y="164"/>
                </a:cubicBezTo>
                <a:cubicBezTo>
                  <a:pt x="33" y="170"/>
                  <a:pt x="26" y="178"/>
                  <a:pt x="18" y="185"/>
                </a:cubicBezTo>
                <a:cubicBezTo>
                  <a:pt x="10" y="193"/>
                  <a:pt x="1" y="200"/>
                  <a:pt x="0" y="212"/>
                </a:cubicBezTo>
                <a:cubicBezTo>
                  <a:pt x="4" y="222"/>
                  <a:pt x="19" y="220"/>
                  <a:pt x="28" y="221"/>
                </a:cubicBezTo>
                <a:cubicBezTo>
                  <a:pt x="49" y="211"/>
                  <a:pt x="70" y="205"/>
                  <a:pt x="90" y="194"/>
                </a:cubicBezTo>
                <a:cubicBezTo>
                  <a:pt x="109" y="184"/>
                  <a:pt x="127" y="171"/>
                  <a:pt x="145" y="159"/>
                </a:cubicBezTo>
                <a:cubicBezTo>
                  <a:pt x="161" y="177"/>
                  <a:pt x="182" y="195"/>
                  <a:pt x="208" y="198"/>
                </a:cubicBezTo>
                <a:cubicBezTo>
                  <a:pt x="257" y="204"/>
                  <a:pt x="303" y="169"/>
                  <a:pt x="307" y="126"/>
                </a:cubicBezTo>
                <a:cubicBezTo>
                  <a:pt x="312" y="76"/>
                  <a:pt x="282" y="17"/>
                  <a:pt x="238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39" y="14"/>
                  <a:pt x="108" y="60"/>
                  <a:pt x="124" y="114"/>
                </a:cubicBezTo>
                <a:close/>
                <a:moveTo>
                  <a:pt x="115" y="170"/>
                </a:moveTo>
                <a:cubicBezTo>
                  <a:pt x="112" y="165"/>
                  <a:pt x="112" y="157"/>
                  <a:pt x="107" y="155"/>
                </a:cubicBezTo>
                <a:cubicBezTo>
                  <a:pt x="100" y="159"/>
                  <a:pt x="110" y="167"/>
                  <a:pt x="109" y="173"/>
                </a:cubicBezTo>
                <a:cubicBezTo>
                  <a:pt x="108" y="175"/>
                  <a:pt x="105" y="176"/>
                  <a:pt x="104" y="177"/>
                </a:cubicBezTo>
                <a:cubicBezTo>
                  <a:pt x="100" y="174"/>
                  <a:pt x="102" y="164"/>
                  <a:pt x="97" y="162"/>
                </a:cubicBezTo>
                <a:cubicBezTo>
                  <a:pt x="89" y="163"/>
                  <a:pt x="96" y="176"/>
                  <a:pt x="98" y="180"/>
                </a:cubicBezTo>
                <a:cubicBezTo>
                  <a:pt x="96" y="183"/>
                  <a:pt x="93" y="184"/>
                  <a:pt x="88" y="184"/>
                </a:cubicBezTo>
                <a:cubicBezTo>
                  <a:pt x="87" y="179"/>
                  <a:pt x="89" y="171"/>
                  <a:pt x="81" y="172"/>
                </a:cubicBezTo>
                <a:cubicBezTo>
                  <a:pt x="79" y="178"/>
                  <a:pt x="82" y="182"/>
                  <a:pt x="84" y="187"/>
                </a:cubicBezTo>
                <a:cubicBezTo>
                  <a:pt x="82" y="190"/>
                  <a:pt x="80" y="192"/>
                  <a:pt x="76" y="193"/>
                </a:cubicBezTo>
                <a:cubicBezTo>
                  <a:pt x="76" y="186"/>
                  <a:pt x="77" y="179"/>
                  <a:pt x="70" y="179"/>
                </a:cubicBezTo>
                <a:cubicBezTo>
                  <a:pt x="65" y="183"/>
                  <a:pt x="71" y="187"/>
                  <a:pt x="70" y="196"/>
                </a:cubicBezTo>
                <a:cubicBezTo>
                  <a:pt x="66" y="194"/>
                  <a:pt x="67" y="198"/>
                  <a:pt x="63" y="197"/>
                </a:cubicBezTo>
                <a:cubicBezTo>
                  <a:pt x="62" y="192"/>
                  <a:pt x="62" y="186"/>
                  <a:pt x="59" y="183"/>
                </a:cubicBezTo>
                <a:cubicBezTo>
                  <a:pt x="58" y="183"/>
                  <a:pt x="58" y="184"/>
                  <a:pt x="56" y="184"/>
                </a:cubicBezTo>
                <a:cubicBezTo>
                  <a:pt x="52" y="188"/>
                  <a:pt x="62" y="196"/>
                  <a:pt x="56" y="201"/>
                </a:cubicBezTo>
                <a:cubicBezTo>
                  <a:pt x="49" y="200"/>
                  <a:pt x="53" y="189"/>
                  <a:pt x="48" y="187"/>
                </a:cubicBezTo>
                <a:cubicBezTo>
                  <a:pt x="41" y="188"/>
                  <a:pt x="46" y="198"/>
                  <a:pt x="48" y="203"/>
                </a:cubicBezTo>
                <a:cubicBezTo>
                  <a:pt x="47" y="205"/>
                  <a:pt x="41" y="203"/>
                  <a:pt x="41" y="207"/>
                </a:cubicBezTo>
                <a:cubicBezTo>
                  <a:pt x="37" y="204"/>
                  <a:pt x="41" y="194"/>
                  <a:pt x="34" y="195"/>
                </a:cubicBezTo>
                <a:cubicBezTo>
                  <a:pt x="29" y="199"/>
                  <a:pt x="38" y="208"/>
                  <a:pt x="31" y="209"/>
                </a:cubicBezTo>
                <a:cubicBezTo>
                  <a:pt x="24" y="209"/>
                  <a:pt x="31" y="193"/>
                  <a:pt x="21" y="195"/>
                </a:cubicBezTo>
                <a:cubicBezTo>
                  <a:pt x="18" y="199"/>
                  <a:pt x="23" y="206"/>
                  <a:pt x="23" y="212"/>
                </a:cubicBezTo>
                <a:cubicBezTo>
                  <a:pt x="18" y="212"/>
                  <a:pt x="11" y="213"/>
                  <a:pt x="9" y="211"/>
                </a:cubicBezTo>
                <a:cubicBezTo>
                  <a:pt x="10" y="204"/>
                  <a:pt x="14" y="198"/>
                  <a:pt x="18" y="194"/>
                </a:cubicBezTo>
                <a:cubicBezTo>
                  <a:pt x="45" y="165"/>
                  <a:pt x="83" y="148"/>
                  <a:pt x="115" y="125"/>
                </a:cubicBezTo>
                <a:cubicBezTo>
                  <a:pt x="113" y="135"/>
                  <a:pt x="119" y="152"/>
                  <a:pt x="128" y="159"/>
                </a:cubicBezTo>
                <a:cubicBezTo>
                  <a:pt x="126" y="166"/>
                  <a:pt x="117" y="164"/>
                  <a:pt x="115" y="170"/>
                </a:cubicBezTo>
                <a:close/>
                <a:moveTo>
                  <a:pt x="124" y="124"/>
                </a:moveTo>
                <a:cubicBezTo>
                  <a:pt x="133" y="125"/>
                  <a:pt x="132" y="141"/>
                  <a:pt x="133" y="145"/>
                </a:cubicBezTo>
                <a:cubicBezTo>
                  <a:pt x="124" y="150"/>
                  <a:pt x="120" y="133"/>
                  <a:pt x="124" y="124"/>
                </a:cubicBezTo>
                <a:close/>
                <a:moveTo>
                  <a:pt x="132" y="156"/>
                </a:moveTo>
                <a:cubicBezTo>
                  <a:pt x="131" y="153"/>
                  <a:pt x="134" y="154"/>
                  <a:pt x="136" y="154"/>
                </a:cubicBezTo>
                <a:cubicBezTo>
                  <a:pt x="136" y="155"/>
                  <a:pt x="134" y="156"/>
                  <a:pt x="132" y="156"/>
                </a:cubicBezTo>
                <a:close/>
                <a:moveTo>
                  <a:pt x="174" y="11"/>
                </a:moveTo>
                <a:cubicBezTo>
                  <a:pt x="182" y="7"/>
                  <a:pt x="191" y="6"/>
                  <a:pt x="201" y="5"/>
                </a:cubicBezTo>
                <a:cubicBezTo>
                  <a:pt x="241" y="0"/>
                  <a:pt x="261" y="20"/>
                  <a:pt x="279" y="46"/>
                </a:cubicBezTo>
                <a:cubicBezTo>
                  <a:pt x="296" y="72"/>
                  <a:pt x="312" y="117"/>
                  <a:pt x="293" y="152"/>
                </a:cubicBezTo>
                <a:cubicBezTo>
                  <a:pt x="281" y="174"/>
                  <a:pt x="239" y="199"/>
                  <a:pt x="200" y="189"/>
                </a:cubicBezTo>
                <a:cubicBezTo>
                  <a:pt x="190" y="187"/>
                  <a:pt x="180" y="179"/>
                  <a:pt x="170" y="172"/>
                </a:cubicBezTo>
                <a:cubicBezTo>
                  <a:pt x="160" y="166"/>
                  <a:pt x="151" y="161"/>
                  <a:pt x="145" y="151"/>
                </a:cubicBezTo>
                <a:cubicBezTo>
                  <a:pt x="142" y="147"/>
                  <a:pt x="141" y="138"/>
                  <a:pt x="138" y="129"/>
                </a:cubicBezTo>
                <a:cubicBezTo>
                  <a:pt x="133" y="119"/>
                  <a:pt x="128" y="111"/>
                  <a:pt x="126" y="98"/>
                </a:cubicBezTo>
                <a:cubicBezTo>
                  <a:pt x="121" y="57"/>
                  <a:pt x="145" y="23"/>
                  <a:pt x="174" y="11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6" name="Freeform 42"/>
          <p:cNvSpPr>
            <a:spLocks noEditPoints="1"/>
          </p:cNvSpPr>
          <p:nvPr/>
        </p:nvSpPr>
        <p:spPr bwMode="auto">
          <a:xfrm>
            <a:off x="2782779" y="2130425"/>
            <a:ext cx="6610350" cy="3573463"/>
          </a:xfrm>
          <a:custGeom>
            <a:avLst/>
            <a:gdLst>
              <a:gd name="T0" fmla="*/ 956 w 3458"/>
              <a:gd name="T1" fmla="*/ 1719 h 1870"/>
              <a:gd name="T2" fmla="*/ 1032 w 3458"/>
              <a:gd name="T3" fmla="*/ 1643 h 1870"/>
              <a:gd name="T4" fmla="*/ 1865 w 3458"/>
              <a:gd name="T5" fmla="*/ 1567 h 1870"/>
              <a:gd name="T6" fmla="*/ 2928 w 3458"/>
              <a:gd name="T7" fmla="*/ 1491 h 1870"/>
              <a:gd name="T8" fmla="*/ 1789 w 3458"/>
              <a:gd name="T9" fmla="*/ 1491 h 1870"/>
              <a:gd name="T10" fmla="*/ 2852 w 3458"/>
              <a:gd name="T11" fmla="*/ 1413 h 1870"/>
              <a:gd name="T12" fmla="*/ 1184 w 3458"/>
              <a:gd name="T13" fmla="*/ 1413 h 1870"/>
              <a:gd name="T14" fmla="*/ 1941 w 3458"/>
              <a:gd name="T15" fmla="*/ 1338 h 1870"/>
              <a:gd name="T16" fmla="*/ 956 w 3458"/>
              <a:gd name="T17" fmla="*/ 1338 h 1870"/>
              <a:gd name="T18" fmla="*/ 2016 w 3458"/>
              <a:gd name="T19" fmla="*/ 1262 h 1870"/>
              <a:gd name="T20" fmla="*/ 1032 w 3458"/>
              <a:gd name="T21" fmla="*/ 1262 h 1870"/>
              <a:gd name="T22" fmla="*/ 2016 w 3458"/>
              <a:gd name="T23" fmla="*/ 1186 h 1870"/>
              <a:gd name="T24" fmla="*/ 1108 w 3458"/>
              <a:gd name="T25" fmla="*/ 1186 h 1870"/>
              <a:gd name="T26" fmla="*/ 2016 w 3458"/>
              <a:gd name="T27" fmla="*/ 1110 h 1870"/>
              <a:gd name="T28" fmla="*/ 1486 w 3458"/>
              <a:gd name="T29" fmla="*/ 1110 h 1870"/>
              <a:gd name="T30" fmla="*/ 2471 w 3458"/>
              <a:gd name="T31" fmla="*/ 1035 h 1870"/>
              <a:gd name="T32" fmla="*/ 1865 w 3458"/>
              <a:gd name="T33" fmla="*/ 1035 h 1870"/>
              <a:gd name="T34" fmla="*/ 729 w 3458"/>
              <a:gd name="T35" fmla="*/ 1035 h 1870"/>
              <a:gd name="T36" fmla="*/ 2395 w 3458"/>
              <a:gd name="T37" fmla="*/ 959 h 1870"/>
              <a:gd name="T38" fmla="*/ 1789 w 3458"/>
              <a:gd name="T39" fmla="*/ 959 h 1870"/>
              <a:gd name="T40" fmla="*/ 578 w 3458"/>
              <a:gd name="T41" fmla="*/ 959 h 1870"/>
              <a:gd name="T42" fmla="*/ 2395 w 3458"/>
              <a:gd name="T43" fmla="*/ 883 h 1870"/>
              <a:gd name="T44" fmla="*/ 1789 w 3458"/>
              <a:gd name="T45" fmla="*/ 883 h 1870"/>
              <a:gd name="T46" fmla="*/ 578 w 3458"/>
              <a:gd name="T47" fmla="*/ 883 h 1870"/>
              <a:gd name="T48" fmla="*/ 2547 w 3458"/>
              <a:gd name="T49" fmla="*/ 807 h 1870"/>
              <a:gd name="T50" fmla="*/ 2016 w 3458"/>
              <a:gd name="T51" fmla="*/ 807 h 1870"/>
              <a:gd name="T52" fmla="*/ 729 w 3458"/>
              <a:gd name="T53" fmla="*/ 807 h 1870"/>
              <a:gd name="T54" fmla="*/ 2776 w 3458"/>
              <a:gd name="T55" fmla="*/ 732 h 1870"/>
              <a:gd name="T56" fmla="*/ 2244 w 3458"/>
              <a:gd name="T57" fmla="*/ 732 h 1870"/>
              <a:gd name="T58" fmla="*/ 881 w 3458"/>
              <a:gd name="T59" fmla="*/ 732 h 1870"/>
              <a:gd name="T60" fmla="*/ 2928 w 3458"/>
              <a:gd name="T61" fmla="*/ 656 h 1870"/>
              <a:gd name="T62" fmla="*/ 2395 w 3458"/>
              <a:gd name="T63" fmla="*/ 656 h 1870"/>
              <a:gd name="T64" fmla="*/ 1865 w 3458"/>
              <a:gd name="T65" fmla="*/ 656 h 1870"/>
              <a:gd name="T66" fmla="*/ 881 w 3458"/>
              <a:gd name="T67" fmla="*/ 656 h 1870"/>
              <a:gd name="T68" fmla="*/ 3155 w 3458"/>
              <a:gd name="T69" fmla="*/ 578 h 1870"/>
              <a:gd name="T70" fmla="*/ 2547 w 3458"/>
              <a:gd name="T71" fmla="*/ 578 h 1870"/>
              <a:gd name="T72" fmla="*/ 2016 w 3458"/>
              <a:gd name="T73" fmla="*/ 578 h 1870"/>
              <a:gd name="T74" fmla="*/ 956 w 3458"/>
              <a:gd name="T75" fmla="*/ 578 h 1870"/>
              <a:gd name="T76" fmla="*/ 426 w 3458"/>
              <a:gd name="T77" fmla="*/ 578 h 1870"/>
              <a:gd name="T78" fmla="*/ 3003 w 3458"/>
              <a:gd name="T79" fmla="*/ 502 h 1870"/>
              <a:gd name="T80" fmla="*/ 2471 w 3458"/>
              <a:gd name="T81" fmla="*/ 502 h 1870"/>
              <a:gd name="T82" fmla="*/ 1941 w 3458"/>
              <a:gd name="T83" fmla="*/ 502 h 1870"/>
              <a:gd name="T84" fmla="*/ 729 w 3458"/>
              <a:gd name="T85" fmla="*/ 502 h 1870"/>
              <a:gd name="T86" fmla="*/ 123 w 3458"/>
              <a:gd name="T87" fmla="*/ 502 h 1870"/>
              <a:gd name="T88" fmla="*/ 3003 w 3458"/>
              <a:gd name="T89" fmla="*/ 426 h 1870"/>
              <a:gd name="T90" fmla="*/ 2471 w 3458"/>
              <a:gd name="T91" fmla="*/ 426 h 1870"/>
              <a:gd name="T92" fmla="*/ 1941 w 3458"/>
              <a:gd name="T93" fmla="*/ 426 h 1870"/>
              <a:gd name="T94" fmla="*/ 956 w 3458"/>
              <a:gd name="T95" fmla="*/ 426 h 1870"/>
              <a:gd name="T96" fmla="*/ 426 w 3458"/>
              <a:gd name="T97" fmla="*/ 426 h 1870"/>
              <a:gd name="T98" fmla="*/ 3306 w 3458"/>
              <a:gd name="T99" fmla="*/ 351 h 1870"/>
              <a:gd name="T100" fmla="*/ 2776 w 3458"/>
              <a:gd name="T101" fmla="*/ 351 h 1870"/>
              <a:gd name="T102" fmla="*/ 2244 w 3458"/>
              <a:gd name="T103" fmla="*/ 351 h 1870"/>
              <a:gd name="T104" fmla="*/ 1184 w 3458"/>
              <a:gd name="T105" fmla="*/ 351 h 1870"/>
              <a:gd name="T106" fmla="*/ 502 w 3458"/>
              <a:gd name="T107" fmla="*/ 351 h 1870"/>
              <a:gd name="T108" fmla="*/ 3079 w 3458"/>
              <a:gd name="T109" fmla="*/ 275 h 1870"/>
              <a:gd name="T110" fmla="*/ 2471 w 3458"/>
              <a:gd name="T111" fmla="*/ 275 h 1870"/>
              <a:gd name="T112" fmla="*/ 1184 w 3458"/>
              <a:gd name="T113" fmla="*/ 275 h 1870"/>
              <a:gd name="T114" fmla="*/ 426 w 3458"/>
              <a:gd name="T115" fmla="*/ 275 h 1870"/>
              <a:gd name="T116" fmla="*/ 1865 w 3458"/>
              <a:gd name="T117" fmla="*/ 199 h 1870"/>
              <a:gd name="T118" fmla="*/ 805 w 3458"/>
              <a:gd name="T119" fmla="*/ 199 h 1870"/>
              <a:gd name="T120" fmla="*/ 1789 w 3458"/>
              <a:gd name="T121" fmla="*/ 123 h 1870"/>
              <a:gd name="T122" fmla="*/ 881 w 3458"/>
              <a:gd name="T123" fmla="*/ 123 h 1870"/>
              <a:gd name="T124" fmla="*/ 1335 w 3458"/>
              <a:gd name="T125" fmla="*/ 48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58" h="1870">
                <a:moveTo>
                  <a:pt x="956" y="1870"/>
                </a:moveTo>
                <a:lnTo>
                  <a:pt x="909" y="1870"/>
                </a:lnTo>
                <a:lnTo>
                  <a:pt x="909" y="1823"/>
                </a:lnTo>
                <a:lnTo>
                  <a:pt x="956" y="1823"/>
                </a:lnTo>
                <a:lnTo>
                  <a:pt x="956" y="1870"/>
                </a:lnTo>
                <a:close/>
                <a:moveTo>
                  <a:pt x="3230" y="1794"/>
                </a:moveTo>
                <a:lnTo>
                  <a:pt x="3181" y="1794"/>
                </a:lnTo>
                <a:lnTo>
                  <a:pt x="3181" y="1747"/>
                </a:lnTo>
                <a:lnTo>
                  <a:pt x="3230" y="1747"/>
                </a:lnTo>
                <a:lnTo>
                  <a:pt x="3230" y="1794"/>
                </a:lnTo>
                <a:close/>
                <a:moveTo>
                  <a:pt x="956" y="1794"/>
                </a:moveTo>
                <a:lnTo>
                  <a:pt x="909" y="1794"/>
                </a:lnTo>
                <a:lnTo>
                  <a:pt x="909" y="1747"/>
                </a:lnTo>
                <a:lnTo>
                  <a:pt x="956" y="1747"/>
                </a:lnTo>
                <a:lnTo>
                  <a:pt x="956" y="1794"/>
                </a:lnTo>
                <a:close/>
                <a:moveTo>
                  <a:pt x="3306" y="1719"/>
                </a:moveTo>
                <a:lnTo>
                  <a:pt x="3257" y="1719"/>
                </a:lnTo>
                <a:lnTo>
                  <a:pt x="3257" y="1671"/>
                </a:lnTo>
                <a:lnTo>
                  <a:pt x="3306" y="1671"/>
                </a:lnTo>
                <a:lnTo>
                  <a:pt x="3306" y="1719"/>
                </a:lnTo>
                <a:close/>
                <a:moveTo>
                  <a:pt x="3003" y="1719"/>
                </a:moveTo>
                <a:lnTo>
                  <a:pt x="2954" y="1719"/>
                </a:lnTo>
                <a:lnTo>
                  <a:pt x="2954" y="1671"/>
                </a:lnTo>
                <a:lnTo>
                  <a:pt x="3003" y="1671"/>
                </a:lnTo>
                <a:lnTo>
                  <a:pt x="3003" y="1719"/>
                </a:lnTo>
                <a:close/>
                <a:moveTo>
                  <a:pt x="1032" y="1719"/>
                </a:moveTo>
                <a:lnTo>
                  <a:pt x="985" y="1719"/>
                </a:lnTo>
                <a:lnTo>
                  <a:pt x="985" y="1671"/>
                </a:lnTo>
                <a:lnTo>
                  <a:pt x="1032" y="1671"/>
                </a:lnTo>
                <a:lnTo>
                  <a:pt x="1032" y="1719"/>
                </a:lnTo>
                <a:close/>
                <a:moveTo>
                  <a:pt x="956" y="1719"/>
                </a:moveTo>
                <a:lnTo>
                  <a:pt x="909" y="1719"/>
                </a:lnTo>
                <a:lnTo>
                  <a:pt x="909" y="1671"/>
                </a:lnTo>
                <a:lnTo>
                  <a:pt x="956" y="1671"/>
                </a:lnTo>
                <a:lnTo>
                  <a:pt x="956" y="1719"/>
                </a:lnTo>
                <a:close/>
                <a:moveTo>
                  <a:pt x="3382" y="1643"/>
                </a:moveTo>
                <a:lnTo>
                  <a:pt x="3332" y="1643"/>
                </a:lnTo>
                <a:lnTo>
                  <a:pt x="3332" y="1596"/>
                </a:lnTo>
                <a:lnTo>
                  <a:pt x="3382" y="1596"/>
                </a:lnTo>
                <a:lnTo>
                  <a:pt x="3382" y="1643"/>
                </a:lnTo>
                <a:close/>
                <a:moveTo>
                  <a:pt x="3306" y="1643"/>
                </a:moveTo>
                <a:lnTo>
                  <a:pt x="3257" y="1643"/>
                </a:lnTo>
                <a:lnTo>
                  <a:pt x="3257" y="1596"/>
                </a:lnTo>
                <a:lnTo>
                  <a:pt x="3306" y="1596"/>
                </a:lnTo>
                <a:lnTo>
                  <a:pt x="3306" y="1643"/>
                </a:lnTo>
                <a:close/>
                <a:moveTo>
                  <a:pt x="3079" y="1643"/>
                </a:moveTo>
                <a:lnTo>
                  <a:pt x="3029" y="1643"/>
                </a:lnTo>
                <a:lnTo>
                  <a:pt x="3029" y="1596"/>
                </a:lnTo>
                <a:lnTo>
                  <a:pt x="3079" y="1596"/>
                </a:lnTo>
                <a:lnTo>
                  <a:pt x="3079" y="1643"/>
                </a:lnTo>
                <a:close/>
                <a:moveTo>
                  <a:pt x="3003" y="1643"/>
                </a:moveTo>
                <a:lnTo>
                  <a:pt x="2954" y="1643"/>
                </a:lnTo>
                <a:lnTo>
                  <a:pt x="2954" y="1596"/>
                </a:lnTo>
                <a:lnTo>
                  <a:pt x="3003" y="1596"/>
                </a:lnTo>
                <a:lnTo>
                  <a:pt x="3003" y="1643"/>
                </a:lnTo>
                <a:close/>
                <a:moveTo>
                  <a:pt x="2928" y="1643"/>
                </a:moveTo>
                <a:lnTo>
                  <a:pt x="2878" y="1643"/>
                </a:lnTo>
                <a:lnTo>
                  <a:pt x="2878" y="1596"/>
                </a:lnTo>
                <a:lnTo>
                  <a:pt x="2928" y="1596"/>
                </a:lnTo>
                <a:lnTo>
                  <a:pt x="2928" y="1643"/>
                </a:lnTo>
                <a:close/>
                <a:moveTo>
                  <a:pt x="2776" y="1643"/>
                </a:moveTo>
                <a:lnTo>
                  <a:pt x="2726" y="1643"/>
                </a:lnTo>
                <a:lnTo>
                  <a:pt x="2726" y="1596"/>
                </a:lnTo>
                <a:lnTo>
                  <a:pt x="2776" y="1596"/>
                </a:lnTo>
                <a:lnTo>
                  <a:pt x="2776" y="1643"/>
                </a:lnTo>
                <a:close/>
                <a:moveTo>
                  <a:pt x="1032" y="1643"/>
                </a:moveTo>
                <a:lnTo>
                  <a:pt x="985" y="1643"/>
                </a:lnTo>
                <a:lnTo>
                  <a:pt x="985" y="1596"/>
                </a:lnTo>
                <a:lnTo>
                  <a:pt x="1032" y="1596"/>
                </a:lnTo>
                <a:lnTo>
                  <a:pt x="1032" y="1643"/>
                </a:lnTo>
                <a:close/>
                <a:moveTo>
                  <a:pt x="956" y="1643"/>
                </a:moveTo>
                <a:lnTo>
                  <a:pt x="909" y="1643"/>
                </a:lnTo>
                <a:lnTo>
                  <a:pt x="909" y="1596"/>
                </a:lnTo>
                <a:lnTo>
                  <a:pt x="956" y="1596"/>
                </a:lnTo>
                <a:lnTo>
                  <a:pt x="956" y="1643"/>
                </a:lnTo>
                <a:close/>
                <a:moveTo>
                  <a:pt x="3079" y="1567"/>
                </a:moveTo>
                <a:lnTo>
                  <a:pt x="3029" y="1567"/>
                </a:lnTo>
                <a:lnTo>
                  <a:pt x="3029" y="1517"/>
                </a:lnTo>
                <a:lnTo>
                  <a:pt x="3079" y="1517"/>
                </a:lnTo>
                <a:lnTo>
                  <a:pt x="3079" y="1567"/>
                </a:lnTo>
                <a:close/>
                <a:moveTo>
                  <a:pt x="3003" y="1567"/>
                </a:moveTo>
                <a:lnTo>
                  <a:pt x="2954" y="1567"/>
                </a:lnTo>
                <a:lnTo>
                  <a:pt x="2954" y="1517"/>
                </a:lnTo>
                <a:lnTo>
                  <a:pt x="3003" y="1517"/>
                </a:lnTo>
                <a:lnTo>
                  <a:pt x="3003" y="1567"/>
                </a:lnTo>
                <a:close/>
                <a:moveTo>
                  <a:pt x="2928" y="1567"/>
                </a:moveTo>
                <a:lnTo>
                  <a:pt x="2878" y="1567"/>
                </a:lnTo>
                <a:lnTo>
                  <a:pt x="2878" y="1517"/>
                </a:lnTo>
                <a:lnTo>
                  <a:pt x="2928" y="1517"/>
                </a:lnTo>
                <a:lnTo>
                  <a:pt x="2928" y="1567"/>
                </a:lnTo>
                <a:close/>
                <a:moveTo>
                  <a:pt x="2852" y="1567"/>
                </a:moveTo>
                <a:lnTo>
                  <a:pt x="2802" y="1567"/>
                </a:lnTo>
                <a:lnTo>
                  <a:pt x="2802" y="1517"/>
                </a:lnTo>
                <a:lnTo>
                  <a:pt x="2852" y="1517"/>
                </a:lnTo>
                <a:lnTo>
                  <a:pt x="2852" y="1567"/>
                </a:lnTo>
                <a:close/>
                <a:moveTo>
                  <a:pt x="2776" y="1567"/>
                </a:moveTo>
                <a:lnTo>
                  <a:pt x="2726" y="1567"/>
                </a:lnTo>
                <a:lnTo>
                  <a:pt x="2726" y="1517"/>
                </a:lnTo>
                <a:lnTo>
                  <a:pt x="2776" y="1517"/>
                </a:lnTo>
                <a:lnTo>
                  <a:pt x="2776" y="1567"/>
                </a:lnTo>
                <a:close/>
                <a:moveTo>
                  <a:pt x="1865" y="1567"/>
                </a:moveTo>
                <a:lnTo>
                  <a:pt x="1818" y="1567"/>
                </a:lnTo>
                <a:lnTo>
                  <a:pt x="1818" y="1517"/>
                </a:lnTo>
                <a:lnTo>
                  <a:pt x="1865" y="1517"/>
                </a:lnTo>
                <a:lnTo>
                  <a:pt x="1865" y="1567"/>
                </a:lnTo>
                <a:close/>
                <a:moveTo>
                  <a:pt x="1789" y="1567"/>
                </a:moveTo>
                <a:lnTo>
                  <a:pt x="1742" y="1567"/>
                </a:lnTo>
                <a:lnTo>
                  <a:pt x="1742" y="1517"/>
                </a:lnTo>
                <a:lnTo>
                  <a:pt x="1789" y="1517"/>
                </a:lnTo>
                <a:lnTo>
                  <a:pt x="1789" y="1567"/>
                </a:lnTo>
                <a:close/>
                <a:moveTo>
                  <a:pt x="1108" y="1567"/>
                </a:moveTo>
                <a:lnTo>
                  <a:pt x="1060" y="1567"/>
                </a:lnTo>
                <a:lnTo>
                  <a:pt x="1060" y="1517"/>
                </a:lnTo>
                <a:lnTo>
                  <a:pt x="1108" y="1517"/>
                </a:lnTo>
                <a:lnTo>
                  <a:pt x="1108" y="1567"/>
                </a:lnTo>
                <a:close/>
                <a:moveTo>
                  <a:pt x="1032" y="1567"/>
                </a:moveTo>
                <a:lnTo>
                  <a:pt x="985" y="1567"/>
                </a:lnTo>
                <a:lnTo>
                  <a:pt x="985" y="1517"/>
                </a:lnTo>
                <a:lnTo>
                  <a:pt x="1032" y="1517"/>
                </a:lnTo>
                <a:lnTo>
                  <a:pt x="1032" y="1567"/>
                </a:lnTo>
                <a:close/>
                <a:moveTo>
                  <a:pt x="956" y="1567"/>
                </a:moveTo>
                <a:lnTo>
                  <a:pt x="909" y="1567"/>
                </a:lnTo>
                <a:lnTo>
                  <a:pt x="909" y="1517"/>
                </a:lnTo>
                <a:lnTo>
                  <a:pt x="956" y="1517"/>
                </a:lnTo>
                <a:lnTo>
                  <a:pt x="956" y="1567"/>
                </a:lnTo>
                <a:close/>
                <a:moveTo>
                  <a:pt x="3079" y="1491"/>
                </a:moveTo>
                <a:lnTo>
                  <a:pt x="3029" y="1491"/>
                </a:lnTo>
                <a:lnTo>
                  <a:pt x="3029" y="1442"/>
                </a:lnTo>
                <a:lnTo>
                  <a:pt x="3079" y="1442"/>
                </a:lnTo>
                <a:lnTo>
                  <a:pt x="3079" y="1491"/>
                </a:lnTo>
                <a:close/>
                <a:moveTo>
                  <a:pt x="3003" y="1491"/>
                </a:moveTo>
                <a:lnTo>
                  <a:pt x="2954" y="1491"/>
                </a:lnTo>
                <a:lnTo>
                  <a:pt x="2954" y="1442"/>
                </a:lnTo>
                <a:lnTo>
                  <a:pt x="3003" y="1442"/>
                </a:lnTo>
                <a:lnTo>
                  <a:pt x="3003" y="1491"/>
                </a:lnTo>
                <a:close/>
                <a:moveTo>
                  <a:pt x="2928" y="1491"/>
                </a:moveTo>
                <a:lnTo>
                  <a:pt x="2878" y="1491"/>
                </a:lnTo>
                <a:lnTo>
                  <a:pt x="2878" y="1442"/>
                </a:lnTo>
                <a:lnTo>
                  <a:pt x="2928" y="1442"/>
                </a:lnTo>
                <a:lnTo>
                  <a:pt x="2928" y="1491"/>
                </a:lnTo>
                <a:close/>
                <a:moveTo>
                  <a:pt x="2852" y="1491"/>
                </a:moveTo>
                <a:lnTo>
                  <a:pt x="2802" y="1491"/>
                </a:lnTo>
                <a:lnTo>
                  <a:pt x="2802" y="1442"/>
                </a:lnTo>
                <a:lnTo>
                  <a:pt x="2852" y="1442"/>
                </a:lnTo>
                <a:lnTo>
                  <a:pt x="2852" y="1491"/>
                </a:lnTo>
                <a:close/>
                <a:moveTo>
                  <a:pt x="2776" y="1491"/>
                </a:moveTo>
                <a:lnTo>
                  <a:pt x="2726" y="1491"/>
                </a:lnTo>
                <a:lnTo>
                  <a:pt x="2726" y="1442"/>
                </a:lnTo>
                <a:lnTo>
                  <a:pt x="2776" y="1442"/>
                </a:lnTo>
                <a:lnTo>
                  <a:pt x="2776" y="1491"/>
                </a:lnTo>
                <a:close/>
                <a:moveTo>
                  <a:pt x="2700" y="1491"/>
                </a:moveTo>
                <a:lnTo>
                  <a:pt x="2651" y="1491"/>
                </a:lnTo>
                <a:lnTo>
                  <a:pt x="2651" y="1442"/>
                </a:lnTo>
                <a:lnTo>
                  <a:pt x="2700" y="1442"/>
                </a:lnTo>
                <a:lnTo>
                  <a:pt x="2700" y="1491"/>
                </a:lnTo>
                <a:close/>
                <a:moveTo>
                  <a:pt x="2092" y="1491"/>
                </a:moveTo>
                <a:lnTo>
                  <a:pt x="2045" y="1491"/>
                </a:lnTo>
                <a:lnTo>
                  <a:pt x="2045" y="1442"/>
                </a:lnTo>
                <a:lnTo>
                  <a:pt x="2092" y="1442"/>
                </a:lnTo>
                <a:lnTo>
                  <a:pt x="2092" y="1491"/>
                </a:lnTo>
                <a:close/>
                <a:moveTo>
                  <a:pt x="1941" y="1491"/>
                </a:moveTo>
                <a:lnTo>
                  <a:pt x="1893" y="1491"/>
                </a:lnTo>
                <a:lnTo>
                  <a:pt x="1893" y="1442"/>
                </a:lnTo>
                <a:lnTo>
                  <a:pt x="1941" y="1442"/>
                </a:lnTo>
                <a:lnTo>
                  <a:pt x="1941" y="1491"/>
                </a:lnTo>
                <a:close/>
                <a:moveTo>
                  <a:pt x="1865" y="1491"/>
                </a:moveTo>
                <a:lnTo>
                  <a:pt x="1818" y="1491"/>
                </a:lnTo>
                <a:lnTo>
                  <a:pt x="1818" y="1442"/>
                </a:lnTo>
                <a:lnTo>
                  <a:pt x="1865" y="1442"/>
                </a:lnTo>
                <a:lnTo>
                  <a:pt x="1865" y="1491"/>
                </a:lnTo>
                <a:close/>
                <a:moveTo>
                  <a:pt x="1789" y="1491"/>
                </a:moveTo>
                <a:lnTo>
                  <a:pt x="1742" y="1491"/>
                </a:lnTo>
                <a:lnTo>
                  <a:pt x="1742" y="1442"/>
                </a:lnTo>
                <a:lnTo>
                  <a:pt x="1789" y="1442"/>
                </a:lnTo>
                <a:lnTo>
                  <a:pt x="1789" y="1491"/>
                </a:lnTo>
                <a:close/>
                <a:moveTo>
                  <a:pt x="1184" y="1491"/>
                </a:moveTo>
                <a:lnTo>
                  <a:pt x="1136" y="1491"/>
                </a:lnTo>
                <a:lnTo>
                  <a:pt x="1136" y="1442"/>
                </a:lnTo>
                <a:lnTo>
                  <a:pt x="1184" y="1442"/>
                </a:lnTo>
                <a:lnTo>
                  <a:pt x="1184" y="1491"/>
                </a:lnTo>
                <a:close/>
                <a:moveTo>
                  <a:pt x="1108" y="1491"/>
                </a:moveTo>
                <a:lnTo>
                  <a:pt x="1060" y="1491"/>
                </a:lnTo>
                <a:lnTo>
                  <a:pt x="1060" y="1442"/>
                </a:lnTo>
                <a:lnTo>
                  <a:pt x="1108" y="1442"/>
                </a:lnTo>
                <a:lnTo>
                  <a:pt x="1108" y="1491"/>
                </a:lnTo>
                <a:close/>
                <a:moveTo>
                  <a:pt x="1032" y="1491"/>
                </a:moveTo>
                <a:lnTo>
                  <a:pt x="985" y="1491"/>
                </a:lnTo>
                <a:lnTo>
                  <a:pt x="985" y="1442"/>
                </a:lnTo>
                <a:lnTo>
                  <a:pt x="1032" y="1442"/>
                </a:lnTo>
                <a:lnTo>
                  <a:pt x="1032" y="1491"/>
                </a:lnTo>
                <a:close/>
                <a:moveTo>
                  <a:pt x="956" y="1491"/>
                </a:moveTo>
                <a:lnTo>
                  <a:pt x="909" y="1491"/>
                </a:lnTo>
                <a:lnTo>
                  <a:pt x="909" y="1442"/>
                </a:lnTo>
                <a:lnTo>
                  <a:pt x="956" y="1442"/>
                </a:lnTo>
                <a:lnTo>
                  <a:pt x="956" y="1491"/>
                </a:lnTo>
                <a:close/>
                <a:moveTo>
                  <a:pt x="3003" y="1413"/>
                </a:moveTo>
                <a:lnTo>
                  <a:pt x="2954" y="1413"/>
                </a:lnTo>
                <a:lnTo>
                  <a:pt x="2954" y="1366"/>
                </a:lnTo>
                <a:lnTo>
                  <a:pt x="3003" y="1366"/>
                </a:lnTo>
                <a:lnTo>
                  <a:pt x="3003" y="1413"/>
                </a:lnTo>
                <a:close/>
                <a:moveTo>
                  <a:pt x="2928" y="1413"/>
                </a:moveTo>
                <a:lnTo>
                  <a:pt x="2878" y="1413"/>
                </a:lnTo>
                <a:lnTo>
                  <a:pt x="2878" y="1366"/>
                </a:lnTo>
                <a:lnTo>
                  <a:pt x="2928" y="1366"/>
                </a:lnTo>
                <a:lnTo>
                  <a:pt x="2928" y="1413"/>
                </a:lnTo>
                <a:close/>
                <a:moveTo>
                  <a:pt x="2852" y="1413"/>
                </a:moveTo>
                <a:lnTo>
                  <a:pt x="2802" y="1413"/>
                </a:lnTo>
                <a:lnTo>
                  <a:pt x="2802" y="1366"/>
                </a:lnTo>
                <a:lnTo>
                  <a:pt x="2852" y="1366"/>
                </a:lnTo>
                <a:lnTo>
                  <a:pt x="2852" y="1413"/>
                </a:lnTo>
                <a:close/>
                <a:moveTo>
                  <a:pt x="2092" y="1413"/>
                </a:moveTo>
                <a:lnTo>
                  <a:pt x="2045" y="1413"/>
                </a:lnTo>
                <a:lnTo>
                  <a:pt x="2045" y="1366"/>
                </a:lnTo>
                <a:lnTo>
                  <a:pt x="2092" y="1366"/>
                </a:lnTo>
                <a:lnTo>
                  <a:pt x="2092" y="1413"/>
                </a:lnTo>
                <a:close/>
                <a:moveTo>
                  <a:pt x="2016" y="1413"/>
                </a:moveTo>
                <a:lnTo>
                  <a:pt x="1969" y="1413"/>
                </a:lnTo>
                <a:lnTo>
                  <a:pt x="1969" y="1366"/>
                </a:lnTo>
                <a:lnTo>
                  <a:pt x="2016" y="1366"/>
                </a:lnTo>
                <a:lnTo>
                  <a:pt x="2016" y="1413"/>
                </a:lnTo>
                <a:close/>
                <a:moveTo>
                  <a:pt x="1941" y="1413"/>
                </a:moveTo>
                <a:lnTo>
                  <a:pt x="1893" y="1413"/>
                </a:lnTo>
                <a:lnTo>
                  <a:pt x="1893" y="1366"/>
                </a:lnTo>
                <a:lnTo>
                  <a:pt x="1941" y="1366"/>
                </a:lnTo>
                <a:lnTo>
                  <a:pt x="1941" y="1413"/>
                </a:lnTo>
                <a:close/>
                <a:moveTo>
                  <a:pt x="1865" y="1413"/>
                </a:moveTo>
                <a:lnTo>
                  <a:pt x="1818" y="1413"/>
                </a:lnTo>
                <a:lnTo>
                  <a:pt x="1818" y="1366"/>
                </a:lnTo>
                <a:lnTo>
                  <a:pt x="1865" y="1366"/>
                </a:lnTo>
                <a:lnTo>
                  <a:pt x="1865" y="1413"/>
                </a:lnTo>
                <a:close/>
                <a:moveTo>
                  <a:pt x="1789" y="1413"/>
                </a:moveTo>
                <a:lnTo>
                  <a:pt x="1742" y="1413"/>
                </a:lnTo>
                <a:lnTo>
                  <a:pt x="1742" y="1366"/>
                </a:lnTo>
                <a:lnTo>
                  <a:pt x="1789" y="1366"/>
                </a:lnTo>
                <a:lnTo>
                  <a:pt x="1789" y="1413"/>
                </a:lnTo>
                <a:close/>
                <a:moveTo>
                  <a:pt x="1259" y="1413"/>
                </a:moveTo>
                <a:lnTo>
                  <a:pt x="1212" y="1413"/>
                </a:lnTo>
                <a:lnTo>
                  <a:pt x="1212" y="1366"/>
                </a:lnTo>
                <a:lnTo>
                  <a:pt x="1259" y="1366"/>
                </a:lnTo>
                <a:lnTo>
                  <a:pt x="1259" y="1413"/>
                </a:lnTo>
                <a:close/>
                <a:moveTo>
                  <a:pt x="1184" y="1413"/>
                </a:moveTo>
                <a:lnTo>
                  <a:pt x="1136" y="1413"/>
                </a:lnTo>
                <a:lnTo>
                  <a:pt x="1136" y="1366"/>
                </a:lnTo>
                <a:lnTo>
                  <a:pt x="1184" y="1366"/>
                </a:lnTo>
                <a:lnTo>
                  <a:pt x="1184" y="1413"/>
                </a:lnTo>
                <a:close/>
                <a:moveTo>
                  <a:pt x="1108" y="1413"/>
                </a:moveTo>
                <a:lnTo>
                  <a:pt x="1060" y="1413"/>
                </a:lnTo>
                <a:lnTo>
                  <a:pt x="1060" y="1366"/>
                </a:lnTo>
                <a:lnTo>
                  <a:pt x="1108" y="1366"/>
                </a:lnTo>
                <a:lnTo>
                  <a:pt x="1108" y="1413"/>
                </a:lnTo>
                <a:close/>
                <a:moveTo>
                  <a:pt x="1032" y="1413"/>
                </a:moveTo>
                <a:lnTo>
                  <a:pt x="985" y="1413"/>
                </a:lnTo>
                <a:lnTo>
                  <a:pt x="985" y="1366"/>
                </a:lnTo>
                <a:lnTo>
                  <a:pt x="1032" y="1366"/>
                </a:lnTo>
                <a:lnTo>
                  <a:pt x="1032" y="1413"/>
                </a:lnTo>
                <a:close/>
                <a:moveTo>
                  <a:pt x="956" y="1413"/>
                </a:moveTo>
                <a:lnTo>
                  <a:pt x="909" y="1413"/>
                </a:lnTo>
                <a:lnTo>
                  <a:pt x="909" y="1366"/>
                </a:lnTo>
                <a:lnTo>
                  <a:pt x="956" y="1366"/>
                </a:lnTo>
                <a:lnTo>
                  <a:pt x="956" y="1413"/>
                </a:lnTo>
                <a:close/>
                <a:moveTo>
                  <a:pt x="3079" y="1338"/>
                </a:moveTo>
                <a:lnTo>
                  <a:pt x="3029" y="1338"/>
                </a:lnTo>
                <a:lnTo>
                  <a:pt x="3029" y="1290"/>
                </a:lnTo>
                <a:lnTo>
                  <a:pt x="3079" y="1290"/>
                </a:lnTo>
                <a:lnTo>
                  <a:pt x="3079" y="1338"/>
                </a:lnTo>
                <a:close/>
                <a:moveTo>
                  <a:pt x="3003" y="1338"/>
                </a:moveTo>
                <a:lnTo>
                  <a:pt x="2954" y="1338"/>
                </a:lnTo>
                <a:lnTo>
                  <a:pt x="2954" y="1290"/>
                </a:lnTo>
                <a:lnTo>
                  <a:pt x="3003" y="1290"/>
                </a:lnTo>
                <a:lnTo>
                  <a:pt x="3003" y="1338"/>
                </a:lnTo>
                <a:close/>
                <a:moveTo>
                  <a:pt x="2016" y="1338"/>
                </a:moveTo>
                <a:lnTo>
                  <a:pt x="1969" y="1338"/>
                </a:lnTo>
                <a:lnTo>
                  <a:pt x="1969" y="1290"/>
                </a:lnTo>
                <a:lnTo>
                  <a:pt x="2016" y="1290"/>
                </a:lnTo>
                <a:lnTo>
                  <a:pt x="2016" y="1338"/>
                </a:lnTo>
                <a:close/>
                <a:moveTo>
                  <a:pt x="1941" y="1338"/>
                </a:moveTo>
                <a:lnTo>
                  <a:pt x="1893" y="1338"/>
                </a:lnTo>
                <a:lnTo>
                  <a:pt x="1893" y="1290"/>
                </a:lnTo>
                <a:lnTo>
                  <a:pt x="1941" y="1290"/>
                </a:lnTo>
                <a:lnTo>
                  <a:pt x="1941" y="1338"/>
                </a:lnTo>
                <a:close/>
                <a:moveTo>
                  <a:pt x="1865" y="1338"/>
                </a:moveTo>
                <a:lnTo>
                  <a:pt x="1818" y="1338"/>
                </a:lnTo>
                <a:lnTo>
                  <a:pt x="1818" y="1290"/>
                </a:lnTo>
                <a:lnTo>
                  <a:pt x="1865" y="1290"/>
                </a:lnTo>
                <a:lnTo>
                  <a:pt x="1865" y="1338"/>
                </a:lnTo>
                <a:close/>
                <a:moveTo>
                  <a:pt x="1789" y="1338"/>
                </a:moveTo>
                <a:lnTo>
                  <a:pt x="1742" y="1338"/>
                </a:lnTo>
                <a:lnTo>
                  <a:pt x="1742" y="1290"/>
                </a:lnTo>
                <a:lnTo>
                  <a:pt x="1789" y="1290"/>
                </a:lnTo>
                <a:lnTo>
                  <a:pt x="1789" y="1338"/>
                </a:lnTo>
                <a:close/>
                <a:moveTo>
                  <a:pt x="1259" y="1338"/>
                </a:moveTo>
                <a:lnTo>
                  <a:pt x="1212" y="1338"/>
                </a:lnTo>
                <a:lnTo>
                  <a:pt x="1212" y="1290"/>
                </a:lnTo>
                <a:lnTo>
                  <a:pt x="1259" y="1290"/>
                </a:lnTo>
                <a:lnTo>
                  <a:pt x="1259" y="1338"/>
                </a:lnTo>
                <a:close/>
                <a:moveTo>
                  <a:pt x="1184" y="1338"/>
                </a:moveTo>
                <a:lnTo>
                  <a:pt x="1136" y="1338"/>
                </a:lnTo>
                <a:lnTo>
                  <a:pt x="1136" y="1290"/>
                </a:lnTo>
                <a:lnTo>
                  <a:pt x="1184" y="1290"/>
                </a:lnTo>
                <a:lnTo>
                  <a:pt x="1184" y="1338"/>
                </a:lnTo>
                <a:close/>
                <a:moveTo>
                  <a:pt x="1108" y="1338"/>
                </a:moveTo>
                <a:lnTo>
                  <a:pt x="1060" y="1338"/>
                </a:lnTo>
                <a:lnTo>
                  <a:pt x="1060" y="1290"/>
                </a:lnTo>
                <a:lnTo>
                  <a:pt x="1108" y="1290"/>
                </a:lnTo>
                <a:lnTo>
                  <a:pt x="1108" y="1338"/>
                </a:lnTo>
                <a:close/>
                <a:moveTo>
                  <a:pt x="1032" y="1338"/>
                </a:moveTo>
                <a:lnTo>
                  <a:pt x="985" y="1338"/>
                </a:lnTo>
                <a:lnTo>
                  <a:pt x="985" y="1290"/>
                </a:lnTo>
                <a:lnTo>
                  <a:pt x="1032" y="1290"/>
                </a:lnTo>
                <a:lnTo>
                  <a:pt x="1032" y="1338"/>
                </a:lnTo>
                <a:close/>
                <a:moveTo>
                  <a:pt x="956" y="1338"/>
                </a:moveTo>
                <a:lnTo>
                  <a:pt x="909" y="1338"/>
                </a:lnTo>
                <a:lnTo>
                  <a:pt x="909" y="1290"/>
                </a:lnTo>
                <a:lnTo>
                  <a:pt x="956" y="1290"/>
                </a:lnTo>
                <a:lnTo>
                  <a:pt x="956" y="1338"/>
                </a:lnTo>
                <a:close/>
                <a:moveTo>
                  <a:pt x="881" y="1338"/>
                </a:moveTo>
                <a:lnTo>
                  <a:pt x="833" y="1338"/>
                </a:lnTo>
                <a:lnTo>
                  <a:pt x="833" y="1290"/>
                </a:lnTo>
                <a:lnTo>
                  <a:pt x="881" y="1290"/>
                </a:lnTo>
                <a:lnTo>
                  <a:pt x="881" y="1338"/>
                </a:lnTo>
                <a:close/>
                <a:moveTo>
                  <a:pt x="3003" y="1262"/>
                </a:moveTo>
                <a:lnTo>
                  <a:pt x="2954" y="1262"/>
                </a:lnTo>
                <a:lnTo>
                  <a:pt x="2954" y="1215"/>
                </a:lnTo>
                <a:lnTo>
                  <a:pt x="3003" y="1215"/>
                </a:lnTo>
                <a:lnTo>
                  <a:pt x="3003" y="1262"/>
                </a:lnTo>
                <a:close/>
                <a:moveTo>
                  <a:pt x="2928" y="1262"/>
                </a:moveTo>
                <a:lnTo>
                  <a:pt x="2878" y="1262"/>
                </a:lnTo>
                <a:lnTo>
                  <a:pt x="2878" y="1215"/>
                </a:lnTo>
                <a:lnTo>
                  <a:pt x="2928" y="1215"/>
                </a:lnTo>
                <a:lnTo>
                  <a:pt x="2928" y="1262"/>
                </a:lnTo>
                <a:close/>
                <a:moveTo>
                  <a:pt x="2776" y="1262"/>
                </a:moveTo>
                <a:lnTo>
                  <a:pt x="2726" y="1262"/>
                </a:lnTo>
                <a:lnTo>
                  <a:pt x="2726" y="1215"/>
                </a:lnTo>
                <a:lnTo>
                  <a:pt x="2776" y="1215"/>
                </a:lnTo>
                <a:lnTo>
                  <a:pt x="2776" y="1262"/>
                </a:lnTo>
                <a:close/>
                <a:moveTo>
                  <a:pt x="2700" y="1262"/>
                </a:moveTo>
                <a:lnTo>
                  <a:pt x="2651" y="1262"/>
                </a:lnTo>
                <a:lnTo>
                  <a:pt x="2651" y="1215"/>
                </a:lnTo>
                <a:lnTo>
                  <a:pt x="2700" y="1215"/>
                </a:lnTo>
                <a:lnTo>
                  <a:pt x="2700" y="1262"/>
                </a:lnTo>
                <a:close/>
                <a:moveTo>
                  <a:pt x="2622" y="1262"/>
                </a:moveTo>
                <a:lnTo>
                  <a:pt x="2575" y="1262"/>
                </a:lnTo>
                <a:lnTo>
                  <a:pt x="2575" y="1215"/>
                </a:lnTo>
                <a:lnTo>
                  <a:pt x="2622" y="1215"/>
                </a:lnTo>
                <a:lnTo>
                  <a:pt x="2622" y="1262"/>
                </a:lnTo>
                <a:close/>
                <a:moveTo>
                  <a:pt x="2016" y="1262"/>
                </a:moveTo>
                <a:lnTo>
                  <a:pt x="1969" y="1262"/>
                </a:lnTo>
                <a:lnTo>
                  <a:pt x="1969" y="1215"/>
                </a:lnTo>
                <a:lnTo>
                  <a:pt x="2016" y="1215"/>
                </a:lnTo>
                <a:lnTo>
                  <a:pt x="2016" y="1262"/>
                </a:lnTo>
                <a:close/>
                <a:moveTo>
                  <a:pt x="1941" y="1262"/>
                </a:moveTo>
                <a:lnTo>
                  <a:pt x="1893" y="1262"/>
                </a:lnTo>
                <a:lnTo>
                  <a:pt x="1893" y="1215"/>
                </a:lnTo>
                <a:lnTo>
                  <a:pt x="1941" y="1215"/>
                </a:lnTo>
                <a:lnTo>
                  <a:pt x="1941" y="1262"/>
                </a:lnTo>
                <a:close/>
                <a:moveTo>
                  <a:pt x="1865" y="1262"/>
                </a:moveTo>
                <a:lnTo>
                  <a:pt x="1818" y="1262"/>
                </a:lnTo>
                <a:lnTo>
                  <a:pt x="1818" y="1215"/>
                </a:lnTo>
                <a:lnTo>
                  <a:pt x="1865" y="1215"/>
                </a:lnTo>
                <a:lnTo>
                  <a:pt x="1865" y="1262"/>
                </a:lnTo>
                <a:close/>
                <a:moveTo>
                  <a:pt x="1789" y="1262"/>
                </a:moveTo>
                <a:lnTo>
                  <a:pt x="1742" y="1262"/>
                </a:lnTo>
                <a:lnTo>
                  <a:pt x="1742" y="1215"/>
                </a:lnTo>
                <a:lnTo>
                  <a:pt x="1789" y="1215"/>
                </a:lnTo>
                <a:lnTo>
                  <a:pt x="1789" y="1262"/>
                </a:lnTo>
                <a:close/>
                <a:moveTo>
                  <a:pt x="1259" y="1262"/>
                </a:moveTo>
                <a:lnTo>
                  <a:pt x="1212" y="1262"/>
                </a:lnTo>
                <a:lnTo>
                  <a:pt x="1212" y="1215"/>
                </a:lnTo>
                <a:lnTo>
                  <a:pt x="1259" y="1215"/>
                </a:lnTo>
                <a:lnTo>
                  <a:pt x="1259" y="1262"/>
                </a:lnTo>
                <a:close/>
                <a:moveTo>
                  <a:pt x="1184" y="1262"/>
                </a:moveTo>
                <a:lnTo>
                  <a:pt x="1136" y="1262"/>
                </a:lnTo>
                <a:lnTo>
                  <a:pt x="1136" y="1215"/>
                </a:lnTo>
                <a:lnTo>
                  <a:pt x="1184" y="1215"/>
                </a:lnTo>
                <a:lnTo>
                  <a:pt x="1184" y="1262"/>
                </a:lnTo>
                <a:close/>
                <a:moveTo>
                  <a:pt x="1108" y="1262"/>
                </a:moveTo>
                <a:lnTo>
                  <a:pt x="1060" y="1262"/>
                </a:lnTo>
                <a:lnTo>
                  <a:pt x="1060" y="1215"/>
                </a:lnTo>
                <a:lnTo>
                  <a:pt x="1108" y="1215"/>
                </a:lnTo>
                <a:lnTo>
                  <a:pt x="1108" y="1262"/>
                </a:lnTo>
                <a:close/>
                <a:moveTo>
                  <a:pt x="1032" y="1262"/>
                </a:moveTo>
                <a:lnTo>
                  <a:pt x="985" y="1262"/>
                </a:lnTo>
                <a:lnTo>
                  <a:pt x="985" y="1215"/>
                </a:lnTo>
                <a:lnTo>
                  <a:pt x="1032" y="1215"/>
                </a:lnTo>
                <a:lnTo>
                  <a:pt x="1032" y="1262"/>
                </a:lnTo>
                <a:close/>
                <a:moveTo>
                  <a:pt x="956" y="1262"/>
                </a:moveTo>
                <a:lnTo>
                  <a:pt x="909" y="1262"/>
                </a:lnTo>
                <a:lnTo>
                  <a:pt x="909" y="1215"/>
                </a:lnTo>
                <a:lnTo>
                  <a:pt x="956" y="1215"/>
                </a:lnTo>
                <a:lnTo>
                  <a:pt x="956" y="1262"/>
                </a:lnTo>
                <a:close/>
                <a:moveTo>
                  <a:pt x="881" y="1262"/>
                </a:moveTo>
                <a:lnTo>
                  <a:pt x="833" y="1262"/>
                </a:lnTo>
                <a:lnTo>
                  <a:pt x="833" y="1215"/>
                </a:lnTo>
                <a:lnTo>
                  <a:pt x="881" y="1215"/>
                </a:lnTo>
                <a:lnTo>
                  <a:pt x="881" y="1262"/>
                </a:lnTo>
                <a:close/>
                <a:moveTo>
                  <a:pt x="2700" y="1186"/>
                </a:moveTo>
                <a:lnTo>
                  <a:pt x="2651" y="1186"/>
                </a:lnTo>
                <a:lnTo>
                  <a:pt x="2651" y="1139"/>
                </a:lnTo>
                <a:lnTo>
                  <a:pt x="2700" y="1139"/>
                </a:lnTo>
                <a:lnTo>
                  <a:pt x="2700" y="1186"/>
                </a:lnTo>
                <a:close/>
                <a:moveTo>
                  <a:pt x="2622" y="1186"/>
                </a:moveTo>
                <a:lnTo>
                  <a:pt x="2575" y="1186"/>
                </a:lnTo>
                <a:lnTo>
                  <a:pt x="2575" y="1139"/>
                </a:lnTo>
                <a:lnTo>
                  <a:pt x="2622" y="1139"/>
                </a:lnTo>
                <a:lnTo>
                  <a:pt x="2622" y="1186"/>
                </a:lnTo>
                <a:close/>
                <a:moveTo>
                  <a:pt x="2547" y="1186"/>
                </a:moveTo>
                <a:lnTo>
                  <a:pt x="2499" y="1186"/>
                </a:lnTo>
                <a:lnTo>
                  <a:pt x="2499" y="1139"/>
                </a:lnTo>
                <a:lnTo>
                  <a:pt x="2547" y="1139"/>
                </a:lnTo>
                <a:lnTo>
                  <a:pt x="2547" y="1186"/>
                </a:lnTo>
                <a:close/>
                <a:moveTo>
                  <a:pt x="2092" y="1186"/>
                </a:moveTo>
                <a:lnTo>
                  <a:pt x="2045" y="1186"/>
                </a:lnTo>
                <a:lnTo>
                  <a:pt x="2045" y="1139"/>
                </a:lnTo>
                <a:lnTo>
                  <a:pt x="2092" y="1139"/>
                </a:lnTo>
                <a:lnTo>
                  <a:pt x="2092" y="1186"/>
                </a:lnTo>
                <a:close/>
                <a:moveTo>
                  <a:pt x="2016" y="1186"/>
                </a:moveTo>
                <a:lnTo>
                  <a:pt x="1969" y="1186"/>
                </a:lnTo>
                <a:lnTo>
                  <a:pt x="1969" y="1139"/>
                </a:lnTo>
                <a:lnTo>
                  <a:pt x="2016" y="1139"/>
                </a:lnTo>
                <a:lnTo>
                  <a:pt x="2016" y="1186"/>
                </a:lnTo>
                <a:close/>
                <a:moveTo>
                  <a:pt x="1941" y="1186"/>
                </a:moveTo>
                <a:lnTo>
                  <a:pt x="1893" y="1186"/>
                </a:lnTo>
                <a:lnTo>
                  <a:pt x="1893" y="1139"/>
                </a:lnTo>
                <a:lnTo>
                  <a:pt x="1941" y="1139"/>
                </a:lnTo>
                <a:lnTo>
                  <a:pt x="1941" y="1186"/>
                </a:lnTo>
                <a:close/>
                <a:moveTo>
                  <a:pt x="1865" y="1186"/>
                </a:moveTo>
                <a:lnTo>
                  <a:pt x="1818" y="1186"/>
                </a:lnTo>
                <a:lnTo>
                  <a:pt x="1818" y="1139"/>
                </a:lnTo>
                <a:lnTo>
                  <a:pt x="1865" y="1139"/>
                </a:lnTo>
                <a:lnTo>
                  <a:pt x="1865" y="1186"/>
                </a:lnTo>
                <a:close/>
                <a:moveTo>
                  <a:pt x="1789" y="1186"/>
                </a:moveTo>
                <a:lnTo>
                  <a:pt x="1742" y="1186"/>
                </a:lnTo>
                <a:lnTo>
                  <a:pt x="1742" y="1139"/>
                </a:lnTo>
                <a:lnTo>
                  <a:pt x="1789" y="1139"/>
                </a:lnTo>
                <a:lnTo>
                  <a:pt x="1789" y="1186"/>
                </a:lnTo>
                <a:close/>
                <a:moveTo>
                  <a:pt x="1714" y="1186"/>
                </a:moveTo>
                <a:lnTo>
                  <a:pt x="1666" y="1186"/>
                </a:lnTo>
                <a:lnTo>
                  <a:pt x="1666" y="1139"/>
                </a:lnTo>
                <a:lnTo>
                  <a:pt x="1714" y="1139"/>
                </a:lnTo>
                <a:lnTo>
                  <a:pt x="1714" y="1186"/>
                </a:lnTo>
                <a:close/>
                <a:moveTo>
                  <a:pt x="1638" y="1186"/>
                </a:moveTo>
                <a:lnTo>
                  <a:pt x="1591" y="1186"/>
                </a:lnTo>
                <a:lnTo>
                  <a:pt x="1591" y="1139"/>
                </a:lnTo>
                <a:lnTo>
                  <a:pt x="1638" y="1139"/>
                </a:lnTo>
                <a:lnTo>
                  <a:pt x="1638" y="1186"/>
                </a:lnTo>
                <a:close/>
                <a:moveTo>
                  <a:pt x="1562" y="1186"/>
                </a:moveTo>
                <a:lnTo>
                  <a:pt x="1515" y="1186"/>
                </a:lnTo>
                <a:lnTo>
                  <a:pt x="1515" y="1139"/>
                </a:lnTo>
                <a:lnTo>
                  <a:pt x="1562" y="1139"/>
                </a:lnTo>
                <a:lnTo>
                  <a:pt x="1562" y="1186"/>
                </a:lnTo>
                <a:close/>
                <a:moveTo>
                  <a:pt x="1108" y="1186"/>
                </a:moveTo>
                <a:lnTo>
                  <a:pt x="1060" y="1186"/>
                </a:lnTo>
                <a:lnTo>
                  <a:pt x="1060" y="1139"/>
                </a:lnTo>
                <a:lnTo>
                  <a:pt x="1108" y="1139"/>
                </a:lnTo>
                <a:lnTo>
                  <a:pt x="1108" y="1186"/>
                </a:lnTo>
                <a:close/>
                <a:moveTo>
                  <a:pt x="1032" y="1186"/>
                </a:moveTo>
                <a:lnTo>
                  <a:pt x="985" y="1186"/>
                </a:lnTo>
                <a:lnTo>
                  <a:pt x="985" y="1139"/>
                </a:lnTo>
                <a:lnTo>
                  <a:pt x="1032" y="1139"/>
                </a:lnTo>
                <a:lnTo>
                  <a:pt x="1032" y="1186"/>
                </a:lnTo>
                <a:close/>
                <a:moveTo>
                  <a:pt x="956" y="1186"/>
                </a:moveTo>
                <a:lnTo>
                  <a:pt x="909" y="1186"/>
                </a:lnTo>
                <a:lnTo>
                  <a:pt x="909" y="1139"/>
                </a:lnTo>
                <a:lnTo>
                  <a:pt x="956" y="1139"/>
                </a:lnTo>
                <a:lnTo>
                  <a:pt x="956" y="1186"/>
                </a:lnTo>
                <a:close/>
                <a:moveTo>
                  <a:pt x="881" y="1186"/>
                </a:moveTo>
                <a:lnTo>
                  <a:pt x="833" y="1186"/>
                </a:lnTo>
                <a:lnTo>
                  <a:pt x="833" y="1139"/>
                </a:lnTo>
                <a:lnTo>
                  <a:pt x="881" y="1139"/>
                </a:lnTo>
                <a:lnTo>
                  <a:pt x="881" y="1186"/>
                </a:lnTo>
                <a:close/>
                <a:moveTo>
                  <a:pt x="2852" y="1110"/>
                </a:moveTo>
                <a:lnTo>
                  <a:pt x="2802" y="1110"/>
                </a:lnTo>
                <a:lnTo>
                  <a:pt x="2802" y="1063"/>
                </a:lnTo>
                <a:lnTo>
                  <a:pt x="2852" y="1063"/>
                </a:lnTo>
                <a:lnTo>
                  <a:pt x="2852" y="1110"/>
                </a:lnTo>
                <a:close/>
                <a:moveTo>
                  <a:pt x="2622" y="1110"/>
                </a:moveTo>
                <a:lnTo>
                  <a:pt x="2575" y="1110"/>
                </a:lnTo>
                <a:lnTo>
                  <a:pt x="2575" y="1063"/>
                </a:lnTo>
                <a:lnTo>
                  <a:pt x="2622" y="1063"/>
                </a:lnTo>
                <a:lnTo>
                  <a:pt x="2622" y="1110"/>
                </a:lnTo>
                <a:close/>
                <a:moveTo>
                  <a:pt x="2395" y="1110"/>
                </a:moveTo>
                <a:lnTo>
                  <a:pt x="2348" y="1110"/>
                </a:lnTo>
                <a:lnTo>
                  <a:pt x="2348" y="1063"/>
                </a:lnTo>
                <a:lnTo>
                  <a:pt x="2395" y="1063"/>
                </a:lnTo>
                <a:lnTo>
                  <a:pt x="2395" y="1110"/>
                </a:lnTo>
                <a:close/>
                <a:moveTo>
                  <a:pt x="2016" y="1110"/>
                </a:moveTo>
                <a:lnTo>
                  <a:pt x="1969" y="1110"/>
                </a:lnTo>
                <a:lnTo>
                  <a:pt x="1969" y="1063"/>
                </a:lnTo>
                <a:lnTo>
                  <a:pt x="2016" y="1063"/>
                </a:lnTo>
                <a:lnTo>
                  <a:pt x="2016" y="1110"/>
                </a:lnTo>
                <a:close/>
                <a:moveTo>
                  <a:pt x="1941" y="1110"/>
                </a:moveTo>
                <a:lnTo>
                  <a:pt x="1893" y="1110"/>
                </a:lnTo>
                <a:lnTo>
                  <a:pt x="1893" y="1063"/>
                </a:lnTo>
                <a:lnTo>
                  <a:pt x="1941" y="1063"/>
                </a:lnTo>
                <a:lnTo>
                  <a:pt x="1941" y="1110"/>
                </a:lnTo>
                <a:close/>
                <a:moveTo>
                  <a:pt x="1865" y="1110"/>
                </a:moveTo>
                <a:lnTo>
                  <a:pt x="1818" y="1110"/>
                </a:lnTo>
                <a:lnTo>
                  <a:pt x="1818" y="1063"/>
                </a:lnTo>
                <a:lnTo>
                  <a:pt x="1865" y="1063"/>
                </a:lnTo>
                <a:lnTo>
                  <a:pt x="1865" y="1110"/>
                </a:lnTo>
                <a:close/>
                <a:moveTo>
                  <a:pt x="1789" y="1110"/>
                </a:moveTo>
                <a:lnTo>
                  <a:pt x="1742" y="1110"/>
                </a:lnTo>
                <a:lnTo>
                  <a:pt x="1742" y="1063"/>
                </a:lnTo>
                <a:lnTo>
                  <a:pt x="1789" y="1063"/>
                </a:lnTo>
                <a:lnTo>
                  <a:pt x="1789" y="1110"/>
                </a:lnTo>
                <a:close/>
                <a:moveTo>
                  <a:pt x="1714" y="1110"/>
                </a:moveTo>
                <a:lnTo>
                  <a:pt x="1666" y="1110"/>
                </a:lnTo>
                <a:lnTo>
                  <a:pt x="1666" y="1063"/>
                </a:lnTo>
                <a:lnTo>
                  <a:pt x="1714" y="1063"/>
                </a:lnTo>
                <a:lnTo>
                  <a:pt x="1714" y="1110"/>
                </a:lnTo>
                <a:close/>
                <a:moveTo>
                  <a:pt x="1638" y="1110"/>
                </a:moveTo>
                <a:lnTo>
                  <a:pt x="1591" y="1110"/>
                </a:lnTo>
                <a:lnTo>
                  <a:pt x="1591" y="1063"/>
                </a:lnTo>
                <a:lnTo>
                  <a:pt x="1638" y="1063"/>
                </a:lnTo>
                <a:lnTo>
                  <a:pt x="1638" y="1110"/>
                </a:lnTo>
                <a:close/>
                <a:moveTo>
                  <a:pt x="1562" y="1110"/>
                </a:moveTo>
                <a:lnTo>
                  <a:pt x="1515" y="1110"/>
                </a:lnTo>
                <a:lnTo>
                  <a:pt x="1515" y="1063"/>
                </a:lnTo>
                <a:lnTo>
                  <a:pt x="1562" y="1063"/>
                </a:lnTo>
                <a:lnTo>
                  <a:pt x="1562" y="1110"/>
                </a:lnTo>
                <a:close/>
                <a:moveTo>
                  <a:pt x="1486" y="1110"/>
                </a:moveTo>
                <a:lnTo>
                  <a:pt x="1439" y="1110"/>
                </a:lnTo>
                <a:lnTo>
                  <a:pt x="1439" y="1063"/>
                </a:lnTo>
                <a:lnTo>
                  <a:pt x="1486" y="1063"/>
                </a:lnTo>
                <a:lnTo>
                  <a:pt x="1486" y="1110"/>
                </a:lnTo>
                <a:close/>
                <a:moveTo>
                  <a:pt x="1032" y="1110"/>
                </a:moveTo>
                <a:lnTo>
                  <a:pt x="985" y="1110"/>
                </a:lnTo>
                <a:lnTo>
                  <a:pt x="985" y="1063"/>
                </a:lnTo>
                <a:lnTo>
                  <a:pt x="1032" y="1063"/>
                </a:lnTo>
                <a:lnTo>
                  <a:pt x="1032" y="1110"/>
                </a:lnTo>
                <a:close/>
                <a:moveTo>
                  <a:pt x="956" y="1110"/>
                </a:moveTo>
                <a:lnTo>
                  <a:pt x="909" y="1110"/>
                </a:lnTo>
                <a:lnTo>
                  <a:pt x="909" y="1063"/>
                </a:lnTo>
                <a:lnTo>
                  <a:pt x="956" y="1063"/>
                </a:lnTo>
                <a:lnTo>
                  <a:pt x="956" y="1110"/>
                </a:lnTo>
                <a:close/>
                <a:moveTo>
                  <a:pt x="881" y="1110"/>
                </a:moveTo>
                <a:lnTo>
                  <a:pt x="833" y="1110"/>
                </a:lnTo>
                <a:lnTo>
                  <a:pt x="833" y="1063"/>
                </a:lnTo>
                <a:lnTo>
                  <a:pt x="881" y="1063"/>
                </a:lnTo>
                <a:lnTo>
                  <a:pt x="881" y="1110"/>
                </a:lnTo>
                <a:close/>
                <a:moveTo>
                  <a:pt x="805" y="1110"/>
                </a:moveTo>
                <a:lnTo>
                  <a:pt x="758" y="1110"/>
                </a:lnTo>
                <a:lnTo>
                  <a:pt x="758" y="1063"/>
                </a:lnTo>
                <a:lnTo>
                  <a:pt x="805" y="1063"/>
                </a:lnTo>
                <a:lnTo>
                  <a:pt x="805" y="1110"/>
                </a:lnTo>
                <a:close/>
                <a:moveTo>
                  <a:pt x="2622" y="1035"/>
                </a:moveTo>
                <a:lnTo>
                  <a:pt x="2575" y="1035"/>
                </a:lnTo>
                <a:lnTo>
                  <a:pt x="2575" y="987"/>
                </a:lnTo>
                <a:lnTo>
                  <a:pt x="2622" y="987"/>
                </a:lnTo>
                <a:lnTo>
                  <a:pt x="2622" y="1035"/>
                </a:lnTo>
                <a:close/>
                <a:moveTo>
                  <a:pt x="2547" y="1035"/>
                </a:moveTo>
                <a:lnTo>
                  <a:pt x="2499" y="1035"/>
                </a:lnTo>
                <a:lnTo>
                  <a:pt x="2499" y="987"/>
                </a:lnTo>
                <a:lnTo>
                  <a:pt x="2547" y="987"/>
                </a:lnTo>
                <a:lnTo>
                  <a:pt x="2547" y="1035"/>
                </a:lnTo>
                <a:close/>
                <a:moveTo>
                  <a:pt x="2471" y="1035"/>
                </a:moveTo>
                <a:lnTo>
                  <a:pt x="2424" y="1035"/>
                </a:lnTo>
                <a:lnTo>
                  <a:pt x="2424" y="987"/>
                </a:lnTo>
                <a:lnTo>
                  <a:pt x="2471" y="987"/>
                </a:lnTo>
                <a:lnTo>
                  <a:pt x="2471" y="1035"/>
                </a:lnTo>
                <a:close/>
                <a:moveTo>
                  <a:pt x="2395" y="1035"/>
                </a:moveTo>
                <a:lnTo>
                  <a:pt x="2348" y="1035"/>
                </a:lnTo>
                <a:lnTo>
                  <a:pt x="2348" y="987"/>
                </a:lnTo>
                <a:lnTo>
                  <a:pt x="2395" y="987"/>
                </a:lnTo>
                <a:lnTo>
                  <a:pt x="2395" y="1035"/>
                </a:lnTo>
                <a:close/>
                <a:moveTo>
                  <a:pt x="2319" y="1035"/>
                </a:moveTo>
                <a:lnTo>
                  <a:pt x="2272" y="1035"/>
                </a:lnTo>
                <a:lnTo>
                  <a:pt x="2272" y="987"/>
                </a:lnTo>
                <a:lnTo>
                  <a:pt x="2319" y="987"/>
                </a:lnTo>
                <a:lnTo>
                  <a:pt x="2319" y="1035"/>
                </a:lnTo>
                <a:close/>
                <a:moveTo>
                  <a:pt x="2168" y="1035"/>
                </a:moveTo>
                <a:lnTo>
                  <a:pt x="2121" y="1035"/>
                </a:lnTo>
                <a:lnTo>
                  <a:pt x="2121" y="987"/>
                </a:lnTo>
                <a:lnTo>
                  <a:pt x="2168" y="987"/>
                </a:lnTo>
                <a:lnTo>
                  <a:pt x="2168" y="1035"/>
                </a:lnTo>
                <a:close/>
                <a:moveTo>
                  <a:pt x="2092" y="1035"/>
                </a:moveTo>
                <a:lnTo>
                  <a:pt x="2045" y="1035"/>
                </a:lnTo>
                <a:lnTo>
                  <a:pt x="2045" y="987"/>
                </a:lnTo>
                <a:lnTo>
                  <a:pt x="2092" y="987"/>
                </a:lnTo>
                <a:lnTo>
                  <a:pt x="2092" y="1035"/>
                </a:lnTo>
                <a:close/>
                <a:moveTo>
                  <a:pt x="2016" y="1035"/>
                </a:moveTo>
                <a:lnTo>
                  <a:pt x="1969" y="1035"/>
                </a:lnTo>
                <a:lnTo>
                  <a:pt x="1969" y="987"/>
                </a:lnTo>
                <a:lnTo>
                  <a:pt x="2016" y="987"/>
                </a:lnTo>
                <a:lnTo>
                  <a:pt x="2016" y="1035"/>
                </a:lnTo>
                <a:close/>
                <a:moveTo>
                  <a:pt x="1941" y="1035"/>
                </a:moveTo>
                <a:lnTo>
                  <a:pt x="1893" y="1035"/>
                </a:lnTo>
                <a:lnTo>
                  <a:pt x="1893" y="987"/>
                </a:lnTo>
                <a:lnTo>
                  <a:pt x="1941" y="987"/>
                </a:lnTo>
                <a:lnTo>
                  <a:pt x="1941" y="1035"/>
                </a:lnTo>
                <a:close/>
                <a:moveTo>
                  <a:pt x="1865" y="1035"/>
                </a:moveTo>
                <a:lnTo>
                  <a:pt x="1818" y="1035"/>
                </a:lnTo>
                <a:lnTo>
                  <a:pt x="1818" y="987"/>
                </a:lnTo>
                <a:lnTo>
                  <a:pt x="1865" y="987"/>
                </a:lnTo>
                <a:lnTo>
                  <a:pt x="1865" y="1035"/>
                </a:lnTo>
                <a:close/>
                <a:moveTo>
                  <a:pt x="1789" y="1035"/>
                </a:moveTo>
                <a:lnTo>
                  <a:pt x="1742" y="1035"/>
                </a:lnTo>
                <a:lnTo>
                  <a:pt x="1742" y="987"/>
                </a:lnTo>
                <a:lnTo>
                  <a:pt x="1789" y="987"/>
                </a:lnTo>
                <a:lnTo>
                  <a:pt x="1789" y="1035"/>
                </a:lnTo>
                <a:close/>
                <a:moveTo>
                  <a:pt x="1714" y="1035"/>
                </a:moveTo>
                <a:lnTo>
                  <a:pt x="1666" y="1035"/>
                </a:lnTo>
                <a:lnTo>
                  <a:pt x="1666" y="987"/>
                </a:lnTo>
                <a:lnTo>
                  <a:pt x="1714" y="987"/>
                </a:lnTo>
                <a:lnTo>
                  <a:pt x="1714" y="1035"/>
                </a:lnTo>
                <a:close/>
                <a:moveTo>
                  <a:pt x="1638" y="1035"/>
                </a:moveTo>
                <a:lnTo>
                  <a:pt x="1591" y="1035"/>
                </a:lnTo>
                <a:lnTo>
                  <a:pt x="1591" y="987"/>
                </a:lnTo>
                <a:lnTo>
                  <a:pt x="1638" y="987"/>
                </a:lnTo>
                <a:lnTo>
                  <a:pt x="1638" y="1035"/>
                </a:lnTo>
                <a:close/>
                <a:moveTo>
                  <a:pt x="1562" y="1035"/>
                </a:moveTo>
                <a:lnTo>
                  <a:pt x="1515" y="1035"/>
                </a:lnTo>
                <a:lnTo>
                  <a:pt x="1515" y="987"/>
                </a:lnTo>
                <a:lnTo>
                  <a:pt x="1562" y="987"/>
                </a:lnTo>
                <a:lnTo>
                  <a:pt x="1562" y="1035"/>
                </a:lnTo>
                <a:close/>
                <a:moveTo>
                  <a:pt x="1486" y="1035"/>
                </a:moveTo>
                <a:lnTo>
                  <a:pt x="1439" y="1035"/>
                </a:lnTo>
                <a:lnTo>
                  <a:pt x="1439" y="987"/>
                </a:lnTo>
                <a:lnTo>
                  <a:pt x="1486" y="987"/>
                </a:lnTo>
                <a:lnTo>
                  <a:pt x="1486" y="1035"/>
                </a:lnTo>
                <a:close/>
                <a:moveTo>
                  <a:pt x="805" y="1035"/>
                </a:moveTo>
                <a:lnTo>
                  <a:pt x="758" y="1035"/>
                </a:lnTo>
                <a:lnTo>
                  <a:pt x="758" y="987"/>
                </a:lnTo>
                <a:lnTo>
                  <a:pt x="805" y="987"/>
                </a:lnTo>
                <a:lnTo>
                  <a:pt x="805" y="1035"/>
                </a:lnTo>
                <a:close/>
                <a:moveTo>
                  <a:pt x="729" y="1035"/>
                </a:moveTo>
                <a:lnTo>
                  <a:pt x="682" y="1035"/>
                </a:lnTo>
                <a:lnTo>
                  <a:pt x="682" y="987"/>
                </a:lnTo>
                <a:lnTo>
                  <a:pt x="729" y="987"/>
                </a:lnTo>
                <a:lnTo>
                  <a:pt x="729" y="1035"/>
                </a:lnTo>
                <a:close/>
                <a:moveTo>
                  <a:pt x="653" y="1035"/>
                </a:moveTo>
                <a:lnTo>
                  <a:pt x="606" y="1035"/>
                </a:lnTo>
                <a:lnTo>
                  <a:pt x="606" y="987"/>
                </a:lnTo>
                <a:lnTo>
                  <a:pt x="653" y="987"/>
                </a:lnTo>
                <a:lnTo>
                  <a:pt x="653" y="1035"/>
                </a:lnTo>
                <a:close/>
                <a:moveTo>
                  <a:pt x="2776" y="959"/>
                </a:moveTo>
                <a:lnTo>
                  <a:pt x="2726" y="959"/>
                </a:lnTo>
                <a:lnTo>
                  <a:pt x="2726" y="912"/>
                </a:lnTo>
                <a:lnTo>
                  <a:pt x="2776" y="912"/>
                </a:lnTo>
                <a:lnTo>
                  <a:pt x="2776" y="959"/>
                </a:lnTo>
                <a:close/>
                <a:moveTo>
                  <a:pt x="2700" y="959"/>
                </a:moveTo>
                <a:lnTo>
                  <a:pt x="2651" y="959"/>
                </a:lnTo>
                <a:lnTo>
                  <a:pt x="2651" y="912"/>
                </a:lnTo>
                <a:lnTo>
                  <a:pt x="2700" y="912"/>
                </a:lnTo>
                <a:lnTo>
                  <a:pt x="2700" y="959"/>
                </a:lnTo>
                <a:close/>
                <a:moveTo>
                  <a:pt x="2622" y="959"/>
                </a:moveTo>
                <a:lnTo>
                  <a:pt x="2575" y="959"/>
                </a:lnTo>
                <a:lnTo>
                  <a:pt x="2575" y="912"/>
                </a:lnTo>
                <a:lnTo>
                  <a:pt x="2622" y="912"/>
                </a:lnTo>
                <a:lnTo>
                  <a:pt x="2622" y="959"/>
                </a:lnTo>
                <a:close/>
                <a:moveTo>
                  <a:pt x="2547" y="959"/>
                </a:moveTo>
                <a:lnTo>
                  <a:pt x="2499" y="959"/>
                </a:lnTo>
                <a:lnTo>
                  <a:pt x="2499" y="912"/>
                </a:lnTo>
                <a:lnTo>
                  <a:pt x="2547" y="912"/>
                </a:lnTo>
                <a:lnTo>
                  <a:pt x="2547" y="959"/>
                </a:lnTo>
                <a:close/>
                <a:moveTo>
                  <a:pt x="2471" y="959"/>
                </a:moveTo>
                <a:lnTo>
                  <a:pt x="2424" y="959"/>
                </a:lnTo>
                <a:lnTo>
                  <a:pt x="2424" y="912"/>
                </a:lnTo>
                <a:lnTo>
                  <a:pt x="2471" y="912"/>
                </a:lnTo>
                <a:lnTo>
                  <a:pt x="2471" y="959"/>
                </a:lnTo>
                <a:close/>
                <a:moveTo>
                  <a:pt x="2395" y="959"/>
                </a:moveTo>
                <a:lnTo>
                  <a:pt x="2348" y="959"/>
                </a:lnTo>
                <a:lnTo>
                  <a:pt x="2348" y="912"/>
                </a:lnTo>
                <a:lnTo>
                  <a:pt x="2395" y="912"/>
                </a:lnTo>
                <a:lnTo>
                  <a:pt x="2395" y="959"/>
                </a:lnTo>
                <a:close/>
                <a:moveTo>
                  <a:pt x="2319" y="959"/>
                </a:moveTo>
                <a:lnTo>
                  <a:pt x="2272" y="959"/>
                </a:lnTo>
                <a:lnTo>
                  <a:pt x="2272" y="912"/>
                </a:lnTo>
                <a:lnTo>
                  <a:pt x="2319" y="912"/>
                </a:lnTo>
                <a:lnTo>
                  <a:pt x="2319" y="959"/>
                </a:lnTo>
                <a:close/>
                <a:moveTo>
                  <a:pt x="2168" y="959"/>
                </a:moveTo>
                <a:lnTo>
                  <a:pt x="2121" y="959"/>
                </a:lnTo>
                <a:lnTo>
                  <a:pt x="2121" y="912"/>
                </a:lnTo>
                <a:lnTo>
                  <a:pt x="2168" y="912"/>
                </a:lnTo>
                <a:lnTo>
                  <a:pt x="2168" y="959"/>
                </a:lnTo>
                <a:close/>
                <a:moveTo>
                  <a:pt x="2092" y="959"/>
                </a:moveTo>
                <a:lnTo>
                  <a:pt x="2045" y="959"/>
                </a:lnTo>
                <a:lnTo>
                  <a:pt x="2045" y="912"/>
                </a:lnTo>
                <a:lnTo>
                  <a:pt x="2092" y="912"/>
                </a:lnTo>
                <a:lnTo>
                  <a:pt x="2092" y="959"/>
                </a:lnTo>
                <a:close/>
                <a:moveTo>
                  <a:pt x="2016" y="959"/>
                </a:moveTo>
                <a:lnTo>
                  <a:pt x="1969" y="959"/>
                </a:lnTo>
                <a:lnTo>
                  <a:pt x="1969" y="912"/>
                </a:lnTo>
                <a:lnTo>
                  <a:pt x="2016" y="912"/>
                </a:lnTo>
                <a:lnTo>
                  <a:pt x="2016" y="959"/>
                </a:lnTo>
                <a:close/>
                <a:moveTo>
                  <a:pt x="1941" y="959"/>
                </a:moveTo>
                <a:lnTo>
                  <a:pt x="1893" y="959"/>
                </a:lnTo>
                <a:lnTo>
                  <a:pt x="1893" y="912"/>
                </a:lnTo>
                <a:lnTo>
                  <a:pt x="1941" y="912"/>
                </a:lnTo>
                <a:lnTo>
                  <a:pt x="1941" y="959"/>
                </a:lnTo>
                <a:close/>
                <a:moveTo>
                  <a:pt x="1865" y="959"/>
                </a:moveTo>
                <a:lnTo>
                  <a:pt x="1818" y="959"/>
                </a:lnTo>
                <a:lnTo>
                  <a:pt x="1818" y="912"/>
                </a:lnTo>
                <a:lnTo>
                  <a:pt x="1865" y="912"/>
                </a:lnTo>
                <a:lnTo>
                  <a:pt x="1865" y="959"/>
                </a:lnTo>
                <a:close/>
                <a:moveTo>
                  <a:pt x="1789" y="959"/>
                </a:moveTo>
                <a:lnTo>
                  <a:pt x="1742" y="959"/>
                </a:lnTo>
                <a:lnTo>
                  <a:pt x="1742" y="912"/>
                </a:lnTo>
                <a:lnTo>
                  <a:pt x="1789" y="912"/>
                </a:lnTo>
                <a:lnTo>
                  <a:pt x="1789" y="959"/>
                </a:lnTo>
                <a:close/>
                <a:moveTo>
                  <a:pt x="1714" y="959"/>
                </a:moveTo>
                <a:lnTo>
                  <a:pt x="1666" y="959"/>
                </a:lnTo>
                <a:lnTo>
                  <a:pt x="1666" y="912"/>
                </a:lnTo>
                <a:lnTo>
                  <a:pt x="1714" y="912"/>
                </a:lnTo>
                <a:lnTo>
                  <a:pt x="1714" y="959"/>
                </a:lnTo>
                <a:close/>
                <a:moveTo>
                  <a:pt x="1638" y="959"/>
                </a:moveTo>
                <a:lnTo>
                  <a:pt x="1591" y="959"/>
                </a:lnTo>
                <a:lnTo>
                  <a:pt x="1591" y="912"/>
                </a:lnTo>
                <a:lnTo>
                  <a:pt x="1638" y="912"/>
                </a:lnTo>
                <a:lnTo>
                  <a:pt x="1638" y="959"/>
                </a:lnTo>
                <a:close/>
                <a:moveTo>
                  <a:pt x="1562" y="959"/>
                </a:moveTo>
                <a:lnTo>
                  <a:pt x="1515" y="959"/>
                </a:lnTo>
                <a:lnTo>
                  <a:pt x="1515" y="912"/>
                </a:lnTo>
                <a:lnTo>
                  <a:pt x="1562" y="912"/>
                </a:lnTo>
                <a:lnTo>
                  <a:pt x="1562" y="959"/>
                </a:lnTo>
                <a:close/>
                <a:moveTo>
                  <a:pt x="1486" y="959"/>
                </a:moveTo>
                <a:lnTo>
                  <a:pt x="1439" y="959"/>
                </a:lnTo>
                <a:lnTo>
                  <a:pt x="1439" y="912"/>
                </a:lnTo>
                <a:lnTo>
                  <a:pt x="1486" y="912"/>
                </a:lnTo>
                <a:lnTo>
                  <a:pt x="1486" y="959"/>
                </a:lnTo>
                <a:close/>
                <a:moveTo>
                  <a:pt x="881" y="959"/>
                </a:moveTo>
                <a:lnTo>
                  <a:pt x="833" y="959"/>
                </a:lnTo>
                <a:lnTo>
                  <a:pt x="833" y="912"/>
                </a:lnTo>
                <a:lnTo>
                  <a:pt x="881" y="912"/>
                </a:lnTo>
                <a:lnTo>
                  <a:pt x="881" y="959"/>
                </a:lnTo>
                <a:close/>
                <a:moveTo>
                  <a:pt x="653" y="959"/>
                </a:moveTo>
                <a:lnTo>
                  <a:pt x="606" y="959"/>
                </a:lnTo>
                <a:lnTo>
                  <a:pt x="606" y="912"/>
                </a:lnTo>
                <a:lnTo>
                  <a:pt x="653" y="912"/>
                </a:lnTo>
                <a:lnTo>
                  <a:pt x="653" y="959"/>
                </a:lnTo>
                <a:close/>
                <a:moveTo>
                  <a:pt x="578" y="959"/>
                </a:moveTo>
                <a:lnTo>
                  <a:pt x="530" y="959"/>
                </a:lnTo>
                <a:lnTo>
                  <a:pt x="530" y="912"/>
                </a:lnTo>
                <a:lnTo>
                  <a:pt x="578" y="912"/>
                </a:lnTo>
                <a:lnTo>
                  <a:pt x="578" y="959"/>
                </a:lnTo>
                <a:close/>
                <a:moveTo>
                  <a:pt x="2928" y="883"/>
                </a:moveTo>
                <a:lnTo>
                  <a:pt x="2878" y="883"/>
                </a:lnTo>
                <a:lnTo>
                  <a:pt x="2878" y="836"/>
                </a:lnTo>
                <a:lnTo>
                  <a:pt x="2928" y="836"/>
                </a:lnTo>
                <a:lnTo>
                  <a:pt x="2928" y="883"/>
                </a:lnTo>
                <a:close/>
                <a:moveTo>
                  <a:pt x="2776" y="883"/>
                </a:moveTo>
                <a:lnTo>
                  <a:pt x="2726" y="883"/>
                </a:lnTo>
                <a:lnTo>
                  <a:pt x="2726" y="836"/>
                </a:lnTo>
                <a:lnTo>
                  <a:pt x="2776" y="836"/>
                </a:lnTo>
                <a:lnTo>
                  <a:pt x="2776" y="883"/>
                </a:lnTo>
                <a:close/>
                <a:moveTo>
                  <a:pt x="2700" y="883"/>
                </a:moveTo>
                <a:lnTo>
                  <a:pt x="2651" y="883"/>
                </a:lnTo>
                <a:lnTo>
                  <a:pt x="2651" y="836"/>
                </a:lnTo>
                <a:lnTo>
                  <a:pt x="2700" y="836"/>
                </a:lnTo>
                <a:lnTo>
                  <a:pt x="2700" y="883"/>
                </a:lnTo>
                <a:close/>
                <a:moveTo>
                  <a:pt x="2622" y="883"/>
                </a:moveTo>
                <a:lnTo>
                  <a:pt x="2575" y="883"/>
                </a:lnTo>
                <a:lnTo>
                  <a:pt x="2575" y="836"/>
                </a:lnTo>
                <a:lnTo>
                  <a:pt x="2622" y="836"/>
                </a:lnTo>
                <a:lnTo>
                  <a:pt x="2622" y="883"/>
                </a:lnTo>
                <a:close/>
                <a:moveTo>
                  <a:pt x="2547" y="883"/>
                </a:moveTo>
                <a:lnTo>
                  <a:pt x="2499" y="883"/>
                </a:lnTo>
                <a:lnTo>
                  <a:pt x="2499" y="836"/>
                </a:lnTo>
                <a:lnTo>
                  <a:pt x="2547" y="836"/>
                </a:lnTo>
                <a:lnTo>
                  <a:pt x="2547" y="883"/>
                </a:lnTo>
                <a:close/>
                <a:moveTo>
                  <a:pt x="2471" y="883"/>
                </a:moveTo>
                <a:lnTo>
                  <a:pt x="2424" y="883"/>
                </a:lnTo>
                <a:lnTo>
                  <a:pt x="2424" y="836"/>
                </a:lnTo>
                <a:lnTo>
                  <a:pt x="2471" y="836"/>
                </a:lnTo>
                <a:lnTo>
                  <a:pt x="2471" y="883"/>
                </a:lnTo>
                <a:close/>
                <a:moveTo>
                  <a:pt x="2395" y="883"/>
                </a:moveTo>
                <a:lnTo>
                  <a:pt x="2348" y="883"/>
                </a:lnTo>
                <a:lnTo>
                  <a:pt x="2348" y="836"/>
                </a:lnTo>
                <a:lnTo>
                  <a:pt x="2395" y="836"/>
                </a:lnTo>
                <a:lnTo>
                  <a:pt x="2395" y="883"/>
                </a:lnTo>
                <a:close/>
                <a:moveTo>
                  <a:pt x="2319" y="883"/>
                </a:moveTo>
                <a:lnTo>
                  <a:pt x="2272" y="883"/>
                </a:lnTo>
                <a:lnTo>
                  <a:pt x="2272" y="836"/>
                </a:lnTo>
                <a:lnTo>
                  <a:pt x="2319" y="836"/>
                </a:lnTo>
                <a:lnTo>
                  <a:pt x="2319" y="883"/>
                </a:lnTo>
                <a:close/>
                <a:moveTo>
                  <a:pt x="2244" y="883"/>
                </a:moveTo>
                <a:lnTo>
                  <a:pt x="2196" y="883"/>
                </a:lnTo>
                <a:lnTo>
                  <a:pt x="2196" y="836"/>
                </a:lnTo>
                <a:lnTo>
                  <a:pt x="2244" y="836"/>
                </a:lnTo>
                <a:lnTo>
                  <a:pt x="2244" y="883"/>
                </a:lnTo>
                <a:close/>
                <a:moveTo>
                  <a:pt x="2168" y="883"/>
                </a:moveTo>
                <a:lnTo>
                  <a:pt x="2121" y="883"/>
                </a:lnTo>
                <a:lnTo>
                  <a:pt x="2121" y="836"/>
                </a:lnTo>
                <a:lnTo>
                  <a:pt x="2168" y="836"/>
                </a:lnTo>
                <a:lnTo>
                  <a:pt x="2168" y="883"/>
                </a:lnTo>
                <a:close/>
                <a:moveTo>
                  <a:pt x="2092" y="883"/>
                </a:moveTo>
                <a:lnTo>
                  <a:pt x="2045" y="883"/>
                </a:lnTo>
                <a:lnTo>
                  <a:pt x="2045" y="836"/>
                </a:lnTo>
                <a:lnTo>
                  <a:pt x="2092" y="836"/>
                </a:lnTo>
                <a:lnTo>
                  <a:pt x="2092" y="883"/>
                </a:lnTo>
                <a:close/>
                <a:moveTo>
                  <a:pt x="2016" y="883"/>
                </a:moveTo>
                <a:lnTo>
                  <a:pt x="1969" y="883"/>
                </a:lnTo>
                <a:lnTo>
                  <a:pt x="1969" y="836"/>
                </a:lnTo>
                <a:lnTo>
                  <a:pt x="2016" y="836"/>
                </a:lnTo>
                <a:lnTo>
                  <a:pt x="2016" y="883"/>
                </a:lnTo>
                <a:close/>
                <a:moveTo>
                  <a:pt x="1865" y="883"/>
                </a:moveTo>
                <a:lnTo>
                  <a:pt x="1818" y="883"/>
                </a:lnTo>
                <a:lnTo>
                  <a:pt x="1818" y="836"/>
                </a:lnTo>
                <a:lnTo>
                  <a:pt x="1865" y="836"/>
                </a:lnTo>
                <a:lnTo>
                  <a:pt x="1865" y="883"/>
                </a:lnTo>
                <a:close/>
                <a:moveTo>
                  <a:pt x="1789" y="883"/>
                </a:moveTo>
                <a:lnTo>
                  <a:pt x="1742" y="883"/>
                </a:lnTo>
                <a:lnTo>
                  <a:pt x="1742" y="836"/>
                </a:lnTo>
                <a:lnTo>
                  <a:pt x="1789" y="836"/>
                </a:lnTo>
                <a:lnTo>
                  <a:pt x="1789" y="883"/>
                </a:lnTo>
                <a:close/>
                <a:moveTo>
                  <a:pt x="1714" y="883"/>
                </a:moveTo>
                <a:lnTo>
                  <a:pt x="1666" y="883"/>
                </a:lnTo>
                <a:lnTo>
                  <a:pt x="1666" y="836"/>
                </a:lnTo>
                <a:lnTo>
                  <a:pt x="1714" y="836"/>
                </a:lnTo>
                <a:lnTo>
                  <a:pt x="1714" y="883"/>
                </a:lnTo>
                <a:close/>
                <a:moveTo>
                  <a:pt x="1638" y="883"/>
                </a:moveTo>
                <a:lnTo>
                  <a:pt x="1591" y="883"/>
                </a:lnTo>
                <a:lnTo>
                  <a:pt x="1591" y="836"/>
                </a:lnTo>
                <a:lnTo>
                  <a:pt x="1638" y="836"/>
                </a:lnTo>
                <a:lnTo>
                  <a:pt x="1638" y="883"/>
                </a:lnTo>
                <a:close/>
                <a:moveTo>
                  <a:pt x="1562" y="883"/>
                </a:moveTo>
                <a:lnTo>
                  <a:pt x="1515" y="883"/>
                </a:lnTo>
                <a:lnTo>
                  <a:pt x="1515" y="836"/>
                </a:lnTo>
                <a:lnTo>
                  <a:pt x="1562" y="836"/>
                </a:lnTo>
                <a:lnTo>
                  <a:pt x="1562" y="883"/>
                </a:lnTo>
                <a:close/>
                <a:moveTo>
                  <a:pt x="805" y="883"/>
                </a:moveTo>
                <a:lnTo>
                  <a:pt x="758" y="883"/>
                </a:lnTo>
                <a:lnTo>
                  <a:pt x="758" y="836"/>
                </a:lnTo>
                <a:lnTo>
                  <a:pt x="805" y="836"/>
                </a:lnTo>
                <a:lnTo>
                  <a:pt x="805" y="883"/>
                </a:lnTo>
                <a:close/>
                <a:moveTo>
                  <a:pt x="729" y="883"/>
                </a:moveTo>
                <a:lnTo>
                  <a:pt x="682" y="883"/>
                </a:lnTo>
                <a:lnTo>
                  <a:pt x="682" y="836"/>
                </a:lnTo>
                <a:lnTo>
                  <a:pt x="729" y="836"/>
                </a:lnTo>
                <a:lnTo>
                  <a:pt x="729" y="883"/>
                </a:lnTo>
                <a:close/>
                <a:moveTo>
                  <a:pt x="653" y="883"/>
                </a:moveTo>
                <a:lnTo>
                  <a:pt x="606" y="883"/>
                </a:lnTo>
                <a:lnTo>
                  <a:pt x="606" y="836"/>
                </a:lnTo>
                <a:lnTo>
                  <a:pt x="653" y="836"/>
                </a:lnTo>
                <a:lnTo>
                  <a:pt x="653" y="883"/>
                </a:lnTo>
                <a:close/>
                <a:moveTo>
                  <a:pt x="578" y="883"/>
                </a:moveTo>
                <a:lnTo>
                  <a:pt x="530" y="883"/>
                </a:lnTo>
                <a:lnTo>
                  <a:pt x="530" y="836"/>
                </a:lnTo>
                <a:lnTo>
                  <a:pt x="578" y="836"/>
                </a:lnTo>
                <a:lnTo>
                  <a:pt x="578" y="883"/>
                </a:lnTo>
                <a:close/>
                <a:moveTo>
                  <a:pt x="502" y="883"/>
                </a:moveTo>
                <a:lnTo>
                  <a:pt x="455" y="883"/>
                </a:lnTo>
                <a:lnTo>
                  <a:pt x="455" y="836"/>
                </a:lnTo>
                <a:lnTo>
                  <a:pt x="502" y="836"/>
                </a:lnTo>
                <a:lnTo>
                  <a:pt x="502" y="883"/>
                </a:lnTo>
                <a:close/>
                <a:moveTo>
                  <a:pt x="3003" y="807"/>
                </a:moveTo>
                <a:lnTo>
                  <a:pt x="2954" y="807"/>
                </a:lnTo>
                <a:lnTo>
                  <a:pt x="2954" y="760"/>
                </a:lnTo>
                <a:lnTo>
                  <a:pt x="3003" y="760"/>
                </a:lnTo>
                <a:lnTo>
                  <a:pt x="3003" y="807"/>
                </a:lnTo>
                <a:close/>
                <a:moveTo>
                  <a:pt x="2852" y="807"/>
                </a:moveTo>
                <a:lnTo>
                  <a:pt x="2802" y="807"/>
                </a:lnTo>
                <a:lnTo>
                  <a:pt x="2802" y="760"/>
                </a:lnTo>
                <a:lnTo>
                  <a:pt x="2852" y="760"/>
                </a:lnTo>
                <a:lnTo>
                  <a:pt x="2852" y="807"/>
                </a:lnTo>
                <a:close/>
                <a:moveTo>
                  <a:pt x="2776" y="807"/>
                </a:moveTo>
                <a:lnTo>
                  <a:pt x="2726" y="807"/>
                </a:lnTo>
                <a:lnTo>
                  <a:pt x="2726" y="760"/>
                </a:lnTo>
                <a:lnTo>
                  <a:pt x="2776" y="760"/>
                </a:lnTo>
                <a:lnTo>
                  <a:pt x="2776" y="807"/>
                </a:lnTo>
                <a:close/>
                <a:moveTo>
                  <a:pt x="2700" y="807"/>
                </a:moveTo>
                <a:lnTo>
                  <a:pt x="2651" y="807"/>
                </a:lnTo>
                <a:lnTo>
                  <a:pt x="2651" y="760"/>
                </a:lnTo>
                <a:lnTo>
                  <a:pt x="2700" y="760"/>
                </a:lnTo>
                <a:lnTo>
                  <a:pt x="2700" y="807"/>
                </a:lnTo>
                <a:close/>
                <a:moveTo>
                  <a:pt x="2622" y="807"/>
                </a:moveTo>
                <a:lnTo>
                  <a:pt x="2575" y="807"/>
                </a:lnTo>
                <a:lnTo>
                  <a:pt x="2575" y="760"/>
                </a:lnTo>
                <a:lnTo>
                  <a:pt x="2622" y="760"/>
                </a:lnTo>
                <a:lnTo>
                  <a:pt x="2622" y="807"/>
                </a:lnTo>
                <a:close/>
                <a:moveTo>
                  <a:pt x="2547" y="807"/>
                </a:moveTo>
                <a:lnTo>
                  <a:pt x="2499" y="807"/>
                </a:lnTo>
                <a:lnTo>
                  <a:pt x="2499" y="760"/>
                </a:lnTo>
                <a:lnTo>
                  <a:pt x="2547" y="760"/>
                </a:lnTo>
                <a:lnTo>
                  <a:pt x="2547" y="807"/>
                </a:lnTo>
                <a:close/>
                <a:moveTo>
                  <a:pt x="2471" y="807"/>
                </a:moveTo>
                <a:lnTo>
                  <a:pt x="2424" y="807"/>
                </a:lnTo>
                <a:lnTo>
                  <a:pt x="2424" y="760"/>
                </a:lnTo>
                <a:lnTo>
                  <a:pt x="2471" y="760"/>
                </a:lnTo>
                <a:lnTo>
                  <a:pt x="2471" y="807"/>
                </a:lnTo>
                <a:close/>
                <a:moveTo>
                  <a:pt x="2395" y="807"/>
                </a:moveTo>
                <a:lnTo>
                  <a:pt x="2348" y="807"/>
                </a:lnTo>
                <a:lnTo>
                  <a:pt x="2348" y="760"/>
                </a:lnTo>
                <a:lnTo>
                  <a:pt x="2395" y="760"/>
                </a:lnTo>
                <a:lnTo>
                  <a:pt x="2395" y="807"/>
                </a:lnTo>
                <a:close/>
                <a:moveTo>
                  <a:pt x="2319" y="807"/>
                </a:moveTo>
                <a:lnTo>
                  <a:pt x="2272" y="807"/>
                </a:lnTo>
                <a:lnTo>
                  <a:pt x="2272" y="760"/>
                </a:lnTo>
                <a:lnTo>
                  <a:pt x="2319" y="760"/>
                </a:lnTo>
                <a:lnTo>
                  <a:pt x="2319" y="807"/>
                </a:lnTo>
                <a:close/>
                <a:moveTo>
                  <a:pt x="2244" y="807"/>
                </a:moveTo>
                <a:lnTo>
                  <a:pt x="2196" y="807"/>
                </a:lnTo>
                <a:lnTo>
                  <a:pt x="2196" y="760"/>
                </a:lnTo>
                <a:lnTo>
                  <a:pt x="2244" y="760"/>
                </a:lnTo>
                <a:lnTo>
                  <a:pt x="2244" y="807"/>
                </a:lnTo>
                <a:close/>
                <a:moveTo>
                  <a:pt x="2168" y="807"/>
                </a:moveTo>
                <a:lnTo>
                  <a:pt x="2121" y="807"/>
                </a:lnTo>
                <a:lnTo>
                  <a:pt x="2121" y="760"/>
                </a:lnTo>
                <a:lnTo>
                  <a:pt x="2168" y="760"/>
                </a:lnTo>
                <a:lnTo>
                  <a:pt x="2168" y="807"/>
                </a:lnTo>
                <a:close/>
                <a:moveTo>
                  <a:pt x="2092" y="807"/>
                </a:moveTo>
                <a:lnTo>
                  <a:pt x="2045" y="807"/>
                </a:lnTo>
                <a:lnTo>
                  <a:pt x="2045" y="760"/>
                </a:lnTo>
                <a:lnTo>
                  <a:pt x="2092" y="760"/>
                </a:lnTo>
                <a:lnTo>
                  <a:pt x="2092" y="807"/>
                </a:lnTo>
                <a:close/>
                <a:moveTo>
                  <a:pt x="2016" y="807"/>
                </a:moveTo>
                <a:lnTo>
                  <a:pt x="1969" y="807"/>
                </a:lnTo>
                <a:lnTo>
                  <a:pt x="1969" y="760"/>
                </a:lnTo>
                <a:lnTo>
                  <a:pt x="2016" y="760"/>
                </a:lnTo>
                <a:lnTo>
                  <a:pt x="2016" y="807"/>
                </a:lnTo>
                <a:close/>
                <a:moveTo>
                  <a:pt x="1941" y="807"/>
                </a:moveTo>
                <a:lnTo>
                  <a:pt x="1893" y="807"/>
                </a:lnTo>
                <a:lnTo>
                  <a:pt x="1893" y="760"/>
                </a:lnTo>
                <a:lnTo>
                  <a:pt x="1941" y="760"/>
                </a:lnTo>
                <a:lnTo>
                  <a:pt x="1941" y="807"/>
                </a:lnTo>
                <a:close/>
                <a:moveTo>
                  <a:pt x="1789" y="807"/>
                </a:moveTo>
                <a:lnTo>
                  <a:pt x="1742" y="807"/>
                </a:lnTo>
                <a:lnTo>
                  <a:pt x="1742" y="760"/>
                </a:lnTo>
                <a:lnTo>
                  <a:pt x="1789" y="760"/>
                </a:lnTo>
                <a:lnTo>
                  <a:pt x="1789" y="807"/>
                </a:lnTo>
                <a:close/>
                <a:moveTo>
                  <a:pt x="1638" y="807"/>
                </a:moveTo>
                <a:lnTo>
                  <a:pt x="1591" y="807"/>
                </a:lnTo>
                <a:lnTo>
                  <a:pt x="1591" y="760"/>
                </a:lnTo>
                <a:lnTo>
                  <a:pt x="1638" y="760"/>
                </a:lnTo>
                <a:lnTo>
                  <a:pt x="1638" y="807"/>
                </a:lnTo>
                <a:close/>
                <a:moveTo>
                  <a:pt x="1562" y="807"/>
                </a:moveTo>
                <a:lnTo>
                  <a:pt x="1515" y="807"/>
                </a:lnTo>
                <a:lnTo>
                  <a:pt x="1515" y="760"/>
                </a:lnTo>
                <a:lnTo>
                  <a:pt x="1562" y="760"/>
                </a:lnTo>
                <a:lnTo>
                  <a:pt x="1562" y="807"/>
                </a:lnTo>
                <a:close/>
                <a:moveTo>
                  <a:pt x="881" y="807"/>
                </a:moveTo>
                <a:lnTo>
                  <a:pt x="833" y="807"/>
                </a:lnTo>
                <a:lnTo>
                  <a:pt x="833" y="760"/>
                </a:lnTo>
                <a:lnTo>
                  <a:pt x="881" y="760"/>
                </a:lnTo>
                <a:lnTo>
                  <a:pt x="881" y="807"/>
                </a:lnTo>
                <a:close/>
                <a:moveTo>
                  <a:pt x="805" y="807"/>
                </a:moveTo>
                <a:lnTo>
                  <a:pt x="758" y="807"/>
                </a:lnTo>
                <a:lnTo>
                  <a:pt x="758" y="760"/>
                </a:lnTo>
                <a:lnTo>
                  <a:pt x="805" y="760"/>
                </a:lnTo>
                <a:lnTo>
                  <a:pt x="805" y="807"/>
                </a:lnTo>
                <a:close/>
                <a:moveTo>
                  <a:pt x="729" y="807"/>
                </a:moveTo>
                <a:lnTo>
                  <a:pt x="682" y="807"/>
                </a:lnTo>
                <a:lnTo>
                  <a:pt x="682" y="760"/>
                </a:lnTo>
                <a:lnTo>
                  <a:pt x="729" y="760"/>
                </a:lnTo>
                <a:lnTo>
                  <a:pt x="729" y="807"/>
                </a:lnTo>
                <a:close/>
                <a:moveTo>
                  <a:pt x="653" y="807"/>
                </a:moveTo>
                <a:lnTo>
                  <a:pt x="606" y="807"/>
                </a:lnTo>
                <a:lnTo>
                  <a:pt x="606" y="760"/>
                </a:lnTo>
                <a:lnTo>
                  <a:pt x="653" y="760"/>
                </a:lnTo>
                <a:lnTo>
                  <a:pt x="653" y="807"/>
                </a:lnTo>
                <a:close/>
                <a:moveTo>
                  <a:pt x="578" y="807"/>
                </a:moveTo>
                <a:lnTo>
                  <a:pt x="530" y="807"/>
                </a:lnTo>
                <a:lnTo>
                  <a:pt x="530" y="760"/>
                </a:lnTo>
                <a:lnTo>
                  <a:pt x="578" y="760"/>
                </a:lnTo>
                <a:lnTo>
                  <a:pt x="578" y="807"/>
                </a:lnTo>
                <a:close/>
                <a:moveTo>
                  <a:pt x="502" y="807"/>
                </a:moveTo>
                <a:lnTo>
                  <a:pt x="455" y="807"/>
                </a:lnTo>
                <a:lnTo>
                  <a:pt x="455" y="760"/>
                </a:lnTo>
                <a:lnTo>
                  <a:pt x="502" y="760"/>
                </a:lnTo>
                <a:lnTo>
                  <a:pt x="502" y="807"/>
                </a:lnTo>
                <a:close/>
                <a:moveTo>
                  <a:pt x="3003" y="732"/>
                </a:moveTo>
                <a:lnTo>
                  <a:pt x="2954" y="732"/>
                </a:lnTo>
                <a:lnTo>
                  <a:pt x="2954" y="682"/>
                </a:lnTo>
                <a:lnTo>
                  <a:pt x="3003" y="682"/>
                </a:lnTo>
                <a:lnTo>
                  <a:pt x="3003" y="732"/>
                </a:lnTo>
                <a:close/>
                <a:moveTo>
                  <a:pt x="2928" y="732"/>
                </a:moveTo>
                <a:lnTo>
                  <a:pt x="2878" y="732"/>
                </a:lnTo>
                <a:lnTo>
                  <a:pt x="2878" y="682"/>
                </a:lnTo>
                <a:lnTo>
                  <a:pt x="2928" y="682"/>
                </a:lnTo>
                <a:lnTo>
                  <a:pt x="2928" y="732"/>
                </a:lnTo>
                <a:close/>
                <a:moveTo>
                  <a:pt x="2852" y="732"/>
                </a:moveTo>
                <a:lnTo>
                  <a:pt x="2802" y="732"/>
                </a:lnTo>
                <a:lnTo>
                  <a:pt x="2802" y="682"/>
                </a:lnTo>
                <a:lnTo>
                  <a:pt x="2852" y="682"/>
                </a:lnTo>
                <a:lnTo>
                  <a:pt x="2852" y="732"/>
                </a:lnTo>
                <a:close/>
                <a:moveTo>
                  <a:pt x="2776" y="732"/>
                </a:moveTo>
                <a:lnTo>
                  <a:pt x="2726" y="732"/>
                </a:lnTo>
                <a:lnTo>
                  <a:pt x="2726" y="682"/>
                </a:lnTo>
                <a:lnTo>
                  <a:pt x="2776" y="682"/>
                </a:lnTo>
                <a:lnTo>
                  <a:pt x="2776" y="732"/>
                </a:lnTo>
                <a:close/>
                <a:moveTo>
                  <a:pt x="2700" y="732"/>
                </a:moveTo>
                <a:lnTo>
                  <a:pt x="2651" y="732"/>
                </a:lnTo>
                <a:lnTo>
                  <a:pt x="2651" y="682"/>
                </a:lnTo>
                <a:lnTo>
                  <a:pt x="2700" y="682"/>
                </a:lnTo>
                <a:lnTo>
                  <a:pt x="2700" y="732"/>
                </a:lnTo>
                <a:close/>
                <a:moveTo>
                  <a:pt x="2622" y="732"/>
                </a:moveTo>
                <a:lnTo>
                  <a:pt x="2575" y="732"/>
                </a:lnTo>
                <a:lnTo>
                  <a:pt x="2575" y="682"/>
                </a:lnTo>
                <a:lnTo>
                  <a:pt x="2622" y="682"/>
                </a:lnTo>
                <a:lnTo>
                  <a:pt x="2622" y="732"/>
                </a:lnTo>
                <a:close/>
                <a:moveTo>
                  <a:pt x="2547" y="732"/>
                </a:moveTo>
                <a:lnTo>
                  <a:pt x="2499" y="732"/>
                </a:lnTo>
                <a:lnTo>
                  <a:pt x="2499" y="682"/>
                </a:lnTo>
                <a:lnTo>
                  <a:pt x="2547" y="682"/>
                </a:lnTo>
                <a:lnTo>
                  <a:pt x="2547" y="732"/>
                </a:lnTo>
                <a:close/>
                <a:moveTo>
                  <a:pt x="2471" y="732"/>
                </a:moveTo>
                <a:lnTo>
                  <a:pt x="2424" y="732"/>
                </a:lnTo>
                <a:lnTo>
                  <a:pt x="2424" y="682"/>
                </a:lnTo>
                <a:lnTo>
                  <a:pt x="2471" y="682"/>
                </a:lnTo>
                <a:lnTo>
                  <a:pt x="2471" y="732"/>
                </a:lnTo>
                <a:close/>
                <a:moveTo>
                  <a:pt x="2395" y="732"/>
                </a:moveTo>
                <a:lnTo>
                  <a:pt x="2348" y="732"/>
                </a:lnTo>
                <a:lnTo>
                  <a:pt x="2348" y="682"/>
                </a:lnTo>
                <a:lnTo>
                  <a:pt x="2395" y="682"/>
                </a:lnTo>
                <a:lnTo>
                  <a:pt x="2395" y="732"/>
                </a:lnTo>
                <a:close/>
                <a:moveTo>
                  <a:pt x="2319" y="732"/>
                </a:moveTo>
                <a:lnTo>
                  <a:pt x="2272" y="732"/>
                </a:lnTo>
                <a:lnTo>
                  <a:pt x="2272" y="682"/>
                </a:lnTo>
                <a:lnTo>
                  <a:pt x="2319" y="682"/>
                </a:lnTo>
                <a:lnTo>
                  <a:pt x="2319" y="732"/>
                </a:lnTo>
                <a:close/>
                <a:moveTo>
                  <a:pt x="2244" y="732"/>
                </a:moveTo>
                <a:lnTo>
                  <a:pt x="2196" y="732"/>
                </a:lnTo>
                <a:lnTo>
                  <a:pt x="2196" y="682"/>
                </a:lnTo>
                <a:lnTo>
                  <a:pt x="2244" y="682"/>
                </a:lnTo>
                <a:lnTo>
                  <a:pt x="2244" y="732"/>
                </a:lnTo>
                <a:close/>
                <a:moveTo>
                  <a:pt x="2092" y="732"/>
                </a:moveTo>
                <a:lnTo>
                  <a:pt x="2045" y="732"/>
                </a:lnTo>
                <a:lnTo>
                  <a:pt x="2045" y="682"/>
                </a:lnTo>
                <a:lnTo>
                  <a:pt x="2092" y="682"/>
                </a:lnTo>
                <a:lnTo>
                  <a:pt x="2092" y="732"/>
                </a:lnTo>
                <a:close/>
                <a:moveTo>
                  <a:pt x="1865" y="732"/>
                </a:moveTo>
                <a:lnTo>
                  <a:pt x="1818" y="732"/>
                </a:lnTo>
                <a:lnTo>
                  <a:pt x="1818" y="682"/>
                </a:lnTo>
                <a:lnTo>
                  <a:pt x="1865" y="682"/>
                </a:lnTo>
                <a:lnTo>
                  <a:pt x="1865" y="732"/>
                </a:lnTo>
                <a:close/>
                <a:moveTo>
                  <a:pt x="1789" y="732"/>
                </a:moveTo>
                <a:lnTo>
                  <a:pt x="1742" y="732"/>
                </a:lnTo>
                <a:lnTo>
                  <a:pt x="1742" y="682"/>
                </a:lnTo>
                <a:lnTo>
                  <a:pt x="1789" y="682"/>
                </a:lnTo>
                <a:lnTo>
                  <a:pt x="1789" y="732"/>
                </a:lnTo>
                <a:close/>
                <a:moveTo>
                  <a:pt x="1714" y="732"/>
                </a:moveTo>
                <a:lnTo>
                  <a:pt x="1666" y="732"/>
                </a:lnTo>
                <a:lnTo>
                  <a:pt x="1666" y="682"/>
                </a:lnTo>
                <a:lnTo>
                  <a:pt x="1714" y="682"/>
                </a:lnTo>
                <a:lnTo>
                  <a:pt x="1714" y="732"/>
                </a:lnTo>
                <a:close/>
                <a:moveTo>
                  <a:pt x="1638" y="732"/>
                </a:moveTo>
                <a:lnTo>
                  <a:pt x="1591" y="732"/>
                </a:lnTo>
                <a:lnTo>
                  <a:pt x="1591" y="682"/>
                </a:lnTo>
                <a:lnTo>
                  <a:pt x="1638" y="682"/>
                </a:lnTo>
                <a:lnTo>
                  <a:pt x="1638" y="732"/>
                </a:lnTo>
                <a:close/>
                <a:moveTo>
                  <a:pt x="956" y="732"/>
                </a:moveTo>
                <a:lnTo>
                  <a:pt x="909" y="732"/>
                </a:lnTo>
                <a:lnTo>
                  <a:pt x="909" y="682"/>
                </a:lnTo>
                <a:lnTo>
                  <a:pt x="956" y="682"/>
                </a:lnTo>
                <a:lnTo>
                  <a:pt x="956" y="732"/>
                </a:lnTo>
                <a:close/>
                <a:moveTo>
                  <a:pt x="881" y="732"/>
                </a:moveTo>
                <a:lnTo>
                  <a:pt x="833" y="732"/>
                </a:lnTo>
                <a:lnTo>
                  <a:pt x="833" y="682"/>
                </a:lnTo>
                <a:lnTo>
                  <a:pt x="881" y="682"/>
                </a:lnTo>
                <a:lnTo>
                  <a:pt x="881" y="732"/>
                </a:lnTo>
                <a:close/>
                <a:moveTo>
                  <a:pt x="805" y="732"/>
                </a:moveTo>
                <a:lnTo>
                  <a:pt x="758" y="732"/>
                </a:lnTo>
                <a:lnTo>
                  <a:pt x="758" y="682"/>
                </a:lnTo>
                <a:lnTo>
                  <a:pt x="805" y="682"/>
                </a:lnTo>
                <a:lnTo>
                  <a:pt x="805" y="732"/>
                </a:lnTo>
                <a:close/>
                <a:moveTo>
                  <a:pt x="729" y="732"/>
                </a:moveTo>
                <a:lnTo>
                  <a:pt x="682" y="732"/>
                </a:lnTo>
                <a:lnTo>
                  <a:pt x="682" y="682"/>
                </a:lnTo>
                <a:lnTo>
                  <a:pt x="729" y="682"/>
                </a:lnTo>
                <a:lnTo>
                  <a:pt x="729" y="732"/>
                </a:lnTo>
                <a:close/>
                <a:moveTo>
                  <a:pt x="653" y="732"/>
                </a:moveTo>
                <a:lnTo>
                  <a:pt x="606" y="732"/>
                </a:lnTo>
                <a:lnTo>
                  <a:pt x="606" y="682"/>
                </a:lnTo>
                <a:lnTo>
                  <a:pt x="653" y="682"/>
                </a:lnTo>
                <a:lnTo>
                  <a:pt x="653" y="732"/>
                </a:lnTo>
                <a:close/>
                <a:moveTo>
                  <a:pt x="578" y="732"/>
                </a:moveTo>
                <a:lnTo>
                  <a:pt x="530" y="732"/>
                </a:lnTo>
                <a:lnTo>
                  <a:pt x="530" y="682"/>
                </a:lnTo>
                <a:lnTo>
                  <a:pt x="578" y="682"/>
                </a:lnTo>
                <a:lnTo>
                  <a:pt x="578" y="732"/>
                </a:lnTo>
                <a:close/>
                <a:moveTo>
                  <a:pt x="502" y="732"/>
                </a:moveTo>
                <a:lnTo>
                  <a:pt x="455" y="732"/>
                </a:lnTo>
                <a:lnTo>
                  <a:pt x="455" y="682"/>
                </a:lnTo>
                <a:lnTo>
                  <a:pt x="502" y="682"/>
                </a:lnTo>
                <a:lnTo>
                  <a:pt x="502" y="732"/>
                </a:lnTo>
                <a:close/>
                <a:moveTo>
                  <a:pt x="3003" y="656"/>
                </a:moveTo>
                <a:lnTo>
                  <a:pt x="2954" y="656"/>
                </a:lnTo>
                <a:lnTo>
                  <a:pt x="2954" y="606"/>
                </a:lnTo>
                <a:lnTo>
                  <a:pt x="3003" y="606"/>
                </a:lnTo>
                <a:lnTo>
                  <a:pt x="3003" y="656"/>
                </a:lnTo>
                <a:close/>
                <a:moveTo>
                  <a:pt x="2928" y="656"/>
                </a:moveTo>
                <a:lnTo>
                  <a:pt x="2878" y="656"/>
                </a:lnTo>
                <a:lnTo>
                  <a:pt x="2878" y="606"/>
                </a:lnTo>
                <a:lnTo>
                  <a:pt x="2928" y="606"/>
                </a:lnTo>
                <a:lnTo>
                  <a:pt x="2928" y="656"/>
                </a:lnTo>
                <a:close/>
                <a:moveTo>
                  <a:pt x="2852" y="656"/>
                </a:moveTo>
                <a:lnTo>
                  <a:pt x="2802" y="656"/>
                </a:lnTo>
                <a:lnTo>
                  <a:pt x="2802" y="606"/>
                </a:lnTo>
                <a:lnTo>
                  <a:pt x="2852" y="606"/>
                </a:lnTo>
                <a:lnTo>
                  <a:pt x="2852" y="656"/>
                </a:lnTo>
                <a:close/>
                <a:moveTo>
                  <a:pt x="2776" y="656"/>
                </a:moveTo>
                <a:lnTo>
                  <a:pt x="2726" y="656"/>
                </a:lnTo>
                <a:lnTo>
                  <a:pt x="2726" y="606"/>
                </a:lnTo>
                <a:lnTo>
                  <a:pt x="2776" y="606"/>
                </a:lnTo>
                <a:lnTo>
                  <a:pt x="2776" y="656"/>
                </a:lnTo>
                <a:close/>
                <a:moveTo>
                  <a:pt x="2700" y="656"/>
                </a:moveTo>
                <a:lnTo>
                  <a:pt x="2651" y="656"/>
                </a:lnTo>
                <a:lnTo>
                  <a:pt x="2651" y="606"/>
                </a:lnTo>
                <a:lnTo>
                  <a:pt x="2700" y="606"/>
                </a:lnTo>
                <a:lnTo>
                  <a:pt x="2700" y="656"/>
                </a:lnTo>
                <a:close/>
                <a:moveTo>
                  <a:pt x="2622" y="656"/>
                </a:moveTo>
                <a:lnTo>
                  <a:pt x="2575" y="656"/>
                </a:lnTo>
                <a:lnTo>
                  <a:pt x="2575" y="606"/>
                </a:lnTo>
                <a:lnTo>
                  <a:pt x="2622" y="606"/>
                </a:lnTo>
                <a:lnTo>
                  <a:pt x="2622" y="656"/>
                </a:lnTo>
                <a:close/>
                <a:moveTo>
                  <a:pt x="2547" y="656"/>
                </a:moveTo>
                <a:lnTo>
                  <a:pt x="2499" y="656"/>
                </a:lnTo>
                <a:lnTo>
                  <a:pt x="2499" y="606"/>
                </a:lnTo>
                <a:lnTo>
                  <a:pt x="2547" y="606"/>
                </a:lnTo>
                <a:lnTo>
                  <a:pt x="2547" y="656"/>
                </a:lnTo>
                <a:close/>
                <a:moveTo>
                  <a:pt x="2471" y="656"/>
                </a:moveTo>
                <a:lnTo>
                  <a:pt x="2424" y="656"/>
                </a:lnTo>
                <a:lnTo>
                  <a:pt x="2424" y="606"/>
                </a:lnTo>
                <a:lnTo>
                  <a:pt x="2471" y="606"/>
                </a:lnTo>
                <a:lnTo>
                  <a:pt x="2471" y="656"/>
                </a:lnTo>
                <a:close/>
                <a:moveTo>
                  <a:pt x="2395" y="656"/>
                </a:moveTo>
                <a:lnTo>
                  <a:pt x="2348" y="656"/>
                </a:lnTo>
                <a:lnTo>
                  <a:pt x="2348" y="606"/>
                </a:lnTo>
                <a:lnTo>
                  <a:pt x="2395" y="606"/>
                </a:lnTo>
                <a:lnTo>
                  <a:pt x="2395" y="656"/>
                </a:lnTo>
                <a:close/>
                <a:moveTo>
                  <a:pt x="2319" y="656"/>
                </a:moveTo>
                <a:lnTo>
                  <a:pt x="2272" y="656"/>
                </a:lnTo>
                <a:lnTo>
                  <a:pt x="2272" y="606"/>
                </a:lnTo>
                <a:lnTo>
                  <a:pt x="2319" y="606"/>
                </a:lnTo>
                <a:lnTo>
                  <a:pt x="2319" y="656"/>
                </a:lnTo>
                <a:close/>
                <a:moveTo>
                  <a:pt x="2244" y="656"/>
                </a:moveTo>
                <a:lnTo>
                  <a:pt x="2196" y="656"/>
                </a:lnTo>
                <a:lnTo>
                  <a:pt x="2196" y="606"/>
                </a:lnTo>
                <a:lnTo>
                  <a:pt x="2244" y="606"/>
                </a:lnTo>
                <a:lnTo>
                  <a:pt x="2244" y="656"/>
                </a:lnTo>
                <a:close/>
                <a:moveTo>
                  <a:pt x="2168" y="656"/>
                </a:moveTo>
                <a:lnTo>
                  <a:pt x="2121" y="656"/>
                </a:lnTo>
                <a:lnTo>
                  <a:pt x="2121" y="606"/>
                </a:lnTo>
                <a:lnTo>
                  <a:pt x="2168" y="606"/>
                </a:lnTo>
                <a:lnTo>
                  <a:pt x="2168" y="656"/>
                </a:lnTo>
                <a:close/>
                <a:moveTo>
                  <a:pt x="2092" y="656"/>
                </a:moveTo>
                <a:lnTo>
                  <a:pt x="2045" y="656"/>
                </a:lnTo>
                <a:lnTo>
                  <a:pt x="2045" y="606"/>
                </a:lnTo>
                <a:lnTo>
                  <a:pt x="2092" y="606"/>
                </a:lnTo>
                <a:lnTo>
                  <a:pt x="2092" y="656"/>
                </a:lnTo>
                <a:close/>
                <a:moveTo>
                  <a:pt x="2016" y="656"/>
                </a:moveTo>
                <a:lnTo>
                  <a:pt x="1969" y="656"/>
                </a:lnTo>
                <a:lnTo>
                  <a:pt x="1969" y="606"/>
                </a:lnTo>
                <a:lnTo>
                  <a:pt x="2016" y="606"/>
                </a:lnTo>
                <a:lnTo>
                  <a:pt x="2016" y="656"/>
                </a:lnTo>
                <a:close/>
                <a:moveTo>
                  <a:pt x="1941" y="656"/>
                </a:moveTo>
                <a:lnTo>
                  <a:pt x="1893" y="656"/>
                </a:lnTo>
                <a:lnTo>
                  <a:pt x="1893" y="606"/>
                </a:lnTo>
                <a:lnTo>
                  <a:pt x="1941" y="606"/>
                </a:lnTo>
                <a:lnTo>
                  <a:pt x="1941" y="656"/>
                </a:lnTo>
                <a:close/>
                <a:moveTo>
                  <a:pt x="1865" y="656"/>
                </a:moveTo>
                <a:lnTo>
                  <a:pt x="1818" y="656"/>
                </a:lnTo>
                <a:lnTo>
                  <a:pt x="1818" y="606"/>
                </a:lnTo>
                <a:lnTo>
                  <a:pt x="1865" y="606"/>
                </a:lnTo>
                <a:lnTo>
                  <a:pt x="1865" y="656"/>
                </a:lnTo>
                <a:close/>
                <a:moveTo>
                  <a:pt x="1789" y="656"/>
                </a:moveTo>
                <a:lnTo>
                  <a:pt x="1742" y="656"/>
                </a:lnTo>
                <a:lnTo>
                  <a:pt x="1742" y="606"/>
                </a:lnTo>
                <a:lnTo>
                  <a:pt x="1789" y="606"/>
                </a:lnTo>
                <a:lnTo>
                  <a:pt x="1789" y="656"/>
                </a:lnTo>
                <a:close/>
                <a:moveTo>
                  <a:pt x="1714" y="656"/>
                </a:moveTo>
                <a:lnTo>
                  <a:pt x="1666" y="656"/>
                </a:lnTo>
                <a:lnTo>
                  <a:pt x="1666" y="606"/>
                </a:lnTo>
                <a:lnTo>
                  <a:pt x="1714" y="606"/>
                </a:lnTo>
                <a:lnTo>
                  <a:pt x="1714" y="656"/>
                </a:lnTo>
                <a:close/>
                <a:moveTo>
                  <a:pt x="1638" y="656"/>
                </a:moveTo>
                <a:lnTo>
                  <a:pt x="1591" y="656"/>
                </a:lnTo>
                <a:lnTo>
                  <a:pt x="1591" y="606"/>
                </a:lnTo>
                <a:lnTo>
                  <a:pt x="1638" y="606"/>
                </a:lnTo>
                <a:lnTo>
                  <a:pt x="1638" y="656"/>
                </a:lnTo>
                <a:close/>
                <a:moveTo>
                  <a:pt x="1108" y="656"/>
                </a:moveTo>
                <a:lnTo>
                  <a:pt x="1060" y="656"/>
                </a:lnTo>
                <a:lnTo>
                  <a:pt x="1060" y="606"/>
                </a:lnTo>
                <a:lnTo>
                  <a:pt x="1108" y="606"/>
                </a:lnTo>
                <a:lnTo>
                  <a:pt x="1108" y="656"/>
                </a:lnTo>
                <a:close/>
                <a:moveTo>
                  <a:pt x="1032" y="656"/>
                </a:moveTo>
                <a:lnTo>
                  <a:pt x="985" y="656"/>
                </a:lnTo>
                <a:lnTo>
                  <a:pt x="985" y="606"/>
                </a:lnTo>
                <a:lnTo>
                  <a:pt x="1032" y="606"/>
                </a:lnTo>
                <a:lnTo>
                  <a:pt x="1032" y="656"/>
                </a:lnTo>
                <a:close/>
                <a:moveTo>
                  <a:pt x="956" y="656"/>
                </a:moveTo>
                <a:lnTo>
                  <a:pt x="909" y="656"/>
                </a:lnTo>
                <a:lnTo>
                  <a:pt x="909" y="606"/>
                </a:lnTo>
                <a:lnTo>
                  <a:pt x="956" y="606"/>
                </a:lnTo>
                <a:lnTo>
                  <a:pt x="956" y="656"/>
                </a:lnTo>
                <a:close/>
                <a:moveTo>
                  <a:pt x="881" y="656"/>
                </a:moveTo>
                <a:lnTo>
                  <a:pt x="833" y="656"/>
                </a:lnTo>
                <a:lnTo>
                  <a:pt x="833" y="606"/>
                </a:lnTo>
                <a:lnTo>
                  <a:pt x="881" y="606"/>
                </a:lnTo>
                <a:lnTo>
                  <a:pt x="881" y="656"/>
                </a:lnTo>
                <a:close/>
                <a:moveTo>
                  <a:pt x="805" y="656"/>
                </a:moveTo>
                <a:lnTo>
                  <a:pt x="758" y="656"/>
                </a:lnTo>
                <a:lnTo>
                  <a:pt x="758" y="606"/>
                </a:lnTo>
                <a:lnTo>
                  <a:pt x="805" y="606"/>
                </a:lnTo>
                <a:lnTo>
                  <a:pt x="805" y="656"/>
                </a:lnTo>
                <a:close/>
                <a:moveTo>
                  <a:pt x="729" y="656"/>
                </a:moveTo>
                <a:lnTo>
                  <a:pt x="682" y="656"/>
                </a:lnTo>
                <a:lnTo>
                  <a:pt x="682" y="606"/>
                </a:lnTo>
                <a:lnTo>
                  <a:pt x="729" y="606"/>
                </a:lnTo>
                <a:lnTo>
                  <a:pt x="729" y="656"/>
                </a:lnTo>
                <a:close/>
                <a:moveTo>
                  <a:pt x="653" y="656"/>
                </a:moveTo>
                <a:lnTo>
                  <a:pt x="606" y="656"/>
                </a:lnTo>
                <a:lnTo>
                  <a:pt x="606" y="606"/>
                </a:lnTo>
                <a:lnTo>
                  <a:pt x="653" y="606"/>
                </a:lnTo>
                <a:lnTo>
                  <a:pt x="653" y="656"/>
                </a:lnTo>
                <a:close/>
                <a:moveTo>
                  <a:pt x="578" y="656"/>
                </a:moveTo>
                <a:lnTo>
                  <a:pt x="530" y="656"/>
                </a:lnTo>
                <a:lnTo>
                  <a:pt x="530" y="606"/>
                </a:lnTo>
                <a:lnTo>
                  <a:pt x="578" y="606"/>
                </a:lnTo>
                <a:lnTo>
                  <a:pt x="578" y="656"/>
                </a:lnTo>
                <a:close/>
                <a:moveTo>
                  <a:pt x="502" y="656"/>
                </a:moveTo>
                <a:lnTo>
                  <a:pt x="455" y="656"/>
                </a:lnTo>
                <a:lnTo>
                  <a:pt x="455" y="606"/>
                </a:lnTo>
                <a:lnTo>
                  <a:pt x="502" y="606"/>
                </a:lnTo>
                <a:lnTo>
                  <a:pt x="502" y="656"/>
                </a:lnTo>
                <a:close/>
                <a:moveTo>
                  <a:pt x="426" y="656"/>
                </a:moveTo>
                <a:lnTo>
                  <a:pt x="379" y="656"/>
                </a:lnTo>
                <a:lnTo>
                  <a:pt x="379" y="606"/>
                </a:lnTo>
                <a:lnTo>
                  <a:pt x="426" y="606"/>
                </a:lnTo>
                <a:lnTo>
                  <a:pt x="426" y="656"/>
                </a:lnTo>
                <a:close/>
                <a:moveTo>
                  <a:pt x="3155" y="578"/>
                </a:moveTo>
                <a:lnTo>
                  <a:pt x="3105" y="578"/>
                </a:lnTo>
                <a:lnTo>
                  <a:pt x="3105" y="531"/>
                </a:lnTo>
                <a:lnTo>
                  <a:pt x="3155" y="531"/>
                </a:lnTo>
                <a:lnTo>
                  <a:pt x="3155" y="578"/>
                </a:lnTo>
                <a:close/>
                <a:moveTo>
                  <a:pt x="3003" y="578"/>
                </a:moveTo>
                <a:lnTo>
                  <a:pt x="2954" y="578"/>
                </a:lnTo>
                <a:lnTo>
                  <a:pt x="2954" y="531"/>
                </a:lnTo>
                <a:lnTo>
                  <a:pt x="3003" y="531"/>
                </a:lnTo>
                <a:lnTo>
                  <a:pt x="3003" y="578"/>
                </a:lnTo>
                <a:close/>
                <a:moveTo>
                  <a:pt x="2928" y="578"/>
                </a:moveTo>
                <a:lnTo>
                  <a:pt x="2878" y="578"/>
                </a:lnTo>
                <a:lnTo>
                  <a:pt x="2878" y="531"/>
                </a:lnTo>
                <a:lnTo>
                  <a:pt x="2928" y="531"/>
                </a:lnTo>
                <a:lnTo>
                  <a:pt x="2928" y="578"/>
                </a:lnTo>
                <a:close/>
                <a:moveTo>
                  <a:pt x="2852" y="578"/>
                </a:moveTo>
                <a:lnTo>
                  <a:pt x="2802" y="578"/>
                </a:lnTo>
                <a:lnTo>
                  <a:pt x="2802" y="531"/>
                </a:lnTo>
                <a:lnTo>
                  <a:pt x="2852" y="531"/>
                </a:lnTo>
                <a:lnTo>
                  <a:pt x="2852" y="578"/>
                </a:lnTo>
                <a:close/>
                <a:moveTo>
                  <a:pt x="2776" y="578"/>
                </a:moveTo>
                <a:lnTo>
                  <a:pt x="2726" y="578"/>
                </a:lnTo>
                <a:lnTo>
                  <a:pt x="2726" y="531"/>
                </a:lnTo>
                <a:lnTo>
                  <a:pt x="2776" y="531"/>
                </a:lnTo>
                <a:lnTo>
                  <a:pt x="2776" y="578"/>
                </a:lnTo>
                <a:close/>
                <a:moveTo>
                  <a:pt x="2700" y="578"/>
                </a:moveTo>
                <a:lnTo>
                  <a:pt x="2651" y="578"/>
                </a:lnTo>
                <a:lnTo>
                  <a:pt x="2651" y="531"/>
                </a:lnTo>
                <a:lnTo>
                  <a:pt x="2700" y="531"/>
                </a:lnTo>
                <a:lnTo>
                  <a:pt x="2700" y="578"/>
                </a:lnTo>
                <a:close/>
                <a:moveTo>
                  <a:pt x="2622" y="578"/>
                </a:moveTo>
                <a:lnTo>
                  <a:pt x="2575" y="578"/>
                </a:lnTo>
                <a:lnTo>
                  <a:pt x="2575" y="531"/>
                </a:lnTo>
                <a:lnTo>
                  <a:pt x="2622" y="531"/>
                </a:lnTo>
                <a:lnTo>
                  <a:pt x="2622" y="578"/>
                </a:lnTo>
                <a:close/>
                <a:moveTo>
                  <a:pt x="2547" y="578"/>
                </a:moveTo>
                <a:lnTo>
                  <a:pt x="2499" y="578"/>
                </a:lnTo>
                <a:lnTo>
                  <a:pt x="2499" y="531"/>
                </a:lnTo>
                <a:lnTo>
                  <a:pt x="2547" y="531"/>
                </a:lnTo>
                <a:lnTo>
                  <a:pt x="2547" y="578"/>
                </a:lnTo>
                <a:close/>
                <a:moveTo>
                  <a:pt x="2471" y="578"/>
                </a:moveTo>
                <a:lnTo>
                  <a:pt x="2424" y="578"/>
                </a:lnTo>
                <a:lnTo>
                  <a:pt x="2424" y="531"/>
                </a:lnTo>
                <a:lnTo>
                  <a:pt x="2471" y="531"/>
                </a:lnTo>
                <a:lnTo>
                  <a:pt x="2471" y="578"/>
                </a:lnTo>
                <a:close/>
                <a:moveTo>
                  <a:pt x="2395" y="578"/>
                </a:moveTo>
                <a:lnTo>
                  <a:pt x="2348" y="578"/>
                </a:lnTo>
                <a:lnTo>
                  <a:pt x="2348" y="531"/>
                </a:lnTo>
                <a:lnTo>
                  <a:pt x="2395" y="531"/>
                </a:lnTo>
                <a:lnTo>
                  <a:pt x="2395" y="578"/>
                </a:lnTo>
                <a:close/>
                <a:moveTo>
                  <a:pt x="2319" y="578"/>
                </a:moveTo>
                <a:lnTo>
                  <a:pt x="2272" y="578"/>
                </a:lnTo>
                <a:lnTo>
                  <a:pt x="2272" y="531"/>
                </a:lnTo>
                <a:lnTo>
                  <a:pt x="2319" y="531"/>
                </a:lnTo>
                <a:lnTo>
                  <a:pt x="2319" y="578"/>
                </a:lnTo>
                <a:close/>
                <a:moveTo>
                  <a:pt x="2244" y="578"/>
                </a:moveTo>
                <a:lnTo>
                  <a:pt x="2196" y="578"/>
                </a:lnTo>
                <a:lnTo>
                  <a:pt x="2196" y="531"/>
                </a:lnTo>
                <a:lnTo>
                  <a:pt x="2244" y="531"/>
                </a:lnTo>
                <a:lnTo>
                  <a:pt x="2244" y="578"/>
                </a:lnTo>
                <a:close/>
                <a:moveTo>
                  <a:pt x="2168" y="578"/>
                </a:moveTo>
                <a:lnTo>
                  <a:pt x="2121" y="578"/>
                </a:lnTo>
                <a:lnTo>
                  <a:pt x="2121" y="531"/>
                </a:lnTo>
                <a:lnTo>
                  <a:pt x="2168" y="531"/>
                </a:lnTo>
                <a:lnTo>
                  <a:pt x="2168" y="578"/>
                </a:lnTo>
                <a:close/>
                <a:moveTo>
                  <a:pt x="2092" y="578"/>
                </a:moveTo>
                <a:lnTo>
                  <a:pt x="2045" y="578"/>
                </a:lnTo>
                <a:lnTo>
                  <a:pt x="2045" y="531"/>
                </a:lnTo>
                <a:lnTo>
                  <a:pt x="2092" y="531"/>
                </a:lnTo>
                <a:lnTo>
                  <a:pt x="2092" y="578"/>
                </a:lnTo>
                <a:close/>
                <a:moveTo>
                  <a:pt x="2016" y="578"/>
                </a:moveTo>
                <a:lnTo>
                  <a:pt x="1969" y="578"/>
                </a:lnTo>
                <a:lnTo>
                  <a:pt x="1969" y="531"/>
                </a:lnTo>
                <a:lnTo>
                  <a:pt x="2016" y="531"/>
                </a:lnTo>
                <a:lnTo>
                  <a:pt x="2016" y="578"/>
                </a:lnTo>
                <a:close/>
                <a:moveTo>
                  <a:pt x="1941" y="578"/>
                </a:moveTo>
                <a:lnTo>
                  <a:pt x="1893" y="578"/>
                </a:lnTo>
                <a:lnTo>
                  <a:pt x="1893" y="531"/>
                </a:lnTo>
                <a:lnTo>
                  <a:pt x="1941" y="531"/>
                </a:lnTo>
                <a:lnTo>
                  <a:pt x="1941" y="578"/>
                </a:lnTo>
                <a:close/>
                <a:moveTo>
                  <a:pt x="1865" y="578"/>
                </a:moveTo>
                <a:lnTo>
                  <a:pt x="1818" y="578"/>
                </a:lnTo>
                <a:lnTo>
                  <a:pt x="1818" y="531"/>
                </a:lnTo>
                <a:lnTo>
                  <a:pt x="1865" y="531"/>
                </a:lnTo>
                <a:lnTo>
                  <a:pt x="1865" y="578"/>
                </a:lnTo>
                <a:close/>
                <a:moveTo>
                  <a:pt x="1789" y="578"/>
                </a:moveTo>
                <a:lnTo>
                  <a:pt x="1742" y="578"/>
                </a:lnTo>
                <a:lnTo>
                  <a:pt x="1742" y="531"/>
                </a:lnTo>
                <a:lnTo>
                  <a:pt x="1789" y="531"/>
                </a:lnTo>
                <a:lnTo>
                  <a:pt x="1789" y="578"/>
                </a:lnTo>
                <a:close/>
                <a:moveTo>
                  <a:pt x="1638" y="578"/>
                </a:moveTo>
                <a:lnTo>
                  <a:pt x="1591" y="578"/>
                </a:lnTo>
                <a:lnTo>
                  <a:pt x="1591" y="531"/>
                </a:lnTo>
                <a:lnTo>
                  <a:pt x="1638" y="531"/>
                </a:lnTo>
                <a:lnTo>
                  <a:pt x="1638" y="578"/>
                </a:lnTo>
                <a:close/>
                <a:moveTo>
                  <a:pt x="1562" y="578"/>
                </a:moveTo>
                <a:lnTo>
                  <a:pt x="1515" y="578"/>
                </a:lnTo>
                <a:lnTo>
                  <a:pt x="1515" y="531"/>
                </a:lnTo>
                <a:lnTo>
                  <a:pt x="1562" y="531"/>
                </a:lnTo>
                <a:lnTo>
                  <a:pt x="1562" y="578"/>
                </a:lnTo>
                <a:close/>
                <a:moveTo>
                  <a:pt x="1032" y="578"/>
                </a:moveTo>
                <a:lnTo>
                  <a:pt x="985" y="578"/>
                </a:lnTo>
                <a:lnTo>
                  <a:pt x="985" y="531"/>
                </a:lnTo>
                <a:lnTo>
                  <a:pt x="1032" y="531"/>
                </a:lnTo>
                <a:lnTo>
                  <a:pt x="1032" y="578"/>
                </a:lnTo>
                <a:close/>
                <a:moveTo>
                  <a:pt x="956" y="578"/>
                </a:moveTo>
                <a:lnTo>
                  <a:pt x="909" y="578"/>
                </a:lnTo>
                <a:lnTo>
                  <a:pt x="909" y="531"/>
                </a:lnTo>
                <a:lnTo>
                  <a:pt x="956" y="531"/>
                </a:lnTo>
                <a:lnTo>
                  <a:pt x="956" y="578"/>
                </a:lnTo>
                <a:close/>
                <a:moveTo>
                  <a:pt x="881" y="578"/>
                </a:moveTo>
                <a:lnTo>
                  <a:pt x="833" y="578"/>
                </a:lnTo>
                <a:lnTo>
                  <a:pt x="833" y="531"/>
                </a:lnTo>
                <a:lnTo>
                  <a:pt x="881" y="531"/>
                </a:lnTo>
                <a:lnTo>
                  <a:pt x="881" y="578"/>
                </a:lnTo>
                <a:close/>
                <a:moveTo>
                  <a:pt x="805" y="578"/>
                </a:moveTo>
                <a:lnTo>
                  <a:pt x="758" y="578"/>
                </a:lnTo>
                <a:lnTo>
                  <a:pt x="758" y="531"/>
                </a:lnTo>
                <a:lnTo>
                  <a:pt x="805" y="531"/>
                </a:lnTo>
                <a:lnTo>
                  <a:pt x="805" y="578"/>
                </a:lnTo>
                <a:close/>
                <a:moveTo>
                  <a:pt x="729" y="578"/>
                </a:moveTo>
                <a:lnTo>
                  <a:pt x="682" y="578"/>
                </a:lnTo>
                <a:lnTo>
                  <a:pt x="682" y="531"/>
                </a:lnTo>
                <a:lnTo>
                  <a:pt x="729" y="531"/>
                </a:lnTo>
                <a:lnTo>
                  <a:pt x="729" y="578"/>
                </a:lnTo>
                <a:close/>
                <a:moveTo>
                  <a:pt x="653" y="578"/>
                </a:moveTo>
                <a:lnTo>
                  <a:pt x="606" y="578"/>
                </a:lnTo>
                <a:lnTo>
                  <a:pt x="606" y="531"/>
                </a:lnTo>
                <a:lnTo>
                  <a:pt x="653" y="531"/>
                </a:lnTo>
                <a:lnTo>
                  <a:pt x="653" y="578"/>
                </a:lnTo>
                <a:close/>
                <a:moveTo>
                  <a:pt x="578" y="578"/>
                </a:moveTo>
                <a:lnTo>
                  <a:pt x="530" y="578"/>
                </a:lnTo>
                <a:lnTo>
                  <a:pt x="530" y="531"/>
                </a:lnTo>
                <a:lnTo>
                  <a:pt x="578" y="531"/>
                </a:lnTo>
                <a:lnTo>
                  <a:pt x="578" y="578"/>
                </a:lnTo>
                <a:close/>
                <a:moveTo>
                  <a:pt x="502" y="578"/>
                </a:moveTo>
                <a:lnTo>
                  <a:pt x="455" y="578"/>
                </a:lnTo>
                <a:lnTo>
                  <a:pt x="455" y="531"/>
                </a:lnTo>
                <a:lnTo>
                  <a:pt x="502" y="531"/>
                </a:lnTo>
                <a:lnTo>
                  <a:pt x="502" y="578"/>
                </a:lnTo>
                <a:close/>
                <a:moveTo>
                  <a:pt x="426" y="578"/>
                </a:moveTo>
                <a:lnTo>
                  <a:pt x="379" y="578"/>
                </a:lnTo>
                <a:lnTo>
                  <a:pt x="379" y="531"/>
                </a:lnTo>
                <a:lnTo>
                  <a:pt x="426" y="531"/>
                </a:lnTo>
                <a:lnTo>
                  <a:pt x="426" y="578"/>
                </a:lnTo>
                <a:close/>
                <a:moveTo>
                  <a:pt x="351" y="578"/>
                </a:moveTo>
                <a:lnTo>
                  <a:pt x="303" y="578"/>
                </a:lnTo>
                <a:lnTo>
                  <a:pt x="303" y="531"/>
                </a:lnTo>
                <a:lnTo>
                  <a:pt x="351" y="531"/>
                </a:lnTo>
                <a:lnTo>
                  <a:pt x="351" y="578"/>
                </a:lnTo>
                <a:close/>
                <a:moveTo>
                  <a:pt x="48" y="578"/>
                </a:moveTo>
                <a:lnTo>
                  <a:pt x="0" y="578"/>
                </a:lnTo>
                <a:lnTo>
                  <a:pt x="0" y="531"/>
                </a:lnTo>
                <a:lnTo>
                  <a:pt x="48" y="531"/>
                </a:lnTo>
                <a:lnTo>
                  <a:pt x="48" y="578"/>
                </a:lnTo>
                <a:close/>
                <a:moveTo>
                  <a:pt x="3306" y="502"/>
                </a:moveTo>
                <a:lnTo>
                  <a:pt x="3257" y="502"/>
                </a:lnTo>
                <a:lnTo>
                  <a:pt x="3257" y="455"/>
                </a:lnTo>
                <a:lnTo>
                  <a:pt x="3306" y="455"/>
                </a:lnTo>
                <a:lnTo>
                  <a:pt x="3306" y="502"/>
                </a:lnTo>
                <a:close/>
                <a:moveTo>
                  <a:pt x="3230" y="502"/>
                </a:moveTo>
                <a:lnTo>
                  <a:pt x="3181" y="502"/>
                </a:lnTo>
                <a:lnTo>
                  <a:pt x="3181" y="455"/>
                </a:lnTo>
                <a:lnTo>
                  <a:pt x="3230" y="455"/>
                </a:lnTo>
                <a:lnTo>
                  <a:pt x="3230" y="502"/>
                </a:lnTo>
                <a:close/>
                <a:moveTo>
                  <a:pt x="3155" y="502"/>
                </a:moveTo>
                <a:lnTo>
                  <a:pt x="3105" y="502"/>
                </a:lnTo>
                <a:lnTo>
                  <a:pt x="3105" y="455"/>
                </a:lnTo>
                <a:lnTo>
                  <a:pt x="3155" y="455"/>
                </a:lnTo>
                <a:lnTo>
                  <a:pt x="3155" y="502"/>
                </a:lnTo>
                <a:close/>
                <a:moveTo>
                  <a:pt x="3079" y="502"/>
                </a:moveTo>
                <a:lnTo>
                  <a:pt x="3029" y="502"/>
                </a:lnTo>
                <a:lnTo>
                  <a:pt x="3029" y="455"/>
                </a:lnTo>
                <a:lnTo>
                  <a:pt x="3079" y="455"/>
                </a:lnTo>
                <a:lnTo>
                  <a:pt x="3079" y="502"/>
                </a:lnTo>
                <a:close/>
                <a:moveTo>
                  <a:pt x="3003" y="502"/>
                </a:moveTo>
                <a:lnTo>
                  <a:pt x="2954" y="502"/>
                </a:lnTo>
                <a:lnTo>
                  <a:pt x="2954" y="455"/>
                </a:lnTo>
                <a:lnTo>
                  <a:pt x="3003" y="455"/>
                </a:lnTo>
                <a:lnTo>
                  <a:pt x="3003" y="502"/>
                </a:lnTo>
                <a:close/>
                <a:moveTo>
                  <a:pt x="2928" y="502"/>
                </a:moveTo>
                <a:lnTo>
                  <a:pt x="2878" y="502"/>
                </a:lnTo>
                <a:lnTo>
                  <a:pt x="2878" y="455"/>
                </a:lnTo>
                <a:lnTo>
                  <a:pt x="2928" y="455"/>
                </a:lnTo>
                <a:lnTo>
                  <a:pt x="2928" y="502"/>
                </a:lnTo>
                <a:close/>
                <a:moveTo>
                  <a:pt x="2852" y="502"/>
                </a:moveTo>
                <a:lnTo>
                  <a:pt x="2802" y="502"/>
                </a:lnTo>
                <a:lnTo>
                  <a:pt x="2802" y="455"/>
                </a:lnTo>
                <a:lnTo>
                  <a:pt x="2852" y="455"/>
                </a:lnTo>
                <a:lnTo>
                  <a:pt x="2852" y="502"/>
                </a:lnTo>
                <a:close/>
                <a:moveTo>
                  <a:pt x="2776" y="502"/>
                </a:moveTo>
                <a:lnTo>
                  <a:pt x="2726" y="502"/>
                </a:lnTo>
                <a:lnTo>
                  <a:pt x="2726" y="455"/>
                </a:lnTo>
                <a:lnTo>
                  <a:pt x="2776" y="455"/>
                </a:lnTo>
                <a:lnTo>
                  <a:pt x="2776" y="502"/>
                </a:lnTo>
                <a:close/>
                <a:moveTo>
                  <a:pt x="2700" y="502"/>
                </a:moveTo>
                <a:lnTo>
                  <a:pt x="2651" y="502"/>
                </a:lnTo>
                <a:lnTo>
                  <a:pt x="2651" y="455"/>
                </a:lnTo>
                <a:lnTo>
                  <a:pt x="2700" y="455"/>
                </a:lnTo>
                <a:lnTo>
                  <a:pt x="2700" y="502"/>
                </a:lnTo>
                <a:close/>
                <a:moveTo>
                  <a:pt x="2622" y="502"/>
                </a:moveTo>
                <a:lnTo>
                  <a:pt x="2575" y="502"/>
                </a:lnTo>
                <a:lnTo>
                  <a:pt x="2575" y="455"/>
                </a:lnTo>
                <a:lnTo>
                  <a:pt x="2622" y="455"/>
                </a:lnTo>
                <a:lnTo>
                  <a:pt x="2622" y="502"/>
                </a:lnTo>
                <a:close/>
                <a:moveTo>
                  <a:pt x="2547" y="502"/>
                </a:moveTo>
                <a:lnTo>
                  <a:pt x="2499" y="502"/>
                </a:lnTo>
                <a:lnTo>
                  <a:pt x="2499" y="455"/>
                </a:lnTo>
                <a:lnTo>
                  <a:pt x="2547" y="455"/>
                </a:lnTo>
                <a:lnTo>
                  <a:pt x="2547" y="502"/>
                </a:lnTo>
                <a:close/>
                <a:moveTo>
                  <a:pt x="2471" y="502"/>
                </a:moveTo>
                <a:lnTo>
                  <a:pt x="2424" y="502"/>
                </a:lnTo>
                <a:lnTo>
                  <a:pt x="2424" y="455"/>
                </a:lnTo>
                <a:lnTo>
                  <a:pt x="2471" y="455"/>
                </a:lnTo>
                <a:lnTo>
                  <a:pt x="2471" y="502"/>
                </a:lnTo>
                <a:close/>
                <a:moveTo>
                  <a:pt x="2395" y="502"/>
                </a:moveTo>
                <a:lnTo>
                  <a:pt x="2348" y="502"/>
                </a:lnTo>
                <a:lnTo>
                  <a:pt x="2348" y="455"/>
                </a:lnTo>
                <a:lnTo>
                  <a:pt x="2395" y="455"/>
                </a:lnTo>
                <a:lnTo>
                  <a:pt x="2395" y="502"/>
                </a:lnTo>
                <a:close/>
                <a:moveTo>
                  <a:pt x="2319" y="502"/>
                </a:moveTo>
                <a:lnTo>
                  <a:pt x="2272" y="502"/>
                </a:lnTo>
                <a:lnTo>
                  <a:pt x="2272" y="455"/>
                </a:lnTo>
                <a:lnTo>
                  <a:pt x="2319" y="455"/>
                </a:lnTo>
                <a:lnTo>
                  <a:pt x="2319" y="502"/>
                </a:lnTo>
                <a:close/>
                <a:moveTo>
                  <a:pt x="2244" y="502"/>
                </a:moveTo>
                <a:lnTo>
                  <a:pt x="2196" y="502"/>
                </a:lnTo>
                <a:lnTo>
                  <a:pt x="2196" y="455"/>
                </a:lnTo>
                <a:lnTo>
                  <a:pt x="2244" y="455"/>
                </a:lnTo>
                <a:lnTo>
                  <a:pt x="2244" y="502"/>
                </a:lnTo>
                <a:close/>
                <a:moveTo>
                  <a:pt x="2168" y="502"/>
                </a:moveTo>
                <a:lnTo>
                  <a:pt x="2121" y="502"/>
                </a:lnTo>
                <a:lnTo>
                  <a:pt x="2121" y="455"/>
                </a:lnTo>
                <a:lnTo>
                  <a:pt x="2168" y="455"/>
                </a:lnTo>
                <a:lnTo>
                  <a:pt x="2168" y="502"/>
                </a:lnTo>
                <a:close/>
                <a:moveTo>
                  <a:pt x="2092" y="502"/>
                </a:moveTo>
                <a:lnTo>
                  <a:pt x="2045" y="502"/>
                </a:lnTo>
                <a:lnTo>
                  <a:pt x="2045" y="455"/>
                </a:lnTo>
                <a:lnTo>
                  <a:pt x="2092" y="455"/>
                </a:lnTo>
                <a:lnTo>
                  <a:pt x="2092" y="502"/>
                </a:lnTo>
                <a:close/>
                <a:moveTo>
                  <a:pt x="2016" y="502"/>
                </a:moveTo>
                <a:lnTo>
                  <a:pt x="1969" y="502"/>
                </a:lnTo>
                <a:lnTo>
                  <a:pt x="1969" y="455"/>
                </a:lnTo>
                <a:lnTo>
                  <a:pt x="2016" y="455"/>
                </a:lnTo>
                <a:lnTo>
                  <a:pt x="2016" y="502"/>
                </a:lnTo>
                <a:close/>
                <a:moveTo>
                  <a:pt x="1941" y="502"/>
                </a:moveTo>
                <a:lnTo>
                  <a:pt x="1893" y="502"/>
                </a:lnTo>
                <a:lnTo>
                  <a:pt x="1893" y="455"/>
                </a:lnTo>
                <a:lnTo>
                  <a:pt x="1941" y="455"/>
                </a:lnTo>
                <a:lnTo>
                  <a:pt x="1941" y="502"/>
                </a:lnTo>
                <a:close/>
                <a:moveTo>
                  <a:pt x="1789" y="502"/>
                </a:moveTo>
                <a:lnTo>
                  <a:pt x="1742" y="502"/>
                </a:lnTo>
                <a:lnTo>
                  <a:pt x="1742" y="455"/>
                </a:lnTo>
                <a:lnTo>
                  <a:pt x="1789" y="455"/>
                </a:lnTo>
                <a:lnTo>
                  <a:pt x="1789" y="502"/>
                </a:lnTo>
                <a:close/>
                <a:moveTo>
                  <a:pt x="1714" y="502"/>
                </a:moveTo>
                <a:lnTo>
                  <a:pt x="1666" y="502"/>
                </a:lnTo>
                <a:lnTo>
                  <a:pt x="1666" y="455"/>
                </a:lnTo>
                <a:lnTo>
                  <a:pt x="1714" y="455"/>
                </a:lnTo>
                <a:lnTo>
                  <a:pt x="1714" y="502"/>
                </a:lnTo>
                <a:close/>
                <a:moveTo>
                  <a:pt x="1562" y="502"/>
                </a:moveTo>
                <a:lnTo>
                  <a:pt x="1515" y="502"/>
                </a:lnTo>
                <a:lnTo>
                  <a:pt x="1515" y="455"/>
                </a:lnTo>
                <a:lnTo>
                  <a:pt x="1562" y="455"/>
                </a:lnTo>
                <a:lnTo>
                  <a:pt x="1562" y="502"/>
                </a:lnTo>
                <a:close/>
                <a:moveTo>
                  <a:pt x="1184" y="502"/>
                </a:moveTo>
                <a:lnTo>
                  <a:pt x="1136" y="502"/>
                </a:lnTo>
                <a:lnTo>
                  <a:pt x="1136" y="455"/>
                </a:lnTo>
                <a:lnTo>
                  <a:pt x="1184" y="455"/>
                </a:lnTo>
                <a:lnTo>
                  <a:pt x="1184" y="502"/>
                </a:lnTo>
                <a:close/>
                <a:moveTo>
                  <a:pt x="956" y="502"/>
                </a:moveTo>
                <a:lnTo>
                  <a:pt x="909" y="502"/>
                </a:lnTo>
                <a:lnTo>
                  <a:pt x="909" y="455"/>
                </a:lnTo>
                <a:lnTo>
                  <a:pt x="956" y="455"/>
                </a:lnTo>
                <a:lnTo>
                  <a:pt x="956" y="502"/>
                </a:lnTo>
                <a:close/>
                <a:moveTo>
                  <a:pt x="881" y="502"/>
                </a:moveTo>
                <a:lnTo>
                  <a:pt x="833" y="502"/>
                </a:lnTo>
                <a:lnTo>
                  <a:pt x="833" y="455"/>
                </a:lnTo>
                <a:lnTo>
                  <a:pt x="881" y="455"/>
                </a:lnTo>
                <a:lnTo>
                  <a:pt x="881" y="502"/>
                </a:lnTo>
                <a:close/>
                <a:moveTo>
                  <a:pt x="729" y="502"/>
                </a:moveTo>
                <a:lnTo>
                  <a:pt x="682" y="502"/>
                </a:lnTo>
                <a:lnTo>
                  <a:pt x="682" y="455"/>
                </a:lnTo>
                <a:lnTo>
                  <a:pt x="729" y="455"/>
                </a:lnTo>
                <a:lnTo>
                  <a:pt x="729" y="502"/>
                </a:lnTo>
                <a:close/>
                <a:moveTo>
                  <a:pt x="653" y="502"/>
                </a:moveTo>
                <a:lnTo>
                  <a:pt x="606" y="502"/>
                </a:lnTo>
                <a:lnTo>
                  <a:pt x="606" y="455"/>
                </a:lnTo>
                <a:lnTo>
                  <a:pt x="653" y="455"/>
                </a:lnTo>
                <a:lnTo>
                  <a:pt x="653" y="502"/>
                </a:lnTo>
                <a:close/>
                <a:moveTo>
                  <a:pt x="578" y="502"/>
                </a:moveTo>
                <a:lnTo>
                  <a:pt x="530" y="502"/>
                </a:lnTo>
                <a:lnTo>
                  <a:pt x="530" y="455"/>
                </a:lnTo>
                <a:lnTo>
                  <a:pt x="578" y="455"/>
                </a:lnTo>
                <a:lnTo>
                  <a:pt x="578" y="502"/>
                </a:lnTo>
                <a:close/>
                <a:moveTo>
                  <a:pt x="502" y="502"/>
                </a:moveTo>
                <a:lnTo>
                  <a:pt x="455" y="502"/>
                </a:lnTo>
                <a:lnTo>
                  <a:pt x="455" y="455"/>
                </a:lnTo>
                <a:lnTo>
                  <a:pt x="502" y="455"/>
                </a:lnTo>
                <a:lnTo>
                  <a:pt x="502" y="502"/>
                </a:lnTo>
                <a:close/>
                <a:moveTo>
                  <a:pt x="426" y="502"/>
                </a:moveTo>
                <a:lnTo>
                  <a:pt x="379" y="502"/>
                </a:lnTo>
                <a:lnTo>
                  <a:pt x="379" y="455"/>
                </a:lnTo>
                <a:lnTo>
                  <a:pt x="426" y="455"/>
                </a:lnTo>
                <a:lnTo>
                  <a:pt x="426" y="502"/>
                </a:lnTo>
                <a:close/>
                <a:moveTo>
                  <a:pt x="351" y="502"/>
                </a:moveTo>
                <a:lnTo>
                  <a:pt x="303" y="502"/>
                </a:lnTo>
                <a:lnTo>
                  <a:pt x="303" y="455"/>
                </a:lnTo>
                <a:lnTo>
                  <a:pt x="351" y="455"/>
                </a:lnTo>
                <a:lnTo>
                  <a:pt x="351" y="502"/>
                </a:lnTo>
                <a:close/>
                <a:moveTo>
                  <a:pt x="275" y="502"/>
                </a:moveTo>
                <a:lnTo>
                  <a:pt x="227" y="502"/>
                </a:lnTo>
                <a:lnTo>
                  <a:pt x="227" y="455"/>
                </a:lnTo>
                <a:lnTo>
                  <a:pt x="275" y="455"/>
                </a:lnTo>
                <a:lnTo>
                  <a:pt x="275" y="502"/>
                </a:lnTo>
                <a:close/>
                <a:moveTo>
                  <a:pt x="123" y="502"/>
                </a:moveTo>
                <a:lnTo>
                  <a:pt x="76" y="502"/>
                </a:lnTo>
                <a:lnTo>
                  <a:pt x="76" y="455"/>
                </a:lnTo>
                <a:lnTo>
                  <a:pt x="123" y="455"/>
                </a:lnTo>
                <a:lnTo>
                  <a:pt x="123" y="502"/>
                </a:lnTo>
                <a:close/>
                <a:moveTo>
                  <a:pt x="3458" y="426"/>
                </a:moveTo>
                <a:lnTo>
                  <a:pt x="3408" y="426"/>
                </a:lnTo>
                <a:lnTo>
                  <a:pt x="3408" y="379"/>
                </a:lnTo>
                <a:lnTo>
                  <a:pt x="3458" y="379"/>
                </a:lnTo>
                <a:lnTo>
                  <a:pt x="3458" y="426"/>
                </a:lnTo>
                <a:close/>
                <a:moveTo>
                  <a:pt x="3382" y="426"/>
                </a:moveTo>
                <a:lnTo>
                  <a:pt x="3332" y="426"/>
                </a:lnTo>
                <a:lnTo>
                  <a:pt x="3332" y="379"/>
                </a:lnTo>
                <a:lnTo>
                  <a:pt x="3382" y="379"/>
                </a:lnTo>
                <a:lnTo>
                  <a:pt x="3382" y="426"/>
                </a:lnTo>
                <a:close/>
                <a:moveTo>
                  <a:pt x="3306" y="426"/>
                </a:moveTo>
                <a:lnTo>
                  <a:pt x="3257" y="426"/>
                </a:lnTo>
                <a:lnTo>
                  <a:pt x="3257" y="379"/>
                </a:lnTo>
                <a:lnTo>
                  <a:pt x="3306" y="379"/>
                </a:lnTo>
                <a:lnTo>
                  <a:pt x="3306" y="426"/>
                </a:lnTo>
                <a:close/>
                <a:moveTo>
                  <a:pt x="3230" y="426"/>
                </a:moveTo>
                <a:lnTo>
                  <a:pt x="3181" y="426"/>
                </a:lnTo>
                <a:lnTo>
                  <a:pt x="3181" y="379"/>
                </a:lnTo>
                <a:lnTo>
                  <a:pt x="3230" y="379"/>
                </a:lnTo>
                <a:lnTo>
                  <a:pt x="3230" y="426"/>
                </a:lnTo>
                <a:close/>
                <a:moveTo>
                  <a:pt x="3155" y="426"/>
                </a:moveTo>
                <a:lnTo>
                  <a:pt x="3105" y="426"/>
                </a:lnTo>
                <a:lnTo>
                  <a:pt x="3105" y="379"/>
                </a:lnTo>
                <a:lnTo>
                  <a:pt x="3155" y="379"/>
                </a:lnTo>
                <a:lnTo>
                  <a:pt x="3155" y="426"/>
                </a:lnTo>
                <a:close/>
                <a:moveTo>
                  <a:pt x="3079" y="426"/>
                </a:moveTo>
                <a:lnTo>
                  <a:pt x="3029" y="426"/>
                </a:lnTo>
                <a:lnTo>
                  <a:pt x="3029" y="379"/>
                </a:lnTo>
                <a:lnTo>
                  <a:pt x="3079" y="379"/>
                </a:lnTo>
                <a:lnTo>
                  <a:pt x="3079" y="426"/>
                </a:lnTo>
                <a:close/>
                <a:moveTo>
                  <a:pt x="3003" y="426"/>
                </a:moveTo>
                <a:lnTo>
                  <a:pt x="2954" y="426"/>
                </a:lnTo>
                <a:lnTo>
                  <a:pt x="2954" y="379"/>
                </a:lnTo>
                <a:lnTo>
                  <a:pt x="3003" y="379"/>
                </a:lnTo>
                <a:lnTo>
                  <a:pt x="3003" y="426"/>
                </a:lnTo>
                <a:close/>
                <a:moveTo>
                  <a:pt x="2928" y="426"/>
                </a:moveTo>
                <a:lnTo>
                  <a:pt x="2878" y="426"/>
                </a:lnTo>
                <a:lnTo>
                  <a:pt x="2878" y="379"/>
                </a:lnTo>
                <a:lnTo>
                  <a:pt x="2928" y="379"/>
                </a:lnTo>
                <a:lnTo>
                  <a:pt x="2928" y="426"/>
                </a:lnTo>
                <a:close/>
                <a:moveTo>
                  <a:pt x="2852" y="426"/>
                </a:moveTo>
                <a:lnTo>
                  <a:pt x="2802" y="426"/>
                </a:lnTo>
                <a:lnTo>
                  <a:pt x="2802" y="379"/>
                </a:lnTo>
                <a:lnTo>
                  <a:pt x="2852" y="379"/>
                </a:lnTo>
                <a:lnTo>
                  <a:pt x="2852" y="426"/>
                </a:lnTo>
                <a:close/>
                <a:moveTo>
                  <a:pt x="2776" y="426"/>
                </a:moveTo>
                <a:lnTo>
                  <a:pt x="2726" y="426"/>
                </a:lnTo>
                <a:lnTo>
                  <a:pt x="2726" y="379"/>
                </a:lnTo>
                <a:lnTo>
                  <a:pt x="2776" y="379"/>
                </a:lnTo>
                <a:lnTo>
                  <a:pt x="2776" y="426"/>
                </a:lnTo>
                <a:close/>
                <a:moveTo>
                  <a:pt x="2700" y="426"/>
                </a:moveTo>
                <a:lnTo>
                  <a:pt x="2651" y="426"/>
                </a:lnTo>
                <a:lnTo>
                  <a:pt x="2651" y="379"/>
                </a:lnTo>
                <a:lnTo>
                  <a:pt x="2700" y="379"/>
                </a:lnTo>
                <a:lnTo>
                  <a:pt x="2700" y="426"/>
                </a:lnTo>
                <a:close/>
                <a:moveTo>
                  <a:pt x="2622" y="426"/>
                </a:moveTo>
                <a:lnTo>
                  <a:pt x="2575" y="426"/>
                </a:lnTo>
                <a:lnTo>
                  <a:pt x="2575" y="379"/>
                </a:lnTo>
                <a:lnTo>
                  <a:pt x="2622" y="379"/>
                </a:lnTo>
                <a:lnTo>
                  <a:pt x="2622" y="426"/>
                </a:lnTo>
                <a:close/>
                <a:moveTo>
                  <a:pt x="2547" y="426"/>
                </a:moveTo>
                <a:lnTo>
                  <a:pt x="2499" y="426"/>
                </a:lnTo>
                <a:lnTo>
                  <a:pt x="2499" y="379"/>
                </a:lnTo>
                <a:lnTo>
                  <a:pt x="2547" y="379"/>
                </a:lnTo>
                <a:lnTo>
                  <a:pt x="2547" y="426"/>
                </a:lnTo>
                <a:close/>
                <a:moveTo>
                  <a:pt x="2471" y="426"/>
                </a:moveTo>
                <a:lnTo>
                  <a:pt x="2424" y="426"/>
                </a:lnTo>
                <a:lnTo>
                  <a:pt x="2424" y="379"/>
                </a:lnTo>
                <a:lnTo>
                  <a:pt x="2471" y="379"/>
                </a:lnTo>
                <a:lnTo>
                  <a:pt x="2471" y="426"/>
                </a:lnTo>
                <a:close/>
                <a:moveTo>
                  <a:pt x="2395" y="426"/>
                </a:moveTo>
                <a:lnTo>
                  <a:pt x="2348" y="426"/>
                </a:lnTo>
                <a:lnTo>
                  <a:pt x="2348" y="379"/>
                </a:lnTo>
                <a:lnTo>
                  <a:pt x="2395" y="379"/>
                </a:lnTo>
                <a:lnTo>
                  <a:pt x="2395" y="426"/>
                </a:lnTo>
                <a:close/>
                <a:moveTo>
                  <a:pt x="2319" y="426"/>
                </a:moveTo>
                <a:lnTo>
                  <a:pt x="2272" y="426"/>
                </a:lnTo>
                <a:lnTo>
                  <a:pt x="2272" y="379"/>
                </a:lnTo>
                <a:lnTo>
                  <a:pt x="2319" y="379"/>
                </a:lnTo>
                <a:lnTo>
                  <a:pt x="2319" y="426"/>
                </a:lnTo>
                <a:close/>
                <a:moveTo>
                  <a:pt x="2244" y="426"/>
                </a:moveTo>
                <a:lnTo>
                  <a:pt x="2196" y="426"/>
                </a:lnTo>
                <a:lnTo>
                  <a:pt x="2196" y="379"/>
                </a:lnTo>
                <a:lnTo>
                  <a:pt x="2244" y="379"/>
                </a:lnTo>
                <a:lnTo>
                  <a:pt x="2244" y="426"/>
                </a:lnTo>
                <a:close/>
                <a:moveTo>
                  <a:pt x="2168" y="426"/>
                </a:moveTo>
                <a:lnTo>
                  <a:pt x="2121" y="426"/>
                </a:lnTo>
                <a:lnTo>
                  <a:pt x="2121" y="379"/>
                </a:lnTo>
                <a:lnTo>
                  <a:pt x="2168" y="379"/>
                </a:lnTo>
                <a:lnTo>
                  <a:pt x="2168" y="426"/>
                </a:lnTo>
                <a:close/>
                <a:moveTo>
                  <a:pt x="2092" y="426"/>
                </a:moveTo>
                <a:lnTo>
                  <a:pt x="2045" y="426"/>
                </a:lnTo>
                <a:lnTo>
                  <a:pt x="2045" y="379"/>
                </a:lnTo>
                <a:lnTo>
                  <a:pt x="2092" y="379"/>
                </a:lnTo>
                <a:lnTo>
                  <a:pt x="2092" y="426"/>
                </a:lnTo>
                <a:close/>
                <a:moveTo>
                  <a:pt x="2016" y="426"/>
                </a:moveTo>
                <a:lnTo>
                  <a:pt x="1969" y="426"/>
                </a:lnTo>
                <a:lnTo>
                  <a:pt x="1969" y="379"/>
                </a:lnTo>
                <a:lnTo>
                  <a:pt x="2016" y="379"/>
                </a:lnTo>
                <a:lnTo>
                  <a:pt x="2016" y="426"/>
                </a:lnTo>
                <a:close/>
                <a:moveTo>
                  <a:pt x="1941" y="426"/>
                </a:moveTo>
                <a:lnTo>
                  <a:pt x="1893" y="426"/>
                </a:lnTo>
                <a:lnTo>
                  <a:pt x="1893" y="379"/>
                </a:lnTo>
                <a:lnTo>
                  <a:pt x="1941" y="379"/>
                </a:lnTo>
                <a:lnTo>
                  <a:pt x="1941" y="426"/>
                </a:lnTo>
                <a:close/>
                <a:moveTo>
                  <a:pt x="1865" y="426"/>
                </a:moveTo>
                <a:lnTo>
                  <a:pt x="1818" y="426"/>
                </a:lnTo>
                <a:lnTo>
                  <a:pt x="1818" y="379"/>
                </a:lnTo>
                <a:lnTo>
                  <a:pt x="1865" y="379"/>
                </a:lnTo>
                <a:lnTo>
                  <a:pt x="1865" y="426"/>
                </a:lnTo>
                <a:close/>
                <a:moveTo>
                  <a:pt x="1789" y="426"/>
                </a:moveTo>
                <a:lnTo>
                  <a:pt x="1742" y="426"/>
                </a:lnTo>
                <a:lnTo>
                  <a:pt x="1742" y="379"/>
                </a:lnTo>
                <a:lnTo>
                  <a:pt x="1789" y="379"/>
                </a:lnTo>
                <a:lnTo>
                  <a:pt x="1789" y="426"/>
                </a:lnTo>
                <a:close/>
                <a:moveTo>
                  <a:pt x="1486" y="426"/>
                </a:moveTo>
                <a:lnTo>
                  <a:pt x="1439" y="426"/>
                </a:lnTo>
                <a:lnTo>
                  <a:pt x="1439" y="379"/>
                </a:lnTo>
                <a:lnTo>
                  <a:pt x="1486" y="379"/>
                </a:lnTo>
                <a:lnTo>
                  <a:pt x="1486" y="426"/>
                </a:lnTo>
                <a:close/>
                <a:moveTo>
                  <a:pt x="1411" y="426"/>
                </a:moveTo>
                <a:lnTo>
                  <a:pt x="1363" y="426"/>
                </a:lnTo>
                <a:lnTo>
                  <a:pt x="1363" y="379"/>
                </a:lnTo>
                <a:lnTo>
                  <a:pt x="1411" y="379"/>
                </a:lnTo>
                <a:lnTo>
                  <a:pt x="1411" y="426"/>
                </a:lnTo>
                <a:close/>
                <a:moveTo>
                  <a:pt x="1259" y="426"/>
                </a:moveTo>
                <a:lnTo>
                  <a:pt x="1212" y="426"/>
                </a:lnTo>
                <a:lnTo>
                  <a:pt x="1212" y="379"/>
                </a:lnTo>
                <a:lnTo>
                  <a:pt x="1259" y="379"/>
                </a:lnTo>
                <a:lnTo>
                  <a:pt x="1259" y="426"/>
                </a:lnTo>
                <a:close/>
                <a:moveTo>
                  <a:pt x="1184" y="426"/>
                </a:moveTo>
                <a:lnTo>
                  <a:pt x="1136" y="426"/>
                </a:lnTo>
                <a:lnTo>
                  <a:pt x="1136" y="379"/>
                </a:lnTo>
                <a:lnTo>
                  <a:pt x="1184" y="379"/>
                </a:lnTo>
                <a:lnTo>
                  <a:pt x="1184" y="426"/>
                </a:lnTo>
                <a:close/>
                <a:moveTo>
                  <a:pt x="956" y="426"/>
                </a:moveTo>
                <a:lnTo>
                  <a:pt x="909" y="426"/>
                </a:lnTo>
                <a:lnTo>
                  <a:pt x="909" y="379"/>
                </a:lnTo>
                <a:lnTo>
                  <a:pt x="956" y="379"/>
                </a:lnTo>
                <a:lnTo>
                  <a:pt x="956" y="426"/>
                </a:lnTo>
                <a:close/>
                <a:moveTo>
                  <a:pt x="881" y="426"/>
                </a:moveTo>
                <a:lnTo>
                  <a:pt x="833" y="426"/>
                </a:lnTo>
                <a:lnTo>
                  <a:pt x="833" y="379"/>
                </a:lnTo>
                <a:lnTo>
                  <a:pt x="881" y="379"/>
                </a:lnTo>
                <a:lnTo>
                  <a:pt x="881" y="426"/>
                </a:lnTo>
                <a:close/>
                <a:moveTo>
                  <a:pt x="805" y="426"/>
                </a:moveTo>
                <a:lnTo>
                  <a:pt x="758" y="426"/>
                </a:lnTo>
                <a:lnTo>
                  <a:pt x="758" y="379"/>
                </a:lnTo>
                <a:lnTo>
                  <a:pt x="805" y="379"/>
                </a:lnTo>
                <a:lnTo>
                  <a:pt x="805" y="426"/>
                </a:lnTo>
                <a:close/>
                <a:moveTo>
                  <a:pt x="729" y="426"/>
                </a:moveTo>
                <a:lnTo>
                  <a:pt x="682" y="426"/>
                </a:lnTo>
                <a:lnTo>
                  <a:pt x="682" y="379"/>
                </a:lnTo>
                <a:lnTo>
                  <a:pt x="729" y="379"/>
                </a:lnTo>
                <a:lnTo>
                  <a:pt x="729" y="426"/>
                </a:lnTo>
                <a:close/>
                <a:moveTo>
                  <a:pt x="653" y="426"/>
                </a:moveTo>
                <a:lnTo>
                  <a:pt x="606" y="426"/>
                </a:lnTo>
                <a:lnTo>
                  <a:pt x="606" y="379"/>
                </a:lnTo>
                <a:lnTo>
                  <a:pt x="653" y="379"/>
                </a:lnTo>
                <a:lnTo>
                  <a:pt x="653" y="426"/>
                </a:lnTo>
                <a:close/>
                <a:moveTo>
                  <a:pt x="578" y="426"/>
                </a:moveTo>
                <a:lnTo>
                  <a:pt x="530" y="426"/>
                </a:lnTo>
                <a:lnTo>
                  <a:pt x="530" y="379"/>
                </a:lnTo>
                <a:lnTo>
                  <a:pt x="578" y="379"/>
                </a:lnTo>
                <a:lnTo>
                  <a:pt x="578" y="426"/>
                </a:lnTo>
                <a:close/>
                <a:moveTo>
                  <a:pt x="502" y="426"/>
                </a:moveTo>
                <a:lnTo>
                  <a:pt x="455" y="426"/>
                </a:lnTo>
                <a:lnTo>
                  <a:pt x="455" y="379"/>
                </a:lnTo>
                <a:lnTo>
                  <a:pt x="502" y="379"/>
                </a:lnTo>
                <a:lnTo>
                  <a:pt x="502" y="426"/>
                </a:lnTo>
                <a:close/>
                <a:moveTo>
                  <a:pt x="426" y="426"/>
                </a:moveTo>
                <a:lnTo>
                  <a:pt x="379" y="426"/>
                </a:lnTo>
                <a:lnTo>
                  <a:pt x="379" y="379"/>
                </a:lnTo>
                <a:lnTo>
                  <a:pt x="426" y="379"/>
                </a:lnTo>
                <a:lnTo>
                  <a:pt x="426" y="426"/>
                </a:lnTo>
                <a:close/>
                <a:moveTo>
                  <a:pt x="351" y="426"/>
                </a:moveTo>
                <a:lnTo>
                  <a:pt x="303" y="426"/>
                </a:lnTo>
                <a:lnTo>
                  <a:pt x="303" y="379"/>
                </a:lnTo>
                <a:lnTo>
                  <a:pt x="351" y="379"/>
                </a:lnTo>
                <a:lnTo>
                  <a:pt x="351" y="426"/>
                </a:lnTo>
                <a:close/>
                <a:moveTo>
                  <a:pt x="275" y="426"/>
                </a:moveTo>
                <a:lnTo>
                  <a:pt x="227" y="426"/>
                </a:lnTo>
                <a:lnTo>
                  <a:pt x="227" y="379"/>
                </a:lnTo>
                <a:lnTo>
                  <a:pt x="275" y="379"/>
                </a:lnTo>
                <a:lnTo>
                  <a:pt x="275" y="426"/>
                </a:lnTo>
                <a:close/>
                <a:moveTo>
                  <a:pt x="199" y="426"/>
                </a:moveTo>
                <a:lnTo>
                  <a:pt x="152" y="426"/>
                </a:lnTo>
                <a:lnTo>
                  <a:pt x="152" y="379"/>
                </a:lnTo>
                <a:lnTo>
                  <a:pt x="199" y="379"/>
                </a:lnTo>
                <a:lnTo>
                  <a:pt x="199" y="426"/>
                </a:lnTo>
                <a:close/>
                <a:moveTo>
                  <a:pt x="123" y="426"/>
                </a:moveTo>
                <a:lnTo>
                  <a:pt x="76" y="426"/>
                </a:lnTo>
                <a:lnTo>
                  <a:pt x="76" y="379"/>
                </a:lnTo>
                <a:lnTo>
                  <a:pt x="123" y="379"/>
                </a:lnTo>
                <a:lnTo>
                  <a:pt x="123" y="426"/>
                </a:lnTo>
                <a:close/>
                <a:moveTo>
                  <a:pt x="48" y="426"/>
                </a:moveTo>
                <a:lnTo>
                  <a:pt x="0" y="426"/>
                </a:lnTo>
                <a:lnTo>
                  <a:pt x="0" y="379"/>
                </a:lnTo>
                <a:lnTo>
                  <a:pt x="48" y="379"/>
                </a:lnTo>
                <a:lnTo>
                  <a:pt x="48" y="426"/>
                </a:lnTo>
                <a:close/>
                <a:moveTo>
                  <a:pt x="3382" y="351"/>
                </a:moveTo>
                <a:lnTo>
                  <a:pt x="3332" y="351"/>
                </a:lnTo>
                <a:lnTo>
                  <a:pt x="3332" y="303"/>
                </a:lnTo>
                <a:lnTo>
                  <a:pt x="3382" y="303"/>
                </a:lnTo>
                <a:lnTo>
                  <a:pt x="3382" y="351"/>
                </a:lnTo>
                <a:close/>
                <a:moveTo>
                  <a:pt x="3306" y="351"/>
                </a:moveTo>
                <a:lnTo>
                  <a:pt x="3257" y="351"/>
                </a:lnTo>
                <a:lnTo>
                  <a:pt x="3257" y="303"/>
                </a:lnTo>
                <a:lnTo>
                  <a:pt x="3306" y="303"/>
                </a:lnTo>
                <a:lnTo>
                  <a:pt x="3306" y="351"/>
                </a:lnTo>
                <a:close/>
                <a:moveTo>
                  <a:pt x="3230" y="351"/>
                </a:moveTo>
                <a:lnTo>
                  <a:pt x="3181" y="351"/>
                </a:lnTo>
                <a:lnTo>
                  <a:pt x="3181" y="303"/>
                </a:lnTo>
                <a:lnTo>
                  <a:pt x="3230" y="303"/>
                </a:lnTo>
                <a:lnTo>
                  <a:pt x="3230" y="351"/>
                </a:lnTo>
                <a:close/>
                <a:moveTo>
                  <a:pt x="3155" y="351"/>
                </a:moveTo>
                <a:lnTo>
                  <a:pt x="3105" y="351"/>
                </a:lnTo>
                <a:lnTo>
                  <a:pt x="3105" y="303"/>
                </a:lnTo>
                <a:lnTo>
                  <a:pt x="3155" y="303"/>
                </a:lnTo>
                <a:lnTo>
                  <a:pt x="3155" y="351"/>
                </a:lnTo>
                <a:close/>
                <a:moveTo>
                  <a:pt x="3079" y="351"/>
                </a:moveTo>
                <a:lnTo>
                  <a:pt x="3029" y="351"/>
                </a:lnTo>
                <a:lnTo>
                  <a:pt x="3029" y="303"/>
                </a:lnTo>
                <a:lnTo>
                  <a:pt x="3079" y="303"/>
                </a:lnTo>
                <a:lnTo>
                  <a:pt x="3079" y="351"/>
                </a:lnTo>
                <a:close/>
                <a:moveTo>
                  <a:pt x="3003" y="351"/>
                </a:moveTo>
                <a:lnTo>
                  <a:pt x="2954" y="351"/>
                </a:lnTo>
                <a:lnTo>
                  <a:pt x="2954" y="303"/>
                </a:lnTo>
                <a:lnTo>
                  <a:pt x="3003" y="303"/>
                </a:lnTo>
                <a:lnTo>
                  <a:pt x="3003" y="351"/>
                </a:lnTo>
                <a:close/>
                <a:moveTo>
                  <a:pt x="2928" y="351"/>
                </a:moveTo>
                <a:lnTo>
                  <a:pt x="2878" y="351"/>
                </a:lnTo>
                <a:lnTo>
                  <a:pt x="2878" y="303"/>
                </a:lnTo>
                <a:lnTo>
                  <a:pt x="2928" y="303"/>
                </a:lnTo>
                <a:lnTo>
                  <a:pt x="2928" y="351"/>
                </a:lnTo>
                <a:close/>
                <a:moveTo>
                  <a:pt x="2852" y="351"/>
                </a:moveTo>
                <a:lnTo>
                  <a:pt x="2802" y="351"/>
                </a:lnTo>
                <a:lnTo>
                  <a:pt x="2802" y="303"/>
                </a:lnTo>
                <a:lnTo>
                  <a:pt x="2852" y="303"/>
                </a:lnTo>
                <a:lnTo>
                  <a:pt x="2852" y="351"/>
                </a:lnTo>
                <a:close/>
                <a:moveTo>
                  <a:pt x="2776" y="351"/>
                </a:moveTo>
                <a:lnTo>
                  <a:pt x="2726" y="351"/>
                </a:lnTo>
                <a:lnTo>
                  <a:pt x="2726" y="303"/>
                </a:lnTo>
                <a:lnTo>
                  <a:pt x="2776" y="303"/>
                </a:lnTo>
                <a:lnTo>
                  <a:pt x="2776" y="351"/>
                </a:lnTo>
                <a:close/>
                <a:moveTo>
                  <a:pt x="2700" y="351"/>
                </a:moveTo>
                <a:lnTo>
                  <a:pt x="2651" y="351"/>
                </a:lnTo>
                <a:lnTo>
                  <a:pt x="2651" y="303"/>
                </a:lnTo>
                <a:lnTo>
                  <a:pt x="2700" y="303"/>
                </a:lnTo>
                <a:lnTo>
                  <a:pt x="2700" y="351"/>
                </a:lnTo>
                <a:close/>
                <a:moveTo>
                  <a:pt x="2622" y="351"/>
                </a:moveTo>
                <a:lnTo>
                  <a:pt x="2575" y="351"/>
                </a:lnTo>
                <a:lnTo>
                  <a:pt x="2575" y="303"/>
                </a:lnTo>
                <a:lnTo>
                  <a:pt x="2622" y="303"/>
                </a:lnTo>
                <a:lnTo>
                  <a:pt x="2622" y="351"/>
                </a:lnTo>
                <a:close/>
                <a:moveTo>
                  <a:pt x="2547" y="351"/>
                </a:moveTo>
                <a:lnTo>
                  <a:pt x="2499" y="351"/>
                </a:lnTo>
                <a:lnTo>
                  <a:pt x="2499" y="303"/>
                </a:lnTo>
                <a:lnTo>
                  <a:pt x="2547" y="303"/>
                </a:lnTo>
                <a:lnTo>
                  <a:pt x="2547" y="351"/>
                </a:lnTo>
                <a:close/>
                <a:moveTo>
                  <a:pt x="2471" y="351"/>
                </a:moveTo>
                <a:lnTo>
                  <a:pt x="2424" y="351"/>
                </a:lnTo>
                <a:lnTo>
                  <a:pt x="2424" y="303"/>
                </a:lnTo>
                <a:lnTo>
                  <a:pt x="2471" y="303"/>
                </a:lnTo>
                <a:lnTo>
                  <a:pt x="2471" y="351"/>
                </a:lnTo>
                <a:close/>
                <a:moveTo>
                  <a:pt x="2395" y="351"/>
                </a:moveTo>
                <a:lnTo>
                  <a:pt x="2348" y="351"/>
                </a:lnTo>
                <a:lnTo>
                  <a:pt x="2348" y="303"/>
                </a:lnTo>
                <a:lnTo>
                  <a:pt x="2395" y="303"/>
                </a:lnTo>
                <a:lnTo>
                  <a:pt x="2395" y="351"/>
                </a:lnTo>
                <a:close/>
                <a:moveTo>
                  <a:pt x="2319" y="351"/>
                </a:moveTo>
                <a:lnTo>
                  <a:pt x="2272" y="351"/>
                </a:lnTo>
                <a:lnTo>
                  <a:pt x="2272" y="303"/>
                </a:lnTo>
                <a:lnTo>
                  <a:pt x="2319" y="303"/>
                </a:lnTo>
                <a:lnTo>
                  <a:pt x="2319" y="351"/>
                </a:lnTo>
                <a:close/>
                <a:moveTo>
                  <a:pt x="2244" y="351"/>
                </a:moveTo>
                <a:lnTo>
                  <a:pt x="2196" y="351"/>
                </a:lnTo>
                <a:lnTo>
                  <a:pt x="2196" y="303"/>
                </a:lnTo>
                <a:lnTo>
                  <a:pt x="2244" y="303"/>
                </a:lnTo>
                <a:lnTo>
                  <a:pt x="2244" y="351"/>
                </a:lnTo>
                <a:close/>
                <a:moveTo>
                  <a:pt x="2168" y="351"/>
                </a:moveTo>
                <a:lnTo>
                  <a:pt x="2121" y="351"/>
                </a:lnTo>
                <a:lnTo>
                  <a:pt x="2121" y="303"/>
                </a:lnTo>
                <a:lnTo>
                  <a:pt x="2168" y="303"/>
                </a:lnTo>
                <a:lnTo>
                  <a:pt x="2168" y="351"/>
                </a:lnTo>
                <a:close/>
                <a:moveTo>
                  <a:pt x="2016" y="351"/>
                </a:moveTo>
                <a:lnTo>
                  <a:pt x="1969" y="351"/>
                </a:lnTo>
                <a:lnTo>
                  <a:pt x="1969" y="303"/>
                </a:lnTo>
                <a:lnTo>
                  <a:pt x="2016" y="303"/>
                </a:lnTo>
                <a:lnTo>
                  <a:pt x="2016" y="351"/>
                </a:lnTo>
                <a:close/>
                <a:moveTo>
                  <a:pt x="1941" y="351"/>
                </a:moveTo>
                <a:lnTo>
                  <a:pt x="1893" y="351"/>
                </a:lnTo>
                <a:lnTo>
                  <a:pt x="1893" y="303"/>
                </a:lnTo>
                <a:lnTo>
                  <a:pt x="1941" y="303"/>
                </a:lnTo>
                <a:lnTo>
                  <a:pt x="1941" y="351"/>
                </a:lnTo>
                <a:close/>
                <a:moveTo>
                  <a:pt x="1865" y="351"/>
                </a:moveTo>
                <a:lnTo>
                  <a:pt x="1818" y="351"/>
                </a:lnTo>
                <a:lnTo>
                  <a:pt x="1818" y="303"/>
                </a:lnTo>
                <a:lnTo>
                  <a:pt x="1865" y="303"/>
                </a:lnTo>
                <a:lnTo>
                  <a:pt x="1865" y="351"/>
                </a:lnTo>
                <a:close/>
                <a:moveTo>
                  <a:pt x="1335" y="351"/>
                </a:moveTo>
                <a:lnTo>
                  <a:pt x="1288" y="351"/>
                </a:lnTo>
                <a:lnTo>
                  <a:pt x="1288" y="303"/>
                </a:lnTo>
                <a:lnTo>
                  <a:pt x="1335" y="303"/>
                </a:lnTo>
                <a:lnTo>
                  <a:pt x="1335" y="351"/>
                </a:lnTo>
                <a:close/>
                <a:moveTo>
                  <a:pt x="1259" y="351"/>
                </a:moveTo>
                <a:lnTo>
                  <a:pt x="1212" y="351"/>
                </a:lnTo>
                <a:lnTo>
                  <a:pt x="1212" y="303"/>
                </a:lnTo>
                <a:lnTo>
                  <a:pt x="1259" y="303"/>
                </a:lnTo>
                <a:lnTo>
                  <a:pt x="1259" y="351"/>
                </a:lnTo>
                <a:close/>
                <a:moveTo>
                  <a:pt x="1184" y="351"/>
                </a:moveTo>
                <a:lnTo>
                  <a:pt x="1136" y="351"/>
                </a:lnTo>
                <a:lnTo>
                  <a:pt x="1136" y="303"/>
                </a:lnTo>
                <a:lnTo>
                  <a:pt x="1184" y="303"/>
                </a:lnTo>
                <a:lnTo>
                  <a:pt x="1184" y="351"/>
                </a:lnTo>
                <a:close/>
                <a:moveTo>
                  <a:pt x="1032" y="351"/>
                </a:moveTo>
                <a:lnTo>
                  <a:pt x="985" y="351"/>
                </a:lnTo>
                <a:lnTo>
                  <a:pt x="985" y="303"/>
                </a:lnTo>
                <a:lnTo>
                  <a:pt x="1032" y="303"/>
                </a:lnTo>
                <a:lnTo>
                  <a:pt x="1032" y="351"/>
                </a:lnTo>
                <a:close/>
                <a:moveTo>
                  <a:pt x="956" y="351"/>
                </a:moveTo>
                <a:lnTo>
                  <a:pt x="909" y="351"/>
                </a:lnTo>
                <a:lnTo>
                  <a:pt x="909" y="303"/>
                </a:lnTo>
                <a:lnTo>
                  <a:pt x="956" y="303"/>
                </a:lnTo>
                <a:lnTo>
                  <a:pt x="956" y="351"/>
                </a:lnTo>
                <a:close/>
                <a:moveTo>
                  <a:pt x="805" y="351"/>
                </a:moveTo>
                <a:lnTo>
                  <a:pt x="758" y="351"/>
                </a:lnTo>
                <a:lnTo>
                  <a:pt x="758" y="303"/>
                </a:lnTo>
                <a:lnTo>
                  <a:pt x="805" y="303"/>
                </a:lnTo>
                <a:lnTo>
                  <a:pt x="805" y="351"/>
                </a:lnTo>
                <a:close/>
                <a:moveTo>
                  <a:pt x="729" y="351"/>
                </a:moveTo>
                <a:lnTo>
                  <a:pt x="682" y="351"/>
                </a:lnTo>
                <a:lnTo>
                  <a:pt x="682" y="303"/>
                </a:lnTo>
                <a:lnTo>
                  <a:pt x="729" y="303"/>
                </a:lnTo>
                <a:lnTo>
                  <a:pt x="729" y="351"/>
                </a:lnTo>
                <a:close/>
                <a:moveTo>
                  <a:pt x="653" y="351"/>
                </a:moveTo>
                <a:lnTo>
                  <a:pt x="606" y="351"/>
                </a:lnTo>
                <a:lnTo>
                  <a:pt x="606" y="303"/>
                </a:lnTo>
                <a:lnTo>
                  <a:pt x="653" y="303"/>
                </a:lnTo>
                <a:lnTo>
                  <a:pt x="653" y="351"/>
                </a:lnTo>
                <a:close/>
                <a:moveTo>
                  <a:pt x="578" y="351"/>
                </a:moveTo>
                <a:lnTo>
                  <a:pt x="530" y="351"/>
                </a:lnTo>
                <a:lnTo>
                  <a:pt x="530" y="303"/>
                </a:lnTo>
                <a:lnTo>
                  <a:pt x="578" y="303"/>
                </a:lnTo>
                <a:lnTo>
                  <a:pt x="578" y="351"/>
                </a:lnTo>
                <a:close/>
                <a:moveTo>
                  <a:pt x="502" y="351"/>
                </a:moveTo>
                <a:lnTo>
                  <a:pt x="455" y="351"/>
                </a:lnTo>
                <a:lnTo>
                  <a:pt x="455" y="303"/>
                </a:lnTo>
                <a:lnTo>
                  <a:pt x="502" y="303"/>
                </a:lnTo>
                <a:lnTo>
                  <a:pt x="502" y="351"/>
                </a:lnTo>
                <a:close/>
                <a:moveTo>
                  <a:pt x="426" y="351"/>
                </a:moveTo>
                <a:lnTo>
                  <a:pt x="379" y="351"/>
                </a:lnTo>
                <a:lnTo>
                  <a:pt x="379" y="303"/>
                </a:lnTo>
                <a:lnTo>
                  <a:pt x="426" y="303"/>
                </a:lnTo>
                <a:lnTo>
                  <a:pt x="426" y="351"/>
                </a:lnTo>
                <a:close/>
                <a:moveTo>
                  <a:pt x="351" y="351"/>
                </a:moveTo>
                <a:lnTo>
                  <a:pt x="303" y="351"/>
                </a:lnTo>
                <a:lnTo>
                  <a:pt x="303" y="303"/>
                </a:lnTo>
                <a:lnTo>
                  <a:pt x="351" y="303"/>
                </a:lnTo>
                <a:lnTo>
                  <a:pt x="351" y="351"/>
                </a:lnTo>
                <a:close/>
                <a:moveTo>
                  <a:pt x="275" y="351"/>
                </a:moveTo>
                <a:lnTo>
                  <a:pt x="227" y="351"/>
                </a:lnTo>
                <a:lnTo>
                  <a:pt x="227" y="303"/>
                </a:lnTo>
                <a:lnTo>
                  <a:pt x="275" y="303"/>
                </a:lnTo>
                <a:lnTo>
                  <a:pt x="275" y="351"/>
                </a:lnTo>
                <a:close/>
                <a:moveTo>
                  <a:pt x="199" y="351"/>
                </a:moveTo>
                <a:lnTo>
                  <a:pt x="152" y="351"/>
                </a:lnTo>
                <a:lnTo>
                  <a:pt x="152" y="303"/>
                </a:lnTo>
                <a:lnTo>
                  <a:pt x="199" y="303"/>
                </a:lnTo>
                <a:lnTo>
                  <a:pt x="199" y="351"/>
                </a:lnTo>
                <a:close/>
                <a:moveTo>
                  <a:pt x="123" y="351"/>
                </a:moveTo>
                <a:lnTo>
                  <a:pt x="76" y="351"/>
                </a:lnTo>
                <a:lnTo>
                  <a:pt x="76" y="303"/>
                </a:lnTo>
                <a:lnTo>
                  <a:pt x="123" y="303"/>
                </a:lnTo>
                <a:lnTo>
                  <a:pt x="123" y="351"/>
                </a:lnTo>
                <a:close/>
                <a:moveTo>
                  <a:pt x="48" y="351"/>
                </a:moveTo>
                <a:lnTo>
                  <a:pt x="0" y="351"/>
                </a:lnTo>
                <a:lnTo>
                  <a:pt x="0" y="303"/>
                </a:lnTo>
                <a:lnTo>
                  <a:pt x="48" y="303"/>
                </a:lnTo>
                <a:lnTo>
                  <a:pt x="48" y="351"/>
                </a:lnTo>
                <a:close/>
                <a:moveTo>
                  <a:pt x="3079" y="275"/>
                </a:moveTo>
                <a:lnTo>
                  <a:pt x="3029" y="275"/>
                </a:lnTo>
                <a:lnTo>
                  <a:pt x="3029" y="228"/>
                </a:lnTo>
                <a:lnTo>
                  <a:pt x="3079" y="228"/>
                </a:lnTo>
                <a:lnTo>
                  <a:pt x="3079" y="275"/>
                </a:lnTo>
                <a:close/>
                <a:moveTo>
                  <a:pt x="3003" y="275"/>
                </a:moveTo>
                <a:lnTo>
                  <a:pt x="2954" y="275"/>
                </a:lnTo>
                <a:lnTo>
                  <a:pt x="2954" y="228"/>
                </a:lnTo>
                <a:lnTo>
                  <a:pt x="3003" y="228"/>
                </a:lnTo>
                <a:lnTo>
                  <a:pt x="3003" y="275"/>
                </a:lnTo>
                <a:close/>
                <a:moveTo>
                  <a:pt x="2852" y="275"/>
                </a:moveTo>
                <a:lnTo>
                  <a:pt x="2802" y="275"/>
                </a:lnTo>
                <a:lnTo>
                  <a:pt x="2802" y="228"/>
                </a:lnTo>
                <a:lnTo>
                  <a:pt x="2852" y="228"/>
                </a:lnTo>
                <a:lnTo>
                  <a:pt x="2852" y="275"/>
                </a:lnTo>
                <a:close/>
                <a:moveTo>
                  <a:pt x="2776" y="275"/>
                </a:moveTo>
                <a:lnTo>
                  <a:pt x="2726" y="275"/>
                </a:lnTo>
                <a:lnTo>
                  <a:pt x="2726" y="228"/>
                </a:lnTo>
                <a:lnTo>
                  <a:pt x="2776" y="228"/>
                </a:lnTo>
                <a:lnTo>
                  <a:pt x="2776" y="275"/>
                </a:lnTo>
                <a:close/>
                <a:moveTo>
                  <a:pt x="2700" y="275"/>
                </a:moveTo>
                <a:lnTo>
                  <a:pt x="2651" y="275"/>
                </a:lnTo>
                <a:lnTo>
                  <a:pt x="2651" y="228"/>
                </a:lnTo>
                <a:lnTo>
                  <a:pt x="2700" y="228"/>
                </a:lnTo>
                <a:lnTo>
                  <a:pt x="2700" y="275"/>
                </a:lnTo>
                <a:close/>
                <a:moveTo>
                  <a:pt x="2622" y="275"/>
                </a:moveTo>
                <a:lnTo>
                  <a:pt x="2575" y="275"/>
                </a:lnTo>
                <a:lnTo>
                  <a:pt x="2575" y="228"/>
                </a:lnTo>
                <a:lnTo>
                  <a:pt x="2622" y="228"/>
                </a:lnTo>
                <a:lnTo>
                  <a:pt x="2622" y="275"/>
                </a:lnTo>
                <a:close/>
                <a:moveTo>
                  <a:pt x="2547" y="275"/>
                </a:moveTo>
                <a:lnTo>
                  <a:pt x="2499" y="275"/>
                </a:lnTo>
                <a:lnTo>
                  <a:pt x="2499" y="228"/>
                </a:lnTo>
                <a:lnTo>
                  <a:pt x="2547" y="228"/>
                </a:lnTo>
                <a:lnTo>
                  <a:pt x="2547" y="275"/>
                </a:lnTo>
                <a:close/>
                <a:moveTo>
                  <a:pt x="2471" y="275"/>
                </a:moveTo>
                <a:lnTo>
                  <a:pt x="2424" y="275"/>
                </a:lnTo>
                <a:lnTo>
                  <a:pt x="2424" y="228"/>
                </a:lnTo>
                <a:lnTo>
                  <a:pt x="2471" y="228"/>
                </a:lnTo>
                <a:lnTo>
                  <a:pt x="2471" y="275"/>
                </a:lnTo>
                <a:close/>
                <a:moveTo>
                  <a:pt x="2395" y="275"/>
                </a:moveTo>
                <a:lnTo>
                  <a:pt x="2348" y="275"/>
                </a:lnTo>
                <a:lnTo>
                  <a:pt x="2348" y="228"/>
                </a:lnTo>
                <a:lnTo>
                  <a:pt x="2395" y="228"/>
                </a:lnTo>
                <a:lnTo>
                  <a:pt x="2395" y="275"/>
                </a:lnTo>
                <a:close/>
                <a:moveTo>
                  <a:pt x="2319" y="275"/>
                </a:moveTo>
                <a:lnTo>
                  <a:pt x="2272" y="275"/>
                </a:lnTo>
                <a:lnTo>
                  <a:pt x="2272" y="228"/>
                </a:lnTo>
                <a:lnTo>
                  <a:pt x="2319" y="228"/>
                </a:lnTo>
                <a:lnTo>
                  <a:pt x="2319" y="275"/>
                </a:lnTo>
                <a:close/>
                <a:moveTo>
                  <a:pt x="2168" y="275"/>
                </a:moveTo>
                <a:lnTo>
                  <a:pt x="2121" y="275"/>
                </a:lnTo>
                <a:lnTo>
                  <a:pt x="2121" y="228"/>
                </a:lnTo>
                <a:lnTo>
                  <a:pt x="2168" y="228"/>
                </a:lnTo>
                <a:lnTo>
                  <a:pt x="2168" y="275"/>
                </a:lnTo>
                <a:close/>
                <a:moveTo>
                  <a:pt x="1411" y="275"/>
                </a:moveTo>
                <a:lnTo>
                  <a:pt x="1363" y="275"/>
                </a:lnTo>
                <a:lnTo>
                  <a:pt x="1363" y="228"/>
                </a:lnTo>
                <a:lnTo>
                  <a:pt x="1411" y="228"/>
                </a:lnTo>
                <a:lnTo>
                  <a:pt x="1411" y="275"/>
                </a:lnTo>
                <a:close/>
                <a:moveTo>
                  <a:pt x="1335" y="275"/>
                </a:moveTo>
                <a:lnTo>
                  <a:pt x="1288" y="275"/>
                </a:lnTo>
                <a:lnTo>
                  <a:pt x="1288" y="228"/>
                </a:lnTo>
                <a:lnTo>
                  <a:pt x="1335" y="228"/>
                </a:lnTo>
                <a:lnTo>
                  <a:pt x="1335" y="275"/>
                </a:lnTo>
                <a:close/>
                <a:moveTo>
                  <a:pt x="1259" y="275"/>
                </a:moveTo>
                <a:lnTo>
                  <a:pt x="1212" y="275"/>
                </a:lnTo>
                <a:lnTo>
                  <a:pt x="1212" y="228"/>
                </a:lnTo>
                <a:lnTo>
                  <a:pt x="1259" y="228"/>
                </a:lnTo>
                <a:lnTo>
                  <a:pt x="1259" y="275"/>
                </a:lnTo>
                <a:close/>
                <a:moveTo>
                  <a:pt x="1184" y="275"/>
                </a:moveTo>
                <a:lnTo>
                  <a:pt x="1136" y="275"/>
                </a:lnTo>
                <a:lnTo>
                  <a:pt x="1136" y="228"/>
                </a:lnTo>
                <a:lnTo>
                  <a:pt x="1184" y="228"/>
                </a:lnTo>
                <a:lnTo>
                  <a:pt x="1184" y="275"/>
                </a:lnTo>
                <a:close/>
                <a:moveTo>
                  <a:pt x="1108" y="275"/>
                </a:moveTo>
                <a:lnTo>
                  <a:pt x="1060" y="275"/>
                </a:lnTo>
                <a:lnTo>
                  <a:pt x="1060" y="228"/>
                </a:lnTo>
                <a:lnTo>
                  <a:pt x="1108" y="228"/>
                </a:lnTo>
                <a:lnTo>
                  <a:pt x="1108" y="275"/>
                </a:lnTo>
                <a:close/>
                <a:moveTo>
                  <a:pt x="881" y="275"/>
                </a:moveTo>
                <a:lnTo>
                  <a:pt x="833" y="275"/>
                </a:lnTo>
                <a:lnTo>
                  <a:pt x="833" y="228"/>
                </a:lnTo>
                <a:lnTo>
                  <a:pt x="881" y="228"/>
                </a:lnTo>
                <a:lnTo>
                  <a:pt x="881" y="275"/>
                </a:lnTo>
                <a:close/>
                <a:moveTo>
                  <a:pt x="805" y="275"/>
                </a:moveTo>
                <a:lnTo>
                  <a:pt x="758" y="275"/>
                </a:lnTo>
                <a:lnTo>
                  <a:pt x="758" y="228"/>
                </a:lnTo>
                <a:lnTo>
                  <a:pt x="805" y="228"/>
                </a:lnTo>
                <a:lnTo>
                  <a:pt x="805" y="275"/>
                </a:lnTo>
                <a:close/>
                <a:moveTo>
                  <a:pt x="729" y="275"/>
                </a:moveTo>
                <a:lnTo>
                  <a:pt x="682" y="275"/>
                </a:lnTo>
                <a:lnTo>
                  <a:pt x="682" y="228"/>
                </a:lnTo>
                <a:lnTo>
                  <a:pt x="729" y="228"/>
                </a:lnTo>
                <a:lnTo>
                  <a:pt x="729" y="275"/>
                </a:lnTo>
                <a:close/>
                <a:moveTo>
                  <a:pt x="578" y="275"/>
                </a:moveTo>
                <a:lnTo>
                  <a:pt x="530" y="275"/>
                </a:lnTo>
                <a:lnTo>
                  <a:pt x="530" y="228"/>
                </a:lnTo>
                <a:lnTo>
                  <a:pt x="578" y="228"/>
                </a:lnTo>
                <a:lnTo>
                  <a:pt x="578" y="275"/>
                </a:lnTo>
                <a:close/>
                <a:moveTo>
                  <a:pt x="502" y="275"/>
                </a:moveTo>
                <a:lnTo>
                  <a:pt x="455" y="275"/>
                </a:lnTo>
                <a:lnTo>
                  <a:pt x="455" y="228"/>
                </a:lnTo>
                <a:lnTo>
                  <a:pt x="502" y="228"/>
                </a:lnTo>
                <a:lnTo>
                  <a:pt x="502" y="275"/>
                </a:lnTo>
                <a:close/>
                <a:moveTo>
                  <a:pt x="426" y="275"/>
                </a:moveTo>
                <a:lnTo>
                  <a:pt x="379" y="275"/>
                </a:lnTo>
                <a:lnTo>
                  <a:pt x="379" y="228"/>
                </a:lnTo>
                <a:lnTo>
                  <a:pt x="426" y="228"/>
                </a:lnTo>
                <a:lnTo>
                  <a:pt x="426" y="275"/>
                </a:lnTo>
                <a:close/>
                <a:moveTo>
                  <a:pt x="123" y="275"/>
                </a:moveTo>
                <a:lnTo>
                  <a:pt x="76" y="275"/>
                </a:lnTo>
                <a:lnTo>
                  <a:pt x="76" y="228"/>
                </a:lnTo>
                <a:lnTo>
                  <a:pt x="123" y="228"/>
                </a:lnTo>
                <a:lnTo>
                  <a:pt x="123" y="275"/>
                </a:lnTo>
                <a:close/>
                <a:moveTo>
                  <a:pt x="3003" y="199"/>
                </a:moveTo>
                <a:lnTo>
                  <a:pt x="2954" y="199"/>
                </a:lnTo>
                <a:lnTo>
                  <a:pt x="2954" y="152"/>
                </a:lnTo>
                <a:lnTo>
                  <a:pt x="3003" y="152"/>
                </a:lnTo>
                <a:lnTo>
                  <a:pt x="3003" y="199"/>
                </a:lnTo>
                <a:close/>
                <a:moveTo>
                  <a:pt x="2700" y="199"/>
                </a:moveTo>
                <a:lnTo>
                  <a:pt x="2651" y="199"/>
                </a:lnTo>
                <a:lnTo>
                  <a:pt x="2651" y="152"/>
                </a:lnTo>
                <a:lnTo>
                  <a:pt x="2700" y="152"/>
                </a:lnTo>
                <a:lnTo>
                  <a:pt x="2700" y="199"/>
                </a:lnTo>
                <a:close/>
                <a:moveTo>
                  <a:pt x="2622" y="199"/>
                </a:moveTo>
                <a:lnTo>
                  <a:pt x="2575" y="199"/>
                </a:lnTo>
                <a:lnTo>
                  <a:pt x="2575" y="152"/>
                </a:lnTo>
                <a:lnTo>
                  <a:pt x="2622" y="152"/>
                </a:lnTo>
                <a:lnTo>
                  <a:pt x="2622" y="199"/>
                </a:lnTo>
                <a:close/>
                <a:moveTo>
                  <a:pt x="2547" y="199"/>
                </a:moveTo>
                <a:lnTo>
                  <a:pt x="2499" y="199"/>
                </a:lnTo>
                <a:lnTo>
                  <a:pt x="2499" y="152"/>
                </a:lnTo>
                <a:lnTo>
                  <a:pt x="2547" y="152"/>
                </a:lnTo>
                <a:lnTo>
                  <a:pt x="2547" y="199"/>
                </a:lnTo>
                <a:close/>
                <a:moveTo>
                  <a:pt x="2244" y="199"/>
                </a:moveTo>
                <a:lnTo>
                  <a:pt x="2196" y="199"/>
                </a:lnTo>
                <a:lnTo>
                  <a:pt x="2196" y="152"/>
                </a:lnTo>
                <a:lnTo>
                  <a:pt x="2244" y="152"/>
                </a:lnTo>
                <a:lnTo>
                  <a:pt x="2244" y="199"/>
                </a:lnTo>
                <a:close/>
                <a:moveTo>
                  <a:pt x="1865" y="199"/>
                </a:moveTo>
                <a:lnTo>
                  <a:pt x="1818" y="199"/>
                </a:lnTo>
                <a:lnTo>
                  <a:pt x="1818" y="152"/>
                </a:lnTo>
                <a:lnTo>
                  <a:pt x="1865" y="152"/>
                </a:lnTo>
                <a:lnTo>
                  <a:pt x="1865" y="199"/>
                </a:lnTo>
                <a:close/>
                <a:moveTo>
                  <a:pt x="1411" y="199"/>
                </a:moveTo>
                <a:lnTo>
                  <a:pt x="1363" y="199"/>
                </a:lnTo>
                <a:lnTo>
                  <a:pt x="1363" y="152"/>
                </a:lnTo>
                <a:lnTo>
                  <a:pt x="1411" y="152"/>
                </a:lnTo>
                <a:lnTo>
                  <a:pt x="1411" y="199"/>
                </a:lnTo>
                <a:close/>
                <a:moveTo>
                  <a:pt x="1335" y="199"/>
                </a:moveTo>
                <a:lnTo>
                  <a:pt x="1288" y="199"/>
                </a:lnTo>
                <a:lnTo>
                  <a:pt x="1288" y="152"/>
                </a:lnTo>
                <a:lnTo>
                  <a:pt x="1335" y="152"/>
                </a:lnTo>
                <a:lnTo>
                  <a:pt x="1335" y="199"/>
                </a:lnTo>
                <a:close/>
                <a:moveTo>
                  <a:pt x="1259" y="199"/>
                </a:moveTo>
                <a:lnTo>
                  <a:pt x="1212" y="199"/>
                </a:lnTo>
                <a:lnTo>
                  <a:pt x="1212" y="152"/>
                </a:lnTo>
                <a:lnTo>
                  <a:pt x="1259" y="152"/>
                </a:lnTo>
                <a:lnTo>
                  <a:pt x="1259" y="199"/>
                </a:lnTo>
                <a:close/>
                <a:moveTo>
                  <a:pt x="1184" y="199"/>
                </a:moveTo>
                <a:lnTo>
                  <a:pt x="1136" y="199"/>
                </a:lnTo>
                <a:lnTo>
                  <a:pt x="1136" y="152"/>
                </a:lnTo>
                <a:lnTo>
                  <a:pt x="1184" y="152"/>
                </a:lnTo>
                <a:lnTo>
                  <a:pt x="1184" y="199"/>
                </a:lnTo>
                <a:close/>
                <a:moveTo>
                  <a:pt x="1108" y="199"/>
                </a:moveTo>
                <a:lnTo>
                  <a:pt x="1060" y="199"/>
                </a:lnTo>
                <a:lnTo>
                  <a:pt x="1060" y="152"/>
                </a:lnTo>
                <a:lnTo>
                  <a:pt x="1108" y="152"/>
                </a:lnTo>
                <a:lnTo>
                  <a:pt x="1108" y="199"/>
                </a:lnTo>
                <a:close/>
                <a:moveTo>
                  <a:pt x="1032" y="199"/>
                </a:moveTo>
                <a:lnTo>
                  <a:pt x="985" y="199"/>
                </a:lnTo>
                <a:lnTo>
                  <a:pt x="985" y="152"/>
                </a:lnTo>
                <a:lnTo>
                  <a:pt x="1032" y="152"/>
                </a:lnTo>
                <a:lnTo>
                  <a:pt x="1032" y="199"/>
                </a:lnTo>
                <a:close/>
                <a:moveTo>
                  <a:pt x="805" y="199"/>
                </a:moveTo>
                <a:lnTo>
                  <a:pt x="758" y="199"/>
                </a:lnTo>
                <a:lnTo>
                  <a:pt x="758" y="152"/>
                </a:lnTo>
                <a:lnTo>
                  <a:pt x="805" y="152"/>
                </a:lnTo>
                <a:lnTo>
                  <a:pt x="805" y="199"/>
                </a:lnTo>
                <a:close/>
                <a:moveTo>
                  <a:pt x="729" y="199"/>
                </a:moveTo>
                <a:lnTo>
                  <a:pt x="682" y="199"/>
                </a:lnTo>
                <a:lnTo>
                  <a:pt x="682" y="152"/>
                </a:lnTo>
                <a:lnTo>
                  <a:pt x="729" y="152"/>
                </a:lnTo>
                <a:lnTo>
                  <a:pt x="729" y="199"/>
                </a:lnTo>
                <a:close/>
                <a:moveTo>
                  <a:pt x="653" y="199"/>
                </a:moveTo>
                <a:lnTo>
                  <a:pt x="606" y="199"/>
                </a:lnTo>
                <a:lnTo>
                  <a:pt x="606" y="152"/>
                </a:lnTo>
                <a:lnTo>
                  <a:pt x="653" y="152"/>
                </a:lnTo>
                <a:lnTo>
                  <a:pt x="653" y="199"/>
                </a:lnTo>
                <a:close/>
                <a:moveTo>
                  <a:pt x="578" y="199"/>
                </a:moveTo>
                <a:lnTo>
                  <a:pt x="530" y="199"/>
                </a:lnTo>
                <a:lnTo>
                  <a:pt x="530" y="152"/>
                </a:lnTo>
                <a:lnTo>
                  <a:pt x="578" y="152"/>
                </a:lnTo>
                <a:lnTo>
                  <a:pt x="578" y="199"/>
                </a:lnTo>
                <a:close/>
                <a:moveTo>
                  <a:pt x="502" y="199"/>
                </a:moveTo>
                <a:lnTo>
                  <a:pt x="455" y="199"/>
                </a:lnTo>
                <a:lnTo>
                  <a:pt x="455" y="152"/>
                </a:lnTo>
                <a:lnTo>
                  <a:pt x="502" y="152"/>
                </a:lnTo>
                <a:lnTo>
                  <a:pt x="502" y="199"/>
                </a:lnTo>
                <a:close/>
                <a:moveTo>
                  <a:pt x="2622" y="123"/>
                </a:moveTo>
                <a:lnTo>
                  <a:pt x="2575" y="123"/>
                </a:lnTo>
                <a:lnTo>
                  <a:pt x="2575" y="76"/>
                </a:lnTo>
                <a:lnTo>
                  <a:pt x="2622" y="76"/>
                </a:lnTo>
                <a:lnTo>
                  <a:pt x="2622" y="123"/>
                </a:lnTo>
                <a:close/>
                <a:moveTo>
                  <a:pt x="1865" y="123"/>
                </a:moveTo>
                <a:lnTo>
                  <a:pt x="1818" y="123"/>
                </a:lnTo>
                <a:lnTo>
                  <a:pt x="1818" y="76"/>
                </a:lnTo>
                <a:lnTo>
                  <a:pt x="1865" y="76"/>
                </a:lnTo>
                <a:lnTo>
                  <a:pt x="1865" y="123"/>
                </a:lnTo>
                <a:close/>
                <a:moveTo>
                  <a:pt x="1789" y="123"/>
                </a:moveTo>
                <a:lnTo>
                  <a:pt x="1742" y="123"/>
                </a:lnTo>
                <a:lnTo>
                  <a:pt x="1742" y="76"/>
                </a:lnTo>
                <a:lnTo>
                  <a:pt x="1789" y="76"/>
                </a:lnTo>
                <a:lnTo>
                  <a:pt x="1789" y="123"/>
                </a:lnTo>
                <a:close/>
                <a:moveTo>
                  <a:pt x="1411" y="123"/>
                </a:moveTo>
                <a:lnTo>
                  <a:pt x="1363" y="123"/>
                </a:lnTo>
                <a:lnTo>
                  <a:pt x="1363" y="76"/>
                </a:lnTo>
                <a:lnTo>
                  <a:pt x="1411" y="76"/>
                </a:lnTo>
                <a:lnTo>
                  <a:pt x="1411" y="123"/>
                </a:lnTo>
                <a:close/>
                <a:moveTo>
                  <a:pt x="1335" y="123"/>
                </a:moveTo>
                <a:lnTo>
                  <a:pt x="1288" y="123"/>
                </a:lnTo>
                <a:lnTo>
                  <a:pt x="1288" y="76"/>
                </a:lnTo>
                <a:lnTo>
                  <a:pt x="1335" y="76"/>
                </a:lnTo>
                <a:lnTo>
                  <a:pt x="1335" y="123"/>
                </a:lnTo>
                <a:close/>
                <a:moveTo>
                  <a:pt x="1259" y="123"/>
                </a:moveTo>
                <a:lnTo>
                  <a:pt x="1212" y="123"/>
                </a:lnTo>
                <a:lnTo>
                  <a:pt x="1212" y="76"/>
                </a:lnTo>
                <a:lnTo>
                  <a:pt x="1259" y="76"/>
                </a:lnTo>
                <a:lnTo>
                  <a:pt x="1259" y="123"/>
                </a:lnTo>
                <a:close/>
                <a:moveTo>
                  <a:pt x="1184" y="123"/>
                </a:moveTo>
                <a:lnTo>
                  <a:pt x="1136" y="123"/>
                </a:lnTo>
                <a:lnTo>
                  <a:pt x="1136" y="76"/>
                </a:lnTo>
                <a:lnTo>
                  <a:pt x="1184" y="76"/>
                </a:lnTo>
                <a:lnTo>
                  <a:pt x="1184" y="123"/>
                </a:lnTo>
                <a:close/>
                <a:moveTo>
                  <a:pt x="1108" y="123"/>
                </a:moveTo>
                <a:lnTo>
                  <a:pt x="1060" y="123"/>
                </a:lnTo>
                <a:lnTo>
                  <a:pt x="1060" y="76"/>
                </a:lnTo>
                <a:lnTo>
                  <a:pt x="1108" y="76"/>
                </a:lnTo>
                <a:lnTo>
                  <a:pt x="1108" y="123"/>
                </a:lnTo>
                <a:close/>
                <a:moveTo>
                  <a:pt x="1032" y="123"/>
                </a:moveTo>
                <a:lnTo>
                  <a:pt x="985" y="123"/>
                </a:lnTo>
                <a:lnTo>
                  <a:pt x="985" y="76"/>
                </a:lnTo>
                <a:lnTo>
                  <a:pt x="1032" y="76"/>
                </a:lnTo>
                <a:lnTo>
                  <a:pt x="1032" y="123"/>
                </a:lnTo>
                <a:close/>
                <a:moveTo>
                  <a:pt x="881" y="123"/>
                </a:moveTo>
                <a:lnTo>
                  <a:pt x="833" y="123"/>
                </a:lnTo>
                <a:lnTo>
                  <a:pt x="833" y="76"/>
                </a:lnTo>
                <a:lnTo>
                  <a:pt x="881" y="76"/>
                </a:lnTo>
                <a:lnTo>
                  <a:pt x="881" y="123"/>
                </a:lnTo>
                <a:close/>
                <a:moveTo>
                  <a:pt x="805" y="123"/>
                </a:moveTo>
                <a:lnTo>
                  <a:pt x="758" y="123"/>
                </a:lnTo>
                <a:lnTo>
                  <a:pt x="758" y="76"/>
                </a:lnTo>
                <a:lnTo>
                  <a:pt x="805" y="76"/>
                </a:lnTo>
                <a:lnTo>
                  <a:pt x="805" y="123"/>
                </a:lnTo>
                <a:close/>
                <a:moveTo>
                  <a:pt x="729" y="123"/>
                </a:moveTo>
                <a:lnTo>
                  <a:pt x="682" y="123"/>
                </a:lnTo>
                <a:lnTo>
                  <a:pt x="682" y="76"/>
                </a:lnTo>
                <a:lnTo>
                  <a:pt x="729" y="76"/>
                </a:lnTo>
                <a:lnTo>
                  <a:pt x="729" y="123"/>
                </a:lnTo>
                <a:close/>
                <a:moveTo>
                  <a:pt x="578" y="123"/>
                </a:moveTo>
                <a:lnTo>
                  <a:pt x="530" y="123"/>
                </a:lnTo>
                <a:lnTo>
                  <a:pt x="530" y="76"/>
                </a:lnTo>
                <a:lnTo>
                  <a:pt x="578" y="76"/>
                </a:lnTo>
                <a:lnTo>
                  <a:pt x="578" y="123"/>
                </a:lnTo>
                <a:close/>
                <a:moveTo>
                  <a:pt x="2547" y="48"/>
                </a:moveTo>
                <a:lnTo>
                  <a:pt x="2499" y="48"/>
                </a:lnTo>
                <a:lnTo>
                  <a:pt x="2499" y="0"/>
                </a:lnTo>
                <a:lnTo>
                  <a:pt x="2547" y="0"/>
                </a:lnTo>
                <a:lnTo>
                  <a:pt x="2547" y="48"/>
                </a:lnTo>
                <a:close/>
                <a:moveTo>
                  <a:pt x="2244" y="48"/>
                </a:moveTo>
                <a:lnTo>
                  <a:pt x="2196" y="48"/>
                </a:lnTo>
                <a:lnTo>
                  <a:pt x="2196" y="0"/>
                </a:lnTo>
                <a:lnTo>
                  <a:pt x="2244" y="0"/>
                </a:lnTo>
                <a:lnTo>
                  <a:pt x="2244" y="48"/>
                </a:lnTo>
                <a:close/>
                <a:moveTo>
                  <a:pt x="2168" y="48"/>
                </a:moveTo>
                <a:lnTo>
                  <a:pt x="2121" y="48"/>
                </a:lnTo>
                <a:lnTo>
                  <a:pt x="2121" y="0"/>
                </a:lnTo>
                <a:lnTo>
                  <a:pt x="2168" y="0"/>
                </a:lnTo>
                <a:lnTo>
                  <a:pt x="2168" y="48"/>
                </a:lnTo>
                <a:close/>
                <a:moveTo>
                  <a:pt x="1335" y="48"/>
                </a:moveTo>
                <a:lnTo>
                  <a:pt x="1288" y="48"/>
                </a:lnTo>
                <a:lnTo>
                  <a:pt x="1288" y="0"/>
                </a:lnTo>
                <a:lnTo>
                  <a:pt x="1335" y="0"/>
                </a:lnTo>
                <a:lnTo>
                  <a:pt x="1335" y="48"/>
                </a:lnTo>
                <a:close/>
                <a:moveTo>
                  <a:pt x="1259" y="48"/>
                </a:moveTo>
                <a:lnTo>
                  <a:pt x="1212" y="48"/>
                </a:lnTo>
                <a:lnTo>
                  <a:pt x="1212" y="0"/>
                </a:lnTo>
                <a:lnTo>
                  <a:pt x="1259" y="0"/>
                </a:lnTo>
                <a:lnTo>
                  <a:pt x="1259" y="48"/>
                </a:lnTo>
                <a:close/>
                <a:moveTo>
                  <a:pt x="1184" y="48"/>
                </a:moveTo>
                <a:lnTo>
                  <a:pt x="1136" y="48"/>
                </a:lnTo>
                <a:lnTo>
                  <a:pt x="1136" y="0"/>
                </a:lnTo>
                <a:lnTo>
                  <a:pt x="1184" y="0"/>
                </a:lnTo>
                <a:lnTo>
                  <a:pt x="1184" y="48"/>
                </a:lnTo>
                <a:close/>
                <a:moveTo>
                  <a:pt x="1032" y="48"/>
                </a:moveTo>
                <a:lnTo>
                  <a:pt x="985" y="48"/>
                </a:lnTo>
                <a:lnTo>
                  <a:pt x="985" y="0"/>
                </a:lnTo>
                <a:lnTo>
                  <a:pt x="1032" y="0"/>
                </a:lnTo>
                <a:lnTo>
                  <a:pt x="1032" y="48"/>
                </a:lnTo>
                <a:close/>
                <a:moveTo>
                  <a:pt x="956" y="48"/>
                </a:moveTo>
                <a:lnTo>
                  <a:pt x="909" y="48"/>
                </a:lnTo>
                <a:lnTo>
                  <a:pt x="909" y="0"/>
                </a:lnTo>
                <a:lnTo>
                  <a:pt x="956" y="0"/>
                </a:lnTo>
                <a:lnTo>
                  <a:pt x="956" y="48"/>
                </a:lnTo>
                <a:close/>
                <a:moveTo>
                  <a:pt x="881" y="48"/>
                </a:moveTo>
                <a:lnTo>
                  <a:pt x="833" y="48"/>
                </a:lnTo>
                <a:lnTo>
                  <a:pt x="833" y="0"/>
                </a:lnTo>
                <a:lnTo>
                  <a:pt x="881" y="0"/>
                </a:lnTo>
                <a:lnTo>
                  <a:pt x="881" y="48"/>
                </a:lnTo>
                <a:close/>
                <a:moveTo>
                  <a:pt x="805" y="48"/>
                </a:moveTo>
                <a:lnTo>
                  <a:pt x="758" y="48"/>
                </a:lnTo>
                <a:lnTo>
                  <a:pt x="758" y="0"/>
                </a:lnTo>
                <a:lnTo>
                  <a:pt x="805" y="0"/>
                </a:lnTo>
                <a:lnTo>
                  <a:pt x="805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947892" y="1657349"/>
            <a:ext cx="2343150" cy="2343150"/>
          </a:xfrm>
          <a:prstGeom prst="ellipse">
            <a:avLst/>
          </a:prstGeom>
          <a:gradFill flip="none" rotWithShape="1">
            <a:gsLst>
              <a:gs pos="0">
                <a:srgbClr val="363636"/>
              </a:gs>
              <a:gs pos="37000">
                <a:srgbClr val="2B2B2B"/>
              </a:gs>
              <a:gs pos="100000">
                <a:srgbClr val="101010"/>
              </a:gs>
            </a:gsLst>
            <a:path path="circle">
              <a:fillToRect t="100000" r="100000"/>
            </a:path>
            <a:tileRect l="-100000" b="-100000"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1419406">
            <a:off x="2028228" y="3169752"/>
            <a:ext cx="2343150" cy="2343150"/>
          </a:xfrm>
          <a:prstGeom prst="ellipse">
            <a:avLst/>
          </a:prstGeom>
          <a:gradFill flip="none" rotWithShape="1">
            <a:gsLst>
              <a:gs pos="0">
                <a:srgbClr val="363636"/>
              </a:gs>
              <a:gs pos="37000">
                <a:srgbClr val="2B2B2B"/>
              </a:gs>
              <a:gs pos="100000">
                <a:srgbClr val="101010"/>
              </a:gs>
            </a:gsLst>
            <a:path path="circle">
              <a:fillToRect t="100000" r="100000"/>
            </a:path>
            <a:tileRect l="-100000" b="-100000"/>
          </a:gra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172526" y="2130425"/>
            <a:ext cx="2118516" cy="15327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187562" y="3574963"/>
            <a:ext cx="2118516" cy="15327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566486" y="1886585"/>
            <a:ext cx="2118516" cy="15327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448922" y="3895003"/>
            <a:ext cx="2118516" cy="15327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grpSp>
        <p:nvGrpSpPr>
          <p:cNvPr id="126" name="组 125"/>
          <p:cNvGrpSpPr/>
          <p:nvPr/>
        </p:nvGrpSpPr>
        <p:grpSpPr>
          <a:xfrm>
            <a:off x="2762885" y="1960245"/>
            <a:ext cx="2166620" cy="1353185"/>
            <a:chOff x="6737351" y="4268788"/>
            <a:chExt cx="1298575" cy="560388"/>
          </a:xfrm>
          <a:blipFill>
            <a:blip r:embed="rId4"/>
            <a:stretch>
              <a:fillRect/>
            </a:stretch>
          </a:blipFill>
        </p:grpSpPr>
        <p:sp>
          <p:nvSpPr>
            <p:cNvPr id="127" name="Freeform 685"/>
            <p:cNvSpPr/>
            <p:nvPr/>
          </p:nvSpPr>
          <p:spPr bwMode="auto">
            <a:xfrm>
              <a:off x="6837363" y="4268788"/>
              <a:ext cx="50800" cy="46038"/>
            </a:xfrm>
            <a:custGeom>
              <a:avLst/>
              <a:gdLst>
                <a:gd name="T0" fmla="*/ 0 w 21"/>
                <a:gd name="T1" fmla="*/ 14 h 19"/>
                <a:gd name="T2" fmla="*/ 14 w 21"/>
                <a:gd name="T3" fmla="*/ 16 h 19"/>
                <a:gd name="T4" fmla="*/ 0 w 21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9">
                  <a:moveTo>
                    <a:pt x="0" y="14"/>
                  </a:moveTo>
                  <a:cubicBezTo>
                    <a:pt x="4" y="19"/>
                    <a:pt x="9" y="19"/>
                    <a:pt x="14" y="16"/>
                  </a:cubicBezTo>
                  <a:cubicBezTo>
                    <a:pt x="21" y="0"/>
                    <a:pt x="0" y="1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689"/>
            <p:cNvSpPr/>
            <p:nvPr/>
          </p:nvSpPr>
          <p:spPr bwMode="auto">
            <a:xfrm>
              <a:off x="7827963" y="4327525"/>
              <a:ext cx="207963" cy="411163"/>
            </a:xfrm>
            <a:custGeom>
              <a:avLst/>
              <a:gdLst>
                <a:gd name="T0" fmla="*/ 49 w 85"/>
                <a:gd name="T1" fmla="*/ 125 h 169"/>
                <a:gd name="T2" fmla="*/ 12 w 85"/>
                <a:gd name="T3" fmla="*/ 128 h 169"/>
                <a:gd name="T4" fmla="*/ 84 w 85"/>
                <a:gd name="T5" fmla="*/ 111 h 169"/>
                <a:gd name="T6" fmla="*/ 57 w 85"/>
                <a:gd name="T7" fmla="*/ 59 h 169"/>
                <a:gd name="T8" fmla="*/ 74 w 85"/>
                <a:gd name="T9" fmla="*/ 28 h 169"/>
                <a:gd name="T10" fmla="*/ 20 w 85"/>
                <a:gd name="T11" fmla="*/ 5 h 169"/>
                <a:gd name="T12" fmla="*/ 1 w 85"/>
                <a:gd name="T13" fmla="*/ 23 h 169"/>
                <a:gd name="T14" fmla="*/ 15 w 85"/>
                <a:gd name="T15" fmla="*/ 44 h 169"/>
                <a:gd name="T16" fmla="*/ 45 w 85"/>
                <a:gd name="T17" fmla="*/ 32 h 169"/>
                <a:gd name="T18" fmla="*/ 20 w 85"/>
                <a:gd name="T19" fmla="*/ 49 h 169"/>
                <a:gd name="T20" fmla="*/ 15 w 85"/>
                <a:gd name="T21" fmla="*/ 70 h 169"/>
                <a:gd name="T22" fmla="*/ 49 w 85"/>
                <a:gd name="T23" fmla="*/ 91 h 169"/>
                <a:gd name="T24" fmla="*/ 49 w 85"/>
                <a:gd name="T25" fmla="*/ 125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69">
                  <a:moveTo>
                    <a:pt x="49" y="125"/>
                  </a:moveTo>
                  <a:cubicBezTo>
                    <a:pt x="34" y="125"/>
                    <a:pt x="18" y="114"/>
                    <a:pt x="12" y="128"/>
                  </a:cubicBezTo>
                  <a:cubicBezTo>
                    <a:pt x="23" y="169"/>
                    <a:pt x="82" y="151"/>
                    <a:pt x="84" y="111"/>
                  </a:cubicBezTo>
                  <a:cubicBezTo>
                    <a:pt x="85" y="86"/>
                    <a:pt x="72" y="68"/>
                    <a:pt x="57" y="59"/>
                  </a:cubicBezTo>
                  <a:cubicBezTo>
                    <a:pt x="76" y="54"/>
                    <a:pt x="77" y="39"/>
                    <a:pt x="74" y="28"/>
                  </a:cubicBezTo>
                  <a:cubicBezTo>
                    <a:pt x="70" y="10"/>
                    <a:pt x="41" y="0"/>
                    <a:pt x="20" y="5"/>
                  </a:cubicBezTo>
                  <a:cubicBezTo>
                    <a:pt x="14" y="6"/>
                    <a:pt x="3" y="14"/>
                    <a:pt x="1" y="23"/>
                  </a:cubicBezTo>
                  <a:cubicBezTo>
                    <a:pt x="0" y="29"/>
                    <a:pt x="5" y="43"/>
                    <a:pt x="15" y="44"/>
                  </a:cubicBezTo>
                  <a:cubicBezTo>
                    <a:pt x="26" y="44"/>
                    <a:pt x="28" y="27"/>
                    <a:pt x="45" y="32"/>
                  </a:cubicBezTo>
                  <a:cubicBezTo>
                    <a:pt x="41" y="43"/>
                    <a:pt x="26" y="42"/>
                    <a:pt x="20" y="49"/>
                  </a:cubicBezTo>
                  <a:cubicBezTo>
                    <a:pt x="17" y="53"/>
                    <a:pt x="13" y="62"/>
                    <a:pt x="15" y="70"/>
                  </a:cubicBezTo>
                  <a:cubicBezTo>
                    <a:pt x="18" y="88"/>
                    <a:pt x="38" y="83"/>
                    <a:pt x="49" y="91"/>
                  </a:cubicBezTo>
                  <a:cubicBezTo>
                    <a:pt x="60" y="100"/>
                    <a:pt x="58" y="120"/>
                    <a:pt x="49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91"/>
            <p:cNvSpPr/>
            <p:nvPr/>
          </p:nvSpPr>
          <p:spPr bwMode="auto">
            <a:xfrm>
              <a:off x="7597776" y="4378325"/>
              <a:ext cx="168275" cy="95250"/>
            </a:xfrm>
            <a:custGeom>
              <a:avLst/>
              <a:gdLst>
                <a:gd name="T0" fmla="*/ 68 w 69"/>
                <a:gd name="T1" fmla="*/ 17 h 39"/>
                <a:gd name="T2" fmla="*/ 36 w 69"/>
                <a:gd name="T3" fmla="*/ 4 h 39"/>
                <a:gd name="T4" fmla="*/ 3 w 69"/>
                <a:gd name="T5" fmla="*/ 6 h 39"/>
                <a:gd name="T6" fmla="*/ 1 w 69"/>
                <a:gd name="T7" fmla="*/ 31 h 39"/>
                <a:gd name="T8" fmla="*/ 68 w 69"/>
                <a:gd name="T9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9">
                  <a:moveTo>
                    <a:pt x="68" y="17"/>
                  </a:moveTo>
                  <a:cubicBezTo>
                    <a:pt x="67" y="0"/>
                    <a:pt x="45" y="3"/>
                    <a:pt x="36" y="4"/>
                  </a:cubicBezTo>
                  <a:cubicBezTo>
                    <a:pt x="25" y="4"/>
                    <a:pt x="14" y="3"/>
                    <a:pt x="3" y="6"/>
                  </a:cubicBezTo>
                  <a:cubicBezTo>
                    <a:pt x="2" y="14"/>
                    <a:pt x="0" y="20"/>
                    <a:pt x="1" y="31"/>
                  </a:cubicBezTo>
                  <a:cubicBezTo>
                    <a:pt x="18" y="37"/>
                    <a:pt x="69" y="39"/>
                    <a:pt x="6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698"/>
            <p:cNvSpPr>
              <a:spLocks noEditPoints="1"/>
            </p:cNvSpPr>
            <p:nvPr/>
          </p:nvSpPr>
          <p:spPr bwMode="auto">
            <a:xfrm>
              <a:off x="6737351" y="4500563"/>
              <a:ext cx="90488" cy="93663"/>
            </a:xfrm>
            <a:custGeom>
              <a:avLst/>
              <a:gdLst>
                <a:gd name="T0" fmla="*/ 36 w 37"/>
                <a:gd name="T1" fmla="*/ 38 h 39"/>
                <a:gd name="T2" fmla="*/ 32 w 37"/>
                <a:gd name="T3" fmla="*/ 19 h 39"/>
                <a:gd name="T4" fmla="*/ 28 w 37"/>
                <a:gd name="T5" fmla="*/ 0 h 39"/>
                <a:gd name="T6" fmla="*/ 25 w 37"/>
                <a:gd name="T7" fmla="*/ 0 h 39"/>
                <a:gd name="T8" fmla="*/ 0 w 37"/>
                <a:gd name="T9" fmla="*/ 31 h 39"/>
                <a:gd name="T10" fmla="*/ 36 w 37"/>
                <a:gd name="T11" fmla="*/ 38 h 39"/>
                <a:gd name="T12" fmla="*/ 11 w 37"/>
                <a:gd name="T13" fmla="*/ 26 h 39"/>
                <a:gd name="T14" fmla="*/ 24 w 37"/>
                <a:gd name="T15" fmla="*/ 12 h 39"/>
                <a:gd name="T16" fmla="*/ 28 w 37"/>
                <a:gd name="T17" fmla="*/ 31 h 39"/>
                <a:gd name="T18" fmla="*/ 11 w 37"/>
                <a:gd name="T19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9">
                  <a:moveTo>
                    <a:pt x="36" y="38"/>
                  </a:moveTo>
                  <a:cubicBezTo>
                    <a:pt x="37" y="32"/>
                    <a:pt x="32" y="27"/>
                    <a:pt x="32" y="19"/>
                  </a:cubicBezTo>
                  <a:cubicBezTo>
                    <a:pt x="31" y="13"/>
                    <a:pt x="35" y="3"/>
                    <a:pt x="28" y="0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0" y="14"/>
                    <a:pt x="4" y="16"/>
                    <a:pt x="0" y="31"/>
                  </a:cubicBezTo>
                  <a:cubicBezTo>
                    <a:pt x="11" y="32"/>
                    <a:pt x="23" y="39"/>
                    <a:pt x="36" y="38"/>
                  </a:cubicBezTo>
                  <a:close/>
                  <a:moveTo>
                    <a:pt x="11" y="26"/>
                  </a:moveTo>
                  <a:cubicBezTo>
                    <a:pt x="14" y="20"/>
                    <a:pt x="20" y="17"/>
                    <a:pt x="24" y="12"/>
                  </a:cubicBezTo>
                  <a:cubicBezTo>
                    <a:pt x="27" y="19"/>
                    <a:pt x="25" y="23"/>
                    <a:pt x="28" y="31"/>
                  </a:cubicBezTo>
                  <a:cubicBezTo>
                    <a:pt x="23" y="29"/>
                    <a:pt x="16" y="28"/>
                    <a:pt x="1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713"/>
            <p:cNvSpPr/>
            <p:nvPr/>
          </p:nvSpPr>
          <p:spPr bwMode="auto">
            <a:xfrm>
              <a:off x="6750051" y="4656138"/>
              <a:ext cx="128588" cy="173038"/>
            </a:xfrm>
            <a:custGeom>
              <a:avLst/>
              <a:gdLst>
                <a:gd name="T0" fmla="*/ 50 w 53"/>
                <a:gd name="T1" fmla="*/ 32 h 71"/>
                <a:gd name="T2" fmla="*/ 35 w 53"/>
                <a:gd name="T3" fmla="*/ 31 h 71"/>
                <a:gd name="T4" fmla="*/ 33 w 53"/>
                <a:gd name="T5" fmla="*/ 9 h 71"/>
                <a:gd name="T6" fmla="*/ 15 w 53"/>
                <a:gd name="T7" fmla="*/ 30 h 71"/>
                <a:gd name="T8" fmla="*/ 0 w 53"/>
                <a:gd name="T9" fmla="*/ 33 h 71"/>
                <a:gd name="T10" fmla="*/ 3 w 53"/>
                <a:gd name="T11" fmla="*/ 47 h 71"/>
                <a:gd name="T12" fmla="*/ 16 w 53"/>
                <a:gd name="T13" fmla="*/ 50 h 71"/>
                <a:gd name="T14" fmla="*/ 13 w 53"/>
                <a:gd name="T15" fmla="*/ 63 h 71"/>
                <a:gd name="T16" fmla="*/ 32 w 53"/>
                <a:gd name="T17" fmla="*/ 71 h 71"/>
                <a:gd name="T18" fmla="*/ 37 w 53"/>
                <a:gd name="T19" fmla="*/ 51 h 71"/>
                <a:gd name="T20" fmla="*/ 52 w 53"/>
                <a:gd name="T21" fmla="*/ 50 h 71"/>
                <a:gd name="T22" fmla="*/ 50 w 53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71">
                  <a:moveTo>
                    <a:pt x="50" y="32"/>
                  </a:moveTo>
                  <a:cubicBezTo>
                    <a:pt x="45" y="32"/>
                    <a:pt x="38" y="33"/>
                    <a:pt x="35" y="31"/>
                  </a:cubicBezTo>
                  <a:cubicBezTo>
                    <a:pt x="36" y="26"/>
                    <a:pt x="34" y="18"/>
                    <a:pt x="33" y="9"/>
                  </a:cubicBezTo>
                  <a:cubicBezTo>
                    <a:pt x="13" y="0"/>
                    <a:pt x="23" y="19"/>
                    <a:pt x="15" y="30"/>
                  </a:cubicBezTo>
                  <a:cubicBezTo>
                    <a:pt x="10" y="28"/>
                    <a:pt x="4" y="30"/>
                    <a:pt x="0" y="33"/>
                  </a:cubicBezTo>
                  <a:cubicBezTo>
                    <a:pt x="1" y="41"/>
                    <a:pt x="0" y="41"/>
                    <a:pt x="3" y="47"/>
                  </a:cubicBezTo>
                  <a:cubicBezTo>
                    <a:pt x="8" y="49"/>
                    <a:pt x="12" y="46"/>
                    <a:pt x="16" y="50"/>
                  </a:cubicBezTo>
                  <a:cubicBezTo>
                    <a:pt x="16" y="58"/>
                    <a:pt x="16" y="58"/>
                    <a:pt x="13" y="63"/>
                  </a:cubicBezTo>
                  <a:cubicBezTo>
                    <a:pt x="18" y="67"/>
                    <a:pt x="24" y="70"/>
                    <a:pt x="32" y="71"/>
                  </a:cubicBezTo>
                  <a:cubicBezTo>
                    <a:pt x="35" y="65"/>
                    <a:pt x="32" y="54"/>
                    <a:pt x="37" y="51"/>
                  </a:cubicBezTo>
                  <a:cubicBezTo>
                    <a:pt x="42" y="51"/>
                    <a:pt x="49" y="53"/>
                    <a:pt x="52" y="50"/>
                  </a:cubicBezTo>
                  <a:cubicBezTo>
                    <a:pt x="52" y="46"/>
                    <a:pt x="53" y="39"/>
                    <a:pt x="5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872"/>
            <p:cNvSpPr/>
            <p:nvPr/>
          </p:nvSpPr>
          <p:spPr bwMode="auto">
            <a:xfrm>
              <a:off x="6840538" y="4278312"/>
              <a:ext cx="241300" cy="414337"/>
            </a:xfrm>
            <a:custGeom>
              <a:avLst/>
              <a:gdLst>
                <a:gd name="T0" fmla="*/ 95 w 99"/>
                <a:gd name="T1" fmla="*/ 132 h 170"/>
                <a:gd name="T2" fmla="*/ 64 w 99"/>
                <a:gd name="T3" fmla="*/ 129 h 170"/>
                <a:gd name="T4" fmla="*/ 66 w 99"/>
                <a:gd name="T5" fmla="*/ 27 h 170"/>
                <a:gd name="T6" fmla="*/ 49 w 99"/>
                <a:gd name="T7" fmla="*/ 0 h 170"/>
                <a:gd name="T8" fmla="*/ 31 w 99"/>
                <a:gd name="T9" fmla="*/ 10 h 170"/>
                <a:gd name="T10" fmla="*/ 5 w 99"/>
                <a:gd name="T11" fmla="*/ 71 h 170"/>
                <a:gd name="T12" fmla="*/ 20 w 99"/>
                <a:gd name="T13" fmla="*/ 86 h 170"/>
                <a:gd name="T14" fmla="*/ 40 w 99"/>
                <a:gd name="T15" fmla="*/ 60 h 170"/>
                <a:gd name="T16" fmla="*/ 29 w 99"/>
                <a:gd name="T17" fmla="*/ 124 h 170"/>
                <a:gd name="T18" fmla="*/ 5 w 99"/>
                <a:gd name="T19" fmla="*/ 153 h 170"/>
                <a:gd name="T20" fmla="*/ 98 w 99"/>
                <a:gd name="T21" fmla="*/ 150 h 170"/>
                <a:gd name="T22" fmla="*/ 95 w 99"/>
                <a:gd name="T23" fmla="*/ 13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170">
                  <a:moveTo>
                    <a:pt x="95" y="132"/>
                  </a:moveTo>
                  <a:cubicBezTo>
                    <a:pt x="88" y="126"/>
                    <a:pt x="74" y="128"/>
                    <a:pt x="64" y="129"/>
                  </a:cubicBezTo>
                  <a:cubicBezTo>
                    <a:pt x="65" y="100"/>
                    <a:pt x="71" y="57"/>
                    <a:pt x="66" y="27"/>
                  </a:cubicBezTo>
                  <a:cubicBezTo>
                    <a:pt x="65" y="15"/>
                    <a:pt x="58" y="2"/>
                    <a:pt x="49" y="0"/>
                  </a:cubicBezTo>
                  <a:cubicBezTo>
                    <a:pt x="45" y="3"/>
                    <a:pt x="36" y="5"/>
                    <a:pt x="31" y="10"/>
                  </a:cubicBezTo>
                  <a:cubicBezTo>
                    <a:pt x="17" y="23"/>
                    <a:pt x="3" y="55"/>
                    <a:pt x="5" y="71"/>
                  </a:cubicBezTo>
                  <a:cubicBezTo>
                    <a:pt x="6" y="76"/>
                    <a:pt x="13" y="86"/>
                    <a:pt x="20" y="86"/>
                  </a:cubicBezTo>
                  <a:cubicBezTo>
                    <a:pt x="33" y="85"/>
                    <a:pt x="29" y="66"/>
                    <a:pt x="40" y="60"/>
                  </a:cubicBezTo>
                  <a:cubicBezTo>
                    <a:pt x="41" y="80"/>
                    <a:pt x="40" y="111"/>
                    <a:pt x="29" y="124"/>
                  </a:cubicBezTo>
                  <a:cubicBezTo>
                    <a:pt x="12" y="120"/>
                    <a:pt x="0" y="137"/>
                    <a:pt x="5" y="153"/>
                  </a:cubicBezTo>
                  <a:cubicBezTo>
                    <a:pt x="28" y="170"/>
                    <a:pt x="79" y="167"/>
                    <a:pt x="98" y="150"/>
                  </a:cubicBezTo>
                  <a:cubicBezTo>
                    <a:pt x="99" y="143"/>
                    <a:pt x="98" y="137"/>
                    <a:pt x="95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873"/>
            <p:cNvSpPr/>
            <p:nvPr/>
          </p:nvSpPr>
          <p:spPr bwMode="auto">
            <a:xfrm>
              <a:off x="7092950" y="4397375"/>
              <a:ext cx="201613" cy="276225"/>
            </a:xfrm>
            <a:custGeom>
              <a:avLst/>
              <a:gdLst>
                <a:gd name="T0" fmla="*/ 61 w 83"/>
                <a:gd name="T1" fmla="*/ 2 h 113"/>
                <a:gd name="T2" fmla="*/ 30 w 83"/>
                <a:gd name="T3" fmla="*/ 3 h 113"/>
                <a:gd name="T4" fmla="*/ 25 w 83"/>
                <a:gd name="T5" fmla="*/ 34 h 113"/>
                <a:gd name="T6" fmla="*/ 14 w 83"/>
                <a:gd name="T7" fmla="*/ 31 h 113"/>
                <a:gd name="T8" fmla="*/ 2 w 83"/>
                <a:gd name="T9" fmla="*/ 55 h 113"/>
                <a:gd name="T10" fmla="*/ 27 w 83"/>
                <a:gd name="T11" fmla="*/ 73 h 113"/>
                <a:gd name="T12" fmla="*/ 30 w 83"/>
                <a:gd name="T13" fmla="*/ 106 h 113"/>
                <a:gd name="T14" fmla="*/ 51 w 83"/>
                <a:gd name="T15" fmla="*/ 105 h 113"/>
                <a:gd name="T16" fmla="*/ 58 w 83"/>
                <a:gd name="T17" fmla="*/ 73 h 113"/>
                <a:gd name="T18" fmla="*/ 82 w 83"/>
                <a:gd name="T19" fmla="*/ 71 h 113"/>
                <a:gd name="T20" fmla="*/ 83 w 83"/>
                <a:gd name="T21" fmla="*/ 41 h 113"/>
                <a:gd name="T22" fmla="*/ 62 w 83"/>
                <a:gd name="T23" fmla="*/ 36 h 113"/>
                <a:gd name="T24" fmla="*/ 61 w 83"/>
                <a:gd name="T25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13">
                  <a:moveTo>
                    <a:pt x="61" y="2"/>
                  </a:moveTo>
                  <a:cubicBezTo>
                    <a:pt x="52" y="0"/>
                    <a:pt x="36" y="2"/>
                    <a:pt x="30" y="3"/>
                  </a:cubicBezTo>
                  <a:cubicBezTo>
                    <a:pt x="27" y="12"/>
                    <a:pt x="30" y="27"/>
                    <a:pt x="25" y="34"/>
                  </a:cubicBezTo>
                  <a:cubicBezTo>
                    <a:pt x="19" y="36"/>
                    <a:pt x="18" y="32"/>
                    <a:pt x="14" y="31"/>
                  </a:cubicBezTo>
                  <a:cubicBezTo>
                    <a:pt x="7" y="37"/>
                    <a:pt x="0" y="45"/>
                    <a:pt x="2" y="55"/>
                  </a:cubicBezTo>
                  <a:cubicBezTo>
                    <a:pt x="4" y="66"/>
                    <a:pt x="20" y="66"/>
                    <a:pt x="27" y="73"/>
                  </a:cubicBezTo>
                  <a:cubicBezTo>
                    <a:pt x="33" y="80"/>
                    <a:pt x="26" y="96"/>
                    <a:pt x="30" y="106"/>
                  </a:cubicBezTo>
                  <a:cubicBezTo>
                    <a:pt x="36" y="113"/>
                    <a:pt x="45" y="109"/>
                    <a:pt x="51" y="105"/>
                  </a:cubicBezTo>
                  <a:cubicBezTo>
                    <a:pt x="54" y="92"/>
                    <a:pt x="53" y="84"/>
                    <a:pt x="58" y="73"/>
                  </a:cubicBezTo>
                  <a:cubicBezTo>
                    <a:pt x="67" y="74"/>
                    <a:pt x="76" y="74"/>
                    <a:pt x="82" y="71"/>
                  </a:cubicBezTo>
                  <a:cubicBezTo>
                    <a:pt x="83" y="64"/>
                    <a:pt x="83" y="53"/>
                    <a:pt x="83" y="41"/>
                  </a:cubicBezTo>
                  <a:cubicBezTo>
                    <a:pt x="77" y="37"/>
                    <a:pt x="70" y="40"/>
                    <a:pt x="62" y="36"/>
                  </a:cubicBezTo>
                  <a:cubicBezTo>
                    <a:pt x="62" y="22"/>
                    <a:pt x="63" y="11"/>
                    <a:pt x="6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874"/>
            <p:cNvSpPr/>
            <p:nvPr/>
          </p:nvSpPr>
          <p:spPr bwMode="auto">
            <a:xfrm>
              <a:off x="7353300" y="4391025"/>
              <a:ext cx="200025" cy="319087"/>
            </a:xfrm>
            <a:custGeom>
              <a:avLst/>
              <a:gdLst>
                <a:gd name="T0" fmla="*/ 27 w 82"/>
                <a:gd name="T1" fmla="*/ 77 h 131"/>
                <a:gd name="T2" fmla="*/ 0 w 82"/>
                <a:gd name="T3" fmla="*/ 94 h 131"/>
                <a:gd name="T4" fmla="*/ 0 w 82"/>
                <a:gd name="T5" fmla="*/ 110 h 131"/>
                <a:gd name="T6" fmla="*/ 56 w 82"/>
                <a:gd name="T7" fmla="*/ 128 h 131"/>
                <a:gd name="T8" fmla="*/ 69 w 82"/>
                <a:gd name="T9" fmla="*/ 97 h 131"/>
                <a:gd name="T10" fmla="*/ 40 w 82"/>
                <a:gd name="T11" fmla="*/ 94 h 131"/>
                <a:gd name="T12" fmla="*/ 55 w 82"/>
                <a:gd name="T13" fmla="*/ 86 h 131"/>
                <a:gd name="T14" fmla="*/ 69 w 82"/>
                <a:gd name="T15" fmla="*/ 77 h 131"/>
                <a:gd name="T16" fmla="*/ 70 w 82"/>
                <a:gd name="T17" fmla="*/ 27 h 131"/>
                <a:gd name="T18" fmla="*/ 20 w 82"/>
                <a:gd name="T19" fmla="*/ 3 h 131"/>
                <a:gd name="T20" fmla="*/ 2 w 82"/>
                <a:gd name="T21" fmla="*/ 25 h 131"/>
                <a:gd name="T22" fmla="*/ 38 w 82"/>
                <a:gd name="T23" fmla="*/ 33 h 131"/>
                <a:gd name="T24" fmla="*/ 27 w 82"/>
                <a:gd name="T25" fmla="*/ 7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31">
                  <a:moveTo>
                    <a:pt x="27" y="77"/>
                  </a:moveTo>
                  <a:cubicBezTo>
                    <a:pt x="17" y="83"/>
                    <a:pt x="3" y="82"/>
                    <a:pt x="0" y="94"/>
                  </a:cubicBezTo>
                  <a:cubicBezTo>
                    <a:pt x="0" y="99"/>
                    <a:pt x="0" y="105"/>
                    <a:pt x="0" y="110"/>
                  </a:cubicBezTo>
                  <a:cubicBezTo>
                    <a:pt x="6" y="119"/>
                    <a:pt x="37" y="131"/>
                    <a:pt x="56" y="128"/>
                  </a:cubicBezTo>
                  <a:cubicBezTo>
                    <a:pt x="74" y="125"/>
                    <a:pt x="82" y="108"/>
                    <a:pt x="69" y="97"/>
                  </a:cubicBezTo>
                  <a:cubicBezTo>
                    <a:pt x="56" y="97"/>
                    <a:pt x="50" y="97"/>
                    <a:pt x="40" y="94"/>
                  </a:cubicBezTo>
                  <a:cubicBezTo>
                    <a:pt x="45" y="89"/>
                    <a:pt x="51" y="89"/>
                    <a:pt x="55" y="86"/>
                  </a:cubicBezTo>
                  <a:cubicBezTo>
                    <a:pt x="59" y="84"/>
                    <a:pt x="66" y="80"/>
                    <a:pt x="69" y="77"/>
                  </a:cubicBezTo>
                  <a:cubicBezTo>
                    <a:pt x="74" y="69"/>
                    <a:pt x="76" y="39"/>
                    <a:pt x="70" y="27"/>
                  </a:cubicBezTo>
                  <a:cubicBezTo>
                    <a:pt x="62" y="10"/>
                    <a:pt x="35" y="0"/>
                    <a:pt x="20" y="3"/>
                  </a:cubicBezTo>
                  <a:cubicBezTo>
                    <a:pt x="12" y="4"/>
                    <a:pt x="0" y="14"/>
                    <a:pt x="2" y="25"/>
                  </a:cubicBezTo>
                  <a:cubicBezTo>
                    <a:pt x="5" y="41"/>
                    <a:pt x="22" y="29"/>
                    <a:pt x="38" y="33"/>
                  </a:cubicBezTo>
                  <a:cubicBezTo>
                    <a:pt x="49" y="50"/>
                    <a:pt x="40" y="70"/>
                    <a:pt x="2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876"/>
            <p:cNvSpPr/>
            <p:nvPr/>
          </p:nvSpPr>
          <p:spPr bwMode="auto">
            <a:xfrm>
              <a:off x="7575550" y="4489450"/>
              <a:ext cx="204788" cy="100012"/>
            </a:xfrm>
            <a:custGeom>
              <a:avLst/>
              <a:gdLst>
                <a:gd name="T0" fmla="*/ 8 w 84"/>
                <a:gd name="T1" fmla="*/ 32 h 41"/>
                <a:gd name="T2" fmla="*/ 80 w 84"/>
                <a:gd name="T3" fmla="*/ 25 h 41"/>
                <a:gd name="T4" fmla="*/ 45 w 84"/>
                <a:gd name="T5" fmla="*/ 2 h 41"/>
                <a:gd name="T6" fmla="*/ 8 w 84"/>
                <a:gd name="T7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41">
                  <a:moveTo>
                    <a:pt x="8" y="32"/>
                  </a:moveTo>
                  <a:cubicBezTo>
                    <a:pt x="25" y="41"/>
                    <a:pt x="76" y="41"/>
                    <a:pt x="80" y="25"/>
                  </a:cubicBezTo>
                  <a:cubicBezTo>
                    <a:pt x="84" y="5"/>
                    <a:pt x="59" y="3"/>
                    <a:pt x="45" y="2"/>
                  </a:cubicBezTo>
                  <a:cubicBezTo>
                    <a:pt x="20" y="0"/>
                    <a:pt x="0" y="3"/>
                    <a:pt x="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9" name="组 158"/>
          <p:cNvGrpSpPr/>
          <p:nvPr/>
        </p:nvGrpSpPr>
        <p:grpSpPr>
          <a:xfrm>
            <a:off x="2908935" y="3877310"/>
            <a:ext cx="1887855" cy="1589405"/>
            <a:chOff x="6470650" y="5524500"/>
            <a:chExt cx="760413" cy="935037"/>
          </a:xfrm>
          <a:blipFill>
            <a:blip r:embed="rId4"/>
            <a:stretch>
              <a:fillRect/>
            </a:stretch>
          </a:blipFill>
        </p:grpSpPr>
        <p:sp>
          <p:nvSpPr>
            <p:cNvPr id="160" name="Freeform 326"/>
            <p:cNvSpPr/>
            <p:nvPr/>
          </p:nvSpPr>
          <p:spPr bwMode="auto">
            <a:xfrm>
              <a:off x="6510338" y="6181725"/>
              <a:ext cx="69850" cy="190500"/>
            </a:xfrm>
            <a:custGeom>
              <a:avLst/>
              <a:gdLst>
                <a:gd name="T0" fmla="*/ 25 w 29"/>
                <a:gd name="T1" fmla="*/ 21 h 78"/>
                <a:gd name="T2" fmla="*/ 15 w 29"/>
                <a:gd name="T3" fmla="*/ 0 h 78"/>
                <a:gd name="T4" fmla="*/ 0 w 29"/>
                <a:gd name="T5" fmla="*/ 16 h 78"/>
                <a:gd name="T6" fmla="*/ 9 w 29"/>
                <a:gd name="T7" fmla="*/ 19 h 78"/>
                <a:gd name="T8" fmla="*/ 3 w 29"/>
                <a:gd name="T9" fmla="*/ 63 h 78"/>
                <a:gd name="T10" fmla="*/ 12 w 29"/>
                <a:gd name="T11" fmla="*/ 78 h 78"/>
                <a:gd name="T12" fmla="*/ 9 w 29"/>
                <a:gd name="T13" fmla="*/ 65 h 78"/>
                <a:gd name="T14" fmla="*/ 13 w 29"/>
                <a:gd name="T15" fmla="*/ 19 h 78"/>
                <a:gd name="T16" fmla="*/ 25 w 29"/>
                <a:gd name="T17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78">
                  <a:moveTo>
                    <a:pt x="25" y="21"/>
                  </a:moveTo>
                  <a:cubicBezTo>
                    <a:pt x="29" y="12"/>
                    <a:pt x="21" y="6"/>
                    <a:pt x="15" y="0"/>
                  </a:cubicBezTo>
                  <a:cubicBezTo>
                    <a:pt x="10" y="6"/>
                    <a:pt x="4" y="9"/>
                    <a:pt x="0" y="16"/>
                  </a:cubicBezTo>
                  <a:cubicBezTo>
                    <a:pt x="2" y="19"/>
                    <a:pt x="5" y="17"/>
                    <a:pt x="9" y="19"/>
                  </a:cubicBezTo>
                  <a:cubicBezTo>
                    <a:pt x="2" y="32"/>
                    <a:pt x="20" y="52"/>
                    <a:pt x="3" y="63"/>
                  </a:cubicBezTo>
                  <a:cubicBezTo>
                    <a:pt x="3" y="69"/>
                    <a:pt x="3" y="78"/>
                    <a:pt x="12" y="78"/>
                  </a:cubicBezTo>
                  <a:cubicBezTo>
                    <a:pt x="13" y="73"/>
                    <a:pt x="7" y="71"/>
                    <a:pt x="9" y="65"/>
                  </a:cubicBezTo>
                  <a:cubicBezTo>
                    <a:pt x="25" y="56"/>
                    <a:pt x="12" y="34"/>
                    <a:pt x="13" y="19"/>
                  </a:cubicBezTo>
                  <a:cubicBezTo>
                    <a:pt x="18" y="21"/>
                    <a:pt x="22" y="23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327"/>
            <p:cNvSpPr/>
            <p:nvPr/>
          </p:nvSpPr>
          <p:spPr bwMode="auto">
            <a:xfrm>
              <a:off x="6518275" y="5929313"/>
              <a:ext cx="73025" cy="188912"/>
            </a:xfrm>
            <a:custGeom>
              <a:avLst/>
              <a:gdLst>
                <a:gd name="T0" fmla="*/ 15 w 30"/>
                <a:gd name="T1" fmla="*/ 0 h 78"/>
                <a:gd name="T2" fmla="*/ 0 w 30"/>
                <a:gd name="T3" fmla="*/ 16 h 78"/>
                <a:gd name="T4" fmla="*/ 10 w 30"/>
                <a:gd name="T5" fmla="*/ 19 h 78"/>
                <a:gd name="T6" fmla="*/ 3 w 30"/>
                <a:gd name="T7" fmla="*/ 63 h 78"/>
                <a:gd name="T8" fmla="*/ 13 w 30"/>
                <a:gd name="T9" fmla="*/ 78 h 78"/>
                <a:gd name="T10" fmla="*/ 9 w 30"/>
                <a:gd name="T11" fmla="*/ 65 h 78"/>
                <a:gd name="T12" fmla="*/ 14 w 30"/>
                <a:gd name="T13" fmla="*/ 19 h 78"/>
                <a:gd name="T14" fmla="*/ 25 w 30"/>
                <a:gd name="T15" fmla="*/ 21 h 78"/>
                <a:gd name="T16" fmla="*/ 15 w 30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78">
                  <a:moveTo>
                    <a:pt x="15" y="0"/>
                  </a:moveTo>
                  <a:cubicBezTo>
                    <a:pt x="11" y="6"/>
                    <a:pt x="5" y="9"/>
                    <a:pt x="0" y="16"/>
                  </a:cubicBezTo>
                  <a:cubicBezTo>
                    <a:pt x="2" y="19"/>
                    <a:pt x="6" y="17"/>
                    <a:pt x="10" y="19"/>
                  </a:cubicBezTo>
                  <a:cubicBezTo>
                    <a:pt x="3" y="32"/>
                    <a:pt x="21" y="52"/>
                    <a:pt x="3" y="63"/>
                  </a:cubicBezTo>
                  <a:cubicBezTo>
                    <a:pt x="4" y="69"/>
                    <a:pt x="4" y="78"/>
                    <a:pt x="13" y="78"/>
                  </a:cubicBezTo>
                  <a:cubicBezTo>
                    <a:pt x="14" y="73"/>
                    <a:pt x="8" y="71"/>
                    <a:pt x="9" y="65"/>
                  </a:cubicBezTo>
                  <a:cubicBezTo>
                    <a:pt x="26" y="56"/>
                    <a:pt x="13" y="34"/>
                    <a:pt x="14" y="19"/>
                  </a:cubicBezTo>
                  <a:cubicBezTo>
                    <a:pt x="18" y="21"/>
                    <a:pt x="23" y="23"/>
                    <a:pt x="25" y="21"/>
                  </a:cubicBezTo>
                  <a:cubicBezTo>
                    <a:pt x="30" y="12"/>
                    <a:pt x="22" y="6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461"/>
            <p:cNvSpPr/>
            <p:nvPr/>
          </p:nvSpPr>
          <p:spPr bwMode="auto">
            <a:xfrm>
              <a:off x="6470650" y="5575300"/>
              <a:ext cx="66675" cy="103187"/>
            </a:xfrm>
            <a:custGeom>
              <a:avLst/>
              <a:gdLst>
                <a:gd name="T0" fmla="*/ 1 w 27"/>
                <a:gd name="T1" fmla="*/ 31 h 42"/>
                <a:gd name="T2" fmla="*/ 26 w 27"/>
                <a:gd name="T3" fmla="*/ 41 h 42"/>
                <a:gd name="T4" fmla="*/ 21 w 27"/>
                <a:gd name="T5" fmla="*/ 33 h 42"/>
                <a:gd name="T6" fmla="*/ 26 w 27"/>
                <a:gd name="T7" fmla="*/ 0 h 42"/>
                <a:gd name="T8" fmla="*/ 4 w 27"/>
                <a:gd name="T9" fmla="*/ 17 h 42"/>
                <a:gd name="T10" fmla="*/ 17 w 27"/>
                <a:gd name="T11" fmla="*/ 11 h 42"/>
                <a:gd name="T12" fmla="*/ 15 w 27"/>
                <a:gd name="T13" fmla="*/ 34 h 42"/>
                <a:gd name="T14" fmla="*/ 1 w 27"/>
                <a:gd name="T15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2">
                  <a:moveTo>
                    <a:pt x="1" y="31"/>
                  </a:moveTo>
                  <a:cubicBezTo>
                    <a:pt x="0" y="42"/>
                    <a:pt x="19" y="41"/>
                    <a:pt x="26" y="41"/>
                  </a:cubicBezTo>
                  <a:cubicBezTo>
                    <a:pt x="27" y="35"/>
                    <a:pt x="24" y="34"/>
                    <a:pt x="21" y="33"/>
                  </a:cubicBezTo>
                  <a:cubicBezTo>
                    <a:pt x="22" y="26"/>
                    <a:pt x="23" y="12"/>
                    <a:pt x="26" y="0"/>
                  </a:cubicBezTo>
                  <a:cubicBezTo>
                    <a:pt x="17" y="0"/>
                    <a:pt x="8" y="8"/>
                    <a:pt x="4" y="17"/>
                  </a:cubicBezTo>
                  <a:cubicBezTo>
                    <a:pt x="10" y="21"/>
                    <a:pt x="12" y="12"/>
                    <a:pt x="17" y="11"/>
                  </a:cubicBezTo>
                  <a:cubicBezTo>
                    <a:pt x="15" y="18"/>
                    <a:pt x="17" y="28"/>
                    <a:pt x="15" y="34"/>
                  </a:cubicBezTo>
                  <a:cubicBezTo>
                    <a:pt x="12" y="34"/>
                    <a:pt x="6" y="28"/>
                    <a:pt x="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91"/>
            <p:cNvSpPr/>
            <p:nvPr/>
          </p:nvSpPr>
          <p:spPr bwMode="auto">
            <a:xfrm>
              <a:off x="6564313" y="5719762"/>
              <a:ext cx="96838" cy="561975"/>
            </a:xfrm>
            <a:custGeom>
              <a:avLst/>
              <a:gdLst>
                <a:gd name="T0" fmla="*/ 37 w 40"/>
                <a:gd name="T1" fmla="*/ 61 h 231"/>
                <a:gd name="T2" fmla="*/ 22 w 40"/>
                <a:gd name="T3" fmla="*/ 119 h 231"/>
                <a:gd name="T4" fmla="*/ 16 w 40"/>
                <a:gd name="T5" fmla="*/ 125 h 231"/>
                <a:gd name="T6" fmla="*/ 37 w 40"/>
                <a:gd name="T7" fmla="*/ 188 h 231"/>
                <a:gd name="T8" fmla="*/ 40 w 40"/>
                <a:gd name="T9" fmla="*/ 231 h 231"/>
                <a:gd name="T10" fmla="*/ 40 w 40"/>
                <a:gd name="T11" fmla="*/ 215 h 231"/>
                <a:gd name="T12" fmla="*/ 39 w 40"/>
                <a:gd name="T13" fmla="*/ 214 h 231"/>
                <a:gd name="T14" fmla="*/ 40 w 40"/>
                <a:gd name="T15" fmla="*/ 201 h 231"/>
                <a:gd name="T16" fmla="*/ 40 w 40"/>
                <a:gd name="T17" fmla="*/ 179 h 231"/>
                <a:gd name="T18" fmla="*/ 17 w 40"/>
                <a:gd name="T19" fmla="*/ 156 h 231"/>
                <a:gd name="T20" fmla="*/ 28 w 40"/>
                <a:gd name="T21" fmla="*/ 124 h 231"/>
                <a:gd name="T22" fmla="*/ 40 w 40"/>
                <a:gd name="T23" fmla="*/ 121 h 231"/>
                <a:gd name="T24" fmla="*/ 40 w 40"/>
                <a:gd name="T25" fmla="*/ 114 h 231"/>
                <a:gd name="T26" fmla="*/ 21 w 40"/>
                <a:gd name="T27" fmla="*/ 92 h 231"/>
                <a:gd name="T28" fmla="*/ 38 w 40"/>
                <a:gd name="T29" fmla="*/ 68 h 231"/>
                <a:gd name="T30" fmla="*/ 40 w 40"/>
                <a:gd name="T31" fmla="*/ 67 h 231"/>
                <a:gd name="T32" fmla="*/ 40 w 40"/>
                <a:gd name="T33" fmla="*/ 53 h 231"/>
                <a:gd name="T34" fmla="*/ 38 w 40"/>
                <a:gd name="T35" fmla="*/ 50 h 231"/>
                <a:gd name="T36" fmla="*/ 40 w 40"/>
                <a:gd name="T37" fmla="*/ 18 h 231"/>
                <a:gd name="T38" fmla="*/ 40 w 40"/>
                <a:gd name="T39" fmla="*/ 0 h 231"/>
                <a:gd name="T40" fmla="*/ 39 w 40"/>
                <a:gd name="T41" fmla="*/ 1 h 231"/>
                <a:gd name="T42" fmla="*/ 37 w 40"/>
                <a:gd name="T43" fmla="*/ 6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231">
                  <a:moveTo>
                    <a:pt x="37" y="61"/>
                  </a:moveTo>
                  <a:cubicBezTo>
                    <a:pt x="13" y="64"/>
                    <a:pt x="7" y="102"/>
                    <a:pt x="22" y="119"/>
                  </a:cubicBezTo>
                  <a:cubicBezTo>
                    <a:pt x="20" y="120"/>
                    <a:pt x="17" y="122"/>
                    <a:pt x="16" y="125"/>
                  </a:cubicBezTo>
                  <a:cubicBezTo>
                    <a:pt x="0" y="152"/>
                    <a:pt x="18" y="178"/>
                    <a:pt x="37" y="188"/>
                  </a:cubicBezTo>
                  <a:cubicBezTo>
                    <a:pt x="25" y="204"/>
                    <a:pt x="29" y="220"/>
                    <a:pt x="40" y="231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40" y="215"/>
                    <a:pt x="40" y="214"/>
                    <a:pt x="39" y="214"/>
                  </a:cubicBezTo>
                  <a:cubicBezTo>
                    <a:pt x="39" y="209"/>
                    <a:pt x="39" y="205"/>
                    <a:pt x="40" y="201"/>
                  </a:cubicBezTo>
                  <a:cubicBezTo>
                    <a:pt x="40" y="179"/>
                    <a:pt x="40" y="179"/>
                    <a:pt x="40" y="179"/>
                  </a:cubicBezTo>
                  <a:cubicBezTo>
                    <a:pt x="30" y="173"/>
                    <a:pt x="22" y="166"/>
                    <a:pt x="17" y="156"/>
                  </a:cubicBezTo>
                  <a:cubicBezTo>
                    <a:pt x="16" y="140"/>
                    <a:pt x="21" y="132"/>
                    <a:pt x="28" y="124"/>
                  </a:cubicBezTo>
                  <a:cubicBezTo>
                    <a:pt x="34" y="125"/>
                    <a:pt x="37" y="123"/>
                    <a:pt x="40" y="121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30" y="109"/>
                    <a:pt x="21" y="103"/>
                    <a:pt x="21" y="92"/>
                  </a:cubicBezTo>
                  <a:cubicBezTo>
                    <a:pt x="21" y="82"/>
                    <a:pt x="30" y="71"/>
                    <a:pt x="38" y="68"/>
                  </a:cubicBezTo>
                  <a:cubicBezTo>
                    <a:pt x="39" y="68"/>
                    <a:pt x="39" y="67"/>
                    <a:pt x="40" y="67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2"/>
                    <a:pt x="39" y="51"/>
                    <a:pt x="38" y="50"/>
                  </a:cubicBezTo>
                  <a:cubicBezTo>
                    <a:pt x="33" y="40"/>
                    <a:pt x="36" y="29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1"/>
                    <a:pt x="39" y="1"/>
                  </a:cubicBezTo>
                  <a:cubicBezTo>
                    <a:pt x="27" y="11"/>
                    <a:pt x="26" y="50"/>
                    <a:pt x="37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92"/>
            <p:cNvSpPr/>
            <p:nvPr/>
          </p:nvSpPr>
          <p:spPr bwMode="auto">
            <a:xfrm>
              <a:off x="6588125" y="6340475"/>
              <a:ext cx="73025" cy="119062"/>
            </a:xfrm>
            <a:custGeom>
              <a:avLst/>
              <a:gdLst>
                <a:gd name="T0" fmla="*/ 21 w 30"/>
                <a:gd name="T1" fmla="*/ 0 h 49"/>
                <a:gd name="T2" fmla="*/ 15 w 30"/>
                <a:gd name="T3" fmla="*/ 23 h 49"/>
                <a:gd name="T4" fmla="*/ 1 w 30"/>
                <a:gd name="T5" fmla="*/ 27 h 49"/>
                <a:gd name="T6" fmla="*/ 16 w 30"/>
                <a:gd name="T7" fmla="*/ 30 h 49"/>
                <a:gd name="T8" fmla="*/ 19 w 30"/>
                <a:gd name="T9" fmla="*/ 49 h 49"/>
                <a:gd name="T10" fmla="*/ 25 w 30"/>
                <a:gd name="T11" fmla="*/ 41 h 49"/>
                <a:gd name="T12" fmla="*/ 23 w 30"/>
                <a:gd name="T13" fmla="*/ 30 h 49"/>
                <a:gd name="T14" fmla="*/ 30 w 30"/>
                <a:gd name="T15" fmla="*/ 29 h 49"/>
                <a:gd name="T16" fmla="*/ 30 w 30"/>
                <a:gd name="T17" fmla="*/ 21 h 49"/>
                <a:gd name="T18" fmla="*/ 23 w 30"/>
                <a:gd name="T19" fmla="*/ 22 h 49"/>
                <a:gd name="T20" fmla="*/ 21 w 30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9">
                  <a:moveTo>
                    <a:pt x="21" y="0"/>
                  </a:moveTo>
                  <a:cubicBezTo>
                    <a:pt x="11" y="2"/>
                    <a:pt x="21" y="17"/>
                    <a:pt x="15" y="23"/>
                  </a:cubicBezTo>
                  <a:cubicBezTo>
                    <a:pt x="9" y="23"/>
                    <a:pt x="1" y="20"/>
                    <a:pt x="1" y="27"/>
                  </a:cubicBezTo>
                  <a:cubicBezTo>
                    <a:pt x="0" y="34"/>
                    <a:pt x="13" y="31"/>
                    <a:pt x="16" y="30"/>
                  </a:cubicBezTo>
                  <a:cubicBezTo>
                    <a:pt x="18" y="39"/>
                    <a:pt x="14" y="45"/>
                    <a:pt x="19" y="49"/>
                  </a:cubicBezTo>
                  <a:cubicBezTo>
                    <a:pt x="23" y="48"/>
                    <a:pt x="22" y="40"/>
                    <a:pt x="25" y="41"/>
                  </a:cubicBezTo>
                  <a:cubicBezTo>
                    <a:pt x="22" y="40"/>
                    <a:pt x="23" y="35"/>
                    <a:pt x="23" y="30"/>
                  </a:cubicBezTo>
                  <a:cubicBezTo>
                    <a:pt x="24" y="29"/>
                    <a:pt x="27" y="29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1"/>
                    <a:pt x="25" y="21"/>
                    <a:pt x="23" y="22"/>
                  </a:cubicBezTo>
                  <a:cubicBezTo>
                    <a:pt x="22" y="15"/>
                    <a:pt x="24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94"/>
            <p:cNvSpPr/>
            <p:nvPr/>
          </p:nvSpPr>
          <p:spPr bwMode="auto">
            <a:xfrm>
              <a:off x="6486525" y="5575300"/>
              <a:ext cx="171450" cy="271462"/>
            </a:xfrm>
            <a:custGeom>
              <a:avLst/>
              <a:gdLst>
                <a:gd name="T0" fmla="*/ 22 w 71"/>
                <a:gd name="T1" fmla="*/ 68 h 111"/>
                <a:gd name="T2" fmla="*/ 28 w 71"/>
                <a:gd name="T3" fmla="*/ 108 h 111"/>
                <a:gd name="T4" fmla="*/ 48 w 71"/>
                <a:gd name="T5" fmla="*/ 34 h 111"/>
                <a:gd name="T6" fmla="*/ 71 w 71"/>
                <a:gd name="T7" fmla="*/ 36 h 111"/>
                <a:gd name="T8" fmla="*/ 49 w 71"/>
                <a:gd name="T9" fmla="*/ 0 h 111"/>
                <a:gd name="T10" fmla="*/ 45 w 71"/>
                <a:gd name="T11" fmla="*/ 3 h 111"/>
                <a:gd name="T12" fmla="*/ 32 w 71"/>
                <a:gd name="T13" fmla="*/ 70 h 111"/>
                <a:gd name="T14" fmla="*/ 22 w 71"/>
                <a:gd name="T15" fmla="*/ 6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11">
                  <a:moveTo>
                    <a:pt x="22" y="68"/>
                  </a:moveTo>
                  <a:cubicBezTo>
                    <a:pt x="9" y="75"/>
                    <a:pt x="0" y="111"/>
                    <a:pt x="28" y="108"/>
                  </a:cubicBezTo>
                  <a:cubicBezTo>
                    <a:pt x="47" y="96"/>
                    <a:pt x="34" y="51"/>
                    <a:pt x="48" y="34"/>
                  </a:cubicBezTo>
                  <a:cubicBezTo>
                    <a:pt x="57" y="33"/>
                    <a:pt x="65" y="43"/>
                    <a:pt x="71" y="36"/>
                  </a:cubicBezTo>
                  <a:cubicBezTo>
                    <a:pt x="71" y="22"/>
                    <a:pt x="63" y="5"/>
                    <a:pt x="49" y="0"/>
                  </a:cubicBezTo>
                  <a:cubicBezTo>
                    <a:pt x="49" y="2"/>
                    <a:pt x="46" y="2"/>
                    <a:pt x="45" y="3"/>
                  </a:cubicBezTo>
                  <a:cubicBezTo>
                    <a:pt x="39" y="26"/>
                    <a:pt x="37" y="47"/>
                    <a:pt x="32" y="70"/>
                  </a:cubicBezTo>
                  <a:cubicBezTo>
                    <a:pt x="29" y="69"/>
                    <a:pt x="26" y="68"/>
                    <a:pt x="22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791"/>
            <p:cNvSpPr>
              <a:spLocks noEditPoints="1"/>
            </p:cNvSpPr>
            <p:nvPr/>
          </p:nvSpPr>
          <p:spPr bwMode="auto">
            <a:xfrm>
              <a:off x="6773863" y="5524500"/>
              <a:ext cx="60325" cy="101600"/>
            </a:xfrm>
            <a:custGeom>
              <a:avLst/>
              <a:gdLst>
                <a:gd name="T0" fmla="*/ 23 w 25"/>
                <a:gd name="T1" fmla="*/ 7 h 42"/>
                <a:gd name="T2" fmla="*/ 2 w 25"/>
                <a:gd name="T3" fmla="*/ 4 h 42"/>
                <a:gd name="T4" fmla="*/ 1 w 25"/>
                <a:gd name="T5" fmla="*/ 35 h 42"/>
                <a:gd name="T6" fmla="*/ 23 w 25"/>
                <a:gd name="T7" fmla="*/ 36 h 42"/>
                <a:gd name="T8" fmla="*/ 16 w 25"/>
                <a:gd name="T9" fmla="*/ 21 h 42"/>
                <a:gd name="T10" fmla="*/ 23 w 25"/>
                <a:gd name="T11" fmla="*/ 7 h 42"/>
                <a:gd name="T12" fmla="*/ 18 w 25"/>
                <a:gd name="T13" fmla="*/ 10 h 42"/>
                <a:gd name="T14" fmla="*/ 7 w 25"/>
                <a:gd name="T15" fmla="*/ 19 h 42"/>
                <a:gd name="T16" fmla="*/ 18 w 25"/>
                <a:gd name="T17" fmla="*/ 10 h 42"/>
                <a:gd name="T18" fmla="*/ 18 w 25"/>
                <a:gd name="T19" fmla="*/ 32 h 42"/>
                <a:gd name="T20" fmla="*/ 5 w 25"/>
                <a:gd name="T21" fmla="*/ 25 h 42"/>
                <a:gd name="T22" fmla="*/ 18 w 25"/>
                <a:gd name="T23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2">
                  <a:moveTo>
                    <a:pt x="23" y="7"/>
                  </a:moveTo>
                  <a:cubicBezTo>
                    <a:pt x="19" y="2"/>
                    <a:pt x="9" y="0"/>
                    <a:pt x="2" y="4"/>
                  </a:cubicBezTo>
                  <a:cubicBezTo>
                    <a:pt x="2" y="15"/>
                    <a:pt x="0" y="23"/>
                    <a:pt x="1" y="35"/>
                  </a:cubicBezTo>
                  <a:cubicBezTo>
                    <a:pt x="6" y="41"/>
                    <a:pt x="17" y="42"/>
                    <a:pt x="23" y="36"/>
                  </a:cubicBezTo>
                  <a:cubicBezTo>
                    <a:pt x="25" y="27"/>
                    <a:pt x="19" y="25"/>
                    <a:pt x="16" y="21"/>
                  </a:cubicBezTo>
                  <a:cubicBezTo>
                    <a:pt x="22" y="19"/>
                    <a:pt x="24" y="15"/>
                    <a:pt x="23" y="7"/>
                  </a:cubicBezTo>
                  <a:close/>
                  <a:moveTo>
                    <a:pt x="18" y="10"/>
                  </a:moveTo>
                  <a:cubicBezTo>
                    <a:pt x="19" y="18"/>
                    <a:pt x="11" y="16"/>
                    <a:pt x="7" y="19"/>
                  </a:cubicBezTo>
                  <a:cubicBezTo>
                    <a:pt x="1" y="16"/>
                    <a:pt x="10" y="3"/>
                    <a:pt x="18" y="10"/>
                  </a:cubicBezTo>
                  <a:close/>
                  <a:moveTo>
                    <a:pt x="18" y="32"/>
                  </a:moveTo>
                  <a:cubicBezTo>
                    <a:pt x="15" y="39"/>
                    <a:pt x="2" y="34"/>
                    <a:pt x="5" y="25"/>
                  </a:cubicBezTo>
                  <a:cubicBezTo>
                    <a:pt x="11" y="25"/>
                    <a:pt x="17" y="26"/>
                    <a:pt x="1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795"/>
            <p:cNvSpPr/>
            <p:nvPr/>
          </p:nvSpPr>
          <p:spPr bwMode="auto">
            <a:xfrm>
              <a:off x="6661151" y="5597525"/>
              <a:ext cx="538163" cy="766763"/>
            </a:xfrm>
            <a:custGeom>
              <a:avLst/>
              <a:gdLst>
                <a:gd name="T0" fmla="*/ 60 w 221"/>
                <a:gd name="T1" fmla="*/ 291 h 315"/>
                <a:gd name="T2" fmla="*/ 78 w 221"/>
                <a:gd name="T3" fmla="*/ 308 h 315"/>
                <a:gd name="T4" fmla="*/ 135 w 221"/>
                <a:gd name="T5" fmla="*/ 273 h 315"/>
                <a:gd name="T6" fmla="*/ 194 w 221"/>
                <a:gd name="T7" fmla="*/ 217 h 315"/>
                <a:gd name="T8" fmla="*/ 189 w 221"/>
                <a:gd name="T9" fmla="*/ 149 h 315"/>
                <a:gd name="T10" fmla="*/ 188 w 221"/>
                <a:gd name="T11" fmla="*/ 93 h 315"/>
                <a:gd name="T12" fmla="*/ 161 w 221"/>
                <a:gd name="T13" fmla="*/ 84 h 315"/>
                <a:gd name="T14" fmla="*/ 123 w 221"/>
                <a:gd name="T15" fmla="*/ 26 h 315"/>
                <a:gd name="T16" fmla="*/ 97 w 221"/>
                <a:gd name="T17" fmla="*/ 0 h 315"/>
                <a:gd name="T18" fmla="*/ 89 w 221"/>
                <a:gd name="T19" fmla="*/ 28 h 315"/>
                <a:gd name="T20" fmla="*/ 37 w 221"/>
                <a:gd name="T21" fmla="*/ 54 h 315"/>
                <a:gd name="T22" fmla="*/ 0 w 221"/>
                <a:gd name="T23" fmla="*/ 50 h 315"/>
                <a:gd name="T24" fmla="*/ 0 w 221"/>
                <a:gd name="T25" fmla="*/ 68 h 315"/>
                <a:gd name="T26" fmla="*/ 5 w 221"/>
                <a:gd name="T27" fmla="*/ 58 h 315"/>
                <a:gd name="T28" fmla="*/ 47 w 221"/>
                <a:gd name="T29" fmla="*/ 66 h 315"/>
                <a:gd name="T30" fmla="*/ 44 w 221"/>
                <a:gd name="T31" fmla="*/ 46 h 315"/>
                <a:gd name="T32" fmla="*/ 93 w 221"/>
                <a:gd name="T33" fmla="*/ 42 h 315"/>
                <a:gd name="T34" fmla="*/ 99 w 221"/>
                <a:gd name="T35" fmla="*/ 14 h 315"/>
                <a:gd name="T36" fmla="*/ 122 w 221"/>
                <a:gd name="T37" fmla="*/ 39 h 315"/>
                <a:gd name="T38" fmla="*/ 155 w 221"/>
                <a:gd name="T39" fmla="*/ 49 h 315"/>
                <a:gd name="T40" fmla="*/ 160 w 221"/>
                <a:gd name="T41" fmla="*/ 63 h 315"/>
                <a:gd name="T42" fmla="*/ 156 w 221"/>
                <a:gd name="T43" fmla="*/ 81 h 315"/>
                <a:gd name="T44" fmla="*/ 151 w 221"/>
                <a:gd name="T45" fmla="*/ 92 h 315"/>
                <a:gd name="T46" fmla="*/ 180 w 221"/>
                <a:gd name="T47" fmla="*/ 97 h 315"/>
                <a:gd name="T48" fmla="*/ 184 w 221"/>
                <a:gd name="T49" fmla="*/ 146 h 315"/>
                <a:gd name="T50" fmla="*/ 173 w 221"/>
                <a:gd name="T51" fmla="*/ 154 h 315"/>
                <a:gd name="T52" fmla="*/ 186 w 221"/>
                <a:gd name="T53" fmla="*/ 157 h 315"/>
                <a:gd name="T54" fmla="*/ 202 w 221"/>
                <a:gd name="T55" fmla="*/ 174 h 315"/>
                <a:gd name="T56" fmla="*/ 193 w 221"/>
                <a:gd name="T57" fmla="*/ 208 h 315"/>
                <a:gd name="T58" fmla="*/ 173 w 221"/>
                <a:gd name="T59" fmla="*/ 209 h 315"/>
                <a:gd name="T60" fmla="*/ 190 w 221"/>
                <a:gd name="T61" fmla="*/ 225 h 315"/>
                <a:gd name="T62" fmla="*/ 140 w 221"/>
                <a:gd name="T63" fmla="*/ 266 h 315"/>
                <a:gd name="T64" fmla="*/ 128 w 221"/>
                <a:gd name="T65" fmla="*/ 261 h 315"/>
                <a:gd name="T66" fmla="*/ 110 w 221"/>
                <a:gd name="T67" fmla="*/ 294 h 315"/>
                <a:gd name="T68" fmla="*/ 70 w 221"/>
                <a:gd name="T69" fmla="*/ 292 h 315"/>
                <a:gd name="T70" fmla="*/ 60 w 221"/>
                <a:gd name="T71" fmla="*/ 280 h 315"/>
                <a:gd name="T72" fmla="*/ 0 w 221"/>
                <a:gd name="T73" fmla="*/ 265 h 315"/>
                <a:gd name="T74" fmla="*/ 0 w 221"/>
                <a:gd name="T75" fmla="*/ 281 h 315"/>
                <a:gd name="T76" fmla="*/ 60 w 221"/>
                <a:gd name="T77" fmla="*/ 291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1" h="315">
                  <a:moveTo>
                    <a:pt x="60" y="291"/>
                  </a:moveTo>
                  <a:cubicBezTo>
                    <a:pt x="66" y="298"/>
                    <a:pt x="69" y="305"/>
                    <a:pt x="78" y="308"/>
                  </a:cubicBezTo>
                  <a:cubicBezTo>
                    <a:pt x="108" y="315"/>
                    <a:pt x="128" y="291"/>
                    <a:pt x="135" y="273"/>
                  </a:cubicBezTo>
                  <a:cubicBezTo>
                    <a:pt x="174" y="291"/>
                    <a:pt x="207" y="249"/>
                    <a:pt x="194" y="217"/>
                  </a:cubicBezTo>
                  <a:cubicBezTo>
                    <a:pt x="215" y="205"/>
                    <a:pt x="221" y="155"/>
                    <a:pt x="189" y="149"/>
                  </a:cubicBezTo>
                  <a:cubicBezTo>
                    <a:pt x="200" y="135"/>
                    <a:pt x="204" y="105"/>
                    <a:pt x="188" y="93"/>
                  </a:cubicBezTo>
                  <a:cubicBezTo>
                    <a:pt x="180" y="87"/>
                    <a:pt x="169" y="87"/>
                    <a:pt x="161" y="84"/>
                  </a:cubicBezTo>
                  <a:cubicBezTo>
                    <a:pt x="177" y="54"/>
                    <a:pt x="157" y="23"/>
                    <a:pt x="123" y="26"/>
                  </a:cubicBezTo>
                  <a:cubicBezTo>
                    <a:pt x="112" y="19"/>
                    <a:pt x="109" y="4"/>
                    <a:pt x="97" y="0"/>
                  </a:cubicBezTo>
                  <a:cubicBezTo>
                    <a:pt x="88" y="6"/>
                    <a:pt x="95" y="20"/>
                    <a:pt x="89" y="28"/>
                  </a:cubicBezTo>
                  <a:cubicBezTo>
                    <a:pt x="68" y="17"/>
                    <a:pt x="31" y="26"/>
                    <a:pt x="37" y="54"/>
                  </a:cubicBezTo>
                  <a:cubicBezTo>
                    <a:pt x="26" y="48"/>
                    <a:pt x="9" y="43"/>
                    <a:pt x="0" y="5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" y="64"/>
                    <a:pt x="3" y="61"/>
                    <a:pt x="5" y="58"/>
                  </a:cubicBezTo>
                  <a:cubicBezTo>
                    <a:pt x="19" y="51"/>
                    <a:pt x="35" y="60"/>
                    <a:pt x="47" y="66"/>
                  </a:cubicBezTo>
                  <a:cubicBezTo>
                    <a:pt x="53" y="58"/>
                    <a:pt x="43" y="54"/>
                    <a:pt x="44" y="46"/>
                  </a:cubicBezTo>
                  <a:cubicBezTo>
                    <a:pt x="47" y="30"/>
                    <a:pt x="82" y="30"/>
                    <a:pt x="93" y="42"/>
                  </a:cubicBezTo>
                  <a:cubicBezTo>
                    <a:pt x="101" y="36"/>
                    <a:pt x="98" y="25"/>
                    <a:pt x="99" y="14"/>
                  </a:cubicBezTo>
                  <a:cubicBezTo>
                    <a:pt x="109" y="19"/>
                    <a:pt x="112" y="32"/>
                    <a:pt x="122" y="39"/>
                  </a:cubicBezTo>
                  <a:cubicBezTo>
                    <a:pt x="135" y="36"/>
                    <a:pt x="146" y="43"/>
                    <a:pt x="155" y="49"/>
                  </a:cubicBezTo>
                  <a:cubicBezTo>
                    <a:pt x="157" y="54"/>
                    <a:pt x="157" y="60"/>
                    <a:pt x="160" y="63"/>
                  </a:cubicBezTo>
                  <a:cubicBezTo>
                    <a:pt x="159" y="69"/>
                    <a:pt x="157" y="75"/>
                    <a:pt x="156" y="81"/>
                  </a:cubicBezTo>
                  <a:cubicBezTo>
                    <a:pt x="154" y="85"/>
                    <a:pt x="147" y="87"/>
                    <a:pt x="151" y="92"/>
                  </a:cubicBezTo>
                  <a:cubicBezTo>
                    <a:pt x="161" y="94"/>
                    <a:pt x="173" y="95"/>
                    <a:pt x="180" y="97"/>
                  </a:cubicBezTo>
                  <a:cubicBezTo>
                    <a:pt x="191" y="107"/>
                    <a:pt x="194" y="133"/>
                    <a:pt x="184" y="146"/>
                  </a:cubicBezTo>
                  <a:cubicBezTo>
                    <a:pt x="181" y="150"/>
                    <a:pt x="175" y="150"/>
                    <a:pt x="173" y="154"/>
                  </a:cubicBezTo>
                  <a:cubicBezTo>
                    <a:pt x="176" y="160"/>
                    <a:pt x="179" y="157"/>
                    <a:pt x="186" y="157"/>
                  </a:cubicBezTo>
                  <a:cubicBezTo>
                    <a:pt x="191" y="162"/>
                    <a:pt x="200" y="165"/>
                    <a:pt x="202" y="174"/>
                  </a:cubicBezTo>
                  <a:cubicBezTo>
                    <a:pt x="205" y="186"/>
                    <a:pt x="200" y="204"/>
                    <a:pt x="193" y="208"/>
                  </a:cubicBezTo>
                  <a:cubicBezTo>
                    <a:pt x="186" y="213"/>
                    <a:pt x="182" y="208"/>
                    <a:pt x="173" y="209"/>
                  </a:cubicBezTo>
                  <a:cubicBezTo>
                    <a:pt x="172" y="221"/>
                    <a:pt x="188" y="216"/>
                    <a:pt x="190" y="225"/>
                  </a:cubicBezTo>
                  <a:cubicBezTo>
                    <a:pt x="189" y="256"/>
                    <a:pt x="169" y="278"/>
                    <a:pt x="140" y="266"/>
                  </a:cubicBezTo>
                  <a:cubicBezTo>
                    <a:pt x="136" y="264"/>
                    <a:pt x="133" y="261"/>
                    <a:pt x="128" y="261"/>
                  </a:cubicBezTo>
                  <a:cubicBezTo>
                    <a:pt x="120" y="272"/>
                    <a:pt x="121" y="286"/>
                    <a:pt x="110" y="294"/>
                  </a:cubicBezTo>
                  <a:cubicBezTo>
                    <a:pt x="99" y="301"/>
                    <a:pt x="81" y="301"/>
                    <a:pt x="70" y="292"/>
                  </a:cubicBezTo>
                  <a:cubicBezTo>
                    <a:pt x="66" y="289"/>
                    <a:pt x="66" y="282"/>
                    <a:pt x="60" y="280"/>
                  </a:cubicBezTo>
                  <a:cubicBezTo>
                    <a:pt x="42" y="297"/>
                    <a:pt x="11" y="279"/>
                    <a:pt x="0" y="265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4" y="296"/>
                    <a:pt x="40" y="303"/>
                    <a:pt x="60" y="2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796"/>
            <p:cNvSpPr/>
            <p:nvPr/>
          </p:nvSpPr>
          <p:spPr bwMode="auto">
            <a:xfrm>
              <a:off x="6661151" y="5848350"/>
              <a:ext cx="39688" cy="39688"/>
            </a:xfrm>
            <a:custGeom>
              <a:avLst/>
              <a:gdLst>
                <a:gd name="T0" fmla="*/ 9 w 16"/>
                <a:gd name="T1" fmla="*/ 15 h 16"/>
                <a:gd name="T2" fmla="*/ 16 w 16"/>
                <a:gd name="T3" fmla="*/ 11 h 16"/>
                <a:gd name="T4" fmla="*/ 0 w 16"/>
                <a:gd name="T5" fmla="*/ 0 h 16"/>
                <a:gd name="T6" fmla="*/ 0 w 16"/>
                <a:gd name="T7" fmla="*/ 14 h 16"/>
                <a:gd name="T8" fmla="*/ 9 w 16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9" y="15"/>
                  </a:moveTo>
                  <a:cubicBezTo>
                    <a:pt x="13" y="14"/>
                    <a:pt x="13" y="14"/>
                    <a:pt x="16" y="11"/>
                  </a:cubicBezTo>
                  <a:cubicBezTo>
                    <a:pt x="12" y="5"/>
                    <a:pt x="4" y="5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6" y="16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797"/>
            <p:cNvSpPr/>
            <p:nvPr/>
          </p:nvSpPr>
          <p:spPr bwMode="auto">
            <a:xfrm>
              <a:off x="6661151" y="5997575"/>
              <a:ext cx="12700" cy="15875"/>
            </a:xfrm>
            <a:custGeom>
              <a:avLst/>
              <a:gdLst>
                <a:gd name="T0" fmla="*/ 5 w 5"/>
                <a:gd name="T1" fmla="*/ 2 h 7"/>
                <a:gd name="T2" fmla="*/ 0 w 5"/>
                <a:gd name="T3" fmla="*/ 0 h 7"/>
                <a:gd name="T4" fmla="*/ 0 w 5"/>
                <a:gd name="T5" fmla="*/ 7 h 7"/>
                <a:gd name="T6" fmla="*/ 5 w 5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5" y="2"/>
                  </a:moveTo>
                  <a:cubicBezTo>
                    <a:pt x="3" y="1"/>
                    <a:pt x="1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3" y="4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798"/>
            <p:cNvSpPr/>
            <p:nvPr/>
          </p:nvSpPr>
          <p:spPr bwMode="auto">
            <a:xfrm>
              <a:off x="6661151" y="6154738"/>
              <a:ext cx="22225" cy="53975"/>
            </a:xfrm>
            <a:custGeom>
              <a:avLst/>
              <a:gdLst>
                <a:gd name="T0" fmla="*/ 0 w 9"/>
                <a:gd name="T1" fmla="*/ 0 h 22"/>
                <a:gd name="T2" fmla="*/ 0 w 9"/>
                <a:gd name="T3" fmla="*/ 22 h 22"/>
                <a:gd name="T4" fmla="*/ 9 w 9"/>
                <a:gd name="T5" fmla="*/ 4 h 22"/>
                <a:gd name="T6" fmla="*/ 0 w 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" y="15"/>
                    <a:pt x="8" y="10"/>
                    <a:pt x="9" y="4"/>
                  </a:cubicBezTo>
                  <a:cubicBezTo>
                    <a:pt x="6" y="3"/>
                    <a:pt x="3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800"/>
            <p:cNvSpPr/>
            <p:nvPr/>
          </p:nvSpPr>
          <p:spPr bwMode="auto">
            <a:xfrm>
              <a:off x="7148513" y="5641975"/>
              <a:ext cx="60325" cy="101600"/>
            </a:xfrm>
            <a:custGeom>
              <a:avLst/>
              <a:gdLst>
                <a:gd name="T0" fmla="*/ 16 w 25"/>
                <a:gd name="T1" fmla="*/ 42 h 42"/>
                <a:gd name="T2" fmla="*/ 16 w 25"/>
                <a:gd name="T3" fmla="*/ 16 h 42"/>
                <a:gd name="T4" fmla="*/ 20 w 25"/>
                <a:gd name="T5" fmla="*/ 0 h 42"/>
                <a:gd name="T6" fmla="*/ 16 w 25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2">
                  <a:moveTo>
                    <a:pt x="16" y="42"/>
                  </a:moveTo>
                  <a:cubicBezTo>
                    <a:pt x="15" y="34"/>
                    <a:pt x="15" y="29"/>
                    <a:pt x="16" y="16"/>
                  </a:cubicBezTo>
                  <a:cubicBezTo>
                    <a:pt x="18" y="12"/>
                    <a:pt x="25" y="5"/>
                    <a:pt x="20" y="0"/>
                  </a:cubicBezTo>
                  <a:cubicBezTo>
                    <a:pt x="13" y="4"/>
                    <a:pt x="0" y="36"/>
                    <a:pt x="1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801"/>
            <p:cNvSpPr/>
            <p:nvPr/>
          </p:nvSpPr>
          <p:spPr bwMode="auto">
            <a:xfrm>
              <a:off x="7126288" y="5651500"/>
              <a:ext cx="36513" cy="82550"/>
            </a:xfrm>
            <a:custGeom>
              <a:avLst/>
              <a:gdLst>
                <a:gd name="T0" fmla="*/ 13 w 15"/>
                <a:gd name="T1" fmla="*/ 2 h 34"/>
                <a:gd name="T2" fmla="*/ 9 w 15"/>
                <a:gd name="T3" fmla="*/ 0 h 34"/>
                <a:gd name="T4" fmla="*/ 15 w 15"/>
                <a:gd name="T5" fmla="*/ 30 h 34"/>
                <a:gd name="T6" fmla="*/ 13 w 15"/>
                <a:gd name="T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4">
                  <a:moveTo>
                    <a:pt x="13" y="2"/>
                  </a:moveTo>
                  <a:cubicBezTo>
                    <a:pt x="11" y="2"/>
                    <a:pt x="10" y="0"/>
                    <a:pt x="9" y="0"/>
                  </a:cubicBezTo>
                  <a:cubicBezTo>
                    <a:pt x="0" y="6"/>
                    <a:pt x="3" y="34"/>
                    <a:pt x="15" y="30"/>
                  </a:cubicBezTo>
                  <a:cubicBezTo>
                    <a:pt x="12" y="23"/>
                    <a:pt x="8" y="11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805"/>
            <p:cNvSpPr>
              <a:spLocks noEditPoints="1"/>
            </p:cNvSpPr>
            <p:nvPr/>
          </p:nvSpPr>
          <p:spPr bwMode="auto">
            <a:xfrm>
              <a:off x="6724651" y="5799138"/>
              <a:ext cx="90488" cy="149225"/>
            </a:xfrm>
            <a:custGeom>
              <a:avLst/>
              <a:gdLst>
                <a:gd name="T0" fmla="*/ 22 w 37"/>
                <a:gd name="T1" fmla="*/ 28 h 61"/>
                <a:gd name="T2" fmla="*/ 28 w 37"/>
                <a:gd name="T3" fmla="*/ 12 h 61"/>
                <a:gd name="T4" fmla="*/ 6 w 37"/>
                <a:gd name="T5" fmla="*/ 0 h 61"/>
                <a:gd name="T6" fmla="*/ 0 w 37"/>
                <a:gd name="T7" fmla="*/ 53 h 61"/>
                <a:gd name="T8" fmla="*/ 22 w 37"/>
                <a:gd name="T9" fmla="*/ 28 h 61"/>
                <a:gd name="T10" fmla="*/ 11 w 37"/>
                <a:gd name="T11" fmla="*/ 13 h 61"/>
                <a:gd name="T12" fmla="*/ 23 w 37"/>
                <a:gd name="T13" fmla="*/ 17 h 61"/>
                <a:gd name="T14" fmla="*/ 10 w 37"/>
                <a:gd name="T15" fmla="*/ 28 h 61"/>
                <a:gd name="T16" fmla="*/ 11 w 37"/>
                <a:gd name="T17" fmla="*/ 13 h 61"/>
                <a:gd name="T18" fmla="*/ 9 w 37"/>
                <a:gd name="T19" fmla="*/ 34 h 61"/>
                <a:gd name="T20" fmla="*/ 21 w 37"/>
                <a:gd name="T21" fmla="*/ 37 h 61"/>
                <a:gd name="T22" fmla="*/ 10 w 37"/>
                <a:gd name="T23" fmla="*/ 48 h 61"/>
                <a:gd name="T24" fmla="*/ 9 w 37"/>
                <a:gd name="T25" fmla="*/ 3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61">
                  <a:moveTo>
                    <a:pt x="22" y="28"/>
                  </a:moveTo>
                  <a:cubicBezTo>
                    <a:pt x="27" y="26"/>
                    <a:pt x="29" y="20"/>
                    <a:pt x="28" y="12"/>
                  </a:cubicBezTo>
                  <a:cubicBezTo>
                    <a:pt x="22" y="7"/>
                    <a:pt x="13" y="5"/>
                    <a:pt x="6" y="0"/>
                  </a:cubicBezTo>
                  <a:cubicBezTo>
                    <a:pt x="4" y="13"/>
                    <a:pt x="5" y="40"/>
                    <a:pt x="0" y="53"/>
                  </a:cubicBezTo>
                  <a:cubicBezTo>
                    <a:pt x="11" y="61"/>
                    <a:pt x="37" y="41"/>
                    <a:pt x="22" y="28"/>
                  </a:cubicBezTo>
                  <a:close/>
                  <a:moveTo>
                    <a:pt x="11" y="13"/>
                  </a:moveTo>
                  <a:cubicBezTo>
                    <a:pt x="16" y="13"/>
                    <a:pt x="20" y="14"/>
                    <a:pt x="23" y="17"/>
                  </a:cubicBezTo>
                  <a:cubicBezTo>
                    <a:pt x="21" y="23"/>
                    <a:pt x="17" y="26"/>
                    <a:pt x="10" y="28"/>
                  </a:cubicBezTo>
                  <a:cubicBezTo>
                    <a:pt x="9" y="21"/>
                    <a:pt x="12" y="18"/>
                    <a:pt x="11" y="13"/>
                  </a:cubicBezTo>
                  <a:close/>
                  <a:moveTo>
                    <a:pt x="9" y="34"/>
                  </a:moveTo>
                  <a:cubicBezTo>
                    <a:pt x="16" y="35"/>
                    <a:pt x="17" y="34"/>
                    <a:pt x="21" y="37"/>
                  </a:cubicBezTo>
                  <a:cubicBezTo>
                    <a:pt x="19" y="43"/>
                    <a:pt x="13" y="44"/>
                    <a:pt x="10" y="48"/>
                  </a:cubicBezTo>
                  <a:cubicBezTo>
                    <a:pt x="7" y="46"/>
                    <a:pt x="10" y="39"/>
                    <a:pt x="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806"/>
            <p:cNvSpPr>
              <a:spLocks noEditPoints="1"/>
            </p:cNvSpPr>
            <p:nvPr/>
          </p:nvSpPr>
          <p:spPr bwMode="auto">
            <a:xfrm>
              <a:off x="6794501" y="5802313"/>
              <a:ext cx="73025" cy="131763"/>
            </a:xfrm>
            <a:custGeom>
              <a:avLst/>
              <a:gdLst>
                <a:gd name="T0" fmla="*/ 6 w 30"/>
                <a:gd name="T1" fmla="*/ 53 h 54"/>
                <a:gd name="T2" fmla="*/ 10 w 30"/>
                <a:gd name="T3" fmla="*/ 34 h 54"/>
                <a:gd name="T4" fmla="*/ 19 w 30"/>
                <a:gd name="T5" fmla="*/ 32 h 54"/>
                <a:gd name="T6" fmla="*/ 26 w 30"/>
                <a:gd name="T7" fmla="*/ 54 h 54"/>
                <a:gd name="T8" fmla="*/ 21 w 30"/>
                <a:gd name="T9" fmla="*/ 2 h 54"/>
                <a:gd name="T10" fmla="*/ 11 w 30"/>
                <a:gd name="T11" fmla="*/ 1 h 54"/>
                <a:gd name="T12" fmla="*/ 5 w 30"/>
                <a:gd name="T13" fmla="*/ 30 h 54"/>
                <a:gd name="T14" fmla="*/ 6 w 30"/>
                <a:gd name="T15" fmla="*/ 53 h 54"/>
                <a:gd name="T16" fmla="*/ 15 w 30"/>
                <a:gd name="T17" fmla="*/ 11 h 54"/>
                <a:gd name="T18" fmla="*/ 13 w 30"/>
                <a:gd name="T19" fmla="*/ 25 h 54"/>
                <a:gd name="T20" fmla="*/ 15 w 30"/>
                <a:gd name="T21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54">
                  <a:moveTo>
                    <a:pt x="6" y="53"/>
                  </a:moveTo>
                  <a:cubicBezTo>
                    <a:pt x="10" y="49"/>
                    <a:pt x="9" y="41"/>
                    <a:pt x="10" y="34"/>
                  </a:cubicBezTo>
                  <a:cubicBezTo>
                    <a:pt x="13" y="33"/>
                    <a:pt x="15" y="31"/>
                    <a:pt x="19" y="32"/>
                  </a:cubicBezTo>
                  <a:cubicBezTo>
                    <a:pt x="23" y="37"/>
                    <a:pt x="18" y="52"/>
                    <a:pt x="26" y="54"/>
                  </a:cubicBezTo>
                  <a:cubicBezTo>
                    <a:pt x="30" y="39"/>
                    <a:pt x="22" y="15"/>
                    <a:pt x="21" y="2"/>
                  </a:cubicBezTo>
                  <a:cubicBezTo>
                    <a:pt x="16" y="0"/>
                    <a:pt x="16" y="1"/>
                    <a:pt x="11" y="1"/>
                  </a:cubicBezTo>
                  <a:cubicBezTo>
                    <a:pt x="9" y="9"/>
                    <a:pt x="6" y="20"/>
                    <a:pt x="5" y="30"/>
                  </a:cubicBezTo>
                  <a:cubicBezTo>
                    <a:pt x="3" y="38"/>
                    <a:pt x="0" y="49"/>
                    <a:pt x="6" y="53"/>
                  </a:cubicBezTo>
                  <a:close/>
                  <a:moveTo>
                    <a:pt x="15" y="11"/>
                  </a:moveTo>
                  <a:cubicBezTo>
                    <a:pt x="17" y="14"/>
                    <a:pt x="22" y="27"/>
                    <a:pt x="13" y="25"/>
                  </a:cubicBezTo>
                  <a:cubicBezTo>
                    <a:pt x="13" y="20"/>
                    <a:pt x="14" y="16"/>
                    <a:pt x="1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807"/>
            <p:cNvSpPr/>
            <p:nvPr/>
          </p:nvSpPr>
          <p:spPr bwMode="auto">
            <a:xfrm>
              <a:off x="6926263" y="5815013"/>
              <a:ext cx="73025" cy="120650"/>
            </a:xfrm>
            <a:custGeom>
              <a:avLst/>
              <a:gdLst>
                <a:gd name="T0" fmla="*/ 1 w 30"/>
                <a:gd name="T1" fmla="*/ 35 h 50"/>
                <a:gd name="T2" fmla="*/ 7 w 30"/>
                <a:gd name="T3" fmla="*/ 50 h 50"/>
                <a:gd name="T4" fmla="*/ 7 w 30"/>
                <a:gd name="T5" fmla="*/ 25 h 50"/>
                <a:gd name="T6" fmla="*/ 30 w 30"/>
                <a:gd name="T7" fmla="*/ 42 h 50"/>
                <a:gd name="T8" fmla="*/ 17 w 30"/>
                <a:gd name="T9" fmla="*/ 21 h 50"/>
                <a:gd name="T10" fmla="*/ 30 w 30"/>
                <a:gd name="T11" fmla="*/ 5 h 50"/>
                <a:gd name="T12" fmla="*/ 6 w 30"/>
                <a:gd name="T13" fmla="*/ 21 h 50"/>
                <a:gd name="T14" fmla="*/ 6 w 30"/>
                <a:gd name="T15" fmla="*/ 0 h 50"/>
                <a:gd name="T16" fmla="*/ 1 w 30"/>
                <a:gd name="T17" fmla="*/ 0 h 50"/>
                <a:gd name="T18" fmla="*/ 1 w 30"/>
                <a:gd name="T19" fmla="*/ 3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50">
                  <a:moveTo>
                    <a:pt x="1" y="35"/>
                  </a:moveTo>
                  <a:cubicBezTo>
                    <a:pt x="1" y="41"/>
                    <a:pt x="1" y="49"/>
                    <a:pt x="7" y="50"/>
                  </a:cubicBezTo>
                  <a:cubicBezTo>
                    <a:pt x="10" y="44"/>
                    <a:pt x="5" y="34"/>
                    <a:pt x="7" y="25"/>
                  </a:cubicBezTo>
                  <a:cubicBezTo>
                    <a:pt x="15" y="30"/>
                    <a:pt x="18" y="41"/>
                    <a:pt x="30" y="42"/>
                  </a:cubicBezTo>
                  <a:cubicBezTo>
                    <a:pt x="30" y="31"/>
                    <a:pt x="19" y="31"/>
                    <a:pt x="17" y="21"/>
                  </a:cubicBezTo>
                  <a:cubicBezTo>
                    <a:pt x="22" y="17"/>
                    <a:pt x="30" y="16"/>
                    <a:pt x="30" y="5"/>
                  </a:cubicBezTo>
                  <a:cubicBezTo>
                    <a:pt x="19" y="7"/>
                    <a:pt x="16" y="18"/>
                    <a:pt x="6" y="21"/>
                  </a:cubicBezTo>
                  <a:cubicBezTo>
                    <a:pt x="9" y="15"/>
                    <a:pt x="4" y="9"/>
                    <a:pt x="6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2" y="10"/>
                    <a:pt x="0" y="24"/>
                    <a:pt x="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809"/>
            <p:cNvSpPr/>
            <p:nvPr/>
          </p:nvSpPr>
          <p:spPr bwMode="auto">
            <a:xfrm>
              <a:off x="6856413" y="5802312"/>
              <a:ext cx="55563" cy="127000"/>
            </a:xfrm>
            <a:custGeom>
              <a:avLst/>
              <a:gdLst>
                <a:gd name="T0" fmla="*/ 22 w 23"/>
                <a:gd name="T1" fmla="*/ 39 h 52"/>
                <a:gd name="T2" fmla="*/ 23 w 23"/>
                <a:gd name="T3" fmla="*/ 17 h 52"/>
                <a:gd name="T4" fmla="*/ 2 w 23"/>
                <a:gd name="T5" fmla="*/ 33 h 52"/>
                <a:gd name="T6" fmla="*/ 22 w 23"/>
                <a:gd name="T7" fmla="*/ 3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52">
                  <a:moveTo>
                    <a:pt x="22" y="39"/>
                  </a:moveTo>
                  <a:cubicBezTo>
                    <a:pt x="1" y="41"/>
                    <a:pt x="9" y="12"/>
                    <a:pt x="23" y="17"/>
                  </a:cubicBezTo>
                  <a:cubicBezTo>
                    <a:pt x="16" y="0"/>
                    <a:pt x="0" y="20"/>
                    <a:pt x="2" y="33"/>
                  </a:cubicBezTo>
                  <a:cubicBezTo>
                    <a:pt x="4" y="43"/>
                    <a:pt x="16" y="52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818"/>
            <p:cNvSpPr/>
            <p:nvPr/>
          </p:nvSpPr>
          <p:spPr bwMode="auto">
            <a:xfrm>
              <a:off x="6761163" y="5956300"/>
              <a:ext cx="85725" cy="109537"/>
            </a:xfrm>
            <a:custGeom>
              <a:avLst/>
              <a:gdLst>
                <a:gd name="T0" fmla="*/ 35 w 35"/>
                <a:gd name="T1" fmla="*/ 9 h 45"/>
                <a:gd name="T2" fmla="*/ 33 w 35"/>
                <a:gd name="T3" fmla="*/ 4 h 45"/>
                <a:gd name="T4" fmla="*/ 29 w 35"/>
                <a:gd name="T5" fmla="*/ 4 h 45"/>
                <a:gd name="T6" fmla="*/ 0 w 35"/>
                <a:gd name="T7" fmla="*/ 12 h 45"/>
                <a:gd name="T8" fmla="*/ 13 w 35"/>
                <a:gd name="T9" fmla="*/ 16 h 45"/>
                <a:gd name="T10" fmla="*/ 13 w 35"/>
                <a:gd name="T11" fmla="*/ 45 h 45"/>
                <a:gd name="T12" fmla="*/ 21 w 35"/>
                <a:gd name="T13" fmla="*/ 14 h 45"/>
                <a:gd name="T14" fmla="*/ 35 w 35"/>
                <a:gd name="T15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5">
                  <a:moveTo>
                    <a:pt x="35" y="9"/>
                  </a:moveTo>
                  <a:cubicBezTo>
                    <a:pt x="33" y="8"/>
                    <a:pt x="33" y="6"/>
                    <a:pt x="33" y="4"/>
                  </a:cubicBezTo>
                  <a:cubicBezTo>
                    <a:pt x="32" y="4"/>
                    <a:pt x="31" y="4"/>
                    <a:pt x="29" y="4"/>
                  </a:cubicBezTo>
                  <a:cubicBezTo>
                    <a:pt x="23" y="11"/>
                    <a:pt x="1" y="0"/>
                    <a:pt x="0" y="12"/>
                  </a:cubicBezTo>
                  <a:cubicBezTo>
                    <a:pt x="0" y="17"/>
                    <a:pt x="12" y="12"/>
                    <a:pt x="13" y="16"/>
                  </a:cubicBezTo>
                  <a:cubicBezTo>
                    <a:pt x="14" y="25"/>
                    <a:pt x="7" y="38"/>
                    <a:pt x="13" y="45"/>
                  </a:cubicBezTo>
                  <a:cubicBezTo>
                    <a:pt x="21" y="40"/>
                    <a:pt x="16" y="21"/>
                    <a:pt x="21" y="14"/>
                  </a:cubicBezTo>
                  <a:cubicBezTo>
                    <a:pt x="27" y="13"/>
                    <a:pt x="33" y="13"/>
                    <a:pt x="3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819"/>
            <p:cNvSpPr>
              <a:spLocks noEditPoints="1"/>
            </p:cNvSpPr>
            <p:nvPr/>
          </p:nvSpPr>
          <p:spPr bwMode="auto">
            <a:xfrm>
              <a:off x="6835775" y="5975350"/>
              <a:ext cx="98425" cy="100012"/>
            </a:xfrm>
            <a:custGeom>
              <a:avLst/>
              <a:gdLst>
                <a:gd name="T0" fmla="*/ 14 w 40"/>
                <a:gd name="T1" fmla="*/ 36 h 41"/>
                <a:gd name="T2" fmla="*/ 35 w 40"/>
                <a:gd name="T3" fmla="*/ 7 h 41"/>
                <a:gd name="T4" fmla="*/ 17 w 40"/>
                <a:gd name="T5" fmla="*/ 0 h 41"/>
                <a:gd name="T6" fmla="*/ 14 w 40"/>
                <a:gd name="T7" fmla="*/ 36 h 41"/>
                <a:gd name="T8" fmla="*/ 30 w 40"/>
                <a:gd name="T9" fmla="*/ 12 h 41"/>
                <a:gd name="T10" fmla="*/ 15 w 40"/>
                <a:gd name="T11" fmla="*/ 9 h 41"/>
                <a:gd name="T12" fmla="*/ 30 w 40"/>
                <a:gd name="T1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1">
                  <a:moveTo>
                    <a:pt x="14" y="36"/>
                  </a:moveTo>
                  <a:cubicBezTo>
                    <a:pt x="27" y="41"/>
                    <a:pt x="40" y="24"/>
                    <a:pt x="35" y="7"/>
                  </a:cubicBezTo>
                  <a:cubicBezTo>
                    <a:pt x="28" y="2"/>
                    <a:pt x="22" y="4"/>
                    <a:pt x="17" y="0"/>
                  </a:cubicBezTo>
                  <a:cubicBezTo>
                    <a:pt x="7" y="5"/>
                    <a:pt x="0" y="32"/>
                    <a:pt x="14" y="36"/>
                  </a:cubicBezTo>
                  <a:close/>
                  <a:moveTo>
                    <a:pt x="30" y="12"/>
                  </a:moveTo>
                  <a:cubicBezTo>
                    <a:pt x="34" y="34"/>
                    <a:pt x="4" y="35"/>
                    <a:pt x="15" y="9"/>
                  </a:cubicBezTo>
                  <a:cubicBezTo>
                    <a:pt x="19" y="11"/>
                    <a:pt x="27" y="7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21"/>
            <p:cNvSpPr/>
            <p:nvPr/>
          </p:nvSpPr>
          <p:spPr bwMode="auto">
            <a:xfrm>
              <a:off x="6951663" y="5989637"/>
              <a:ext cx="92075" cy="50800"/>
            </a:xfrm>
            <a:custGeom>
              <a:avLst/>
              <a:gdLst>
                <a:gd name="T0" fmla="*/ 0 w 38"/>
                <a:gd name="T1" fmla="*/ 15 h 21"/>
                <a:gd name="T2" fmla="*/ 12 w 38"/>
                <a:gd name="T3" fmla="*/ 13 h 21"/>
                <a:gd name="T4" fmla="*/ 25 w 38"/>
                <a:gd name="T5" fmla="*/ 21 h 21"/>
                <a:gd name="T6" fmla="*/ 38 w 38"/>
                <a:gd name="T7" fmla="*/ 5 h 21"/>
                <a:gd name="T8" fmla="*/ 24 w 38"/>
                <a:gd name="T9" fmla="*/ 13 h 21"/>
                <a:gd name="T10" fmla="*/ 0 w 38"/>
                <a:gd name="T1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1">
                  <a:moveTo>
                    <a:pt x="0" y="15"/>
                  </a:moveTo>
                  <a:cubicBezTo>
                    <a:pt x="5" y="20"/>
                    <a:pt x="5" y="10"/>
                    <a:pt x="12" y="13"/>
                  </a:cubicBezTo>
                  <a:cubicBezTo>
                    <a:pt x="17" y="14"/>
                    <a:pt x="18" y="21"/>
                    <a:pt x="25" y="21"/>
                  </a:cubicBezTo>
                  <a:cubicBezTo>
                    <a:pt x="31" y="18"/>
                    <a:pt x="37" y="14"/>
                    <a:pt x="38" y="5"/>
                  </a:cubicBezTo>
                  <a:cubicBezTo>
                    <a:pt x="32" y="6"/>
                    <a:pt x="31" y="12"/>
                    <a:pt x="24" y="13"/>
                  </a:cubicBezTo>
                  <a:cubicBezTo>
                    <a:pt x="20" y="4"/>
                    <a:pt x="0" y="0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824"/>
            <p:cNvSpPr/>
            <p:nvPr/>
          </p:nvSpPr>
          <p:spPr bwMode="auto">
            <a:xfrm>
              <a:off x="6799263" y="6081712"/>
              <a:ext cx="85725" cy="109537"/>
            </a:xfrm>
            <a:custGeom>
              <a:avLst/>
              <a:gdLst>
                <a:gd name="T0" fmla="*/ 29 w 35"/>
                <a:gd name="T1" fmla="*/ 2 h 45"/>
                <a:gd name="T2" fmla="*/ 28 w 35"/>
                <a:gd name="T3" fmla="*/ 20 h 45"/>
                <a:gd name="T4" fmla="*/ 13 w 35"/>
                <a:gd name="T5" fmla="*/ 22 h 45"/>
                <a:gd name="T6" fmla="*/ 13 w 35"/>
                <a:gd name="T7" fmla="*/ 0 h 45"/>
                <a:gd name="T8" fmla="*/ 9 w 35"/>
                <a:gd name="T9" fmla="*/ 0 h 45"/>
                <a:gd name="T10" fmla="*/ 11 w 35"/>
                <a:gd name="T11" fmla="*/ 45 h 45"/>
                <a:gd name="T12" fmla="*/ 11 w 35"/>
                <a:gd name="T13" fmla="*/ 28 h 45"/>
                <a:gd name="T14" fmla="*/ 28 w 35"/>
                <a:gd name="T15" fmla="*/ 27 h 45"/>
                <a:gd name="T16" fmla="*/ 32 w 35"/>
                <a:gd name="T17" fmla="*/ 42 h 45"/>
                <a:gd name="T18" fmla="*/ 34 w 35"/>
                <a:gd name="T19" fmla="*/ 23 h 45"/>
                <a:gd name="T20" fmla="*/ 29 w 35"/>
                <a:gd name="T2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45">
                  <a:moveTo>
                    <a:pt x="29" y="2"/>
                  </a:moveTo>
                  <a:cubicBezTo>
                    <a:pt x="23" y="5"/>
                    <a:pt x="29" y="13"/>
                    <a:pt x="28" y="20"/>
                  </a:cubicBezTo>
                  <a:cubicBezTo>
                    <a:pt x="25" y="21"/>
                    <a:pt x="19" y="21"/>
                    <a:pt x="13" y="22"/>
                  </a:cubicBezTo>
                  <a:cubicBezTo>
                    <a:pt x="10" y="16"/>
                    <a:pt x="15" y="9"/>
                    <a:pt x="13" y="0"/>
                  </a:cubicBezTo>
                  <a:cubicBezTo>
                    <a:pt x="12" y="0"/>
                    <a:pt x="11" y="0"/>
                    <a:pt x="9" y="0"/>
                  </a:cubicBezTo>
                  <a:cubicBezTo>
                    <a:pt x="9" y="11"/>
                    <a:pt x="0" y="36"/>
                    <a:pt x="11" y="45"/>
                  </a:cubicBezTo>
                  <a:cubicBezTo>
                    <a:pt x="13" y="41"/>
                    <a:pt x="9" y="35"/>
                    <a:pt x="11" y="28"/>
                  </a:cubicBezTo>
                  <a:cubicBezTo>
                    <a:pt x="17" y="31"/>
                    <a:pt x="22" y="27"/>
                    <a:pt x="28" y="27"/>
                  </a:cubicBezTo>
                  <a:cubicBezTo>
                    <a:pt x="29" y="35"/>
                    <a:pt x="25" y="41"/>
                    <a:pt x="32" y="42"/>
                  </a:cubicBezTo>
                  <a:cubicBezTo>
                    <a:pt x="33" y="39"/>
                    <a:pt x="34" y="31"/>
                    <a:pt x="34" y="23"/>
                  </a:cubicBezTo>
                  <a:cubicBezTo>
                    <a:pt x="34" y="16"/>
                    <a:pt x="35" y="4"/>
                    <a:pt x="2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825"/>
            <p:cNvSpPr/>
            <p:nvPr/>
          </p:nvSpPr>
          <p:spPr bwMode="auto">
            <a:xfrm>
              <a:off x="7011988" y="6086475"/>
              <a:ext cx="49213" cy="95250"/>
            </a:xfrm>
            <a:custGeom>
              <a:avLst/>
              <a:gdLst>
                <a:gd name="T0" fmla="*/ 7 w 20"/>
                <a:gd name="T1" fmla="*/ 29 h 39"/>
                <a:gd name="T2" fmla="*/ 7 w 20"/>
                <a:gd name="T3" fmla="*/ 1 h 39"/>
                <a:gd name="T4" fmla="*/ 1 w 20"/>
                <a:gd name="T5" fmla="*/ 0 h 39"/>
                <a:gd name="T6" fmla="*/ 0 w 20"/>
                <a:gd name="T7" fmla="*/ 36 h 39"/>
                <a:gd name="T8" fmla="*/ 20 w 20"/>
                <a:gd name="T9" fmla="*/ 33 h 39"/>
                <a:gd name="T10" fmla="*/ 7 w 20"/>
                <a:gd name="T11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9">
                  <a:moveTo>
                    <a:pt x="7" y="29"/>
                  </a:moveTo>
                  <a:cubicBezTo>
                    <a:pt x="9" y="20"/>
                    <a:pt x="10" y="8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ubicBezTo>
                    <a:pt x="4" y="16"/>
                    <a:pt x="1" y="22"/>
                    <a:pt x="0" y="36"/>
                  </a:cubicBezTo>
                  <a:cubicBezTo>
                    <a:pt x="6" y="39"/>
                    <a:pt x="18" y="38"/>
                    <a:pt x="20" y="33"/>
                  </a:cubicBezTo>
                  <a:cubicBezTo>
                    <a:pt x="17" y="27"/>
                    <a:pt x="10" y="32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826"/>
            <p:cNvSpPr/>
            <p:nvPr/>
          </p:nvSpPr>
          <p:spPr bwMode="auto">
            <a:xfrm>
              <a:off x="6689725" y="6080125"/>
              <a:ext cx="63500" cy="115887"/>
            </a:xfrm>
            <a:custGeom>
              <a:avLst/>
              <a:gdLst>
                <a:gd name="T0" fmla="*/ 3 w 26"/>
                <a:gd name="T1" fmla="*/ 37 h 48"/>
                <a:gd name="T2" fmla="*/ 23 w 26"/>
                <a:gd name="T3" fmla="*/ 36 h 48"/>
                <a:gd name="T4" fmla="*/ 10 w 26"/>
                <a:gd name="T5" fmla="*/ 9 h 48"/>
                <a:gd name="T6" fmla="*/ 15 w 26"/>
                <a:gd name="T7" fmla="*/ 7 h 48"/>
                <a:gd name="T8" fmla="*/ 23 w 26"/>
                <a:gd name="T9" fmla="*/ 12 h 48"/>
                <a:gd name="T10" fmla="*/ 20 w 26"/>
                <a:gd name="T11" fmla="*/ 1 h 48"/>
                <a:gd name="T12" fmla="*/ 4 w 26"/>
                <a:gd name="T13" fmla="*/ 5 h 48"/>
                <a:gd name="T14" fmla="*/ 16 w 26"/>
                <a:gd name="T15" fmla="*/ 37 h 48"/>
                <a:gd name="T16" fmla="*/ 3 w 26"/>
                <a:gd name="T17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8">
                  <a:moveTo>
                    <a:pt x="3" y="37"/>
                  </a:moveTo>
                  <a:cubicBezTo>
                    <a:pt x="9" y="48"/>
                    <a:pt x="22" y="44"/>
                    <a:pt x="23" y="36"/>
                  </a:cubicBezTo>
                  <a:cubicBezTo>
                    <a:pt x="24" y="26"/>
                    <a:pt x="7" y="20"/>
                    <a:pt x="10" y="9"/>
                  </a:cubicBezTo>
                  <a:cubicBezTo>
                    <a:pt x="12" y="9"/>
                    <a:pt x="13" y="7"/>
                    <a:pt x="15" y="7"/>
                  </a:cubicBezTo>
                  <a:cubicBezTo>
                    <a:pt x="18" y="8"/>
                    <a:pt x="18" y="13"/>
                    <a:pt x="23" y="12"/>
                  </a:cubicBezTo>
                  <a:cubicBezTo>
                    <a:pt x="26" y="8"/>
                    <a:pt x="22" y="4"/>
                    <a:pt x="20" y="1"/>
                  </a:cubicBezTo>
                  <a:cubicBezTo>
                    <a:pt x="13" y="0"/>
                    <a:pt x="8" y="2"/>
                    <a:pt x="4" y="5"/>
                  </a:cubicBezTo>
                  <a:cubicBezTo>
                    <a:pt x="0" y="21"/>
                    <a:pt x="13" y="25"/>
                    <a:pt x="16" y="37"/>
                  </a:cubicBezTo>
                  <a:cubicBezTo>
                    <a:pt x="11" y="38"/>
                    <a:pt x="10" y="36"/>
                    <a:pt x="3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827"/>
            <p:cNvSpPr/>
            <p:nvPr/>
          </p:nvSpPr>
          <p:spPr bwMode="auto">
            <a:xfrm>
              <a:off x="6738938" y="6084887"/>
              <a:ext cx="66675" cy="109537"/>
            </a:xfrm>
            <a:custGeom>
              <a:avLst/>
              <a:gdLst>
                <a:gd name="T0" fmla="*/ 26 w 27"/>
                <a:gd name="T1" fmla="*/ 10 h 45"/>
                <a:gd name="T2" fmla="*/ 15 w 27"/>
                <a:gd name="T3" fmla="*/ 4 h 45"/>
                <a:gd name="T4" fmla="*/ 21 w 27"/>
                <a:gd name="T5" fmla="*/ 41 h 45"/>
                <a:gd name="T6" fmla="*/ 24 w 27"/>
                <a:gd name="T7" fmla="*/ 33 h 45"/>
                <a:gd name="T8" fmla="*/ 17 w 27"/>
                <a:gd name="T9" fmla="*/ 36 h 45"/>
                <a:gd name="T10" fmla="*/ 26 w 27"/>
                <a:gd name="T11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5">
                  <a:moveTo>
                    <a:pt x="26" y="10"/>
                  </a:moveTo>
                  <a:cubicBezTo>
                    <a:pt x="27" y="0"/>
                    <a:pt x="18" y="2"/>
                    <a:pt x="15" y="4"/>
                  </a:cubicBezTo>
                  <a:cubicBezTo>
                    <a:pt x="3" y="9"/>
                    <a:pt x="0" y="45"/>
                    <a:pt x="21" y="41"/>
                  </a:cubicBezTo>
                  <a:cubicBezTo>
                    <a:pt x="22" y="38"/>
                    <a:pt x="27" y="37"/>
                    <a:pt x="24" y="33"/>
                  </a:cubicBezTo>
                  <a:cubicBezTo>
                    <a:pt x="20" y="29"/>
                    <a:pt x="22" y="37"/>
                    <a:pt x="17" y="36"/>
                  </a:cubicBezTo>
                  <a:cubicBezTo>
                    <a:pt x="7" y="28"/>
                    <a:pt x="14" y="7"/>
                    <a:pt x="2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828"/>
            <p:cNvSpPr>
              <a:spLocks noEditPoints="1"/>
            </p:cNvSpPr>
            <p:nvPr/>
          </p:nvSpPr>
          <p:spPr bwMode="auto">
            <a:xfrm>
              <a:off x="6884988" y="6081712"/>
              <a:ext cx="127000" cy="95250"/>
            </a:xfrm>
            <a:custGeom>
              <a:avLst/>
              <a:gdLst>
                <a:gd name="T0" fmla="*/ 28 w 52"/>
                <a:gd name="T1" fmla="*/ 10 h 39"/>
                <a:gd name="T2" fmla="*/ 24 w 52"/>
                <a:gd name="T3" fmla="*/ 21 h 39"/>
                <a:gd name="T4" fmla="*/ 20 w 52"/>
                <a:gd name="T5" fmla="*/ 10 h 39"/>
                <a:gd name="T6" fmla="*/ 7 w 52"/>
                <a:gd name="T7" fmla="*/ 9 h 39"/>
                <a:gd name="T8" fmla="*/ 15 w 52"/>
                <a:gd name="T9" fmla="*/ 38 h 39"/>
                <a:gd name="T10" fmla="*/ 26 w 52"/>
                <a:gd name="T11" fmla="*/ 22 h 39"/>
                <a:gd name="T12" fmla="*/ 38 w 52"/>
                <a:gd name="T13" fmla="*/ 38 h 39"/>
                <a:gd name="T14" fmla="*/ 28 w 52"/>
                <a:gd name="T15" fmla="*/ 10 h 39"/>
                <a:gd name="T16" fmla="*/ 15 w 52"/>
                <a:gd name="T17" fmla="*/ 32 h 39"/>
                <a:gd name="T18" fmla="*/ 18 w 52"/>
                <a:gd name="T19" fmla="*/ 15 h 39"/>
                <a:gd name="T20" fmla="*/ 15 w 52"/>
                <a:gd name="T21" fmla="*/ 32 h 39"/>
                <a:gd name="T22" fmla="*/ 36 w 52"/>
                <a:gd name="T23" fmla="*/ 31 h 39"/>
                <a:gd name="T24" fmla="*/ 31 w 52"/>
                <a:gd name="T25" fmla="*/ 29 h 39"/>
                <a:gd name="T26" fmla="*/ 36 w 52"/>
                <a:gd name="T27" fmla="*/ 14 h 39"/>
                <a:gd name="T28" fmla="*/ 36 w 52"/>
                <a:gd name="T2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39">
                  <a:moveTo>
                    <a:pt x="28" y="10"/>
                  </a:moveTo>
                  <a:cubicBezTo>
                    <a:pt x="26" y="13"/>
                    <a:pt x="27" y="18"/>
                    <a:pt x="24" y="21"/>
                  </a:cubicBezTo>
                  <a:cubicBezTo>
                    <a:pt x="25" y="15"/>
                    <a:pt x="22" y="13"/>
                    <a:pt x="20" y="10"/>
                  </a:cubicBezTo>
                  <a:cubicBezTo>
                    <a:pt x="17" y="8"/>
                    <a:pt x="10" y="7"/>
                    <a:pt x="7" y="9"/>
                  </a:cubicBezTo>
                  <a:cubicBezTo>
                    <a:pt x="2" y="19"/>
                    <a:pt x="0" y="38"/>
                    <a:pt x="15" y="38"/>
                  </a:cubicBezTo>
                  <a:cubicBezTo>
                    <a:pt x="22" y="36"/>
                    <a:pt x="21" y="26"/>
                    <a:pt x="26" y="22"/>
                  </a:cubicBezTo>
                  <a:cubicBezTo>
                    <a:pt x="22" y="33"/>
                    <a:pt x="31" y="39"/>
                    <a:pt x="38" y="38"/>
                  </a:cubicBezTo>
                  <a:cubicBezTo>
                    <a:pt x="51" y="35"/>
                    <a:pt x="52" y="0"/>
                    <a:pt x="28" y="10"/>
                  </a:cubicBezTo>
                  <a:close/>
                  <a:moveTo>
                    <a:pt x="15" y="32"/>
                  </a:moveTo>
                  <a:cubicBezTo>
                    <a:pt x="7" y="31"/>
                    <a:pt x="8" y="12"/>
                    <a:pt x="18" y="15"/>
                  </a:cubicBezTo>
                  <a:cubicBezTo>
                    <a:pt x="21" y="22"/>
                    <a:pt x="17" y="26"/>
                    <a:pt x="15" y="32"/>
                  </a:cubicBezTo>
                  <a:close/>
                  <a:moveTo>
                    <a:pt x="36" y="31"/>
                  </a:moveTo>
                  <a:cubicBezTo>
                    <a:pt x="34" y="31"/>
                    <a:pt x="33" y="29"/>
                    <a:pt x="31" y="29"/>
                  </a:cubicBezTo>
                  <a:cubicBezTo>
                    <a:pt x="30" y="21"/>
                    <a:pt x="33" y="17"/>
                    <a:pt x="36" y="14"/>
                  </a:cubicBezTo>
                  <a:cubicBezTo>
                    <a:pt x="43" y="17"/>
                    <a:pt x="42" y="27"/>
                    <a:pt x="36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833"/>
            <p:cNvSpPr>
              <a:spLocks noEditPoints="1"/>
            </p:cNvSpPr>
            <p:nvPr/>
          </p:nvSpPr>
          <p:spPr bwMode="auto">
            <a:xfrm>
              <a:off x="7134225" y="6194425"/>
              <a:ext cx="92075" cy="109537"/>
            </a:xfrm>
            <a:custGeom>
              <a:avLst/>
              <a:gdLst>
                <a:gd name="T0" fmla="*/ 12 w 38"/>
                <a:gd name="T1" fmla="*/ 28 h 45"/>
                <a:gd name="T2" fmla="*/ 26 w 38"/>
                <a:gd name="T3" fmla="*/ 28 h 45"/>
                <a:gd name="T4" fmla="*/ 34 w 38"/>
                <a:gd name="T5" fmla="*/ 40 h 45"/>
                <a:gd name="T6" fmla="*/ 30 w 38"/>
                <a:gd name="T7" fmla="*/ 3 h 45"/>
                <a:gd name="T8" fmla="*/ 20 w 38"/>
                <a:gd name="T9" fmla="*/ 1 h 45"/>
                <a:gd name="T10" fmla="*/ 3 w 38"/>
                <a:gd name="T11" fmla="*/ 45 h 45"/>
                <a:gd name="T12" fmla="*/ 12 w 38"/>
                <a:gd name="T13" fmla="*/ 28 h 45"/>
                <a:gd name="T14" fmla="*/ 22 w 38"/>
                <a:gd name="T15" fmla="*/ 11 h 45"/>
                <a:gd name="T16" fmla="*/ 24 w 38"/>
                <a:gd name="T17" fmla="*/ 22 h 45"/>
                <a:gd name="T18" fmla="*/ 18 w 38"/>
                <a:gd name="T19" fmla="*/ 22 h 45"/>
                <a:gd name="T20" fmla="*/ 22 w 38"/>
                <a:gd name="T21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45">
                  <a:moveTo>
                    <a:pt x="12" y="28"/>
                  </a:moveTo>
                  <a:cubicBezTo>
                    <a:pt x="17" y="28"/>
                    <a:pt x="23" y="30"/>
                    <a:pt x="26" y="28"/>
                  </a:cubicBezTo>
                  <a:cubicBezTo>
                    <a:pt x="29" y="31"/>
                    <a:pt x="28" y="39"/>
                    <a:pt x="34" y="40"/>
                  </a:cubicBezTo>
                  <a:cubicBezTo>
                    <a:pt x="38" y="30"/>
                    <a:pt x="27" y="16"/>
                    <a:pt x="30" y="3"/>
                  </a:cubicBezTo>
                  <a:cubicBezTo>
                    <a:pt x="26" y="0"/>
                    <a:pt x="23" y="3"/>
                    <a:pt x="20" y="1"/>
                  </a:cubicBezTo>
                  <a:cubicBezTo>
                    <a:pt x="13" y="14"/>
                    <a:pt x="0" y="26"/>
                    <a:pt x="3" y="45"/>
                  </a:cubicBezTo>
                  <a:cubicBezTo>
                    <a:pt x="11" y="45"/>
                    <a:pt x="6" y="31"/>
                    <a:pt x="12" y="28"/>
                  </a:cubicBezTo>
                  <a:close/>
                  <a:moveTo>
                    <a:pt x="22" y="11"/>
                  </a:moveTo>
                  <a:cubicBezTo>
                    <a:pt x="24" y="13"/>
                    <a:pt x="24" y="17"/>
                    <a:pt x="24" y="22"/>
                  </a:cubicBezTo>
                  <a:cubicBezTo>
                    <a:pt x="23" y="21"/>
                    <a:pt x="18" y="19"/>
                    <a:pt x="18" y="22"/>
                  </a:cubicBezTo>
                  <a:cubicBezTo>
                    <a:pt x="15" y="19"/>
                    <a:pt x="21" y="14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51"/>
            <p:cNvSpPr>
              <a:spLocks noEditPoints="1"/>
            </p:cNvSpPr>
            <p:nvPr/>
          </p:nvSpPr>
          <p:spPr bwMode="auto">
            <a:xfrm>
              <a:off x="7159625" y="6318250"/>
              <a:ext cx="71438" cy="119062"/>
            </a:xfrm>
            <a:custGeom>
              <a:avLst/>
              <a:gdLst>
                <a:gd name="T0" fmla="*/ 25 w 29"/>
                <a:gd name="T1" fmla="*/ 11 h 49"/>
                <a:gd name="T2" fmla="*/ 7 w 29"/>
                <a:gd name="T3" fmla="*/ 0 h 49"/>
                <a:gd name="T4" fmla="*/ 0 w 29"/>
                <a:gd name="T5" fmla="*/ 41 h 49"/>
                <a:gd name="T6" fmla="*/ 28 w 29"/>
                <a:gd name="T7" fmla="*/ 42 h 49"/>
                <a:gd name="T8" fmla="*/ 20 w 29"/>
                <a:gd name="T9" fmla="*/ 22 h 49"/>
                <a:gd name="T10" fmla="*/ 25 w 29"/>
                <a:gd name="T11" fmla="*/ 11 h 49"/>
                <a:gd name="T12" fmla="*/ 8 w 29"/>
                <a:gd name="T13" fmla="*/ 8 h 49"/>
                <a:gd name="T14" fmla="*/ 19 w 29"/>
                <a:gd name="T15" fmla="*/ 15 h 49"/>
                <a:gd name="T16" fmla="*/ 7 w 29"/>
                <a:gd name="T17" fmla="*/ 19 h 49"/>
                <a:gd name="T18" fmla="*/ 8 w 29"/>
                <a:gd name="T19" fmla="*/ 8 h 49"/>
                <a:gd name="T20" fmla="*/ 23 w 29"/>
                <a:gd name="T21" fmla="*/ 36 h 49"/>
                <a:gd name="T22" fmla="*/ 5 w 29"/>
                <a:gd name="T23" fmla="*/ 38 h 49"/>
                <a:gd name="T24" fmla="*/ 7 w 29"/>
                <a:gd name="T25" fmla="*/ 24 h 49"/>
                <a:gd name="T26" fmla="*/ 23 w 29"/>
                <a:gd name="T27" fmla="*/ 3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49">
                  <a:moveTo>
                    <a:pt x="25" y="11"/>
                  </a:moveTo>
                  <a:cubicBezTo>
                    <a:pt x="20" y="6"/>
                    <a:pt x="15" y="1"/>
                    <a:pt x="7" y="0"/>
                  </a:cubicBezTo>
                  <a:cubicBezTo>
                    <a:pt x="0" y="9"/>
                    <a:pt x="0" y="24"/>
                    <a:pt x="0" y="41"/>
                  </a:cubicBezTo>
                  <a:cubicBezTo>
                    <a:pt x="7" y="44"/>
                    <a:pt x="23" y="49"/>
                    <a:pt x="28" y="42"/>
                  </a:cubicBezTo>
                  <a:cubicBezTo>
                    <a:pt x="29" y="31"/>
                    <a:pt x="24" y="27"/>
                    <a:pt x="20" y="22"/>
                  </a:cubicBezTo>
                  <a:cubicBezTo>
                    <a:pt x="23" y="20"/>
                    <a:pt x="26" y="17"/>
                    <a:pt x="25" y="11"/>
                  </a:cubicBezTo>
                  <a:close/>
                  <a:moveTo>
                    <a:pt x="8" y="8"/>
                  </a:moveTo>
                  <a:cubicBezTo>
                    <a:pt x="13" y="9"/>
                    <a:pt x="17" y="11"/>
                    <a:pt x="19" y="15"/>
                  </a:cubicBezTo>
                  <a:cubicBezTo>
                    <a:pt x="15" y="17"/>
                    <a:pt x="11" y="18"/>
                    <a:pt x="7" y="19"/>
                  </a:cubicBezTo>
                  <a:cubicBezTo>
                    <a:pt x="7" y="16"/>
                    <a:pt x="8" y="13"/>
                    <a:pt x="8" y="8"/>
                  </a:cubicBezTo>
                  <a:close/>
                  <a:moveTo>
                    <a:pt x="23" y="36"/>
                  </a:moveTo>
                  <a:cubicBezTo>
                    <a:pt x="20" y="42"/>
                    <a:pt x="11" y="39"/>
                    <a:pt x="5" y="38"/>
                  </a:cubicBezTo>
                  <a:cubicBezTo>
                    <a:pt x="6" y="32"/>
                    <a:pt x="6" y="32"/>
                    <a:pt x="7" y="24"/>
                  </a:cubicBezTo>
                  <a:cubicBezTo>
                    <a:pt x="14" y="26"/>
                    <a:pt x="20" y="29"/>
                    <a:pt x="23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52"/>
            <p:cNvSpPr/>
            <p:nvPr/>
          </p:nvSpPr>
          <p:spPr bwMode="auto">
            <a:xfrm>
              <a:off x="7067550" y="6321425"/>
              <a:ext cx="39688" cy="26987"/>
            </a:xfrm>
            <a:custGeom>
              <a:avLst/>
              <a:gdLst>
                <a:gd name="T0" fmla="*/ 14 w 16"/>
                <a:gd name="T1" fmla="*/ 11 h 11"/>
                <a:gd name="T2" fmla="*/ 14 w 16"/>
                <a:gd name="T3" fmla="*/ 3 h 11"/>
                <a:gd name="T4" fmla="*/ 6 w 16"/>
                <a:gd name="T5" fmla="*/ 0 h 11"/>
                <a:gd name="T6" fmla="*/ 14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14" y="11"/>
                  </a:moveTo>
                  <a:cubicBezTo>
                    <a:pt x="16" y="7"/>
                    <a:pt x="14" y="8"/>
                    <a:pt x="14" y="3"/>
                  </a:cubicBezTo>
                  <a:cubicBezTo>
                    <a:pt x="10" y="3"/>
                    <a:pt x="10" y="0"/>
                    <a:pt x="6" y="0"/>
                  </a:cubicBezTo>
                  <a:cubicBezTo>
                    <a:pt x="0" y="6"/>
                    <a:pt x="8" y="10"/>
                    <a:pt x="1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54"/>
            <p:cNvSpPr/>
            <p:nvPr/>
          </p:nvSpPr>
          <p:spPr bwMode="auto">
            <a:xfrm>
              <a:off x="6884988" y="6354762"/>
              <a:ext cx="103188" cy="87312"/>
            </a:xfrm>
            <a:custGeom>
              <a:avLst/>
              <a:gdLst>
                <a:gd name="T0" fmla="*/ 28 w 42"/>
                <a:gd name="T1" fmla="*/ 17 h 36"/>
                <a:gd name="T2" fmla="*/ 40 w 42"/>
                <a:gd name="T3" fmla="*/ 4 h 36"/>
                <a:gd name="T4" fmla="*/ 22 w 42"/>
                <a:gd name="T5" fmla="*/ 14 h 36"/>
                <a:gd name="T6" fmla="*/ 6 w 42"/>
                <a:gd name="T7" fmla="*/ 6 h 36"/>
                <a:gd name="T8" fmla="*/ 16 w 42"/>
                <a:gd name="T9" fmla="*/ 21 h 36"/>
                <a:gd name="T10" fmla="*/ 3 w 42"/>
                <a:gd name="T11" fmla="*/ 36 h 36"/>
                <a:gd name="T12" fmla="*/ 23 w 42"/>
                <a:gd name="T13" fmla="*/ 24 h 36"/>
                <a:gd name="T14" fmla="*/ 40 w 42"/>
                <a:gd name="T15" fmla="*/ 32 h 36"/>
                <a:gd name="T16" fmla="*/ 28 w 42"/>
                <a:gd name="T1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6">
                  <a:moveTo>
                    <a:pt x="28" y="17"/>
                  </a:moveTo>
                  <a:cubicBezTo>
                    <a:pt x="34" y="15"/>
                    <a:pt x="39" y="11"/>
                    <a:pt x="40" y="4"/>
                  </a:cubicBezTo>
                  <a:cubicBezTo>
                    <a:pt x="32" y="0"/>
                    <a:pt x="30" y="13"/>
                    <a:pt x="22" y="14"/>
                  </a:cubicBezTo>
                  <a:cubicBezTo>
                    <a:pt x="17" y="11"/>
                    <a:pt x="15" y="5"/>
                    <a:pt x="6" y="6"/>
                  </a:cubicBezTo>
                  <a:cubicBezTo>
                    <a:pt x="2" y="14"/>
                    <a:pt x="15" y="14"/>
                    <a:pt x="16" y="21"/>
                  </a:cubicBezTo>
                  <a:cubicBezTo>
                    <a:pt x="12" y="26"/>
                    <a:pt x="0" y="27"/>
                    <a:pt x="3" y="36"/>
                  </a:cubicBezTo>
                  <a:cubicBezTo>
                    <a:pt x="12" y="34"/>
                    <a:pt x="16" y="28"/>
                    <a:pt x="23" y="24"/>
                  </a:cubicBezTo>
                  <a:cubicBezTo>
                    <a:pt x="28" y="27"/>
                    <a:pt x="34" y="34"/>
                    <a:pt x="40" y="32"/>
                  </a:cubicBezTo>
                  <a:cubicBezTo>
                    <a:pt x="42" y="21"/>
                    <a:pt x="31" y="23"/>
                    <a:pt x="2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855"/>
            <p:cNvSpPr/>
            <p:nvPr/>
          </p:nvSpPr>
          <p:spPr bwMode="auto">
            <a:xfrm>
              <a:off x="7040563" y="6362700"/>
              <a:ext cx="95250" cy="33337"/>
            </a:xfrm>
            <a:custGeom>
              <a:avLst/>
              <a:gdLst>
                <a:gd name="T0" fmla="*/ 0 w 39"/>
                <a:gd name="T1" fmla="*/ 6 h 14"/>
                <a:gd name="T2" fmla="*/ 13 w 39"/>
                <a:gd name="T3" fmla="*/ 9 h 14"/>
                <a:gd name="T4" fmla="*/ 37 w 39"/>
                <a:gd name="T5" fmla="*/ 7 h 14"/>
                <a:gd name="T6" fmla="*/ 38 w 39"/>
                <a:gd name="T7" fmla="*/ 3 h 14"/>
                <a:gd name="T8" fmla="*/ 0 w 39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">
                  <a:moveTo>
                    <a:pt x="0" y="6"/>
                  </a:moveTo>
                  <a:cubicBezTo>
                    <a:pt x="0" y="14"/>
                    <a:pt x="9" y="9"/>
                    <a:pt x="13" y="9"/>
                  </a:cubicBezTo>
                  <a:cubicBezTo>
                    <a:pt x="21" y="9"/>
                    <a:pt x="32" y="12"/>
                    <a:pt x="37" y="7"/>
                  </a:cubicBezTo>
                  <a:cubicBezTo>
                    <a:pt x="33" y="6"/>
                    <a:pt x="39" y="5"/>
                    <a:pt x="38" y="3"/>
                  </a:cubicBezTo>
                  <a:cubicBezTo>
                    <a:pt x="28" y="2"/>
                    <a:pt x="5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856"/>
            <p:cNvSpPr/>
            <p:nvPr/>
          </p:nvSpPr>
          <p:spPr bwMode="auto">
            <a:xfrm>
              <a:off x="6738938" y="6389687"/>
              <a:ext cx="95250" cy="41275"/>
            </a:xfrm>
            <a:custGeom>
              <a:avLst/>
              <a:gdLst>
                <a:gd name="T0" fmla="*/ 0 w 39"/>
                <a:gd name="T1" fmla="*/ 10 h 17"/>
                <a:gd name="T2" fmla="*/ 36 w 39"/>
                <a:gd name="T3" fmla="*/ 14 h 17"/>
                <a:gd name="T4" fmla="*/ 38 w 39"/>
                <a:gd name="T5" fmla="*/ 6 h 17"/>
                <a:gd name="T6" fmla="*/ 0 w 39"/>
                <a:gd name="T7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7">
                  <a:moveTo>
                    <a:pt x="0" y="10"/>
                  </a:moveTo>
                  <a:cubicBezTo>
                    <a:pt x="10" y="17"/>
                    <a:pt x="27" y="11"/>
                    <a:pt x="36" y="14"/>
                  </a:cubicBezTo>
                  <a:cubicBezTo>
                    <a:pt x="36" y="11"/>
                    <a:pt x="39" y="10"/>
                    <a:pt x="38" y="6"/>
                  </a:cubicBezTo>
                  <a:cubicBezTo>
                    <a:pt x="25" y="7"/>
                    <a:pt x="6" y="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857"/>
            <p:cNvSpPr/>
            <p:nvPr/>
          </p:nvSpPr>
          <p:spPr bwMode="auto">
            <a:xfrm>
              <a:off x="7070725" y="6408737"/>
              <a:ext cx="38100" cy="31750"/>
            </a:xfrm>
            <a:custGeom>
              <a:avLst/>
              <a:gdLst>
                <a:gd name="T0" fmla="*/ 5 w 16"/>
                <a:gd name="T1" fmla="*/ 0 h 13"/>
                <a:gd name="T2" fmla="*/ 16 w 16"/>
                <a:gd name="T3" fmla="*/ 13 h 13"/>
                <a:gd name="T4" fmla="*/ 5 w 16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3">
                  <a:moveTo>
                    <a:pt x="5" y="0"/>
                  </a:moveTo>
                  <a:cubicBezTo>
                    <a:pt x="0" y="5"/>
                    <a:pt x="7" y="13"/>
                    <a:pt x="16" y="13"/>
                  </a:cubicBezTo>
                  <a:cubicBezTo>
                    <a:pt x="16" y="5"/>
                    <a:pt x="12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862"/>
            <p:cNvSpPr/>
            <p:nvPr/>
          </p:nvSpPr>
          <p:spPr bwMode="auto">
            <a:xfrm>
              <a:off x="6661150" y="6391275"/>
              <a:ext cx="22225" cy="20637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0 h 8"/>
                <a:gd name="T4" fmla="*/ 0 w 9"/>
                <a:gd name="T5" fmla="*/ 0 h 8"/>
                <a:gd name="T6" fmla="*/ 0 w 9"/>
                <a:gd name="T7" fmla="*/ 8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cubicBezTo>
                    <a:pt x="9" y="6"/>
                    <a:pt x="9" y="3"/>
                    <a:pt x="9" y="0"/>
                  </a:cubicBezTo>
                  <a:cubicBezTo>
                    <a:pt x="6" y="0"/>
                    <a:pt x="3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8"/>
                    <a:pt x="6" y="8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078730" y="2724785"/>
            <a:ext cx="5210810" cy="11601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</a:t>
            </a:r>
            <a:r>
              <a:rPr lang="zh-CN" altLang="en-US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。</a:t>
            </a:r>
          </a:p>
        </p:txBody>
      </p:sp>
      <p:grpSp>
        <p:nvGrpSpPr>
          <p:cNvPr id="557" name="组 556"/>
          <p:cNvGrpSpPr/>
          <p:nvPr/>
        </p:nvGrpSpPr>
        <p:grpSpPr>
          <a:xfrm>
            <a:off x="3066628" y="2070738"/>
            <a:ext cx="746455" cy="1947836"/>
            <a:chOff x="5616740" y="1781178"/>
            <a:chExt cx="746455" cy="1947836"/>
          </a:xfrm>
          <a:blipFill>
            <a:blip r:embed="rId4"/>
            <a:stretch>
              <a:fillRect/>
            </a:stretch>
          </a:blipFill>
        </p:grpSpPr>
        <p:sp>
          <p:nvSpPr>
            <p:cNvPr id="529" name="Freeform 782"/>
            <p:cNvSpPr>
              <a:spLocks noEditPoints="1"/>
            </p:cNvSpPr>
            <p:nvPr/>
          </p:nvSpPr>
          <p:spPr bwMode="auto">
            <a:xfrm>
              <a:off x="6285529" y="2352925"/>
              <a:ext cx="77666" cy="99503"/>
            </a:xfrm>
            <a:custGeom>
              <a:avLst/>
              <a:gdLst>
                <a:gd name="T0" fmla="*/ 4 w 24"/>
                <a:gd name="T1" fmla="*/ 8 h 31"/>
                <a:gd name="T2" fmla="*/ 7 w 24"/>
                <a:gd name="T3" fmla="*/ 16 h 31"/>
                <a:gd name="T4" fmla="*/ 5 w 24"/>
                <a:gd name="T5" fmla="*/ 31 h 31"/>
                <a:gd name="T6" fmla="*/ 20 w 24"/>
                <a:gd name="T7" fmla="*/ 26 h 31"/>
                <a:gd name="T8" fmla="*/ 18 w 24"/>
                <a:gd name="T9" fmla="*/ 18 h 31"/>
                <a:gd name="T10" fmla="*/ 24 w 24"/>
                <a:gd name="T11" fmla="*/ 7 h 31"/>
                <a:gd name="T12" fmla="*/ 4 w 24"/>
                <a:gd name="T13" fmla="*/ 8 h 31"/>
                <a:gd name="T14" fmla="*/ 7 w 24"/>
                <a:gd name="T15" fmla="*/ 24 h 31"/>
                <a:gd name="T16" fmla="*/ 11 w 24"/>
                <a:gd name="T17" fmla="*/ 19 h 31"/>
                <a:gd name="T18" fmla="*/ 15 w 24"/>
                <a:gd name="T19" fmla="*/ 24 h 31"/>
                <a:gd name="T20" fmla="*/ 7 w 24"/>
                <a:gd name="T21" fmla="*/ 24 h 31"/>
                <a:gd name="T22" fmla="*/ 11 w 24"/>
                <a:gd name="T23" fmla="*/ 10 h 31"/>
                <a:gd name="T24" fmla="*/ 19 w 24"/>
                <a:gd name="T25" fmla="*/ 9 h 31"/>
                <a:gd name="T26" fmla="*/ 11 w 24"/>
                <a:gd name="T27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31">
                  <a:moveTo>
                    <a:pt x="4" y="8"/>
                  </a:moveTo>
                  <a:cubicBezTo>
                    <a:pt x="4" y="12"/>
                    <a:pt x="7" y="12"/>
                    <a:pt x="7" y="16"/>
                  </a:cubicBezTo>
                  <a:cubicBezTo>
                    <a:pt x="0" y="18"/>
                    <a:pt x="2" y="26"/>
                    <a:pt x="5" y="31"/>
                  </a:cubicBezTo>
                  <a:cubicBezTo>
                    <a:pt x="14" y="30"/>
                    <a:pt x="15" y="30"/>
                    <a:pt x="20" y="26"/>
                  </a:cubicBezTo>
                  <a:cubicBezTo>
                    <a:pt x="21" y="21"/>
                    <a:pt x="19" y="20"/>
                    <a:pt x="18" y="18"/>
                  </a:cubicBezTo>
                  <a:cubicBezTo>
                    <a:pt x="22" y="16"/>
                    <a:pt x="24" y="12"/>
                    <a:pt x="24" y="7"/>
                  </a:cubicBezTo>
                  <a:cubicBezTo>
                    <a:pt x="19" y="0"/>
                    <a:pt x="10" y="3"/>
                    <a:pt x="4" y="8"/>
                  </a:cubicBezTo>
                  <a:close/>
                  <a:moveTo>
                    <a:pt x="7" y="24"/>
                  </a:moveTo>
                  <a:cubicBezTo>
                    <a:pt x="6" y="20"/>
                    <a:pt x="11" y="22"/>
                    <a:pt x="11" y="19"/>
                  </a:cubicBezTo>
                  <a:cubicBezTo>
                    <a:pt x="13" y="20"/>
                    <a:pt x="15" y="21"/>
                    <a:pt x="15" y="24"/>
                  </a:cubicBezTo>
                  <a:cubicBezTo>
                    <a:pt x="12" y="25"/>
                    <a:pt x="9" y="27"/>
                    <a:pt x="7" y="24"/>
                  </a:cubicBezTo>
                  <a:close/>
                  <a:moveTo>
                    <a:pt x="11" y="10"/>
                  </a:moveTo>
                  <a:cubicBezTo>
                    <a:pt x="13" y="7"/>
                    <a:pt x="15" y="8"/>
                    <a:pt x="19" y="9"/>
                  </a:cubicBezTo>
                  <a:cubicBezTo>
                    <a:pt x="19" y="13"/>
                    <a:pt x="13" y="12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30" name="Freeform 783"/>
            <p:cNvSpPr/>
            <p:nvPr/>
          </p:nvSpPr>
          <p:spPr bwMode="auto">
            <a:xfrm>
              <a:off x="6080578" y="2559630"/>
              <a:ext cx="49620" cy="84683"/>
            </a:xfrm>
            <a:custGeom>
              <a:avLst/>
              <a:gdLst>
                <a:gd name="T0" fmla="*/ 2 w 15"/>
                <a:gd name="T1" fmla="*/ 1 h 26"/>
                <a:gd name="T2" fmla="*/ 9 w 15"/>
                <a:gd name="T3" fmla="*/ 9 h 26"/>
                <a:gd name="T4" fmla="*/ 11 w 15"/>
                <a:gd name="T5" fmla="*/ 26 h 26"/>
                <a:gd name="T6" fmla="*/ 15 w 15"/>
                <a:gd name="T7" fmla="*/ 3 h 26"/>
                <a:gd name="T8" fmla="*/ 2 w 15"/>
                <a:gd name="T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6">
                  <a:moveTo>
                    <a:pt x="2" y="1"/>
                  </a:moveTo>
                  <a:cubicBezTo>
                    <a:pt x="0" y="8"/>
                    <a:pt x="6" y="7"/>
                    <a:pt x="9" y="9"/>
                  </a:cubicBezTo>
                  <a:cubicBezTo>
                    <a:pt x="7" y="13"/>
                    <a:pt x="2" y="25"/>
                    <a:pt x="11" y="26"/>
                  </a:cubicBezTo>
                  <a:cubicBezTo>
                    <a:pt x="10" y="16"/>
                    <a:pt x="15" y="11"/>
                    <a:pt x="15" y="3"/>
                  </a:cubicBezTo>
                  <a:cubicBezTo>
                    <a:pt x="9" y="4"/>
                    <a:pt x="8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31" name="Freeform 785"/>
            <p:cNvSpPr>
              <a:spLocks noEditPoints="1"/>
            </p:cNvSpPr>
            <p:nvPr/>
          </p:nvSpPr>
          <p:spPr bwMode="auto">
            <a:xfrm>
              <a:off x="5810905" y="2384682"/>
              <a:ext cx="135916" cy="150312"/>
            </a:xfrm>
            <a:custGeom>
              <a:avLst/>
              <a:gdLst>
                <a:gd name="T0" fmla="*/ 24 w 41"/>
                <a:gd name="T1" fmla="*/ 0 h 46"/>
                <a:gd name="T2" fmla="*/ 0 w 41"/>
                <a:gd name="T3" fmla="*/ 36 h 46"/>
                <a:gd name="T4" fmla="*/ 40 w 41"/>
                <a:gd name="T5" fmla="*/ 39 h 46"/>
                <a:gd name="T6" fmla="*/ 30 w 41"/>
                <a:gd name="T7" fmla="*/ 0 h 46"/>
                <a:gd name="T8" fmla="*/ 24 w 41"/>
                <a:gd name="T9" fmla="*/ 0 h 46"/>
                <a:gd name="T10" fmla="*/ 11 w 41"/>
                <a:gd name="T11" fmla="*/ 33 h 46"/>
                <a:gd name="T12" fmla="*/ 24 w 41"/>
                <a:gd name="T13" fmla="*/ 11 h 46"/>
                <a:gd name="T14" fmla="*/ 34 w 41"/>
                <a:gd name="T15" fmla="*/ 35 h 46"/>
                <a:gd name="T16" fmla="*/ 11 w 41"/>
                <a:gd name="T17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6">
                  <a:moveTo>
                    <a:pt x="24" y="0"/>
                  </a:moveTo>
                  <a:cubicBezTo>
                    <a:pt x="19" y="15"/>
                    <a:pt x="7" y="22"/>
                    <a:pt x="0" y="36"/>
                  </a:cubicBezTo>
                  <a:cubicBezTo>
                    <a:pt x="10" y="43"/>
                    <a:pt x="33" y="46"/>
                    <a:pt x="40" y="39"/>
                  </a:cubicBezTo>
                  <a:cubicBezTo>
                    <a:pt x="41" y="22"/>
                    <a:pt x="30" y="12"/>
                    <a:pt x="30" y="0"/>
                  </a:cubicBezTo>
                  <a:cubicBezTo>
                    <a:pt x="28" y="0"/>
                    <a:pt x="26" y="0"/>
                    <a:pt x="24" y="0"/>
                  </a:cubicBezTo>
                  <a:close/>
                  <a:moveTo>
                    <a:pt x="11" y="33"/>
                  </a:moveTo>
                  <a:cubicBezTo>
                    <a:pt x="13" y="23"/>
                    <a:pt x="23" y="22"/>
                    <a:pt x="24" y="11"/>
                  </a:cubicBezTo>
                  <a:cubicBezTo>
                    <a:pt x="30" y="17"/>
                    <a:pt x="31" y="27"/>
                    <a:pt x="34" y="35"/>
                  </a:cubicBezTo>
                  <a:cubicBezTo>
                    <a:pt x="25" y="36"/>
                    <a:pt x="19" y="33"/>
                    <a:pt x="11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32" name="Freeform 800"/>
            <p:cNvSpPr/>
            <p:nvPr/>
          </p:nvSpPr>
          <p:spPr bwMode="auto">
            <a:xfrm>
              <a:off x="5616740" y="2632377"/>
              <a:ext cx="81980" cy="135492"/>
            </a:xfrm>
            <a:custGeom>
              <a:avLst/>
              <a:gdLst>
                <a:gd name="T0" fmla="*/ 16 w 25"/>
                <a:gd name="T1" fmla="*/ 42 h 42"/>
                <a:gd name="T2" fmla="*/ 16 w 25"/>
                <a:gd name="T3" fmla="*/ 16 h 42"/>
                <a:gd name="T4" fmla="*/ 20 w 25"/>
                <a:gd name="T5" fmla="*/ 0 h 42"/>
                <a:gd name="T6" fmla="*/ 16 w 25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2">
                  <a:moveTo>
                    <a:pt x="16" y="42"/>
                  </a:moveTo>
                  <a:cubicBezTo>
                    <a:pt x="15" y="34"/>
                    <a:pt x="15" y="29"/>
                    <a:pt x="16" y="16"/>
                  </a:cubicBezTo>
                  <a:cubicBezTo>
                    <a:pt x="18" y="12"/>
                    <a:pt x="25" y="5"/>
                    <a:pt x="20" y="0"/>
                  </a:cubicBezTo>
                  <a:cubicBezTo>
                    <a:pt x="13" y="4"/>
                    <a:pt x="0" y="36"/>
                    <a:pt x="16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33" name="Freeform 886"/>
            <p:cNvSpPr>
              <a:spLocks noEditPoints="1"/>
            </p:cNvSpPr>
            <p:nvPr/>
          </p:nvSpPr>
          <p:spPr bwMode="auto">
            <a:xfrm>
              <a:off x="5718137" y="2676835"/>
              <a:ext cx="532874" cy="1052179"/>
            </a:xfrm>
            <a:custGeom>
              <a:avLst/>
              <a:gdLst>
                <a:gd name="T0" fmla="*/ 114 w 161"/>
                <a:gd name="T1" fmla="*/ 86 h 324"/>
                <a:gd name="T2" fmla="*/ 80 w 161"/>
                <a:gd name="T3" fmla="*/ 78 h 324"/>
                <a:gd name="T4" fmla="*/ 59 w 161"/>
                <a:gd name="T5" fmla="*/ 119 h 324"/>
                <a:gd name="T6" fmla="*/ 0 w 161"/>
                <a:gd name="T7" fmla="*/ 8 h 324"/>
                <a:gd name="T8" fmla="*/ 11 w 161"/>
                <a:gd name="T9" fmla="*/ 76 h 324"/>
                <a:gd name="T10" fmla="*/ 15 w 161"/>
                <a:gd name="T11" fmla="*/ 11 h 324"/>
                <a:gd name="T12" fmla="*/ 7 w 161"/>
                <a:gd name="T13" fmla="*/ 139 h 324"/>
                <a:gd name="T14" fmla="*/ 11 w 161"/>
                <a:gd name="T15" fmla="*/ 311 h 324"/>
                <a:gd name="T16" fmla="*/ 142 w 161"/>
                <a:gd name="T17" fmla="*/ 310 h 324"/>
                <a:gd name="T18" fmla="*/ 154 w 161"/>
                <a:gd name="T19" fmla="*/ 134 h 324"/>
                <a:gd name="T20" fmla="*/ 158 w 161"/>
                <a:gd name="T21" fmla="*/ 65 h 324"/>
                <a:gd name="T22" fmla="*/ 103 w 161"/>
                <a:gd name="T23" fmla="*/ 125 h 324"/>
                <a:gd name="T24" fmla="*/ 100 w 161"/>
                <a:gd name="T25" fmla="*/ 73 h 324"/>
                <a:gd name="T26" fmla="*/ 110 w 161"/>
                <a:gd name="T27" fmla="*/ 149 h 324"/>
                <a:gd name="T28" fmla="*/ 90 w 161"/>
                <a:gd name="T29" fmla="*/ 30 h 324"/>
                <a:gd name="T30" fmla="*/ 86 w 161"/>
                <a:gd name="T31" fmla="*/ 50 h 324"/>
                <a:gd name="T32" fmla="*/ 107 w 161"/>
                <a:gd name="T33" fmla="*/ 56 h 324"/>
                <a:gd name="T34" fmla="*/ 88 w 161"/>
                <a:gd name="T35" fmla="*/ 67 h 324"/>
                <a:gd name="T36" fmla="*/ 107 w 161"/>
                <a:gd name="T37" fmla="*/ 56 h 324"/>
                <a:gd name="T38" fmla="*/ 91 w 161"/>
                <a:gd name="T39" fmla="*/ 150 h 324"/>
                <a:gd name="T40" fmla="*/ 88 w 161"/>
                <a:gd name="T41" fmla="*/ 78 h 324"/>
                <a:gd name="T42" fmla="*/ 95 w 161"/>
                <a:gd name="T43" fmla="*/ 74 h 324"/>
                <a:gd name="T44" fmla="*/ 79 w 161"/>
                <a:gd name="T45" fmla="*/ 119 h 324"/>
                <a:gd name="T46" fmla="*/ 82 w 161"/>
                <a:gd name="T47" fmla="*/ 151 h 324"/>
                <a:gd name="T48" fmla="*/ 79 w 161"/>
                <a:gd name="T49" fmla="*/ 119 h 324"/>
                <a:gd name="T50" fmla="*/ 63 w 161"/>
                <a:gd name="T51" fmla="*/ 137 h 324"/>
                <a:gd name="T52" fmla="*/ 68 w 161"/>
                <a:gd name="T53" fmla="*/ 123 h 324"/>
                <a:gd name="T54" fmla="*/ 56 w 161"/>
                <a:gd name="T55" fmla="*/ 152 h 324"/>
                <a:gd name="T56" fmla="*/ 30 w 161"/>
                <a:gd name="T57" fmla="*/ 104 h 324"/>
                <a:gd name="T58" fmla="*/ 26 w 161"/>
                <a:gd name="T59" fmla="*/ 89 h 324"/>
                <a:gd name="T60" fmla="*/ 55 w 161"/>
                <a:gd name="T61" fmla="*/ 95 h 324"/>
                <a:gd name="T62" fmla="*/ 23 w 161"/>
                <a:gd name="T63" fmla="*/ 69 h 324"/>
                <a:gd name="T64" fmla="*/ 51 w 161"/>
                <a:gd name="T65" fmla="*/ 12 h 324"/>
                <a:gd name="T66" fmla="*/ 23 w 161"/>
                <a:gd name="T67" fmla="*/ 69 h 324"/>
                <a:gd name="T68" fmla="*/ 28 w 161"/>
                <a:gd name="T69" fmla="*/ 148 h 324"/>
                <a:gd name="T70" fmla="*/ 26 w 161"/>
                <a:gd name="T71" fmla="*/ 136 h 324"/>
                <a:gd name="T72" fmla="*/ 86 w 161"/>
                <a:gd name="T73" fmla="*/ 158 h 324"/>
                <a:gd name="T74" fmla="*/ 144 w 161"/>
                <a:gd name="T75" fmla="*/ 158 h 324"/>
                <a:gd name="T76" fmla="*/ 14 w 161"/>
                <a:gd name="T77" fmla="*/ 157 h 324"/>
                <a:gd name="T78" fmla="*/ 34 w 161"/>
                <a:gd name="T79" fmla="*/ 173 h 324"/>
                <a:gd name="T80" fmla="*/ 14 w 161"/>
                <a:gd name="T81" fmla="*/ 171 h 324"/>
                <a:gd name="T82" fmla="*/ 28 w 161"/>
                <a:gd name="T83" fmla="*/ 240 h 324"/>
                <a:gd name="T84" fmla="*/ 99 w 161"/>
                <a:gd name="T85" fmla="*/ 172 h 324"/>
                <a:gd name="T86" fmla="*/ 28 w 161"/>
                <a:gd name="T87" fmla="*/ 240 h 324"/>
                <a:gd name="T88" fmla="*/ 122 w 161"/>
                <a:gd name="T89" fmla="*/ 304 h 324"/>
                <a:gd name="T90" fmla="*/ 139 w 161"/>
                <a:gd name="T91" fmla="*/ 302 h 324"/>
                <a:gd name="T92" fmla="*/ 48 w 161"/>
                <a:gd name="T93" fmla="*/ 313 h 324"/>
                <a:gd name="T94" fmla="*/ 96 w 161"/>
                <a:gd name="T95" fmla="*/ 240 h 324"/>
                <a:gd name="T96" fmla="*/ 148 w 161"/>
                <a:gd name="T97" fmla="*/ 204 h 324"/>
                <a:gd name="T98" fmla="*/ 147 w 161"/>
                <a:gd name="T99" fmla="*/ 140 h 324"/>
                <a:gd name="T100" fmla="*/ 124 w 161"/>
                <a:gd name="T101" fmla="*/ 130 h 324"/>
                <a:gd name="T102" fmla="*/ 118 w 161"/>
                <a:gd name="T103" fmla="*/ 130 h 324"/>
                <a:gd name="T104" fmla="*/ 132 w 161"/>
                <a:gd name="T105" fmla="*/ 108 h 324"/>
                <a:gd name="T106" fmla="*/ 138 w 161"/>
                <a:gd name="T107" fmla="*/ 103 h 324"/>
                <a:gd name="T108" fmla="*/ 127 w 161"/>
                <a:gd name="T109" fmla="*/ 78 h 324"/>
                <a:gd name="T110" fmla="*/ 138 w 161"/>
                <a:gd name="T111" fmla="*/ 103 h 324"/>
                <a:gd name="T112" fmla="*/ 131 w 161"/>
                <a:gd name="T113" fmla="*/ 75 h 324"/>
                <a:gd name="T114" fmla="*/ 148 w 161"/>
                <a:gd name="T115" fmla="*/ 8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1" h="324">
                  <a:moveTo>
                    <a:pt x="138" y="59"/>
                  </a:moveTo>
                  <a:cubicBezTo>
                    <a:pt x="128" y="65"/>
                    <a:pt x="120" y="81"/>
                    <a:pt x="114" y="86"/>
                  </a:cubicBezTo>
                  <a:cubicBezTo>
                    <a:pt x="114" y="62"/>
                    <a:pt x="115" y="39"/>
                    <a:pt x="104" y="21"/>
                  </a:cubicBezTo>
                  <a:cubicBezTo>
                    <a:pt x="77" y="13"/>
                    <a:pt x="78" y="48"/>
                    <a:pt x="80" y="78"/>
                  </a:cubicBezTo>
                  <a:cubicBezTo>
                    <a:pt x="81" y="96"/>
                    <a:pt x="81" y="110"/>
                    <a:pt x="74" y="118"/>
                  </a:cubicBezTo>
                  <a:cubicBezTo>
                    <a:pt x="67" y="115"/>
                    <a:pt x="61" y="121"/>
                    <a:pt x="59" y="119"/>
                  </a:cubicBezTo>
                  <a:cubicBezTo>
                    <a:pt x="61" y="89"/>
                    <a:pt x="62" y="39"/>
                    <a:pt x="58" y="7"/>
                  </a:cubicBezTo>
                  <a:cubicBezTo>
                    <a:pt x="40" y="0"/>
                    <a:pt x="16" y="0"/>
                    <a:pt x="0" y="8"/>
                  </a:cubicBezTo>
                  <a:cubicBezTo>
                    <a:pt x="1" y="26"/>
                    <a:pt x="4" y="43"/>
                    <a:pt x="6" y="57"/>
                  </a:cubicBezTo>
                  <a:cubicBezTo>
                    <a:pt x="6" y="64"/>
                    <a:pt x="2" y="74"/>
                    <a:pt x="11" y="76"/>
                  </a:cubicBezTo>
                  <a:cubicBezTo>
                    <a:pt x="16" y="66"/>
                    <a:pt x="10" y="49"/>
                    <a:pt x="8" y="35"/>
                  </a:cubicBezTo>
                  <a:cubicBezTo>
                    <a:pt x="8" y="26"/>
                    <a:pt x="5" y="13"/>
                    <a:pt x="15" y="11"/>
                  </a:cubicBezTo>
                  <a:cubicBezTo>
                    <a:pt x="14" y="51"/>
                    <a:pt x="21" y="91"/>
                    <a:pt x="26" y="129"/>
                  </a:cubicBezTo>
                  <a:cubicBezTo>
                    <a:pt x="18" y="131"/>
                    <a:pt x="13" y="135"/>
                    <a:pt x="7" y="139"/>
                  </a:cubicBezTo>
                  <a:cubicBezTo>
                    <a:pt x="3" y="151"/>
                    <a:pt x="6" y="160"/>
                    <a:pt x="7" y="172"/>
                  </a:cubicBezTo>
                  <a:cubicBezTo>
                    <a:pt x="10" y="217"/>
                    <a:pt x="4" y="270"/>
                    <a:pt x="11" y="311"/>
                  </a:cubicBezTo>
                  <a:cubicBezTo>
                    <a:pt x="28" y="324"/>
                    <a:pt x="54" y="321"/>
                    <a:pt x="76" y="319"/>
                  </a:cubicBezTo>
                  <a:cubicBezTo>
                    <a:pt x="99" y="318"/>
                    <a:pt x="120" y="311"/>
                    <a:pt x="142" y="310"/>
                  </a:cubicBezTo>
                  <a:cubicBezTo>
                    <a:pt x="151" y="293"/>
                    <a:pt x="149" y="269"/>
                    <a:pt x="151" y="244"/>
                  </a:cubicBezTo>
                  <a:cubicBezTo>
                    <a:pt x="154" y="212"/>
                    <a:pt x="158" y="173"/>
                    <a:pt x="154" y="134"/>
                  </a:cubicBezTo>
                  <a:cubicBezTo>
                    <a:pt x="148" y="128"/>
                    <a:pt x="140" y="124"/>
                    <a:pt x="130" y="123"/>
                  </a:cubicBezTo>
                  <a:cubicBezTo>
                    <a:pt x="142" y="108"/>
                    <a:pt x="161" y="92"/>
                    <a:pt x="158" y="65"/>
                  </a:cubicBezTo>
                  <a:cubicBezTo>
                    <a:pt x="154" y="60"/>
                    <a:pt x="141" y="61"/>
                    <a:pt x="138" y="59"/>
                  </a:cubicBezTo>
                  <a:close/>
                  <a:moveTo>
                    <a:pt x="103" y="125"/>
                  </a:moveTo>
                  <a:cubicBezTo>
                    <a:pt x="102" y="111"/>
                    <a:pt x="99" y="97"/>
                    <a:pt x="100" y="77"/>
                  </a:cubicBezTo>
                  <a:cubicBezTo>
                    <a:pt x="100" y="76"/>
                    <a:pt x="100" y="74"/>
                    <a:pt x="100" y="73"/>
                  </a:cubicBezTo>
                  <a:cubicBezTo>
                    <a:pt x="104" y="74"/>
                    <a:pt x="103" y="74"/>
                    <a:pt x="107" y="73"/>
                  </a:cubicBezTo>
                  <a:cubicBezTo>
                    <a:pt x="109" y="102"/>
                    <a:pt x="112" y="128"/>
                    <a:pt x="110" y="149"/>
                  </a:cubicBezTo>
                  <a:cubicBezTo>
                    <a:pt x="99" y="147"/>
                    <a:pt x="103" y="134"/>
                    <a:pt x="103" y="125"/>
                  </a:cubicBezTo>
                  <a:close/>
                  <a:moveTo>
                    <a:pt x="90" y="30"/>
                  </a:moveTo>
                  <a:cubicBezTo>
                    <a:pt x="101" y="22"/>
                    <a:pt x="105" y="37"/>
                    <a:pt x="107" y="48"/>
                  </a:cubicBezTo>
                  <a:cubicBezTo>
                    <a:pt x="101" y="50"/>
                    <a:pt x="93" y="50"/>
                    <a:pt x="86" y="50"/>
                  </a:cubicBezTo>
                  <a:cubicBezTo>
                    <a:pt x="86" y="43"/>
                    <a:pt x="89" y="37"/>
                    <a:pt x="90" y="30"/>
                  </a:cubicBezTo>
                  <a:close/>
                  <a:moveTo>
                    <a:pt x="107" y="56"/>
                  </a:moveTo>
                  <a:cubicBezTo>
                    <a:pt x="107" y="60"/>
                    <a:pt x="107" y="63"/>
                    <a:pt x="107" y="66"/>
                  </a:cubicBezTo>
                  <a:cubicBezTo>
                    <a:pt x="97" y="65"/>
                    <a:pt x="96" y="67"/>
                    <a:pt x="88" y="67"/>
                  </a:cubicBezTo>
                  <a:cubicBezTo>
                    <a:pt x="85" y="66"/>
                    <a:pt x="90" y="58"/>
                    <a:pt x="84" y="59"/>
                  </a:cubicBezTo>
                  <a:cubicBezTo>
                    <a:pt x="92" y="56"/>
                    <a:pt x="100" y="58"/>
                    <a:pt x="107" y="56"/>
                  </a:cubicBezTo>
                  <a:close/>
                  <a:moveTo>
                    <a:pt x="96" y="132"/>
                  </a:moveTo>
                  <a:cubicBezTo>
                    <a:pt x="97" y="139"/>
                    <a:pt x="101" y="152"/>
                    <a:pt x="91" y="150"/>
                  </a:cubicBezTo>
                  <a:cubicBezTo>
                    <a:pt x="89" y="150"/>
                    <a:pt x="87" y="142"/>
                    <a:pt x="87" y="139"/>
                  </a:cubicBezTo>
                  <a:cubicBezTo>
                    <a:pt x="85" y="117"/>
                    <a:pt x="88" y="99"/>
                    <a:pt x="88" y="78"/>
                  </a:cubicBezTo>
                  <a:cubicBezTo>
                    <a:pt x="88" y="77"/>
                    <a:pt x="88" y="75"/>
                    <a:pt x="88" y="74"/>
                  </a:cubicBezTo>
                  <a:cubicBezTo>
                    <a:pt x="91" y="74"/>
                    <a:pt x="93" y="74"/>
                    <a:pt x="95" y="74"/>
                  </a:cubicBezTo>
                  <a:cubicBezTo>
                    <a:pt x="95" y="90"/>
                    <a:pt x="96" y="111"/>
                    <a:pt x="96" y="132"/>
                  </a:cubicBezTo>
                  <a:close/>
                  <a:moveTo>
                    <a:pt x="79" y="119"/>
                  </a:moveTo>
                  <a:cubicBezTo>
                    <a:pt x="83" y="119"/>
                    <a:pt x="80" y="123"/>
                    <a:pt x="80" y="125"/>
                  </a:cubicBezTo>
                  <a:cubicBezTo>
                    <a:pt x="81" y="132"/>
                    <a:pt x="82" y="138"/>
                    <a:pt x="82" y="151"/>
                  </a:cubicBezTo>
                  <a:cubicBezTo>
                    <a:pt x="73" y="149"/>
                    <a:pt x="71" y="150"/>
                    <a:pt x="64" y="151"/>
                  </a:cubicBezTo>
                  <a:cubicBezTo>
                    <a:pt x="63" y="138"/>
                    <a:pt x="77" y="132"/>
                    <a:pt x="79" y="119"/>
                  </a:cubicBezTo>
                  <a:close/>
                  <a:moveTo>
                    <a:pt x="68" y="123"/>
                  </a:moveTo>
                  <a:cubicBezTo>
                    <a:pt x="71" y="127"/>
                    <a:pt x="63" y="131"/>
                    <a:pt x="63" y="137"/>
                  </a:cubicBezTo>
                  <a:cubicBezTo>
                    <a:pt x="61" y="134"/>
                    <a:pt x="60" y="129"/>
                    <a:pt x="60" y="124"/>
                  </a:cubicBezTo>
                  <a:cubicBezTo>
                    <a:pt x="62" y="127"/>
                    <a:pt x="67" y="125"/>
                    <a:pt x="68" y="123"/>
                  </a:cubicBezTo>
                  <a:close/>
                  <a:moveTo>
                    <a:pt x="51" y="105"/>
                  </a:moveTo>
                  <a:cubicBezTo>
                    <a:pt x="55" y="117"/>
                    <a:pt x="55" y="137"/>
                    <a:pt x="56" y="152"/>
                  </a:cubicBezTo>
                  <a:cubicBezTo>
                    <a:pt x="49" y="151"/>
                    <a:pt x="42" y="151"/>
                    <a:pt x="35" y="151"/>
                  </a:cubicBezTo>
                  <a:cubicBezTo>
                    <a:pt x="32" y="137"/>
                    <a:pt x="33" y="118"/>
                    <a:pt x="30" y="104"/>
                  </a:cubicBezTo>
                  <a:cubicBezTo>
                    <a:pt x="41" y="105"/>
                    <a:pt x="41" y="105"/>
                    <a:pt x="51" y="105"/>
                  </a:cubicBezTo>
                  <a:close/>
                  <a:moveTo>
                    <a:pt x="26" y="89"/>
                  </a:moveTo>
                  <a:cubicBezTo>
                    <a:pt x="37" y="90"/>
                    <a:pt x="43" y="85"/>
                    <a:pt x="55" y="87"/>
                  </a:cubicBezTo>
                  <a:cubicBezTo>
                    <a:pt x="55" y="90"/>
                    <a:pt x="55" y="92"/>
                    <a:pt x="55" y="95"/>
                  </a:cubicBezTo>
                  <a:cubicBezTo>
                    <a:pt x="47" y="98"/>
                    <a:pt x="27" y="100"/>
                    <a:pt x="26" y="89"/>
                  </a:cubicBezTo>
                  <a:close/>
                  <a:moveTo>
                    <a:pt x="23" y="69"/>
                  </a:moveTo>
                  <a:cubicBezTo>
                    <a:pt x="23" y="47"/>
                    <a:pt x="19" y="22"/>
                    <a:pt x="22" y="9"/>
                  </a:cubicBezTo>
                  <a:cubicBezTo>
                    <a:pt x="32" y="8"/>
                    <a:pt x="41" y="9"/>
                    <a:pt x="51" y="12"/>
                  </a:cubicBezTo>
                  <a:cubicBezTo>
                    <a:pt x="57" y="34"/>
                    <a:pt x="53" y="57"/>
                    <a:pt x="55" y="72"/>
                  </a:cubicBezTo>
                  <a:cubicBezTo>
                    <a:pt x="44" y="74"/>
                    <a:pt x="32" y="73"/>
                    <a:pt x="23" y="69"/>
                  </a:cubicBezTo>
                  <a:close/>
                  <a:moveTo>
                    <a:pt x="26" y="136"/>
                  </a:moveTo>
                  <a:cubicBezTo>
                    <a:pt x="30" y="140"/>
                    <a:pt x="25" y="145"/>
                    <a:pt x="28" y="148"/>
                  </a:cubicBezTo>
                  <a:cubicBezTo>
                    <a:pt x="25" y="152"/>
                    <a:pt x="19" y="148"/>
                    <a:pt x="15" y="148"/>
                  </a:cubicBezTo>
                  <a:cubicBezTo>
                    <a:pt x="14" y="139"/>
                    <a:pt x="21" y="139"/>
                    <a:pt x="26" y="136"/>
                  </a:cubicBezTo>
                  <a:close/>
                  <a:moveTo>
                    <a:pt x="34" y="159"/>
                  </a:moveTo>
                  <a:cubicBezTo>
                    <a:pt x="49" y="161"/>
                    <a:pt x="68" y="159"/>
                    <a:pt x="86" y="158"/>
                  </a:cubicBezTo>
                  <a:cubicBezTo>
                    <a:pt x="106" y="157"/>
                    <a:pt x="131" y="156"/>
                    <a:pt x="146" y="149"/>
                  </a:cubicBezTo>
                  <a:cubicBezTo>
                    <a:pt x="148" y="150"/>
                    <a:pt x="144" y="155"/>
                    <a:pt x="144" y="158"/>
                  </a:cubicBezTo>
                  <a:cubicBezTo>
                    <a:pt x="115" y="167"/>
                    <a:pt x="84" y="168"/>
                    <a:pt x="47" y="167"/>
                  </a:cubicBezTo>
                  <a:cubicBezTo>
                    <a:pt x="36" y="166"/>
                    <a:pt x="15" y="170"/>
                    <a:pt x="14" y="157"/>
                  </a:cubicBezTo>
                  <a:cubicBezTo>
                    <a:pt x="18" y="152"/>
                    <a:pt x="27" y="158"/>
                    <a:pt x="34" y="159"/>
                  </a:cubicBezTo>
                  <a:close/>
                  <a:moveTo>
                    <a:pt x="34" y="173"/>
                  </a:moveTo>
                  <a:cubicBezTo>
                    <a:pt x="34" y="185"/>
                    <a:pt x="20" y="194"/>
                    <a:pt x="16" y="207"/>
                  </a:cubicBezTo>
                  <a:cubicBezTo>
                    <a:pt x="14" y="196"/>
                    <a:pt x="14" y="187"/>
                    <a:pt x="14" y="171"/>
                  </a:cubicBezTo>
                  <a:cubicBezTo>
                    <a:pt x="21" y="173"/>
                    <a:pt x="28" y="175"/>
                    <a:pt x="34" y="173"/>
                  </a:cubicBezTo>
                  <a:close/>
                  <a:moveTo>
                    <a:pt x="28" y="240"/>
                  </a:moveTo>
                  <a:cubicBezTo>
                    <a:pt x="42" y="219"/>
                    <a:pt x="57" y="195"/>
                    <a:pt x="72" y="176"/>
                  </a:cubicBezTo>
                  <a:cubicBezTo>
                    <a:pt x="79" y="174"/>
                    <a:pt x="92" y="177"/>
                    <a:pt x="99" y="172"/>
                  </a:cubicBezTo>
                  <a:cubicBezTo>
                    <a:pt x="77" y="212"/>
                    <a:pt x="42" y="248"/>
                    <a:pt x="16" y="288"/>
                  </a:cubicBezTo>
                  <a:cubicBezTo>
                    <a:pt x="10" y="266"/>
                    <a:pt x="20" y="254"/>
                    <a:pt x="28" y="240"/>
                  </a:cubicBezTo>
                  <a:close/>
                  <a:moveTo>
                    <a:pt x="139" y="302"/>
                  </a:moveTo>
                  <a:cubicBezTo>
                    <a:pt x="133" y="302"/>
                    <a:pt x="128" y="304"/>
                    <a:pt x="122" y="304"/>
                  </a:cubicBezTo>
                  <a:cubicBezTo>
                    <a:pt x="126" y="292"/>
                    <a:pt x="135" y="284"/>
                    <a:pt x="140" y="273"/>
                  </a:cubicBezTo>
                  <a:cubicBezTo>
                    <a:pt x="147" y="280"/>
                    <a:pt x="140" y="294"/>
                    <a:pt x="139" y="302"/>
                  </a:cubicBezTo>
                  <a:close/>
                  <a:moveTo>
                    <a:pt x="79" y="311"/>
                  </a:moveTo>
                  <a:cubicBezTo>
                    <a:pt x="69" y="312"/>
                    <a:pt x="57" y="311"/>
                    <a:pt x="48" y="313"/>
                  </a:cubicBezTo>
                  <a:cubicBezTo>
                    <a:pt x="49" y="306"/>
                    <a:pt x="54" y="299"/>
                    <a:pt x="58" y="294"/>
                  </a:cubicBezTo>
                  <a:cubicBezTo>
                    <a:pt x="69" y="277"/>
                    <a:pt x="83" y="258"/>
                    <a:pt x="96" y="240"/>
                  </a:cubicBezTo>
                  <a:cubicBezTo>
                    <a:pt x="113" y="216"/>
                    <a:pt x="131" y="192"/>
                    <a:pt x="147" y="168"/>
                  </a:cubicBezTo>
                  <a:cubicBezTo>
                    <a:pt x="147" y="177"/>
                    <a:pt x="148" y="191"/>
                    <a:pt x="148" y="204"/>
                  </a:cubicBezTo>
                  <a:cubicBezTo>
                    <a:pt x="125" y="239"/>
                    <a:pt x="98" y="271"/>
                    <a:pt x="79" y="311"/>
                  </a:cubicBezTo>
                  <a:close/>
                  <a:moveTo>
                    <a:pt x="147" y="140"/>
                  </a:moveTo>
                  <a:cubicBezTo>
                    <a:pt x="139" y="144"/>
                    <a:pt x="125" y="148"/>
                    <a:pt x="116" y="147"/>
                  </a:cubicBezTo>
                  <a:cubicBezTo>
                    <a:pt x="118" y="138"/>
                    <a:pt x="124" y="138"/>
                    <a:pt x="124" y="130"/>
                  </a:cubicBezTo>
                  <a:cubicBezTo>
                    <a:pt x="132" y="130"/>
                    <a:pt x="145" y="132"/>
                    <a:pt x="147" y="140"/>
                  </a:cubicBezTo>
                  <a:close/>
                  <a:moveTo>
                    <a:pt x="118" y="130"/>
                  </a:moveTo>
                  <a:cubicBezTo>
                    <a:pt x="115" y="118"/>
                    <a:pt x="115" y="111"/>
                    <a:pt x="115" y="98"/>
                  </a:cubicBezTo>
                  <a:cubicBezTo>
                    <a:pt x="120" y="102"/>
                    <a:pt x="127" y="104"/>
                    <a:pt x="132" y="108"/>
                  </a:cubicBezTo>
                  <a:cubicBezTo>
                    <a:pt x="128" y="116"/>
                    <a:pt x="121" y="121"/>
                    <a:pt x="118" y="130"/>
                  </a:cubicBezTo>
                  <a:close/>
                  <a:moveTo>
                    <a:pt x="138" y="103"/>
                  </a:moveTo>
                  <a:cubicBezTo>
                    <a:pt x="130" y="101"/>
                    <a:pt x="127" y="94"/>
                    <a:pt x="118" y="94"/>
                  </a:cubicBezTo>
                  <a:cubicBezTo>
                    <a:pt x="121" y="88"/>
                    <a:pt x="125" y="84"/>
                    <a:pt x="127" y="78"/>
                  </a:cubicBezTo>
                  <a:cubicBezTo>
                    <a:pt x="131" y="84"/>
                    <a:pt x="141" y="85"/>
                    <a:pt x="144" y="92"/>
                  </a:cubicBezTo>
                  <a:cubicBezTo>
                    <a:pt x="143" y="97"/>
                    <a:pt x="140" y="99"/>
                    <a:pt x="138" y="103"/>
                  </a:cubicBezTo>
                  <a:close/>
                  <a:moveTo>
                    <a:pt x="148" y="85"/>
                  </a:moveTo>
                  <a:cubicBezTo>
                    <a:pt x="142" y="82"/>
                    <a:pt x="138" y="77"/>
                    <a:pt x="131" y="75"/>
                  </a:cubicBezTo>
                  <a:cubicBezTo>
                    <a:pt x="133" y="66"/>
                    <a:pt x="145" y="66"/>
                    <a:pt x="152" y="70"/>
                  </a:cubicBezTo>
                  <a:cubicBezTo>
                    <a:pt x="153" y="77"/>
                    <a:pt x="150" y="80"/>
                    <a:pt x="148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35" name="Freeform 326"/>
            <p:cNvSpPr/>
            <p:nvPr/>
          </p:nvSpPr>
          <p:spPr bwMode="auto">
            <a:xfrm>
              <a:off x="5984131" y="2342122"/>
              <a:ext cx="76133" cy="203756"/>
            </a:xfrm>
            <a:custGeom>
              <a:avLst/>
              <a:gdLst>
                <a:gd name="T0" fmla="*/ 25 w 29"/>
                <a:gd name="T1" fmla="*/ 21 h 78"/>
                <a:gd name="T2" fmla="*/ 15 w 29"/>
                <a:gd name="T3" fmla="*/ 0 h 78"/>
                <a:gd name="T4" fmla="*/ 0 w 29"/>
                <a:gd name="T5" fmla="*/ 16 h 78"/>
                <a:gd name="T6" fmla="*/ 9 w 29"/>
                <a:gd name="T7" fmla="*/ 19 h 78"/>
                <a:gd name="T8" fmla="*/ 3 w 29"/>
                <a:gd name="T9" fmla="*/ 63 h 78"/>
                <a:gd name="T10" fmla="*/ 12 w 29"/>
                <a:gd name="T11" fmla="*/ 78 h 78"/>
                <a:gd name="T12" fmla="*/ 9 w 29"/>
                <a:gd name="T13" fmla="*/ 65 h 78"/>
                <a:gd name="T14" fmla="*/ 13 w 29"/>
                <a:gd name="T15" fmla="*/ 19 h 78"/>
                <a:gd name="T16" fmla="*/ 25 w 29"/>
                <a:gd name="T17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78">
                  <a:moveTo>
                    <a:pt x="25" y="21"/>
                  </a:moveTo>
                  <a:cubicBezTo>
                    <a:pt x="29" y="12"/>
                    <a:pt x="21" y="6"/>
                    <a:pt x="15" y="0"/>
                  </a:cubicBezTo>
                  <a:cubicBezTo>
                    <a:pt x="10" y="6"/>
                    <a:pt x="4" y="9"/>
                    <a:pt x="0" y="16"/>
                  </a:cubicBezTo>
                  <a:cubicBezTo>
                    <a:pt x="2" y="19"/>
                    <a:pt x="5" y="17"/>
                    <a:pt x="9" y="19"/>
                  </a:cubicBezTo>
                  <a:cubicBezTo>
                    <a:pt x="2" y="32"/>
                    <a:pt x="20" y="52"/>
                    <a:pt x="3" y="63"/>
                  </a:cubicBezTo>
                  <a:cubicBezTo>
                    <a:pt x="3" y="69"/>
                    <a:pt x="3" y="78"/>
                    <a:pt x="12" y="78"/>
                  </a:cubicBezTo>
                  <a:cubicBezTo>
                    <a:pt x="13" y="73"/>
                    <a:pt x="7" y="71"/>
                    <a:pt x="9" y="65"/>
                  </a:cubicBezTo>
                  <a:cubicBezTo>
                    <a:pt x="25" y="56"/>
                    <a:pt x="12" y="34"/>
                    <a:pt x="13" y="19"/>
                  </a:cubicBezTo>
                  <a:cubicBezTo>
                    <a:pt x="18" y="21"/>
                    <a:pt x="22" y="23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36" name="Freeform 327"/>
            <p:cNvSpPr/>
            <p:nvPr/>
          </p:nvSpPr>
          <p:spPr bwMode="auto">
            <a:xfrm>
              <a:off x="5708587" y="2396972"/>
              <a:ext cx="79594" cy="202057"/>
            </a:xfrm>
            <a:custGeom>
              <a:avLst/>
              <a:gdLst>
                <a:gd name="T0" fmla="*/ 15 w 30"/>
                <a:gd name="T1" fmla="*/ 0 h 78"/>
                <a:gd name="T2" fmla="*/ 0 w 30"/>
                <a:gd name="T3" fmla="*/ 16 h 78"/>
                <a:gd name="T4" fmla="*/ 10 w 30"/>
                <a:gd name="T5" fmla="*/ 19 h 78"/>
                <a:gd name="T6" fmla="*/ 3 w 30"/>
                <a:gd name="T7" fmla="*/ 63 h 78"/>
                <a:gd name="T8" fmla="*/ 13 w 30"/>
                <a:gd name="T9" fmla="*/ 78 h 78"/>
                <a:gd name="T10" fmla="*/ 9 w 30"/>
                <a:gd name="T11" fmla="*/ 65 h 78"/>
                <a:gd name="T12" fmla="*/ 14 w 30"/>
                <a:gd name="T13" fmla="*/ 19 h 78"/>
                <a:gd name="T14" fmla="*/ 25 w 30"/>
                <a:gd name="T15" fmla="*/ 21 h 78"/>
                <a:gd name="T16" fmla="*/ 15 w 30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78">
                  <a:moveTo>
                    <a:pt x="15" y="0"/>
                  </a:moveTo>
                  <a:cubicBezTo>
                    <a:pt x="11" y="6"/>
                    <a:pt x="5" y="9"/>
                    <a:pt x="0" y="16"/>
                  </a:cubicBezTo>
                  <a:cubicBezTo>
                    <a:pt x="2" y="19"/>
                    <a:pt x="6" y="17"/>
                    <a:pt x="10" y="19"/>
                  </a:cubicBezTo>
                  <a:cubicBezTo>
                    <a:pt x="3" y="32"/>
                    <a:pt x="21" y="52"/>
                    <a:pt x="3" y="63"/>
                  </a:cubicBezTo>
                  <a:cubicBezTo>
                    <a:pt x="4" y="69"/>
                    <a:pt x="4" y="78"/>
                    <a:pt x="13" y="78"/>
                  </a:cubicBezTo>
                  <a:cubicBezTo>
                    <a:pt x="14" y="73"/>
                    <a:pt x="8" y="71"/>
                    <a:pt x="9" y="65"/>
                  </a:cubicBezTo>
                  <a:cubicBezTo>
                    <a:pt x="26" y="56"/>
                    <a:pt x="13" y="34"/>
                    <a:pt x="14" y="19"/>
                  </a:cubicBezTo>
                  <a:cubicBezTo>
                    <a:pt x="18" y="21"/>
                    <a:pt x="23" y="23"/>
                    <a:pt x="25" y="21"/>
                  </a:cubicBezTo>
                  <a:cubicBezTo>
                    <a:pt x="30" y="12"/>
                    <a:pt x="22" y="6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37" name="Freeform 461"/>
            <p:cNvSpPr/>
            <p:nvPr/>
          </p:nvSpPr>
          <p:spPr bwMode="auto">
            <a:xfrm>
              <a:off x="5929518" y="1989765"/>
              <a:ext cx="72673" cy="110367"/>
            </a:xfrm>
            <a:custGeom>
              <a:avLst/>
              <a:gdLst>
                <a:gd name="T0" fmla="*/ 1 w 27"/>
                <a:gd name="T1" fmla="*/ 31 h 42"/>
                <a:gd name="T2" fmla="*/ 26 w 27"/>
                <a:gd name="T3" fmla="*/ 41 h 42"/>
                <a:gd name="T4" fmla="*/ 21 w 27"/>
                <a:gd name="T5" fmla="*/ 33 h 42"/>
                <a:gd name="T6" fmla="*/ 26 w 27"/>
                <a:gd name="T7" fmla="*/ 0 h 42"/>
                <a:gd name="T8" fmla="*/ 4 w 27"/>
                <a:gd name="T9" fmla="*/ 17 h 42"/>
                <a:gd name="T10" fmla="*/ 17 w 27"/>
                <a:gd name="T11" fmla="*/ 11 h 42"/>
                <a:gd name="T12" fmla="*/ 15 w 27"/>
                <a:gd name="T13" fmla="*/ 34 h 42"/>
                <a:gd name="T14" fmla="*/ 1 w 27"/>
                <a:gd name="T15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2">
                  <a:moveTo>
                    <a:pt x="1" y="31"/>
                  </a:moveTo>
                  <a:cubicBezTo>
                    <a:pt x="0" y="42"/>
                    <a:pt x="19" y="41"/>
                    <a:pt x="26" y="41"/>
                  </a:cubicBezTo>
                  <a:cubicBezTo>
                    <a:pt x="27" y="35"/>
                    <a:pt x="24" y="34"/>
                    <a:pt x="21" y="33"/>
                  </a:cubicBezTo>
                  <a:cubicBezTo>
                    <a:pt x="22" y="26"/>
                    <a:pt x="23" y="12"/>
                    <a:pt x="26" y="0"/>
                  </a:cubicBezTo>
                  <a:cubicBezTo>
                    <a:pt x="17" y="0"/>
                    <a:pt x="8" y="8"/>
                    <a:pt x="4" y="17"/>
                  </a:cubicBezTo>
                  <a:cubicBezTo>
                    <a:pt x="10" y="21"/>
                    <a:pt x="12" y="12"/>
                    <a:pt x="17" y="11"/>
                  </a:cubicBezTo>
                  <a:cubicBezTo>
                    <a:pt x="15" y="18"/>
                    <a:pt x="17" y="28"/>
                    <a:pt x="15" y="34"/>
                  </a:cubicBezTo>
                  <a:cubicBezTo>
                    <a:pt x="12" y="34"/>
                    <a:pt x="6" y="28"/>
                    <a:pt x="1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40" name="Freeform 594"/>
            <p:cNvSpPr/>
            <p:nvPr/>
          </p:nvSpPr>
          <p:spPr bwMode="auto">
            <a:xfrm>
              <a:off x="5946821" y="1989765"/>
              <a:ext cx="186873" cy="290351"/>
            </a:xfrm>
            <a:custGeom>
              <a:avLst/>
              <a:gdLst>
                <a:gd name="T0" fmla="*/ 22 w 71"/>
                <a:gd name="T1" fmla="*/ 68 h 111"/>
                <a:gd name="T2" fmla="*/ 28 w 71"/>
                <a:gd name="T3" fmla="*/ 108 h 111"/>
                <a:gd name="T4" fmla="*/ 48 w 71"/>
                <a:gd name="T5" fmla="*/ 34 h 111"/>
                <a:gd name="T6" fmla="*/ 71 w 71"/>
                <a:gd name="T7" fmla="*/ 36 h 111"/>
                <a:gd name="T8" fmla="*/ 49 w 71"/>
                <a:gd name="T9" fmla="*/ 0 h 111"/>
                <a:gd name="T10" fmla="*/ 45 w 71"/>
                <a:gd name="T11" fmla="*/ 3 h 111"/>
                <a:gd name="T12" fmla="*/ 32 w 71"/>
                <a:gd name="T13" fmla="*/ 70 h 111"/>
                <a:gd name="T14" fmla="*/ 22 w 71"/>
                <a:gd name="T15" fmla="*/ 6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11">
                  <a:moveTo>
                    <a:pt x="22" y="68"/>
                  </a:moveTo>
                  <a:cubicBezTo>
                    <a:pt x="9" y="75"/>
                    <a:pt x="0" y="111"/>
                    <a:pt x="28" y="108"/>
                  </a:cubicBezTo>
                  <a:cubicBezTo>
                    <a:pt x="47" y="96"/>
                    <a:pt x="34" y="51"/>
                    <a:pt x="48" y="34"/>
                  </a:cubicBezTo>
                  <a:cubicBezTo>
                    <a:pt x="57" y="33"/>
                    <a:pt x="65" y="43"/>
                    <a:pt x="71" y="36"/>
                  </a:cubicBezTo>
                  <a:cubicBezTo>
                    <a:pt x="71" y="22"/>
                    <a:pt x="63" y="5"/>
                    <a:pt x="49" y="0"/>
                  </a:cubicBezTo>
                  <a:cubicBezTo>
                    <a:pt x="49" y="2"/>
                    <a:pt x="46" y="2"/>
                    <a:pt x="45" y="3"/>
                  </a:cubicBezTo>
                  <a:cubicBezTo>
                    <a:pt x="39" y="26"/>
                    <a:pt x="37" y="47"/>
                    <a:pt x="32" y="70"/>
                  </a:cubicBezTo>
                  <a:cubicBezTo>
                    <a:pt x="29" y="69"/>
                    <a:pt x="26" y="68"/>
                    <a:pt x="22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42" name="Freeform 796"/>
            <p:cNvSpPr/>
            <p:nvPr/>
          </p:nvSpPr>
          <p:spPr bwMode="auto">
            <a:xfrm>
              <a:off x="6137155" y="2281814"/>
              <a:ext cx="43258" cy="42450"/>
            </a:xfrm>
            <a:custGeom>
              <a:avLst/>
              <a:gdLst>
                <a:gd name="T0" fmla="*/ 9 w 16"/>
                <a:gd name="T1" fmla="*/ 15 h 16"/>
                <a:gd name="T2" fmla="*/ 16 w 16"/>
                <a:gd name="T3" fmla="*/ 11 h 16"/>
                <a:gd name="T4" fmla="*/ 0 w 16"/>
                <a:gd name="T5" fmla="*/ 0 h 16"/>
                <a:gd name="T6" fmla="*/ 0 w 16"/>
                <a:gd name="T7" fmla="*/ 14 h 16"/>
                <a:gd name="T8" fmla="*/ 9 w 16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9" y="15"/>
                  </a:moveTo>
                  <a:cubicBezTo>
                    <a:pt x="13" y="14"/>
                    <a:pt x="13" y="14"/>
                    <a:pt x="16" y="11"/>
                  </a:cubicBezTo>
                  <a:cubicBezTo>
                    <a:pt x="12" y="5"/>
                    <a:pt x="4" y="5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6" y="16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45" name="Freeform 805"/>
            <p:cNvSpPr>
              <a:spLocks noEditPoints="1"/>
            </p:cNvSpPr>
            <p:nvPr/>
          </p:nvSpPr>
          <p:spPr bwMode="auto">
            <a:xfrm>
              <a:off x="5619509" y="2280116"/>
              <a:ext cx="98628" cy="159609"/>
            </a:xfrm>
            <a:custGeom>
              <a:avLst/>
              <a:gdLst>
                <a:gd name="T0" fmla="*/ 22 w 37"/>
                <a:gd name="T1" fmla="*/ 28 h 61"/>
                <a:gd name="T2" fmla="*/ 28 w 37"/>
                <a:gd name="T3" fmla="*/ 12 h 61"/>
                <a:gd name="T4" fmla="*/ 6 w 37"/>
                <a:gd name="T5" fmla="*/ 0 h 61"/>
                <a:gd name="T6" fmla="*/ 0 w 37"/>
                <a:gd name="T7" fmla="*/ 53 h 61"/>
                <a:gd name="T8" fmla="*/ 22 w 37"/>
                <a:gd name="T9" fmla="*/ 28 h 61"/>
                <a:gd name="T10" fmla="*/ 11 w 37"/>
                <a:gd name="T11" fmla="*/ 13 h 61"/>
                <a:gd name="T12" fmla="*/ 23 w 37"/>
                <a:gd name="T13" fmla="*/ 17 h 61"/>
                <a:gd name="T14" fmla="*/ 10 w 37"/>
                <a:gd name="T15" fmla="*/ 28 h 61"/>
                <a:gd name="T16" fmla="*/ 11 w 37"/>
                <a:gd name="T17" fmla="*/ 13 h 61"/>
                <a:gd name="T18" fmla="*/ 9 w 37"/>
                <a:gd name="T19" fmla="*/ 34 h 61"/>
                <a:gd name="T20" fmla="*/ 21 w 37"/>
                <a:gd name="T21" fmla="*/ 37 h 61"/>
                <a:gd name="T22" fmla="*/ 10 w 37"/>
                <a:gd name="T23" fmla="*/ 48 h 61"/>
                <a:gd name="T24" fmla="*/ 9 w 37"/>
                <a:gd name="T25" fmla="*/ 3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61">
                  <a:moveTo>
                    <a:pt x="22" y="28"/>
                  </a:moveTo>
                  <a:cubicBezTo>
                    <a:pt x="27" y="26"/>
                    <a:pt x="29" y="20"/>
                    <a:pt x="28" y="12"/>
                  </a:cubicBezTo>
                  <a:cubicBezTo>
                    <a:pt x="22" y="7"/>
                    <a:pt x="13" y="5"/>
                    <a:pt x="6" y="0"/>
                  </a:cubicBezTo>
                  <a:cubicBezTo>
                    <a:pt x="4" y="13"/>
                    <a:pt x="5" y="40"/>
                    <a:pt x="0" y="53"/>
                  </a:cubicBezTo>
                  <a:cubicBezTo>
                    <a:pt x="11" y="61"/>
                    <a:pt x="37" y="41"/>
                    <a:pt x="22" y="28"/>
                  </a:cubicBezTo>
                  <a:close/>
                  <a:moveTo>
                    <a:pt x="11" y="13"/>
                  </a:moveTo>
                  <a:cubicBezTo>
                    <a:pt x="16" y="13"/>
                    <a:pt x="20" y="14"/>
                    <a:pt x="23" y="17"/>
                  </a:cubicBezTo>
                  <a:cubicBezTo>
                    <a:pt x="21" y="23"/>
                    <a:pt x="17" y="26"/>
                    <a:pt x="10" y="28"/>
                  </a:cubicBezTo>
                  <a:cubicBezTo>
                    <a:pt x="9" y="21"/>
                    <a:pt x="12" y="18"/>
                    <a:pt x="11" y="13"/>
                  </a:cubicBezTo>
                  <a:close/>
                  <a:moveTo>
                    <a:pt x="9" y="34"/>
                  </a:moveTo>
                  <a:cubicBezTo>
                    <a:pt x="16" y="35"/>
                    <a:pt x="17" y="34"/>
                    <a:pt x="21" y="37"/>
                  </a:cubicBezTo>
                  <a:cubicBezTo>
                    <a:pt x="19" y="43"/>
                    <a:pt x="13" y="44"/>
                    <a:pt x="10" y="48"/>
                  </a:cubicBezTo>
                  <a:cubicBezTo>
                    <a:pt x="7" y="46"/>
                    <a:pt x="10" y="39"/>
                    <a:pt x="9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50" name="Freeform 851"/>
            <p:cNvSpPr>
              <a:spLocks noEditPoints="1"/>
            </p:cNvSpPr>
            <p:nvPr/>
          </p:nvSpPr>
          <p:spPr bwMode="auto">
            <a:xfrm>
              <a:off x="6153808" y="2695956"/>
              <a:ext cx="77864" cy="127347"/>
            </a:xfrm>
            <a:custGeom>
              <a:avLst/>
              <a:gdLst>
                <a:gd name="T0" fmla="*/ 25 w 29"/>
                <a:gd name="T1" fmla="*/ 11 h 49"/>
                <a:gd name="T2" fmla="*/ 7 w 29"/>
                <a:gd name="T3" fmla="*/ 0 h 49"/>
                <a:gd name="T4" fmla="*/ 0 w 29"/>
                <a:gd name="T5" fmla="*/ 41 h 49"/>
                <a:gd name="T6" fmla="*/ 28 w 29"/>
                <a:gd name="T7" fmla="*/ 42 h 49"/>
                <a:gd name="T8" fmla="*/ 20 w 29"/>
                <a:gd name="T9" fmla="*/ 22 h 49"/>
                <a:gd name="T10" fmla="*/ 25 w 29"/>
                <a:gd name="T11" fmla="*/ 11 h 49"/>
                <a:gd name="T12" fmla="*/ 8 w 29"/>
                <a:gd name="T13" fmla="*/ 8 h 49"/>
                <a:gd name="T14" fmla="*/ 19 w 29"/>
                <a:gd name="T15" fmla="*/ 15 h 49"/>
                <a:gd name="T16" fmla="*/ 7 w 29"/>
                <a:gd name="T17" fmla="*/ 19 h 49"/>
                <a:gd name="T18" fmla="*/ 8 w 29"/>
                <a:gd name="T19" fmla="*/ 8 h 49"/>
                <a:gd name="T20" fmla="*/ 23 w 29"/>
                <a:gd name="T21" fmla="*/ 36 h 49"/>
                <a:gd name="T22" fmla="*/ 5 w 29"/>
                <a:gd name="T23" fmla="*/ 38 h 49"/>
                <a:gd name="T24" fmla="*/ 7 w 29"/>
                <a:gd name="T25" fmla="*/ 24 h 49"/>
                <a:gd name="T26" fmla="*/ 23 w 29"/>
                <a:gd name="T27" fmla="*/ 3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49">
                  <a:moveTo>
                    <a:pt x="25" y="11"/>
                  </a:moveTo>
                  <a:cubicBezTo>
                    <a:pt x="20" y="6"/>
                    <a:pt x="15" y="1"/>
                    <a:pt x="7" y="0"/>
                  </a:cubicBezTo>
                  <a:cubicBezTo>
                    <a:pt x="0" y="9"/>
                    <a:pt x="0" y="24"/>
                    <a:pt x="0" y="41"/>
                  </a:cubicBezTo>
                  <a:cubicBezTo>
                    <a:pt x="7" y="44"/>
                    <a:pt x="23" y="49"/>
                    <a:pt x="28" y="42"/>
                  </a:cubicBezTo>
                  <a:cubicBezTo>
                    <a:pt x="29" y="31"/>
                    <a:pt x="24" y="27"/>
                    <a:pt x="20" y="22"/>
                  </a:cubicBezTo>
                  <a:cubicBezTo>
                    <a:pt x="23" y="20"/>
                    <a:pt x="26" y="17"/>
                    <a:pt x="25" y="11"/>
                  </a:cubicBezTo>
                  <a:close/>
                  <a:moveTo>
                    <a:pt x="8" y="8"/>
                  </a:moveTo>
                  <a:cubicBezTo>
                    <a:pt x="13" y="9"/>
                    <a:pt x="17" y="11"/>
                    <a:pt x="19" y="15"/>
                  </a:cubicBezTo>
                  <a:cubicBezTo>
                    <a:pt x="15" y="17"/>
                    <a:pt x="11" y="18"/>
                    <a:pt x="7" y="19"/>
                  </a:cubicBezTo>
                  <a:cubicBezTo>
                    <a:pt x="7" y="16"/>
                    <a:pt x="8" y="13"/>
                    <a:pt x="8" y="8"/>
                  </a:cubicBezTo>
                  <a:close/>
                  <a:moveTo>
                    <a:pt x="23" y="36"/>
                  </a:moveTo>
                  <a:cubicBezTo>
                    <a:pt x="20" y="42"/>
                    <a:pt x="11" y="39"/>
                    <a:pt x="5" y="38"/>
                  </a:cubicBezTo>
                  <a:cubicBezTo>
                    <a:pt x="6" y="32"/>
                    <a:pt x="6" y="32"/>
                    <a:pt x="7" y="24"/>
                  </a:cubicBezTo>
                  <a:cubicBezTo>
                    <a:pt x="14" y="26"/>
                    <a:pt x="20" y="29"/>
                    <a:pt x="2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39" name="Freeform 592"/>
            <p:cNvSpPr/>
            <p:nvPr/>
          </p:nvSpPr>
          <p:spPr bwMode="auto">
            <a:xfrm>
              <a:off x="5678340" y="2018083"/>
              <a:ext cx="79594" cy="127347"/>
            </a:xfrm>
            <a:custGeom>
              <a:avLst/>
              <a:gdLst>
                <a:gd name="T0" fmla="*/ 21 w 30"/>
                <a:gd name="T1" fmla="*/ 0 h 49"/>
                <a:gd name="T2" fmla="*/ 15 w 30"/>
                <a:gd name="T3" fmla="*/ 23 h 49"/>
                <a:gd name="T4" fmla="*/ 1 w 30"/>
                <a:gd name="T5" fmla="*/ 27 h 49"/>
                <a:gd name="T6" fmla="*/ 16 w 30"/>
                <a:gd name="T7" fmla="*/ 30 h 49"/>
                <a:gd name="T8" fmla="*/ 19 w 30"/>
                <a:gd name="T9" fmla="*/ 49 h 49"/>
                <a:gd name="T10" fmla="*/ 25 w 30"/>
                <a:gd name="T11" fmla="*/ 41 h 49"/>
                <a:gd name="T12" fmla="*/ 23 w 30"/>
                <a:gd name="T13" fmla="*/ 30 h 49"/>
                <a:gd name="T14" fmla="*/ 30 w 30"/>
                <a:gd name="T15" fmla="*/ 29 h 49"/>
                <a:gd name="T16" fmla="*/ 30 w 30"/>
                <a:gd name="T17" fmla="*/ 21 h 49"/>
                <a:gd name="T18" fmla="*/ 23 w 30"/>
                <a:gd name="T19" fmla="*/ 22 h 49"/>
                <a:gd name="T20" fmla="*/ 21 w 30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9">
                  <a:moveTo>
                    <a:pt x="21" y="0"/>
                  </a:moveTo>
                  <a:cubicBezTo>
                    <a:pt x="11" y="2"/>
                    <a:pt x="21" y="17"/>
                    <a:pt x="15" y="23"/>
                  </a:cubicBezTo>
                  <a:cubicBezTo>
                    <a:pt x="9" y="23"/>
                    <a:pt x="1" y="20"/>
                    <a:pt x="1" y="27"/>
                  </a:cubicBezTo>
                  <a:cubicBezTo>
                    <a:pt x="0" y="34"/>
                    <a:pt x="13" y="31"/>
                    <a:pt x="16" y="30"/>
                  </a:cubicBezTo>
                  <a:cubicBezTo>
                    <a:pt x="18" y="39"/>
                    <a:pt x="14" y="45"/>
                    <a:pt x="19" y="49"/>
                  </a:cubicBezTo>
                  <a:cubicBezTo>
                    <a:pt x="23" y="48"/>
                    <a:pt x="22" y="40"/>
                    <a:pt x="25" y="41"/>
                  </a:cubicBezTo>
                  <a:cubicBezTo>
                    <a:pt x="22" y="40"/>
                    <a:pt x="23" y="35"/>
                    <a:pt x="23" y="30"/>
                  </a:cubicBezTo>
                  <a:cubicBezTo>
                    <a:pt x="24" y="29"/>
                    <a:pt x="27" y="29"/>
                    <a:pt x="30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1"/>
                    <a:pt x="25" y="21"/>
                    <a:pt x="23" y="22"/>
                  </a:cubicBezTo>
                  <a:cubicBezTo>
                    <a:pt x="22" y="15"/>
                    <a:pt x="24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51" name="Freeform 854"/>
            <p:cNvSpPr/>
            <p:nvPr/>
          </p:nvSpPr>
          <p:spPr bwMode="auto">
            <a:xfrm>
              <a:off x="6055158" y="1781178"/>
              <a:ext cx="112470" cy="93387"/>
            </a:xfrm>
            <a:custGeom>
              <a:avLst/>
              <a:gdLst>
                <a:gd name="T0" fmla="*/ 28 w 42"/>
                <a:gd name="T1" fmla="*/ 17 h 36"/>
                <a:gd name="T2" fmla="*/ 40 w 42"/>
                <a:gd name="T3" fmla="*/ 4 h 36"/>
                <a:gd name="T4" fmla="*/ 22 w 42"/>
                <a:gd name="T5" fmla="*/ 14 h 36"/>
                <a:gd name="T6" fmla="*/ 6 w 42"/>
                <a:gd name="T7" fmla="*/ 6 h 36"/>
                <a:gd name="T8" fmla="*/ 16 w 42"/>
                <a:gd name="T9" fmla="*/ 21 h 36"/>
                <a:gd name="T10" fmla="*/ 3 w 42"/>
                <a:gd name="T11" fmla="*/ 36 h 36"/>
                <a:gd name="T12" fmla="*/ 23 w 42"/>
                <a:gd name="T13" fmla="*/ 24 h 36"/>
                <a:gd name="T14" fmla="*/ 40 w 42"/>
                <a:gd name="T15" fmla="*/ 32 h 36"/>
                <a:gd name="T16" fmla="*/ 28 w 42"/>
                <a:gd name="T1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6">
                  <a:moveTo>
                    <a:pt x="28" y="17"/>
                  </a:moveTo>
                  <a:cubicBezTo>
                    <a:pt x="34" y="15"/>
                    <a:pt x="39" y="11"/>
                    <a:pt x="40" y="4"/>
                  </a:cubicBezTo>
                  <a:cubicBezTo>
                    <a:pt x="32" y="0"/>
                    <a:pt x="30" y="13"/>
                    <a:pt x="22" y="14"/>
                  </a:cubicBezTo>
                  <a:cubicBezTo>
                    <a:pt x="17" y="11"/>
                    <a:pt x="15" y="5"/>
                    <a:pt x="6" y="6"/>
                  </a:cubicBezTo>
                  <a:cubicBezTo>
                    <a:pt x="2" y="14"/>
                    <a:pt x="15" y="14"/>
                    <a:pt x="16" y="21"/>
                  </a:cubicBezTo>
                  <a:cubicBezTo>
                    <a:pt x="12" y="26"/>
                    <a:pt x="0" y="27"/>
                    <a:pt x="3" y="36"/>
                  </a:cubicBezTo>
                  <a:cubicBezTo>
                    <a:pt x="12" y="34"/>
                    <a:pt x="16" y="28"/>
                    <a:pt x="23" y="24"/>
                  </a:cubicBezTo>
                  <a:cubicBezTo>
                    <a:pt x="28" y="27"/>
                    <a:pt x="34" y="34"/>
                    <a:pt x="40" y="32"/>
                  </a:cubicBezTo>
                  <a:cubicBezTo>
                    <a:pt x="42" y="21"/>
                    <a:pt x="31" y="23"/>
                    <a:pt x="28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52" name="Freeform 855"/>
            <p:cNvSpPr/>
            <p:nvPr/>
          </p:nvSpPr>
          <p:spPr bwMode="auto">
            <a:xfrm>
              <a:off x="6078289" y="2442009"/>
              <a:ext cx="103818" cy="35657"/>
            </a:xfrm>
            <a:custGeom>
              <a:avLst/>
              <a:gdLst>
                <a:gd name="T0" fmla="*/ 0 w 39"/>
                <a:gd name="T1" fmla="*/ 6 h 14"/>
                <a:gd name="T2" fmla="*/ 13 w 39"/>
                <a:gd name="T3" fmla="*/ 9 h 14"/>
                <a:gd name="T4" fmla="*/ 37 w 39"/>
                <a:gd name="T5" fmla="*/ 7 h 14"/>
                <a:gd name="T6" fmla="*/ 38 w 39"/>
                <a:gd name="T7" fmla="*/ 3 h 14"/>
                <a:gd name="T8" fmla="*/ 0 w 39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">
                  <a:moveTo>
                    <a:pt x="0" y="6"/>
                  </a:moveTo>
                  <a:cubicBezTo>
                    <a:pt x="0" y="14"/>
                    <a:pt x="9" y="9"/>
                    <a:pt x="13" y="9"/>
                  </a:cubicBezTo>
                  <a:cubicBezTo>
                    <a:pt x="21" y="9"/>
                    <a:pt x="32" y="12"/>
                    <a:pt x="37" y="7"/>
                  </a:cubicBezTo>
                  <a:cubicBezTo>
                    <a:pt x="33" y="6"/>
                    <a:pt x="39" y="5"/>
                    <a:pt x="38" y="3"/>
                  </a:cubicBezTo>
                  <a:cubicBezTo>
                    <a:pt x="28" y="2"/>
                    <a:pt x="5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  <p:sp>
          <p:nvSpPr>
            <p:cNvPr id="553" name="Freeform 856"/>
            <p:cNvSpPr/>
            <p:nvPr/>
          </p:nvSpPr>
          <p:spPr bwMode="auto">
            <a:xfrm>
              <a:off x="5780570" y="2295521"/>
              <a:ext cx="103818" cy="44147"/>
            </a:xfrm>
            <a:custGeom>
              <a:avLst/>
              <a:gdLst>
                <a:gd name="T0" fmla="*/ 0 w 39"/>
                <a:gd name="T1" fmla="*/ 10 h 17"/>
                <a:gd name="T2" fmla="*/ 36 w 39"/>
                <a:gd name="T3" fmla="*/ 14 h 17"/>
                <a:gd name="T4" fmla="*/ 38 w 39"/>
                <a:gd name="T5" fmla="*/ 6 h 17"/>
                <a:gd name="T6" fmla="*/ 0 w 39"/>
                <a:gd name="T7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7">
                  <a:moveTo>
                    <a:pt x="0" y="10"/>
                  </a:moveTo>
                  <a:cubicBezTo>
                    <a:pt x="10" y="17"/>
                    <a:pt x="27" y="11"/>
                    <a:pt x="36" y="14"/>
                  </a:cubicBezTo>
                  <a:cubicBezTo>
                    <a:pt x="36" y="11"/>
                    <a:pt x="39" y="10"/>
                    <a:pt x="38" y="6"/>
                  </a:cubicBezTo>
                  <a:cubicBezTo>
                    <a:pt x="25" y="7"/>
                    <a:pt x="6" y="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blipFill>
                  <a:blip r:embed="rId4"/>
                  <a:stretch>
                    <a:fillRect/>
                  </a:stretch>
                </a:blipFill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93619" y="95911"/>
            <a:ext cx="11927745" cy="6673598"/>
            <a:chOff x="93619" y="95911"/>
            <a:chExt cx="11927745" cy="667359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4691988" y="-4117215"/>
              <a:ext cx="2790000" cy="1146375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4632995" y="-577603"/>
              <a:ext cx="2790000" cy="1146375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4630114" y="-4381590"/>
              <a:ext cx="2913750" cy="1186875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571120" y="-621742"/>
              <a:ext cx="2913750" cy="11868751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4503" y="3940299"/>
            <a:ext cx="3923069" cy="133013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869738" y="2189612"/>
            <a:ext cx="6531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800" dirty="0" smtClean="0">
                <a:solidFill>
                  <a:schemeClr val="bg1"/>
                </a:solidFill>
                <a:latin typeface="Segoe Script" pitchFamily="34" charset="0"/>
              </a:rPr>
              <a:t>THANK</a:t>
            </a:r>
          </a:p>
          <a:p>
            <a:pPr algn="ctr"/>
            <a:r>
              <a:rPr kumimoji="1" lang="en-US" altLang="zh-CN" sz="4800" dirty="0" smtClean="0">
                <a:solidFill>
                  <a:schemeClr val="bg1"/>
                </a:solidFill>
                <a:latin typeface="Segoe Script" pitchFamily="34" charset="0"/>
              </a:rPr>
              <a:t>YOU</a:t>
            </a:r>
            <a:endParaRPr kumimoji="1" lang="zh-CN" altLang="en-US" sz="4800" dirty="0" smtClean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883" y="724728"/>
            <a:ext cx="1462500" cy="10912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878765" y="724728"/>
            <a:ext cx="1462500" cy="10912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11107">
            <a:off x="4168635" y="1581333"/>
            <a:ext cx="1248750" cy="9787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50453">
            <a:off x="7432166" y="2770150"/>
            <a:ext cx="2454985" cy="135946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 rot="2424838">
            <a:off x="8270478" y="3197603"/>
            <a:ext cx="1249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  <a:latin typeface="Segoe Script" pitchFamily="34" charset="0"/>
              </a:rPr>
              <a:t>PRESENTED</a:t>
            </a:r>
          </a:p>
          <a:p>
            <a:pPr algn="ctr"/>
            <a:r>
              <a:rPr kumimoji="1" lang="zh-CN" altLang="en-US" sz="1200" dirty="0" smtClean="0">
                <a:solidFill>
                  <a:schemeClr val="bg1"/>
                </a:solidFill>
                <a:latin typeface="Segoe Script" pitchFamily="34" charset="0"/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  <a:latin typeface="Segoe Script" pitchFamily="34" charset="0"/>
              </a:rPr>
              <a:t>BY</a:t>
            </a:r>
            <a:r>
              <a:rPr kumimoji="1" lang="zh-CN" altLang="en-US" sz="1200" dirty="0" smtClean="0">
                <a:solidFill>
                  <a:schemeClr val="bg1"/>
                </a:solidFill>
                <a:latin typeface="Segoe Script" pitchFamily="34" charset="0"/>
              </a:rPr>
              <a:t> </a:t>
            </a:r>
            <a:endParaRPr kumimoji="1" lang="en-US" altLang="zh-CN" sz="1200" dirty="0" smtClean="0">
              <a:solidFill>
                <a:schemeClr val="bg1"/>
              </a:solidFill>
              <a:latin typeface="Segoe Script" pitchFamily="34" charset="0"/>
            </a:endParaRPr>
          </a:p>
          <a:p>
            <a:pPr algn="ctr"/>
            <a:r>
              <a:rPr kumimoji="1" lang="en-US" altLang="zh-CN" sz="1200" dirty="0" err="1" smtClean="0">
                <a:solidFill>
                  <a:schemeClr val="bg1"/>
                </a:solidFill>
                <a:latin typeface="Segoe Script" pitchFamily="34" charset="0"/>
              </a:rPr>
              <a:t>OfficePLUS</a:t>
            </a:r>
            <a:endParaRPr kumimoji="1" lang="zh-CN" altLang="en-US" sz="1200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4227" y="2744143"/>
            <a:ext cx="1361250" cy="13162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254326"/>
              </a:clrFrom>
              <a:clrTo>
                <a:srgbClr val="254326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lum bright="-20000" contrast="-40000"/>
          </a:blip>
          <a:stretch>
            <a:fillRect/>
          </a:stretch>
        </p:blipFill>
        <p:spPr>
          <a:xfrm>
            <a:off x="1245570" y="459100"/>
            <a:ext cx="9615465" cy="383884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04950" y="1181100"/>
            <a:ext cx="295275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0" dirty="0" smtClean="0">
                <a:solidFill>
                  <a:schemeClr val="bg1"/>
                </a:solidFill>
                <a:latin typeface="Segoe Script" pitchFamily="34" charset="0"/>
              </a:rPr>
              <a:t>1</a:t>
            </a:r>
            <a:endParaRPr lang="zh-CN" altLang="en-US" sz="30000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05300" y="2669707"/>
            <a:ext cx="8553450" cy="164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楷体" charset="0"/>
                <a:ea typeface="楷体" charset="0"/>
              </a:rPr>
              <a:t>课程设置</a:t>
            </a:r>
          </a:p>
          <a:p>
            <a:r>
              <a:rPr lang="en-US" altLang="zh-CN" sz="3600" b="1" dirty="0" smtClean="0">
                <a:solidFill>
                  <a:schemeClr val="bg1"/>
                </a:solidFill>
                <a:latin typeface="Segoe Script" pitchFamily="34" charset="0"/>
              </a:rPr>
              <a:t>ADD YOUR TITLE HERE</a:t>
            </a:r>
            <a:endParaRPr lang="zh-CN" altLang="en-US" sz="36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组 95"/>
          <p:cNvGrpSpPr/>
          <p:nvPr/>
        </p:nvGrpSpPr>
        <p:grpSpPr>
          <a:xfrm>
            <a:off x="5320030" y="2721610"/>
            <a:ext cx="1162685" cy="971550"/>
            <a:chOff x="7904163" y="5362575"/>
            <a:chExt cx="660400" cy="647700"/>
          </a:xfrm>
          <a:blipFill>
            <a:blip r:embed="rId2"/>
            <a:stretch>
              <a:fillRect/>
            </a:stretch>
          </a:blipFill>
        </p:grpSpPr>
        <p:sp>
          <p:nvSpPr>
            <p:cNvPr id="97" name="Freeform 787"/>
            <p:cNvSpPr/>
            <p:nvPr/>
          </p:nvSpPr>
          <p:spPr bwMode="auto">
            <a:xfrm>
              <a:off x="7959726" y="5373688"/>
              <a:ext cx="73025" cy="76200"/>
            </a:xfrm>
            <a:custGeom>
              <a:avLst/>
              <a:gdLst>
                <a:gd name="T0" fmla="*/ 9 w 30"/>
                <a:gd name="T1" fmla="*/ 20 h 31"/>
                <a:gd name="T2" fmla="*/ 30 w 30"/>
                <a:gd name="T3" fmla="*/ 4 h 31"/>
                <a:gd name="T4" fmla="*/ 28 w 30"/>
                <a:gd name="T5" fmla="*/ 0 h 31"/>
                <a:gd name="T6" fmla="*/ 0 w 30"/>
                <a:gd name="T7" fmla="*/ 30 h 31"/>
                <a:gd name="T8" fmla="*/ 9 w 30"/>
                <a:gd name="T9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9" y="20"/>
                  </a:moveTo>
                  <a:cubicBezTo>
                    <a:pt x="15" y="14"/>
                    <a:pt x="22" y="9"/>
                    <a:pt x="30" y="4"/>
                  </a:cubicBezTo>
                  <a:cubicBezTo>
                    <a:pt x="30" y="2"/>
                    <a:pt x="30" y="0"/>
                    <a:pt x="28" y="0"/>
                  </a:cubicBezTo>
                  <a:cubicBezTo>
                    <a:pt x="16" y="6"/>
                    <a:pt x="1" y="16"/>
                    <a:pt x="0" y="30"/>
                  </a:cubicBezTo>
                  <a:cubicBezTo>
                    <a:pt x="6" y="31"/>
                    <a:pt x="7" y="23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788"/>
            <p:cNvSpPr>
              <a:spLocks noEditPoints="1"/>
            </p:cNvSpPr>
            <p:nvPr/>
          </p:nvSpPr>
          <p:spPr bwMode="auto">
            <a:xfrm>
              <a:off x="7948613" y="5362575"/>
              <a:ext cx="590550" cy="647700"/>
            </a:xfrm>
            <a:custGeom>
              <a:avLst/>
              <a:gdLst>
                <a:gd name="T0" fmla="*/ 216 w 243"/>
                <a:gd name="T1" fmla="*/ 220 h 266"/>
                <a:gd name="T2" fmla="*/ 96 w 243"/>
                <a:gd name="T3" fmla="*/ 9 h 266"/>
                <a:gd name="T4" fmla="*/ 12 w 243"/>
                <a:gd name="T5" fmla="*/ 166 h 266"/>
                <a:gd name="T6" fmla="*/ 43 w 243"/>
                <a:gd name="T7" fmla="*/ 228 h 266"/>
                <a:gd name="T8" fmla="*/ 153 w 243"/>
                <a:gd name="T9" fmla="*/ 259 h 266"/>
                <a:gd name="T10" fmla="*/ 159 w 243"/>
                <a:gd name="T11" fmla="*/ 238 h 266"/>
                <a:gd name="T12" fmla="*/ 169 w 243"/>
                <a:gd name="T13" fmla="*/ 201 h 266"/>
                <a:gd name="T14" fmla="*/ 202 w 243"/>
                <a:gd name="T15" fmla="*/ 195 h 266"/>
                <a:gd name="T16" fmla="*/ 226 w 243"/>
                <a:gd name="T17" fmla="*/ 163 h 266"/>
                <a:gd name="T18" fmla="*/ 159 w 243"/>
                <a:gd name="T19" fmla="*/ 32 h 266"/>
                <a:gd name="T20" fmla="*/ 208 w 243"/>
                <a:gd name="T21" fmla="*/ 72 h 266"/>
                <a:gd name="T22" fmla="*/ 187 w 243"/>
                <a:gd name="T23" fmla="*/ 74 h 266"/>
                <a:gd name="T24" fmla="*/ 176 w 243"/>
                <a:gd name="T25" fmla="*/ 92 h 266"/>
                <a:gd name="T26" fmla="*/ 161 w 243"/>
                <a:gd name="T27" fmla="*/ 74 h 266"/>
                <a:gd name="T28" fmla="*/ 161 w 243"/>
                <a:gd name="T29" fmla="*/ 50 h 266"/>
                <a:gd name="T30" fmla="*/ 152 w 243"/>
                <a:gd name="T31" fmla="*/ 52 h 266"/>
                <a:gd name="T32" fmla="*/ 153 w 243"/>
                <a:gd name="T33" fmla="*/ 23 h 266"/>
                <a:gd name="T34" fmla="*/ 137 w 243"/>
                <a:gd name="T35" fmla="*/ 59 h 266"/>
                <a:gd name="T36" fmla="*/ 168 w 243"/>
                <a:gd name="T37" fmla="*/ 60 h 266"/>
                <a:gd name="T38" fmla="*/ 171 w 243"/>
                <a:gd name="T39" fmla="*/ 81 h 266"/>
                <a:gd name="T40" fmla="*/ 193 w 243"/>
                <a:gd name="T41" fmla="*/ 76 h 266"/>
                <a:gd name="T42" fmla="*/ 220 w 243"/>
                <a:gd name="T43" fmla="*/ 102 h 266"/>
                <a:gd name="T44" fmla="*/ 183 w 243"/>
                <a:gd name="T45" fmla="*/ 133 h 266"/>
                <a:gd name="T46" fmla="*/ 122 w 243"/>
                <a:gd name="T47" fmla="*/ 120 h 266"/>
                <a:gd name="T48" fmla="*/ 111 w 243"/>
                <a:gd name="T49" fmla="*/ 47 h 266"/>
                <a:gd name="T50" fmla="*/ 153 w 243"/>
                <a:gd name="T51" fmla="*/ 23 h 266"/>
                <a:gd name="T52" fmla="*/ 17 w 243"/>
                <a:gd name="T53" fmla="*/ 123 h 266"/>
                <a:gd name="T54" fmla="*/ 55 w 243"/>
                <a:gd name="T55" fmla="*/ 51 h 266"/>
                <a:gd name="T56" fmla="*/ 66 w 243"/>
                <a:gd name="T57" fmla="*/ 82 h 266"/>
                <a:gd name="T58" fmla="*/ 46 w 243"/>
                <a:gd name="T59" fmla="*/ 101 h 266"/>
                <a:gd name="T60" fmla="*/ 76 w 243"/>
                <a:gd name="T61" fmla="*/ 138 h 266"/>
                <a:gd name="T62" fmla="*/ 108 w 243"/>
                <a:gd name="T63" fmla="*/ 173 h 266"/>
                <a:gd name="T64" fmla="*/ 55 w 243"/>
                <a:gd name="T65" fmla="*/ 213 h 266"/>
                <a:gd name="T66" fmla="*/ 65 w 243"/>
                <a:gd name="T67" fmla="*/ 237 h 266"/>
                <a:gd name="T68" fmla="*/ 52 w 243"/>
                <a:gd name="T69" fmla="*/ 221 h 266"/>
                <a:gd name="T70" fmla="*/ 108 w 243"/>
                <a:gd name="T71" fmla="*/ 181 h 266"/>
                <a:gd name="T72" fmla="*/ 88 w 243"/>
                <a:gd name="T73" fmla="*/ 151 h 266"/>
                <a:gd name="T74" fmla="*/ 51 w 243"/>
                <a:gd name="T75" fmla="*/ 131 h 266"/>
                <a:gd name="T76" fmla="*/ 90 w 243"/>
                <a:gd name="T77" fmla="*/ 115 h 266"/>
                <a:gd name="T78" fmla="*/ 62 w 243"/>
                <a:gd name="T79" fmla="*/ 63 h 266"/>
                <a:gd name="T80" fmla="*/ 131 w 243"/>
                <a:gd name="T81" fmla="*/ 17 h 266"/>
                <a:gd name="T82" fmla="*/ 105 w 243"/>
                <a:gd name="T83" fmla="*/ 62 h 266"/>
                <a:gd name="T84" fmla="*/ 115 w 243"/>
                <a:gd name="T85" fmla="*/ 121 h 266"/>
                <a:gd name="T86" fmla="*/ 180 w 243"/>
                <a:gd name="T87" fmla="*/ 142 h 266"/>
                <a:gd name="T88" fmla="*/ 221 w 243"/>
                <a:gd name="T89" fmla="*/ 109 h 266"/>
                <a:gd name="T90" fmla="*/ 213 w 243"/>
                <a:gd name="T91" fmla="*/ 156 h 266"/>
                <a:gd name="T92" fmla="*/ 195 w 243"/>
                <a:gd name="T93" fmla="*/ 192 h 266"/>
                <a:gd name="T94" fmla="*/ 171 w 243"/>
                <a:gd name="T95" fmla="*/ 192 h 266"/>
                <a:gd name="T96" fmla="*/ 165 w 243"/>
                <a:gd name="T97" fmla="*/ 230 h 266"/>
                <a:gd name="T98" fmla="*/ 153 w 243"/>
                <a:gd name="T99" fmla="*/ 252 h 266"/>
                <a:gd name="T100" fmla="*/ 135 w 243"/>
                <a:gd name="T101" fmla="*/ 236 h 266"/>
                <a:gd name="T102" fmla="*/ 65 w 243"/>
                <a:gd name="T103" fmla="*/ 237 h 266"/>
                <a:gd name="T104" fmla="*/ 71 w 243"/>
                <a:gd name="T105" fmla="*/ 233 h 266"/>
                <a:gd name="T106" fmla="*/ 133 w 243"/>
                <a:gd name="T107" fmla="*/ 243 h 266"/>
                <a:gd name="T108" fmla="*/ 70 w 243"/>
                <a:gd name="T109" fmla="*/ 237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3" h="266">
                  <a:moveTo>
                    <a:pt x="153" y="259"/>
                  </a:moveTo>
                  <a:cubicBezTo>
                    <a:pt x="179" y="254"/>
                    <a:pt x="206" y="236"/>
                    <a:pt x="216" y="220"/>
                  </a:cubicBezTo>
                  <a:cubicBezTo>
                    <a:pt x="243" y="179"/>
                    <a:pt x="238" y="111"/>
                    <a:pt x="215" y="69"/>
                  </a:cubicBezTo>
                  <a:cubicBezTo>
                    <a:pt x="193" y="30"/>
                    <a:pt x="151" y="0"/>
                    <a:pt x="96" y="9"/>
                  </a:cubicBezTo>
                  <a:cubicBezTo>
                    <a:pt x="83" y="14"/>
                    <a:pt x="69" y="22"/>
                    <a:pt x="61" y="31"/>
                  </a:cubicBezTo>
                  <a:cubicBezTo>
                    <a:pt x="31" y="59"/>
                    <a:pt x="0" y="108"/>
                    <a:pt x="12" y="166"/>
                  </a:cubicBezTo>
                  <a:cubicBezTo>
                    <a:pt x="16" y="185"/>
                    <a:pt x="25" y="209"/>
                    <a:pt x="35" y="222"/>
                  </a:cubicBezTo>
                  <a:cubicBezTo>
                    <a:pt x="36" y="224"/>
                    <a:pt x="41" y="225"/>
                    <a:pt x="43" y="228"/>
                  </a:cubicBezTo>
                  <a:cubicBezTo>
                    <a:pt x="45" y="231"/>
                    <a:pt x="46" y="234"/>
                    <a:pt x="48" y="236"/>
                  </a:cubicBezTo>
                  <a:cubicBezTo>
                    <a:pt x="72" y="257"/>
                    <a:pt x="119" y="266"/>
                    <a:pt x="153" y="259"/>
                  </a:cubicBezTo>
                  <a:close/>
                  <a:moveTo>
                    <a:pt x="160" y="249"/>
                  </a:moveTo>
                  <a:cubicBezTo>
                    <a:pt x="159" y="246"/>
                    <a:pt x="158" y="243"/>
                    <a:pt x="159" y="238"/>
                  </a:cubicBezTo>
                  <a:cubicBezTo>
                    <a:pt x="170" y="239"/>
                    <a:pt x="171" y="234"/>
                    <a:pt x="174" y="227"/>
                  </a:cubicBezTo>
                  <a:cubicBezTo>
                    <a:pt x="171" y="220"/>
                    <a:pt x="161" y="208"/>
                    <a:pt x="169" y="201"/>
                  </a:cubicBezTo>
                  <a:cubicBezTo>
                    <a:pt x="178" y="199"/>
                    <a:pt x="177" y="213"/>
                    <a:pt x="186" y="214"/>
                  </a:cubicBezTo>
                  <a:cubicBezTo>
                    <a:pt x="197" y="215"/>
                    <a:pt x="199" y="206"/>
                    <a:pt x="202" y="195"/>
                  </a:cubicBezTo>
                  <a:cubicBezTo>
                    <a:pt x="207" y="193"/>
                    <a:pt x="212" y="190"/>
                    <a:pt x="215" y="185"/>
                  </a:cubicBezTo>
                  <a:cubicBezTo>
                    <a:pt x="215" y="174"/>
                    <a:pt x="209" y="157"/>
                    <a:pt x="226" y="163"/>
                  </a:cubicBezTo>
                  <a:cubicBezTo>
                    <a:pt x="225" y="209"/>
                    <a:pt x="199" y="239"/>
                    <a:pt x="160" y="249"/>
                  </a:cubicBezTo>
                  <a:close/>
                  <a:moveTo>
                    <a:pt x="159" y="32"/>
                  </a:moveTo>
                  <a:cubicBezTo>
                    <a:pt x="160" y="31"/>
                    <a:pt x="160" y="28"/>
                    <a:pt x="160" y="26"/>
                  </a:cubicBezTo>
                  <a:cubicBezTo>
                    <a:pt x="182" y="35"/>
                    <a:pt x="195" y="54"/>
                    <a:pt x="208" y="72"/>
                  </a:cubicBezTo>
                  <a:cubicBezTo>
                    <a:pt x="206" y="74"/>
                    <a:pt x="199" y="68"/>
                    <a:pt x="195" y="67"/>
                  </a:cubicBezTo>
                  <a:cubicBezTo>
                    <a:pt x="192" y="69"/>
                    <a:pt x="189" y="71"/>
                    <a:pt x="187" y="74"/>
                  </a:cubicBezTo>
                  <a:cubicBezTo>
                    <a:pt x="187" y="78"/>
                    <a:pt x="186" y="82"/>
                    <a:pt x="190" y="83"/>
                  </a:cubicBezTo>
                  <a:cubicBezTo>
                    <a:pt x="185" y="86"/>
                    <a:pt x="185" y="93"/>
                    <a:pt x="176" y="92"/>
                  </a:cubicBezTo>
                  <a:cubicBezTo>
                    <a:pt x="178" y="87"/>
                    <a:pt x="179" y="80"/>
                    <a:pt x="175" y="74"/>
                  </a:cubicBezTo>
                  <a:cubicBezTo>
                    <a:pt x="169" y="72"/>
                    <a:pt x="165" y="77"/>
                    <a:pt x="161" y="74"/>
                  </a:cubicBezTo>
                  <a:cubicBezTo>
                    <a:pt x="165" y="69"/>
                    <a:pt x="171" y="66"/>
                    <a:pt x="175" y="61"/>
                  </a:cubicBezTo>
                  <a:cubicBezTo>
                    <a:pt x="174" y="53"/>
                    <a:pt x="166" y="51"/>
                    <a:pt x="161" y="50"/>
                  </a:cubicBezTo>
                  <a:cubicBezTo>
                    <a:pt x="156" y="54"/>
                    <a:pt x="152" y="59"/>
                    <a:pt x="146" y="63"/>
                  </a:cubicBezTo>
                  <a:cubicBezTo>
                    <a:pt x="140" y="60"/>
                    <a:pt x="151" y="57"/>
                    <a:pt x="152" y="52"/>
                  </a:cubicBezTo>
                  <a:cubicBezTo>
                    <a:pt x="153" y="43"/>
                    <a:pt x="146" y="30"/>
                    <a:pt x="159" y="32"/>
                  </a:cubicBezTo>
                  <a:close/>
                  <a:moveTo>
                    <a:pt x="153" y="23"/>
                  </a:moveTo>
                  <a:cubicBezTo>
                    <a:pt x="147" y="26"/>
                    <a:pt x="139" y="39"/>
                    <a:pt x="146" y="48"/>
                  </a:cubicBezTo>
                  <a:cubicBezTo>
                    <a:pt x="145" y="54"/>
                    <a:pt x="139" y="54"/>
                    <a:pt x="137" y="59"/>
                  </a:cubicBezTo>
                  <a:cubicBezTo>
                    <a:pt x="137" y="65"/>
                    <a:pt x="141" y="67"/>
                    <a:pt x="144" y="70"/>
                  </a:cubicBezTo>
                  <a:cubicBezTo>
                    <a:pt x="154" y="70"/>
                    <a:pt x="158" y="51"/>
                    <a:pt x="168" y="60"/>
                  </a:cubicBezTo>
                  <a:cubicBezTo>
                    <a:pt x="166" y="66"/>
                    <a:pt x="157" y="65"/>
                    <a:pt x="153" y="71"/>
                  </a:cubicBezTo>
                  <a:cubicBezTo>
                    <a:pt x="153" y="80"/>
                    <a:pt x="164" y="83"/>
                    <a:pt x="171" y="81"/>
                  </a:cubicBezTo>
                  <a:cubicBezTo>
                    <a:pt x="171" y="88"/>
                    <a:pt x="170" y="95"/>
                    <a:pt x="174" y="99"/>
                  </a:cubicBezTo>
                  <a:cubicBezTo>
                    <a:pt x="187" y="99"/>
                    <a:pt x="196" y="89"/>
                    <a:pt x="193" y="76"/>
                  </a:cubicBezTo>
                  <a:cubicBezTo>
                    <a:pt x="200" y="74"/>
                    <a:pt x="206" y="83"/>
                    <a:pt x="213" y="82"/>
                  </a:cubicBezTo>
                  <a:cubicBezTo>
                    <a:pt x="216" y="88"/>
                    <a:pt x="218" y="94"/>
                    <a:pt x="220" y="102"/>
                  </a:cubicBezTo>
                  <a:cubicBezTo>
                    <a:pt x="210" y="103"/>
                    <a:pt x="216" y="116"/>
                    <a:pt x="212" y="122"/>
                  </a:cubicBezTo>
                  <a:cubicBezTo>
                    <a:pt x="199" y="123"/>
                    <a:pt x="194" y="132"/>
                    <a:pt x="183" y="133"/>
                  </a:cubicBezTo>
                  <a:cubicBezTo>
                    <a:pt x="172" y="133"/>
                    <a:pt x="159" y="121"/>
                    <a:pt x="149" y="119"/>
                  </a:cubicBezTo>
                  <a:cubicBezTo>
                    <a:pt x="138" y="117"/>
                    <a:pt x="133" y="125"/>
                    <a:pt x="122" y="120"/>
                  </a:cubicBezTo>
                  <a:cubicBezTo>
                    <a:pt x="122" y="105"/>
                    <a:pt x="115" y="90"/>
                    <a:pt x="105" y="80"/>
                  </a:cubicBezTo>
                  <a:cubicBezTo>
                    <a:pt x="109" y="71"/>
                    <a:pt x="115" y="60"/>
                    <a:pt x="111" y="47"/>
                  </a:cubicBezTo>
                  <a:cubicBezTo>
                    <a:pt x="127" y="46"/>
                    <a:pt x="134" y="34"/>
                    <a:pt x="138" y="20"/>
                  </a:cubicBezTo>
                  <a:cubicBezTo>
                    <a:pt x="146" y="20"/>
                    <a:pt x="146" y="21"/>
                    <a:pt x="153" y="23"/>
                  </a:cubicBezTo>
                  <a:close/>
                  <a:moveTo>
                    <a:pt x="39" y="212"/>
                  </a:moveTo>
                  <a:cubicBezTo>
                    <a:pt x="23" y="189"/>
                    <a:pt x="13" y="155"/>
                    <a:pt x="17" y="123"/>
                  </a:cubicBezTo>
                  <a:cubicBezTo>
                    <a:pt x="22" y="92"/>
                    <a:pt x="38" y="69"/>
                    <a:pt x="51" y="50"/>
                  </a:cubicBezTo>
                  <a:cubicBezTo>
                    <a:pt x="53" y="50"/>
                    <a:pt x="53" y="51"/>
                    <a:pt x="55" y="51"/>
                  </a:cubicBezTo>
                  <a:cubicBezTo>
                    <a:pt x="58" y="54"/>
                    <a:pt x="52" y="61"/>
                    <a:pt x="55" y="64"/>
                  </a:cubicBezTo>
                  <a:cubicBezTo>
                    <a:pt x="59" y="72"/>
                    <a:pt x="65" y="74"/>
                    <a:pt x="66" y="82"/>
                  </a:cubicBezTo>
                  <a:cubicBezTo>
                    <a:pt x="71" y="94"/>
                    <a:pt x="88" y="93"/>
                    <a:pt x="89" y="108"/>
                  </a:cubicBezTo>
                  <a:cubicBezTo>
                    <a:pt x="75" y="103"/>
                    <a:pt x="61" y="97"/>
                    <a:pt x="46" y="101"/>
                  </a:cubicBezTo>
                  <a:cubicBezTo>
                    <a:pt x="42" y="107"/>
                    <a:pt x="50" y="119"/>
                    <a:pt x="42" y="126"/>
                  </a:cubicBezTo>
                  <a:cubicBezTo>
                    <a:pt x="46" y="141"/>
                    <a:pt x="61" y="144"/>
                    <a:pt x="76" y="138"/>
                  </a:cubicBezTo>
                  <a:cubicBezTo>
                    <a:pt x="79" y="154"/>
                    <a:pt x="89" y="164"/>
                    <a:pt x="108" y="164"/>
                  </a:cubicBezTo>
                  <a:cubicBezTo>
                    <a:pt x="108" y="167"/>
                    <a:pt x="108" y="170"/>
                    <a:pt x="108" y="173"/>
                  </a:cubicBezTo>
                  <a:cubicBezTo>
                    <a:pt x="93" y="166"/>
                    <a:pt x="57" y="158"/>
                    <a:pt x="47" y="171"/>
                  </a:cubicBezTo>
                  <a:cubicBezTo>
                    <a:pt x="52" y="184"/>
                    <a:pt x="56" y="196"/>
                    <a:pt x="55" y="213"/>
                  </a:cubicBezTo>
                  <a:cubicBezTo>
                    <a:pt x="49" y="214"/>
                    <a:pt x="43" y="208"/>
                    <a:pt x="39" y="212"/>
                  </a:cubicBezTo>
                  <a:close/>
                  <a:moveTo>
                    <a:pt x="65" y="237"/>
                  </a:moveTo>
                  <a:cubicBezTo>
                    <a:pt x="55" y="233"/>
                    <a:pt x="48" y="227"/>
                    <a:pt x="43" y="218"/>
                  </a:cubicBezTo>
                  <a:cubicBezTo>
                    <a:pt x="48" y="217"/>
                    <a:pt x="49" y="220"/>
                    <a:pt x="52" y="221"/>
                  </a:cubicBezTo>
                  <a:cubicBezTo>
                    <a:pt x="69" y="217"/>
                    <a:pt x="62" y="185"/>
                    <a:pt x="55" y="174"/>
                  </a:cubicBezTo>
                  <a:cubicBezTo>
                    <a:pt x="70" y="167"/>
                    <a:pt x="94" y="172"/>
                    <a:pt x="108" y="181"/>
                  </a:cubicBezTo>
                  <a:cubicBezTo>
                    <a:pt x="115" y="178"/>
                    <a:pt x="116" y="166"/>
                    <a:pt x="114" y="157"/>
                  </a:cubicBezTo>
                  <a:cubicBezTo>
                    <a:pt x="106" y="155"/>
                    <a:pt x="93" y="157"/>
                    <a:pt x="88" y="151"/>
                  </a:cubicBezTo>
                  <a:cubicBezTo>
                    <a:pt x="85" y="143"/>
                    <a:pt x="84" y="135"/>
                    <a:pt x="77" y="131"/>
                  </a:cubicBezTo>
                  <a:cubicBezTo>
                    <a:pt x="68" y="133"/>
                    <a:pt x="58" y="138"/>
                    <a:pt x="51" y="131"/>
                  </a:cubicBezTo>
                  <a:cubicBezTo>
                    <a:pt x="53" y="125"/>
                    <a:pt x="53" y="119"/>
                    <a:pt x="51" y="108"/>
                  </a:cubicBezTo>
                  <a:cubicBezTo>
                    <a:pt x="66" y="103"/>
                    <a:pt x="78" y="113"/>
                    <a:pt x="90" y="115"/>
                  </a:cubicBezTo>
                  <a:cubicBezTo>
                    <a:pt x="104" y="101"/>
                    <a:pt x="83" y="88"/>
                    <a:pt x="73" y="81"/>
                  </a:cubicBezTo>
                  <a:cubicBezTo>
                    <a:pt x="72" y="72"/>
                    <a:pt x="66" y="68"/>
                    <a:pt x="62" y="63"/>
                  </a:cubicBezTo>
                  <a:cubicBezTo>
                    <a:pt x="63" y="54"/>
                    <a:pt x="60" y="48"/>
                    <a:pt x="58" y="43"/>
                  </a:cubicBezTo>
                  <a:cubicBezTo>
                    <a:pt x="74" y="26"/>
                    <a:pt x="98" y="12"/>
                    <a:pt x="131" y="17"/>
                  </a:cubicBezTo>
                  <a:cubicBezTo>
                    <a:pt x="132" y="35"/>
                    <a:pt x="116" y="43"/>
                    <a:pt x="103" y="41"/>
                  </a:cubicBezTo>
                  <a:cubicBezTo>
                    <a:pt x="100" y="49"/>
                    <a:pt x="106" y="55"/>
                    <a:pt x="105" y="62"/>
                  </a:cubicBezTo>
                  <a:cubicBezTo>
                    <a:pt x="105" y="69"/>
                    <a:pt x="99" y="73"/>
                    <a:pt x="97" y="80"/>
                  </a:cubicBezTo>
                  <a:cubicBezTo>
                    <a:pt x="104" y="93"/>
                    <a:pt x="117" y="100"/>
                    <a:pt x="115" y="121"/>
                  </a:cubicBezTo>
                  <a:cubicBezTo>
                    <a:pt x="119" y="133"/>
                    <a:pt x="132" y="125"/>
                    <a:pt x="142" y="126"/>
                  </a:cubicBezTo>
                  <a:cubicBezTo>
                    <a:pt x="157" y="127"/>
                    <a:pt x="168" y="136"/>
                    <a:pt x="180" y="142"/>
                  </a:cubicBezTo>
                  <a:cubicBezTo>
                    <a:pt x="191" y="137"/>
                    <a:pt x="205" y="129"/>
                    <a:pt x="217" y="129"/>
                  </a:cubicBezTo>
                  <a:cubicBezTo>
                    <a:pt x="220" y="124"/>
                    <a:pt x="222" y="117"/>
                    <a:pt x="221" y="109"/>
                  </a:cubicBezTo>
                  <a:cubicBezTo>
                    <a:pt x="228" y="120"/>
                    <a:pt x="227" y="145"/>
                    <a:pt x="227" y="158"/>
                  </a:cubicBezTo>
                  <a:cubicBezTo>
                    <a:pt x="222" y="157"/>
                    <a:pt x="217" y="154"/>
                    <a:pt x="213" y="156"/>
                  </a:cubicBezTo>
                  <a:cubicBezTo>
                    <a:pt x="204" y="162"/>
                    <a:pt x="207" y="169"/>
                    <a:pt x="208" y="182"/>
                  </a:cubicBezTo>
                  <a:cubicBezTo>
                    <a:pt x="205" y="187"/>
                    <a:pt x="198" y="188"/>
                    <a:pt x="195" y="192"/>
                  </a:cubicBezTo>
                  <a:cubicBezTo>
                    <a:pt x="194" y="201"/>
                    <a:pt x="193" y="203"/>
                    <a:pt x="189" y="207"/>
                  </a:cubicBezTo>
                  <a:cubicBezTo>
                    <a:pt x="179" y="204"/>
                    <a:pt x="180" y="193"/>
                    <a:pt x="171" y="192"/>
                  </a:cubicBezTo>
                  <a:cubicBezTo>
                    <a:pt x="163" y="192"/>
                    <a:pt x="159" y="200"/>
                    <a:pt x="159" y="209"/>
                  </a:cubicBezTo>
                  <a:cubicBezTo>
                    <a:pt x="159" y="217"/>
                    <a:pt x="166" y="223"/>
                    <a:pt x="165" y="230"/>
                  </a:cubicBezTo>
                  <a:cubicBezTo>
                    <a:pt x="161" y="230"/>
                    <a:pt x="160" y="232"/>
                    <a:pt x="154" y="231"/>
                  </a:cubicBezTo>
                  <a:cubicBezTo>
                    <a:pt x="151" y="237"/>
                    <a:pt x="151" y="243"/>
                    <a:pt x="153" y="252"/>
                  </a:cubicBezTo>
                  <a:cubicBezTo>
                    <a:pt x="151" y="253"/>
                    <a:pt x="145" y="250"/>
                    <a:pt x="145" y="253"/>
                  </a:cubicBezTo>
                  <a:cubicBezTo>
                    <a:pt x="139" y="250"/>
                    <a:pt x="139" y="242"/>
                    <a:pt x="135" y="236"/>
                  </a:cubicBezTo>
                  <a:cubicBezTo>
                    <a:pt x="112" y="231"/>
                    <a:pt x="92" y="230"/>
                    <a:pt x="71" y="224"/>
                  </a:cubicBezTo>
                  <a:cubicBezTo>
                    <a:pt x="68" y="227"/>
                    <a:pt x="64" y="230"/>
                    <a:pt x="65" y="237"/>
                  </a:cubicBezTo>
                  <a:close/>
                  <a:moveTo>
                    <a:pt x="70" y="237"/>
                  </a:moveTo>
                  <a:cubicBezTo>
                    <a:pt x="70" y="235"/>
                    <a:pt x="71" y="235"/>
                    <a:pt x="71" y="233"/>
                  </a:cubicBezTo>
                  <a:cubicBezTo>
                    <a:pt x="77" y="228"/>
                    <a:pt x="83" y="236"/>
                    <a:pt x="89" y="238"/>
                  </a:cubicBezTo>
                  <a:cubicBezTo>
                    <a:pt x="104" y="242"/>
                    <a:pt x="123" y="238"/>
                    <a:pt x="133" y="243"/>
                  </a:cubicBezTo>
                  <a:cubicBezTo>
                    <a:pt x="134" y="247"/>
                    <a:pt x="130" y="252"/>
                    <a:pt x="133" y="253"/>
                  </a:cubicBezTo>
                  <a:cubicBezTo>
                    <a:pt x="114" y="253"/>
                    <a:pt x="81" y="253"/>
                    <a:pt x="70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89"/>
            <p:cNvSpPr/>
            <p:nvPr/>
          </p:nvSpPr>
          <p:spPr bwMode="auto">
            <a:xfrm>
              <a:off x="8469313" y="5391150"/>
              <a:ext cx="68263" cy="58738"/>
            </a:xfrm>
            <a:custGeom>
              <a:avLst/>
              <a:gdLst>
                <a:gd name="T0" fmla="*/ 18 w 28"/>
                <a:gd name="T1" fmla="*/ 24 h 24"/>
                <a:gd name="T2" fmla="*/ 7 w 28"/>
                <a:gd name="T3" fmla="*/ 0 h 24"/>
                <a:gd name="T4" fmla="*/ 18 w 28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4">
                  <a:moveTo>
                    <a:pt x="18" y="24"/>
                  </a:moveTo>
                  <a:cubicBezTo>
                    <a:pt x="28" y="18"/>
                    <a:pt x="15" y="2"/>
                    <a:pt x="7" y="0"/>
                  </a:cubicBezTo>
                  <a:cubicBezTo>
                    <a:pt x="0" y="9"/>
                    <a:pt x="19" y="12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90"/>
            <p:cNvSpPr/>
            <p:nvPr/>
          </p:nvSpPr>
          <p:spPr bwMode="auto">
            <a:xfrm>
              <a:off x="8424863" y="5394325"/>
              <a:ext cx="53975" cy="74613"/>
            </a:xfrm>
            <a:custGeom>
              <a:avLst/>
              <a:gdLst>
                <a:gd name="T0" fmla="*/ 20 w 22"/>
                <a:gd name="T1" fmla="*/ 31 h 31"/>
                <a:gd name="T2" fmla="*/ 21 w 22"/>
                <a:gd name="T3" fmla="*/ 16 h 31"/>
                <a:gd name="T4" fmla="*/ 2 w 22"/>
                <a:gd name="T5" fmla="*/ 0 h 31"/>
                <a:gd name="T6" fmla="*/ 1 w 22"/>
                <a:gd name="T7" fmla="*/ 6 h 31"/>
                <a:gd name="T8" fmla="*/ 17 w 22"/>
                <a:gd name="T9" fmla="*/ 21 h 31"/>
                <a:gd name="T10" fmla="*/ 20 w 22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1">
                  <a:moveTo>
                    <a:pt x="20" y="31"/>
                  </a:moveTo>
                  <a:cubicBezTo>
                    <a:pt x="22" y="28"/>
                    <a:pt x="21" y="21"/>
                    <a:pt x="21" y="16"/>
                  </a:cubicBezTo>
                  <a:cubicBezTo>
                    <a:pt x="16" y="10"/>
                    <a:pt x="11" y="3"/>
                    <a:pt x="2" y="0"/>
                  </a:cubicBezTo>
                  <a:cubicBezTo>
                    <a:pt x="2" y="2"/>
                    <a:pt x="0" y="3"/>
                    <a:pt x="1" y="6"/>
                  </a:cubicBezTo>
                  <a:cubicBezTo>
                    <a:pt x="5" y="12"/>
                    <a:pt x="14" y="14"/>
                    <a:pt x="17" y="21"/>
                  </a:cubicBezTo>
                  <a:cubicBezTo>
                    <a:pt x="17" y="25"/>
                    <a:pt x="16" y="31"/>
                    <a:pt x="2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811"/>
            <p:cNvSpPr>
              <a:spLocks noEditPoints="1"/>
            </p:cNvSpPr>
            <p:nvPr/>
          </p:nvSpPr>
          <p:spPr bwMode="auto">
            <a:xfrm>
              <a:off x="8194675" y="5735637"/>
              <a:ext cx="139700" cy="157162"/>
            </a:xfrm>
            <a:custGeom>
              <a:avLst/>
              <a:gdLst>
                <a:gd name="T0" fmla="*/ 51 w 58"/>
                <a:gd name="T1" fmla="*/ 44 h 65"/>
                <a:gd name="T2" fmla="*/ 58 w 58"/>
                <a:gd name="T3" fmla="*/ 15 h 65"/>
                <a:gd name="T4" fmla="*/ 19 w 58"/>
                <a:gd name="T5" fmla="*/ 34 h 65"/>
                <a:gd name="T6" fmla="*/ 0 w 58"/>
                <a:gd name="T7" fmla="*/ 50 h 65"/>
                <a:gd name="T8" fmla="*/ 51 w 58"/>
                <a:gd name="T9" fmla="*/ 44 h 65"/>
                <a:gd name="T10" fmla="*/ 26 w 58"/>
                <a:gd name="T11" fmla="*/ 37 h 65"/>
                <a:gd name="T12" fmla="*/ 32 w 58"/>
                <a:gd name="T13" fmla="*/ 22 h 65"/>
                <a:gd name="T14" fmla="*/ 43 w 58"/>
                <a:gd name="T15" fmla="*/ 19 h 65"/>
                <a:gd name="T16" fmla="*/ 43 w 58"/>
                <a:gd name="T17" fmla="*/ 15 h 65"/>
                <a:gd name="T18" fmla="*/ 49 w 58"/>
                <a:gd name="T19" fmla="*/ 18 h 65"/>
                <a:gd name="T20" fmla="*/ 45 w 58"/>
                <a:gd name="T21" fmla="*/ 40 h 65"/>
                <a:gd name="T22" fmla="*/ 7 w 58"/>
                <a:gd name="T23" fmla="*/ 49 h 65"/>
                <a:gd name="T24" fmla="*/ 26 w 58"/>
                <a:gd name="T25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65">
                  <a:moveTo>
                    <a:pt x="51" y="44"/>
                  </a:moveTo>
                  <a:cubicBezTo>
                    <a:pt x="52" y="33"/>
                    <a:pt x="54" y="26"/>
                    <a:pt x="58" y="15"/>
                  </a:cubicBezTo>
                  <a:cubicBezTo>
                    <a:pt x="42" y="0"/>
                    <a:pt x="22" y="15"/>
                    <a:pt x="19" y="34"/>
                  </a:cubicBezTo>
                  <a:cubicBezTo>
                    <a:pt x="10" y="36"/>
                    <a:pt x="0" y="38"/>
                    <a:pt x="0" y="50"/>
                  </a:cubicBezTo>
                  <a:cubicBezTo>
                    <a:pt x="15" y="65"/>
                    <a:pt x="38" y="51"/>
                    <a:pt x="51" y="44"/>
                  </a:cubicBezTo>
                  <a:close/>
                  <a:moveTo>
                    <a:pt x="26" y="37"/>
                  </a:moveTo>
                  <a:cubicBezTo>
                    <a:pt x="27" y="29"/>
                    <a:pt x="32" y="26"/>
                    <a:pt x="32" y="22"/>
                  </a:cubicBezTo>
                  <a:cubicBezTo>
                    <a:pt x="36" y="22"/>
                    <a:pt x="38" y="19"/>
                    <a:pt x="43" y="19"/>
                  </a:cubicBezTo>
                  <a:cubicBezTo>
                    <a:pt x="43" y="18"/>
                    <a:pt x="43" y="16"/>
                    <a:pt x="43" y="15"/>
                  </a:cubicBezTo>
                  <a:cubicBezTo>
                    <a:pt x="46" y="15"/>
                    <a:pt x="47" y="17"/>
                    <a:pt x="49" y="18"/>
                  </a:cubicBezTo>
                  <a:cubicBezTo>
                    <a:pt x="47" y="24"/>
                    <a:pt x="46" y="32"/>
                    <a:pt x="45" y="40"/>
                  </a:cubicBezTo>
                  <a:cubicBezTo>
                    <a:pt x="33" y="44"/>
                    <a:pt x="22" y="56"/>
                    <a:pt x="7" y="49"/>
                  </a:cubicBezTo>
                  <a:cubicBezTo>
                    <a:pt x="9" y="40"/>
                    <a:pt x="22" y="43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813"/>
            <p:cNvSpPr/>
            <p:nvPr/>
          </p:nvSpPr>
          <p:spPr bwMode="auto">
            <a:xfrm>
              <a:off x="8524875" y="5778500"/>
              <a:ext cx="39688" cy="87312"/>
            </a:xfrm>
            <a:custGeom>
              <a:avLst/>
              <a:gdLst>
                <a:gd name="T0" fmla="*/ 4 w 16"/>
                <a:gd name="T1" fmla="*/ 36 h 36"/>
                <a:gd name="T2" fmla="*/ 16 w 16"/>
                <a:gd name="T3" fmla="*/ 1 h 36"/>
                <a:gd name="T4" fmla="*/ 12 w 16"/>
                <a:gd name="T5" fmla="*/ 0 h 36"/>
                <a:gd name="T6" fmla="*/ 9 w 16"/>
                <a:gd name="T7" fmla="*/ 4 h 36"/>
                <a:gd name="T8" fmla="*/ 4 w 1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6">
                  <a:moveTo>
                    <a:pt x="4" y="36"/>
                  </a:moveTo>
                  <a:cubicBezTo>
                    <a:pt x="13" y="30"/>
                    <a:pt x="14" y="11"/>
                    <a:pt x="16" y="1"/>
                  </a:cubicBezTo>
                  <a:cubicBezTo>
                    <a:pt x="14" y="1"/>
                    <a:pt x="13" y="1"/>
                    <a:pt x="12" y="0"/>
                  </a:cubicBezTo>
                  <a:cubicBezTo>
                    <a:pt x="12" y="2"/>
                    <a:pt x="8" y="1"/>
                    <a:pt x="9" y="4"/>
                  </a:cubicBezTo>
                  <a:cubicBezTo>
                    <a:pt x="13" y="15"/>
                    <a:pt x="0" y="26"/>
                    <a:pt x="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817"/>
            <p:cNvSpPr/>
            <p:nvPr/>
          </p:nvSpPr>
          <p:spPr bwMode="auto">
            <a:xfrm>
              <a:off x="7937500" y="5837237"/>
              <a:ext cx="49213" cy="63500"/>
            </a:xfrm>
            <a:custGeom>
              <a:avLst/>
              <a:gdLst>
                <a:gd name="T0" fmla="*/ 20 w 20"/>
                <a:gd name="T1" fmla="*/ 26 h 26"/>
                <a:gd name="T2" fmla="*/ 4 w 20"/>
                <a:gd name="T3" fmla="*/ 0 h 26"/>
                <a:gd name="T4" fmla="*/ 20 w 20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6">
                  <a:moveTo>
                    <a:pt x="20" y="26"/>
                  </a:moveTo>
                  <a:cubicBezTo>
                    <a:pt x="15" y="17"/>
                    <a:pt x="12" y="5"/>
                    <a:pt x="4" y="0"/>
                  </a:cubicBezTo>
                  <a:cubicBezTo>
                    <a:pt x="0" y="7"/>
                    <a:pt x="8" y="25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820"/>
            <p:cNvSpPr/>
            <p:nvPr/>
          </p:nvSpPr>
          <p:spPr bwMode="auto">
            <a:xfrm>
              <a:off x="7904163" y="5865812"/>
              <a:ext cx="55563" cy="52387"/>
            </a:xfrm>
            <a:custGeom>
              <a:avLst/>
              <a:gdLst>
                <a:gd name="T0" fmla="*/ 23 w 23"/>
                <a:gd name="T1" fmla="*/ 21 h 21"/>
                <a:gd name="T2" fmla="*/ 4 w 23"/>
                <a:gd name="T3" fmla="*/ 0 h 21"/>
                <a:gd name="T4" fmla="*/ 0 w 23"/>
                <a:gd name="T5" fmla="*/ 0 h 21"/>
                <a:gd name="T6" fmla="*/ 23 w 23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1">
                  <a:moveTo>
                    <a:pt x="23" y="21"/>
                  </a:moveTo>
                  <a:cubicBezTo>
                    <a:pt x="21" y="10"/>
                    <a:pt x="8" y="9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14"/>
                    <a:pt x="13" y="16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861"/>
            <p:cNvSpPr/>
            <p:nvPr/>
          </p:nvSpPr>
          <p:spPr bwMode="auto">
            <a:xfrm>
              <a:off x="7972425" y="5400675"/>
              <a:ext cx="100013" cy="77787"/>
            </a:xfrm>
            <a:custGeom>
              <a:avLst/>
              <a:gdLst>
                <a:gd name="T0" fmla="*/ 26 w 41"/>
                <a:gd name="T1" fmla="*/ 17 h 32"/>
                <a:gd name="T2" fmla="*/ 41 w 41"/>
                <a:gd name="T3" fmla="*/ 3 h 32"/>
                <a:gd name="T4" fmla="*/ 38 w 41"/>
                <a:gd name="T5" fmla="*/ 0 h 32"/>
                <a:gd name="T6" fmla="*/ 11 w 41"/>
                <a:gd name="T7" fmla="*/ 26 h 32"/>
                <a:gd name="T8" fmla="*/ 13 w 41"/>
                <a:gd name="T9" fmla="*/ 32 h 32"/>
                <a:gd name="T10" fmla="*/ 26 w 41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2">
                  <a:moveTo>
                    <a:pt x="26" y="17"/>
                  </a:moveTo>
                  <a:cubicBezTo>
                    <a:pt x="31" y="12"/>
                    <a:pt x="38" y="10"/>
                    <a:pt x="41" y="3"/>
                  </a:cubicBezTo>
                  <a:cubicBezTo>
                    <a:pt x="39" y="3"/>
                    <a:pt x="38" y="3"/>
                    <a:pt x="38" y="0"/>
                  </a:cubicBezTo>
                  <a:cubicBezTo>
                    <a:pt x="25" y="4"/>
                    <a:pt x="21" y="18"/>
                    <a:pt x="11" y="26"/>
                  </a:cubicBezTo>
                  <a:cubicBezTo>
                    <a:pt x="0" y="17"/>
                    <a:pt x="10" y="29"/>
                    <a:pt x="13" y="32"/>
                  </a:cubicBezTo>
                  <a:cubicBezTo>
                    <a:pt x="21" y="31"/>
                    <a:pt x="22" y="22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6" name="Freeform 866"/>
          <p:cNvSpPr>
            <a:spLocks noEditPoints="1"/>
          </p:cNvSpPr>
          <p:nvPr/>
        </p:nvSpPr>
        <p:spPr bwMode="auto">
          <a:xfrm>
            <a:off x="1979927" y="4375753"/>
            <a:ext cx="850900" cy="1098550"/>
          </a:xfrm>
          <a:custGeom>
            <a:avLst/>
            <a:gdLst>
              <a:gd name="T0" fmla="*/ 119 w 349"/>
              <a:gd name="T1" fmla="*/ 275 h 451"/>
              <a:gd name="T2" fmla="*/ 56 w 349"/>
              <a:gd name="T3" fmla="*/ 406 h 451"/>
              <a:gd name="T4" fmla="*/ 34 w 349"/>
              <a:gd name="T5" fmla="*/ 416 h 451"/>
              <a:gd name="T6" fmla="*/ 12 w 349"/>
              <a:gd name="T7" fmla="*/ 445 h 451"/>
              <a:gd name="T8" fmla="*/ 61 w 349"/>
              <a:gd name="T9" fmla="*/ 436 h 451"/>
              <a:gd name="T10" fmla="*/ 117 w 349"/>
              <a:gd name="T11" fmla="*/ 401 h 451"/>
              <a:gd name="T12" fmla="*/ 196 w 349"/>
              <a:gd name="T13" fmla="*/ 331 h 451"/>
              <a:gd name="T14" fmla="*/ 228 w 349"/>
              <a:gd name="T15" fmla="*/ 320 h 451"/>
              <a:gd name="T16" fmla="*/ 264 w 349"/>
              <a:gd name="T17" fmla="*/ 254 h 451"/>
              <a:gd name="T18" fmla="*/ 296 w 349"/>
              <a:gd name="T19" fmla="*/ 179 h 451"/>
              <a:gd name="T20" fmla="*/ 337 w 349"/>
              <a:gd name="T21" fmla="*/ 59 h 451"/>
              <a:gd name="T22" fmla="*/ 333 w 349"/>
              <a:gd name="T23" fmla="*/ 1 h 451"/>
              <a:gd name="T24" fmla="*/ 210 w 349"/>
              <a:gd name="T25" fmla="*/ 118 h 451"/>
              <a:gd name="T26" fmla="*/ 125 w 349"/>
              <a:gd name="T27" fmla="*/ 250 h 451"/>
              <a:gd name="T28" fmla="*/ 131 w 349"/>
              <a:gd name="T29" fmla="*/ 365 h 451"/>
              <a:gd name="T30" fmla="*/ 110 w 349"/>
              <a:gd name="T31" fmla="*/ 346 h 451"/>
              <a:gd name="T32" fmla="*/ 91 w 349"/>
              <a:gd name="T33" fmla="*/ 328 h 451"/>
              <a:gd name="T34" fmla="*/ 124 w 349"/>
              <a:gd name="T35" fmla="*/ 278 h 451"/>
              <a:gd name="T36" fmla="*/ 130 w 349"/>
              <a:gd name="T37" fmla="*/ 307 h 451"/>
              <a:gd name="T38" fmla="*/ 162 w 349"/>
              <a:gd name="T39" fmla="*/ 287 h 451"/>
              <a:gd name="T40" fmla="*/ 166 w 349"/>
              <a:gd name="T41" fmla="*/ 291 h 451"/>
              <a:gd name="T42" fmla="*/ 130 w 349"/>
              <a:gd name="T43" fmla="*/ 390 h 451"/>
              <a:gd name="T44" fmla="*/ 127 w 349"/>
              <a:gd name="T45" fmla="*/ 267 h 451"/>
              <a:gd name="T46" fmla="*/ 213 w 349"/>
              <a:gd name="T47" fmla="*/ 321 h 451"/>
              <a:gd name="T48" fmla="*/ 256 w 349"/>
              <a:gd name="T49" fmla="*/ 72 h 451"/>
              <a:gd name="T50" fmla="*/ 334 w 349"/>
              <a:gd name="T51" fmla="*/ 10 h 451"/>
              <a:gd name="T52" fmla="*/ 333 w 349"/>
              <a:gd name="T53" fmla="*/ 17 h 451"/>
              <a:gd name="T54" fmla="*/ 334 w 349"/>
              <a:gd name="T55" fmla="*/ 49 h 451"/>
              <a:gd name="T56" fmla="*/ 327 w 349"/>
              <a:gd name="T57" fmla="*/ 69 h 451"/>
              <a:gd name="T58" fmla="*/ 324 w 349"/>
              <a:gd name="T59" fmla="*/ 75 h 451"/>
              <a:gd name="T60" fmla="*/ 312 w 349"/>
              <a:gd name="T61" fmla="*/ 62 h 451"/>
              <a:gd name="T62" fmla="*/ 320 w 349"/>
              <a:gd name="T63" fmla="*/ 89 h 451"/>
              <a:gd name="T64" fmla="*/ 303 w 349"/>
              <a:gd name="T65" fmla="*/ 80 h 451"/>
              <a:gd name="T66" fmla="*/ 298 w 349"/>
              <a:gd name="T67" fmla="*/ 89 h 451"/>
              <a:gd name="T68" fmla="*/ 294 w 349"/>
              <a:gd name="T69" fmla="*/ 101 h 451"/>
              <a:gd name="T70" fmla="*/ 303 w 349"/>
              <a:gd name="T71" fmla="*/ 133 h 451"/>
              <a:gd name="T72" fmla="*/ 288 w 349"/>
              <a:gd name="T73" fmla="*/ 118 h 451"/>
              <a:gd name="T74" fmla="*/ 284 w 349"/>
              <a:gd name="T75" fmla="*/ 140 h 451"/>
              <a:gd name="T76" fmla="*/ 287 w 349"/>
              <a:gd name="T77" fmla="*/ 186 h 451"/>
              <a:gd name="T78" fmla="*/ 280 w 349"/>
              <a:gd name="T79" fmla="*/ 202 h 451"/>
              <a:gd name="T80" fmla="*/ 277 w 349"/>
              <a:gd name="T81" fmla="*/ 209 h 451"/>
              <a:gd name="T82" fmla="*/ 263 w 349"/>
              <a:gd name="T83" fmla="*/ 189 h 451"/>
              <a:gd name="T84" fmla="*/ 256 w 349"/>
              <a:gd name="T85" fmla="*/ 200 h 451"/>
              <a:gd name="T86" fmla="*/ 262 w 349"/>
              <a:gd name="T87" fmla="*/ 245 h 451"/>
              <a:gd name="T88" fmla="*/ 252 w 349"/>
              <a:gd name="T89" fmla="*/ 235 h 451"/>
              <a:gd name="T90" fmla="*/ 241 w 349"/>
              <a:gd name="T91" fmla="*/ 227 h 451"/>
              <a:gd name="T92" fmla="*/ 248 w 349"/>
              <a:gd name="T93" fmla="*/ 272 h 451"/>
              <a:gd name="T94" fmla="*/ 242 w 349"/>
              <a:gd name="T95" fmla="*/ 279 h 451"/>
              <a:gd name="T96" fmla="*/ 225 w 349"/>
              <a:gd name="T97" fmla="*/ 259 h 451"/>
              <a:gd name="T98" fmla="*/ 213 w 349"/>
              <a:gd name="T99" fmla="*/ 262 h 451"/>
              <a:gd name="T100" fmla="*/ 221 w 349"/>
              <a:gd name="T101" fmla="*/ 314 h 451"/>
              <a:gd name="T102" fmla="*/ 256 w 349"/>
              <a:gd name="T103" fmla="*/ 72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9" h="451">
                <a:moveTo>
                  <a:pt x="125" y="250"/>
                </a:moveTo>
                <a:cubicBezTo>
                  <a:pt x="120" y="261"/>
                  <a:pt x="120" y="265"/>
                  <a:pt x="119" y="275"/>
                </a:cubicBezTo>
                <a:cubicBezTo>
                  <a:pt x="110" y="294"/>
                  <a:pt x="89" y="301"/>
                  <a:pt x="76" y="317"/>
                </a:cubicBezTo>
                <a:cubicBezTo>
                  <a:pt x="58" y="337"/>
                  <a:pt x="48" y="376"/>
                  <a:pt x="56" y="406"/>
                </a:cubicBezTo>
                <a:cubicBezTo>
                  <a:pt x="58" y="413"/>
                  <a:pt x="65" y="418"/>
                  <a:pt x="65" y="426"/>
                </a:cubicBezTo>
                <a:cubicBezTo>
                  <a:pt x="52" y="425"/>
                  <a:pt x="40" y="421"/>
                  <a:pt x="34" y="416"/>
                </a:cubicBezTo>
                <a:cubicBezTo>
                  <a:pt x="25" y="407"/>
                  <a:pt x="19" y="399"/>
                  <a:pt x="4" y="408"/>
                </a:cubicBezTo>
                <a:cubicBezTo>
                  <a:pt x="4" y="421"/>
                  <a:pt x="0" y="437"/>
                  <a:pt x="12" y="445"/>
                </a:cubicBezTo>
                <a:cubicBezTo>
                  <a:pt x="22" y="451"/>
                  <a:pt x="36" y="447"/>
                  <a:pt x="45" y="445"/>
                </a:cubicBezTo>
                <a:cubicBezTo>
                  <a:pt x="49" y="441"/>
                  <a:pt x="55" y="438"/>
                  <a:pt x="61" y="436"/>
                </a:cubicBezTo>
                <a:cubicBezTo>
                  <a:pt x="65" y="426"/>
                  <a:pt x="74" y="429"/>
                  <a:pt x="78" y="419"/>
                </a:cubicBezTo>
                <a:cubicBezTo>
                  <a:pt x="91" y="414"/>
                  <a:pt x="103" y="406"/>
                  <a:pt x="117" y="401"/>
                </a:cubicBezTo>
                <a:cubicBezTo>
                  <a:pt x="132" y="397"/>
                  <a:pt x="147" y="396"/>
                  <a:pt x="159" y="388"/>
                </a:cubicBezTo>
                <a:cubicBezTo>
                  <a:pt x="176" y="376"/>
                  <a:pt x="192" y="355"/>
                  <a:pt x="196" y="331"/>
                </a:cubicBezTo>
                <a:cubicBezTo>
                  <a:pt x="203" y="328"/>
                  <a:pt x="210" y="330"/>
                  <a:pt x="216" y="328"/>
                </a:cubicBezTo>
                <a:cubicBezTo>
                  <a:pt x="221" y="326"/>
                  <a:pt x="223" y="318"/>
                  <a:pt x="228" y="320"/>
                </a:cubicBezTo>
                <a:cubicBezTo>
                  <a:pt x="228" y="314"/>
                  <a:pt x="232" y="309"/>
                  <a:pt x="235" y="304"/>
                </a:cubicBezTo>
                <a:cubicBezTo>
                  <a:pt x="246" y="288"/>
                  <a:pt x="255" y="271"/>
                  <a:pt x="264" y="254"/>
                </a:cubicBezTo>
                <a:cubicBezTo>
                  <a:pt x="271" y="242"/>
                  <a:pt x="275" y="229"/>
                  <a:pt x="280" y="216"/>
                </a:cubicBezTo>
                <a:cubicBezTo>
                  <a:pt x="285" y="203"/>
                  <a:pt x="292" y="192"/>
                  <a:pt x="296" y="179"/>
                </a:cubicBezTo>
                <a:cubicBezTo>
                  <a:pt x="306" y="155"/>
                  <a:pt x="312" y="128"/>
                  <a:pt x="323" y="99"/>
                </a:cubicBezTo>
                <a:cubicBezTo>
                  <a:pt x="327" y="88"/>
                  <a:pt x="331" y="76"/>
                  <a:pt x="337" y="59"/>
                </a:cubicBezTo>
                <a:cubicBezTo>
                  <a:pt x="342" y="46"/>
                  <a:pt x="349" y="26"/>
                  <a:pt x="347" y="16"/>
                </a:cubicBezTo>
                <a:cubicBezTo>
                  <a:pt x="346" y="11"/>
                  <a:pt x="337" y="0"/>
                  <a:pt x="333" y="1"/>
                </a:cubicBezTo>
                <a:cubicBezTo>
                  <a:pt x="302" y="13"/>
                  <a:pt x="284" y="31"/>
                  <a:pt x="263" y="55"/>
                </a:cubicBezTo>
                <a:cubicBezTo>
                  <a:pt x="247" y="72"/>
                  <a:pt x="228" y="94"/>
                  <a:pt x="210" y="118"/>
                </a:cubicBezTo>
                <a:cubicBezTo>
                  <a:pt x="184" y="152"/>
                  <a:pt x="159" y="194"/>
                  <a:pt x="137" y="231"/>
                </a:cubicBezTo>
                <a:cubicBezTo>
                  <a:pt x="133" y="238"/>
                  <a:pt x="129" y="243"/>
                  <a:pt x="125" y="250"/>
                </a:cubicBezTo>
                <a:close/>
                <a:moveTo>
                  <a:pt x="130" y="390"/>
                </a:moveTo>
                <a:cubicBezTo>
                  <a:pt x="128" y="381"/>
                  <a:pt x="136" y="373"/>
                  <a:pt x="131" y="365"/>
                </a:cubicBezTo>
                <a:cubicBezTo>
                  <a:pt x="123" y="365"/>
                  <a:pt x="118" y="368"/>
                  <a:pt x="109" y="368"/>
                </a:cubicBezTo>
                <a:cubicBezTo>
                  <a:pt x="108" y="360"/>
                  <a:pt x="114" y="353"/>
                  <a:pt x="110" y="346"/>
                </a:cubicBezTo>
                <a:cubicBezTo>
                  <a:pt x="103" y="349"/>
                  <a:pt x="99" y="354"/>
                  <a:pt x="91" y="355"/>
                </a:cubicBezTo>
                <a:cubicBezTo>
                  <a:pt x="92" y="345"/>
                  <a:pt x="93" y="338"/>
                  <a:pt x="91" y="328"/>
                </a:cubicBezTo>
                <a:cubicBezTo>
                  <a:pt x="83" y="330"/>
                  <a:pt x="79" y="336"/>
                  <a:pt x="70" y="338"/>
                </a:cubicBezTo>
                <a:cubicBezTo>
                  <a:pt x="82" y="312"/>
                  <a:pt x="112" y="304"/>
                  <a:pt x="124" y="278"/>
                </a:cubicBezTo>
                <a:cubicBezTo>
                  <a:pt x="135" y="274"/>
                  <a:pt x="138" y="280"/>
                  <a:pt x="150" y="281"/>
                </a:cubicBezTo>
                <a:cubicBezTo>
                  <a:pt x="146" y="292"/>
                  <a:pt x="136" y="298"/>
                  <a:pt x="130" y="307"/>
                </a:cubicBezTo>
                <a:cubicBezTo>
                  <a:pt x="142" y="309"/>
                  <a:pt x="147" y="292"/>
                  <a:pt x="155" y="284"/>
                </a:cubicBezTo>
                <a:cubicBezTo>
                  <a:pt x="157" y="284"/>
                  <a:pt x="158" y="287"/>
                  <a:pt x="162" y="287"/>
                </a:cubicBezTo>
                <a:cubicBezTo>
                  <a:pt x="163" y="294"/>
                  <a:pt x="149" y="303"/>
                  <a:pt x="152" y="312"/>
                </a:cubicBezTo>
                <a:cubicBezTo>
                  <a:pt x="161" y="310"/>
                  <a:pt x="161" y="298"/>
                  <a:pt x="166" y="291"/>
                </a:cubicBezTo>
                <a:cubicBezTo>
                  <a:pt x="177" y="295"/>
                  <a:pt x="182" y="306"/>
                  <a:pt x="189" y="314"/>
                </a:cubicBezTo>
                <a:cubicBezTo>
                  <a:pt x="192" y="353"/>
                  <a:pt x="166" y="382"/>
                  <a:pt x="130" y="390"/>
                </a:cubicBezTo>
                <a:close/>
                <a:moveTo>
                  <a:pt x="198" y="324"/>
                </a:moveTo>
                <a:cubicBezTo>
                  <a:pt x="191" y="287"/>
                  <a:pt x="158" y="274"/>
                  <a:pt x="127" y="267"/>
                </a:cubicBezTo>
                <a:cubicBezTo>
                  <a:pt x="127" y="260"/>
                  <a:pt x="130" y="256"/>
                  <a:pt x="132" y="251"/>
                </a:cubicBezTo>
                <a:cubicBezTo>
                  <a:pt x="175" y="254"/>
                  <a:pt x="210" y="274"/>
                  <a:pt x="213" y="321"/>
                </a:cubicBezTo>
                <a:cubicBezTo>
                  <a:pt x="208" y="322"/>
                  <a:pt x="204" y="324"/>
                  <a:pt x="198" y="324"/>
                </a:cubicBezTo>
                <a:close/>
                <a:moveTo>
                  <a:pt x="256" y="72"/>
                </a:moveTo>
                <a:cubicBezTo>
                  <a:pt x="263" y="63"/>
                  <a:pt x="270" y="54"/>
                  <a:pt x="278" y="46"/>
                </a:cubicBezTo>
                <a:cubicBezTo>
                  <a:pt x="294" y="32"/>
                  <a:pt x="311" y="17"/>
                  <a:pt x="334" y="10"/>
                </a:cubicBezTo>
                <a:cubicBezTo>
                  <a:pt x="339" y="11"/>
                  <a:pt x="342" y="21"/>
                  <a:pt x="340" y="25"/>
                </a:cubicBezTo>
                <a:cubicBezTo>
                  <a:pt x="337" y="23"/>
                  <a:pt x="338" y="17"/>
                  <a:pt x="333" y="17"/>
                </a:cubicBezTo>
                <a:cubicBezTo>
                  <a:pt x="326" y="20"/>
                  <a:pt x="334" y="28"/>
                  <a:pt x="337" y="31"/>
                </a:cubicBezTo>
                <a:cubicBezTo>
                  <a:pt x="337" y="37"/>
                  <a:pt x="336" y="42"/>
                  <a:pt x="334" y="49"/>
                </a:cubicBezTo>
                <a:cubicBezTo>
                  <a:pt x="330" y="45"/>
                  <a:pt x="333" y="34"/>
                  <a:pt x="324" y="34"/>
                </a:cubicBezTo>
                <a:cubicBezTo>
                  <a:pt x="322" y="44"/>
                  <a:pt x="335" y="56"/>
                  <a:pt x="327" y="69"/>
                </a:cubicBezTo>
                <a:cubicBezTo>
                  <a:pt x="321" y="65"/>
                  <a:pt x="324" y="51"/>
                  <a:pt x="315" y="49"/>
                </a:cubicBezTo>
                <a:cubicBezTo>
                  <a:pt x="313" y="57"/>
                  <a:pt x="320" y="68"/>
                  <a:pt x="324" y="75"/>
                </a:cubicBezTo>
                <a:cubicBezTo>
                  <a:pt x="323" y="80"/>
                  <a:pt x="324" y="84"/>
                  <a:pt x="320" y="85"/>
                </a:cubicBezTo>
                <a:cubicBezTo>
                  <a:pt x="319" y="76"/>
                  <a:pt x="318" y="66"/>
                  <a:pt x="312" y="62"/>
                </a:cubicBezTo>
                <a:cubicBezTo>
                  <a:pt x="306" y="68"/>
                  <a:pt x="316" y="79"/>
                  <a:pt x="316" y="87"/>
                </a:cubicBezTo>
                <a:cubicBezTo>
                  <a:pt x="316" y="89"/>
                  <a:pt x="319" y="89"/>
                  <a:pt x="320" y="89"/>
                </a:cubicBezTo>
                <a:cubicBezTo>
                  <a:pt x="320" y="94"/>
                  <a:pt x="316" y="95"/>
                  <a:pt x="316" y="100"/>
                </a:cubicBezTo>
                <a:cubicBezTo>
                  <a:pt x="309" y="97"/>
                  <a:pt x="314" y="81"/>
                  <a:pt x="303" y="80"/>
                </a:cubicBezTo>
                <a:cubicBezTo>
                  <a:pt x="302" y="91"/>
                  <a:pt x="314" y="104"/>
                  <a:pt x="312" y="114"/>
                </a:cubicBezTo>
                <a:cubicBezTo>
                  <a:pt x="304" y="109"/>
                  <a:pt x="308" y="92"/>
                  <a:pt x="298" y="89"/>
                </a:cubicBezTo>
                <a:cubicBezTo>
                  <a:pt x="296" y="103"/>
                  <a:pt x="310" y="118"/>
                  <a:pt x="306" y="131"/>
                </a:cubicBezTo>
                <a:cubicBezTo>
                  <a:pt x="300" y="128"/>
                  <a:pt x="303" y="106"/>
                  <a:pt x="294" y="101"/>
                </a:cubicBezTo>
                <a:cubicBezTo>
                  <a:pt x="288" y="109"/>
                  <a:pt x="299" y="122"/>
                  <a:pt x="299" y="133"/>
                </a:cubicBezTo>
                <a:cubicBezTo>
                  <a:pt x="300" y="134"/>
                  <a:pt x="303" y="134"/>
                  <a:pt x="303" y="133"/>
                </a:cubicBezTo>
                <a:cubicBezTo>
                  <a:pt x="306" y="135"/>
                  <a:pt x="301" y="142"/>
                  <a:pt x="301" y="145"/>
                </a:cubicBezTo>
                <a:cubicBezTo>
                  <a:pt x="295" y="137"/>
                  <a:pt x="299" y="121"/>
                  <a:pt x="288" y="118"/>
                </a:cubicBezTo>
                <a:cubicBezTo>
                  <a:pt x="287" y="131"/>
                  <a:pt x="303" y="149"/>
                  <a:pt x="295" y="164"/>
                </a:cubicBezTo>
                <a:cubicBezTo>
                  <a:pt x="288" y="159"/>
                  <a:pt x="290" y="145"/>
                  <a:pt x="284" y="140"/>
                </a:cubicBezTo>
                <a:cubicBezTo>
                  <a:pt x="276" y="149"/>
                  <a:pt x="291" y="161"/>
                  <a:pt x="291" y="172"/>
                </a:cubicBezTo>
                <a:cubicBezTo>
                  <a:pt x="291" y="177"/>
                  <a:pt x="287" y="180"/>
                  <a:pt x="287" y="186"/>
                </a:cubicBezTo>
                <a:cubicBezTo>
                  <a:pt x="282" y="178"/>
                  <a:pt x="283" y="165"/>
                  <a:pt x="277" y="159"/>
                </a:cubicBezTo>
                <a:cubicBezTo>
                  <a:pt x="269" y="170"/>
                  <a:pt x="288" y="189"/>
                  <a:pt x="280" y="202"/>
                </a:cubicBezTo>
                <a:cubicBezTo>
                  <a:pt x="275" y="194"/>
                  <a:pt x="276" y="181"/>
                  <a:pt x="271" y="176"/>
                </a:cubicBezTo>
                <a:cubicBezTo>
                  <a:pt x="263" y="180"/>
                  <a:pt x="274" y="201"/>
                  <a:pt x="277" y="209"/>
                </a:cubicBezTo>
                <a:cubicBezTo>
                  <a:pt x="276" y="211"/>
                  <a:pt x="275" y="214"/>
                  <a:pt x="274" y="217"/>
                </a:cubicBezTo>
                <a:cubicBezTo>
                  <a:pt x="268" y="210"/>
                  <a:pt x="272" y="193"/>
                  <a:pt x="263" y="189"/>
                </a:cubicBezTo>
                <a:cubicBezTo>
                  <a:pt x="257" y="199"/>
                  <a:pt x="274" y="221"/>
                  <a:pt x="267" y="233"/>
                </a:cubicBezTo>
                <a:cubicBezTo>
                  <a:pt x="263" y="222"/>
                  <a:pt x="263" y="208"/>
                  <a:pt x="256" y="200"/>
                </a:cubicBezTo>
                <a:cubicBezTo>
                  <a:pt x="249" y="209"/>
                  <a:pt x="263" y="219"/>
                  <a:pt x="260" y="233"/>
                </a:cubicBezTo>
                <a:cubicBezTo>
                  <a:pt x="263" y="239"/>
                  <a:pt x="265" y="239"/>
                  <a:pt x="262" y="245"/>
                </a:cubicBezTo>
                <a:cubicBezTo>
                  <a:pt x="257" y="236"/>
                  <a:pt x="255" y="224"/>
                  <a:pt x="250" y="214"/>
                </a:cubicBezTo>
                <a:cubicBezTo>
                  <a:pt x="243" y="217"/>
                  <a:pt x="250" y="228"/>
                  <a:pt x="252" y="235"/>
                </a:cubicBezTo>
                <a:cubicBezTo>
                  <a:pt x="254" y="244"/>
                  <a:pt x="259" y="252"/>
                  <a:pt x="253" y="259"/>
                </a:cubicBezTo>
                <a:cubicBezTo>
                  <a:pt x="247" y="251"/>
                  <a:pt x="251" y="232"/>
                  <a:pt x="241" y="227"/>
                </a:cubicBezTo>
                <a:cubicBezTo>
                  <a:pt x="236" y="234"/>
                  <a:pt x="247" y="248"/>
                  <a:pt x="246" y="261"/>
                </a:cubicBezTo>
                <a:cubicBezTo>
                  <a:pt x="250" y="266"/>
                  <a:pt x="250" y="266"/>
                  <a:pt x="248" y="272"/>
                </a:cubicBezTo>
                <a:cubicBezTo>
                  <a:pt x="241" y="265"/>
                  <a:pt x="243" y="250"/>
                  <a:pt x="237" y="244"/>
                </a:cubicBezTo>
                <a:cubicBezTo>
                  <a:pt x="228" y="250"/>
                  <a:pt x="243" y="267"/>
                  <a:pt x="242" y="279"/>
                </a:cubicBezTo>
                <a:cubicBezTo>
                  <a:pt x="242" y="284"/>
                  <a:pt x="237" y="286"/>
                  <a:pt x="237" y="292"/>
                </a:cubicBezTo>
                <a:cubicBezTo>
                  <a:pt x="232" y="281"/>
                  <a:pt x="232" y="267"/>
                  <a:pt x="225" y="259"/>
                </a:cubicBezTo>
                <a:cubicBezTo>
                  <a:pt x="217" y="269"/>
                  <a:pt x="241" y="295"/>
                  <a:pt x="225" y="304"/>
                </a:cubicBezTo>
                <a:cubicBezTo>
                  <a:pt x="225" y="290"/>
                  <a:pt x="221" y="274"/>
                  <a:pt x="213" y="262"/>
                </a:cubicBezTo>
                <a:cubicBezTo>
                  <a:pt x="208" y="268"/>
                  <a:pt x="216" y="278"/>
                  <a:pt x="218" y="287"/>
                </a:cubicBezTo>
                <a:cubicBezTo>
                  <a:pt x="221" y="297"/>
                  <a:pt x="223" y="306"/>
                  <a:pt x="221" y="314"/>
                </a:cubicBezTo>
                <a:cubicBezTo>
                  <a:pt x="212" y="272"/>
                  <a:pt x="184" y="248"/>
                  <a:pt x="138" y="243"/>
                </a:cubicBezTo>
                <a:cubicBezTo>
                  <a:pt x="169" y="186"/>
                  <a:pt x="212" y="123"/>
                  <a:pt x="256" y="72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3" name="组 222"/>
          <p:cNvGrpSpPr/>
          <p:nvPr/>
        </p:nvGrpSpPr>
        <p:grpSpPr>
          <a:xfrm>
            <a:off x="2176981" y="1451831"/>
            <a:ext cx="631825" cy="711200"/>
            <a:chOff x="9353551" y="5384800"/>
            <a:chExt cx="631825" cy="711200"/>
          </a:xfrm>
          <a:blipFill>
            <a:blip r:embed="rId2"/>
            <a:stretch>
              <a:fillRect/>
            </a:stretch>
          </a:blipFill>
        </p:grpSpPr>
        <p:sp>
          <p:nvSpPr>
            <p:cNvPr id="224" name="Freeform 786"/>
            <p:cNvSpPr>
              <a:spLocks noEditPoints="1"/>
            </p:cNvSpPr>
            <p:nvPr/>
          </p:nvSpPr>
          <p:spPr bwMode="auto">
            <a:xfrm>
              <a:off x="9353551" y="5384800"/>
              <a:ext cx="631825" cy="711200"/>
            </a:xfrm>
            <a:custGeom>
              <a:avLst/>
              <a:gdLst>
                <a:gd name="T0" fmla="*/ 30 w 260"/>
                <a:gd name="T1" fmla="*/ 9 h 292"/>
                <a:gd name="T2" fmla="*/ 6 w 260"/>
                <a:gd name="T3" fmla="*/ 230 h 292"/>
                <a:gd name="T4" fmla="*/ 1 w 260"/>
                <a:gd name="T5" fmla="*/ 244 h 292"/>
                <a:gd name="T6" fmla="*/ 22 w 260"/>
                <a:gd name="T7" fmla="*/ 246 h 292"/>
                <a:gd name="T8" fmla="*/ 19 w 260"/>
                <a:gd name="T9" fmla="*/ 270 h 292"/>
                <a:gd name="T10" fmla="*/ 37 w 260"/>
                <a:gd name="T11" fmla="*/ 275 h 292"/>
                <a:gd name="T12" fmla="*/ 40 w 260"/>
                <a:gd name="T13" fmla="*/ 292 h 292"/>
                <a:gd name="T14" fmla="*/ 225 w 260"/>
                <a:gd name="T15" fmla="*/ 272 h 292"/>
                <a:gd name="T16" fmla="*/ 254 w 260"/>
                <a:gd name="T17" fmla="*/ 164 h 292"/>
                <a:gd name="T18" fmla="*/ 254 w 260"/>
                <a:gd name="T19" fmla="*/ 36 h 292"/>
                <a:gd name="T20" fmla="*/ 237 w 260"/>
                <a:gd name="T21" fmla="*/ 30 h 292"/>
                <a:gd name="T22" fmla="*/ 237 w 260"/>
                <a:gd name="T23" fmla="*/ 18 h 292"/>
                <a:gd name="T24" fmla="*/ 224 w 260"/>
                <a:gd name="T25" fmla="*/ 18 h 292"/>
                <a:gd name="T26" fmla="*/ 225 w 260"/>
                <a:gd name="T27" fmla="*/ 7 h 292"/>
                <a:gd name="T28" fmla="*/ 176 w 260"/>
                <a:gd name="T29" fmla="*/ 0 h 292"/>
                <a:gd name="T30" fmla="*/ 65 w 260"/>
                <a:gd name="T31" fmla="*/ 7 h 292"/>
                <a:gd name="T32" fmla="*/ 30 w 260"/>
                <a:gd name="T33" fmla="*/ 9 h 292"/>
                <a:gd name="T34" fmla="*/ 240 w 260"/>
                <a:gd name="T35" fmla="*/ 40 h 292"/>
                <a:gd name="T36" fmla="*/ 247 w 260"/>
                <a:gd name="T37" fmla="*/ 53 h 292"/>
                <a:gd name="T38" fmla="*/ 221 w 260"/>
                <a:gd name="T39" fmla="*/ 265 h 292"/>
                <a:gd name="T40" fmla="*/ 67 w 260"/>
                <a:gd name="T41" fmla="*/ 283 h 292"/>
                <a:gd name="T42" fmla="*/ 46 w 260"/>
                <a:gd name="T43" fmla="*/ 280 h 292"/>
                <a:gd name="T44" fmla="*/ 55 w 260"/>
                <a:gd name="T45" fmla="*/ 276 h 292"/>
                <a:gd name="T46" fmla="*/ 210 w 260"/>
                <a:gd name="T47" fmla="*/ 263 h 292"/>
                <a:gd name="T48" fmla="*/ 235 w 260"/>
                <a:gd name="T49" fmla="*/ 43 h 292"/>
                <a:gd name="T50" fmla="*/ 240 w 260"/>
                <a:gd name="T51" fmla="*/ 40 h 292"/>
                <a:gd name="T52" fmla="*/ 224 w 260"/>
                <a:gd name="T53" fmla="*/ 27 h 292"/>
                <a:gd name="T54" fmla="*/ 228 w 260"/>
                <a:gd name="T55" fmla="*/ 25 h 292"/>
                <a:gd name="T56" fmla="*/ 204 w 260"/>
                <a:gd name="T57" fmla="*/ 256 h 292"/>
                <a:gd name="T58" fmla="*/ 116 w 260"/>
                <a:gd name="T59" fmla="*/ 263 h 292"/>
                <a:gd name="T60" fmla="*/ 26 w 260"/>
                <a:gd name="T61" fmla="*/ 266 h 292"/>
                <a:gd name="T62" fmla="*/ 29 w 260"/>
                <a:gd name="T63" fmla="*/ 245 h 292"/>
                <a:gd name="T64" fmla="*/ 189 w 260"/>
                <a:gd name="T65" fmla="*/ 241 h 292"/>
                <a:gd name="T66" fmla="*/ 192 w 260"/>
                <a:gd name="T67" fmla="*/ 180 h 292"/>
                <a:gd name="T68" fmla="*/ 196 w 260"/>
                <a:gd name="T69" fmla="*/ 142 h 292"/>
                <a:gd name="T70" fmla="*/ 200 w 260"/>
                <a:gd name="T71" fmla="*/ 106 h 292"/>
                <a:gd name="T72" fmla="*/ 217 w 260"/>
                <a:gd name="T73" fmla="*/ 45 h 292"/>
                <a:gd name="T74" fmla="*/ 224 w 260"/>
                <a:gd name="T75" fmla="*/ 27 h 292"/>
                <a:gd name="T76" fmla="*/ 217 w 260"/>
                <a:gd name="T77" fmla="*/ 14 h 292"/>
                <a:gd name="T78" fmla="*/ 186 w 260"/>
                <a:gd name="T79" fmla="*/ 180 h 292"/>
                <a:gd name="T80" fmla="*/ 185 w 260"/>
                <a:gd name="T81" fmla="*/ 234 h 292"/>
                <a:gd name="T82" fmla="*/ 12 w 260"/>
                <a:gd name="T83" fmla="*/ 239 h 292"/>
                <a:gd name="T84" fmla="*/ 25 w 260"/>
                <a:gd name="T85" fmla="*/ 174 h 292"/>
                <a:gd name="T86" fmla="*/ 30 w 260"/>
                <a:gd name="T87" fmla="*/ 101 h 292"/>
                <a:gd name="T88" fmla="*/ 36 w 260"/>
                <a:gd name="T89" fmla="*/ 17 h 292"/>
                <a:gd name="T90" fmla="*/ 217 w 260"/>
                <a:gd name="T91" fmla="*/ 1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0" h="292">
                  <a:moveTo>
                    <a:pt x="30" y="9"/>
                  </a:moveTo>
                  <a:cubicBezTo>
                    <a:pt x="23" y="81"/>
                    <a:pt x="27" y="170"/>
                    <a:pt x="6" y="230"/>
                  </a:cubicBezTo>
                  <a:cubicBezTo>
                    <a:pt x="5" y="235"/>
                    <a:pt x="0" y="238"/>
                    <a:pt x="1" y="244"/>
                  </a:cubicBezTo>
                  <a:cubicBezTo>
                    <a:pt x="5" y="249"/>
                    <a:pt x="19" y="244"/>
                    <a:pt x="22" y="246"/>
                  </a:cubicBezTo>
                  <a:cubicBezTo>
                    <a:pt x="19" y="255"/>
                    <a:pt x="20" y="260"/>
                    <a:pt x="19" y="270"/>
                  </a:cubicBezTo>
                  <a:cubicBezTo>
                    <a:pt x="25" y="275"/>
                    <a:pt x="27" y="274"/>
                    <a:pt x="37" y="275"/>
                  </a:cubicBezTo>
                  <a:cubicBezTo>
                    <a:pt x="35" y="283"/>
                    <a:pt x="36" y="287"/>
                    <a:pt x="40" y="292"/>
                  </a:cubicBezTo>
                  <a:cubicBezTo>
                    <a:pt x="110" y="292"/>
                    <a:pt x="173" y="289"/>
                    <a:pt x="225" y="272"/>
                  </a:cubicBezTo>
                  <a:cubicBezTo>
                    <a:pt x="239" y="240"/>
                    <a:pt x="247" y="202"/>
                    <a:pt x="254" y="164"/>
                  </a:cubicBezTo>
                  <a:cubicBezTo>
                    <a:pt x="260" y="125"/>
                    <a:pt x="254" y="82"/>
                    <a:pt x="254" y="36"/>
                  </a:cubicBezTo>
                  <a:cubicBezTo>
                    <a:pt x="250" y="31"/>
                    <a:pt x="241" y="33"/>
                    <a:pt x="237" y="30"/>
                  </a:cubicBezTo>
                  <a:cubicBezTo>
                    <a:pt x="235" y="24"/>
                    <a:pt x="240" y="22"/>
                    <a:pt x="237" y="18"/>
                  </a:cubicBezTo>
                  <a:cubicBezTo>
                    <a:pt x="232" y="18"/>
                    <a:pt x="228" y="18"/>
                    <a:pt x="224" y="18"/>
                  </a:cubicBezTo>
                  <a:cubicBezTo>
                    <a:pt x="225" y="15"/>
                    <a:pt x="226" y="12"/>
                    <a:pt x="225" y="7"/>
                  </a:cubicBezTo>
                  <a:cubicBezTo>
                    <a:pt x="207" y="0"/>
                    <a:pt x="188" y="0"/>
                    <a:pt x="176" y="0"/>
                  </a:cubicBezTo>
                  <a:cubicBezTo>
                    <a:pt x="143" y="0"/>
                    <a:pt x="103" y="7"/>
                    <a:pt x="65" y="7"/>
                  </a:cubicBezTo>
                  <a:cubicBezTo>
                    <a:pt x="53" y="8"/>
                    <a:pt x="41" y="5"/>
                    <a:pt x="30" y="9"/>
                  </a:cubicBezTo>
                  <a:close/>
                  <a:moveTo>
                    <a:pt x="240" y="40"/>
                  </a:moveTo>
                  <a:cubicBezTo>
                    <a:pt x="249" y="39"/>
                    <a:pt x="246" y="45"/>
                    <a:pt x="247" y="53"/>
                  </a:cubicBezTo>
                  <a:cubicBezTo>
                    <a:pt x="257" y="123"/>
                    <a:pt x="243" y="215"/>
                    <a:pt x="221" y="265"/>
                  </a:cubicBezTo>
                  <a:cubicBezTo>
                    <a:pt x="181" y="281"/>
                    <a:pt x="128" y="283"/>
                    <a:pt x="67" y="283"/>
                  </a:cubicBezTo>
                  <a:cubicBezTo>
                    <a:pt x="60" y="283"/>
                    <a:pt x="50" y="287"/>
                    <a:pt x="46" y="280"/>
                  </a:cubicBezTo>
                  <a:cubicBezTo>
                    <a:pt x="44" y="273"/>
                    <a:pt x="53" y="276"/>
                    <a:pt x="55" y="276"/>
                  </a:cubicBezTo>
                  <a:cubicBezTo>
                    <a:pt x="103" y="271"/>
                    <a:pt x="162" y="271"/>
                    <a:pt x="210" y="263"/>
                  </a:cubicBezTo>
                  <a:cubicBezTo>
                    <a:pt x="219" y="203"/>
                    <a:pt x="229" y="118"/>
                    <a:pt x="235" y="43"/>
                  </a:cubicBezTo>
                  <a:cubicBezTo>
                    <a:pt x="236" y="41"/>
                    <a:pt x="238" y="40"/>
                    <a:pt x="240" y="40"/>
                  </a:cubicBezTo>
                  <a:close/>
                  <a:moveTo>
                    <a:pt x="224" y="27"/>
                  </a:moveTo>
                  <a:cubicBezTo>
                    <a:pt x="226" y="27"/>
                    <a:pt x="228" y="27"/>
                    <a:pt x="228" y="25"/>
                  </a:cubicBezTo>
                  <a:cubicBezTo>
                    <a:pt x="226" y="102"/>
                    <a:pt x="214" y="182"/>
                    <a:pt x="204" y="256"/>
                  </a:cubicBezTo>
                  <a:cubicBezTo>
                    <a:pt x="178" y="263"/>
                    <a:pt x="152" y="262"/>
                    <a:pt x="116" y="263"/>
                  </a:cubicBezTo>
                  <a:cubicBezTo>
                    <a:pt x="82" y="265"/>
                    <a:pt x="50" y="272"/>
                    <a:pt x="26" y="266"/>
                  </a:cubicBezTo>
                  <a:cubicBezTo>
                    <a:pt x="27" y="261"/>
                    <a:pt x="27" y="253"/>
                    <a:pt x="29" y="245"/>
                  </a:cubicBezTo>
                  <a:cubicBezTo>
                    <a:pt x="85" y="239"/>
                    <a:pt x="147" y="258"/>
                    <a:pt x="189" y="241"/>
                  </a:cubicBezTo>
                  <a:cubicBezTo>
                    <a:pt x="198" y="224"/>
                    <a:pt x="191" y="202"/>
                    <a:pt x="192" y="180"/>
                  </a:cubicBezTo>
                  <a:cubicBezTo>
                    <a:pt x="192" y="168"/>
                    <a:pt x="194" y="155"/>
                    <a:pt x="196" y="142"/>
                  </a:cubicBezTo>
                  <a:cubicBezTo>
                    <a:pt x="197" y="130"/>
                    <a:pt x="198" y="117"/>
                    <a:pt x="200" y="106"/>
                  </a:cubicBezTo>
                  <a:cubicBezTo>
                    <a:pt x="205" y="85"/>
                    <a:pt x="212" y="66"/>
                    <a:pt x="217" y="45"/>
                  </a:cubicBezTo>
                  <a:cubicBezTo>
                    <a:pt x="218" y="39"/>
                    <a:pt x="217" y="30"/>
                    <a:pt x="224" y="27"/>
                  </a:cubicBezTo>
                  <a:close/>
                  <a:moveTo>
                    <a:pt x="217" y="14"/>
                  </a:moveTo>
                  <a:cubicBezTo>
                    <a:pt x="206" y="68"/>
                    <a:pt x="187" y="121"/>
                    <a:pt x="186" y="180"/>
                  </a:cubicBezTo>
                  <a:cubicBezTo>
                    <a:pt x="186" y="198"/>
                    <a:pt x="191" y="217"/>
                    <a:pt x="185" y="234"/>
                  </a:cubicBezTo>
                  <a:cubicBezTo>
                    <a:pt x="139" y="249"/>
                    <a:pt x="62" y="229"/>
                    <a:pt x="12" y="239"/>
                  </a:cubicBezTo>
                  <a:cubicBezTo>
                    <a:pt x="13" y="219"/>
                    <a:pt x="22" y="199"/>
                    <a:pt x="25" y="174"/>
                  </a:cubicBezTo>
                  <a:cubicBezTo>
                    <a:pt x="28" y="151"/>
                    <a:pt x="27" y="125"/>
                    <a:pt x="30" y="101"/>
                  </a:cubicBezTo>
                  <a:cubicBezTo>
                    <a:pt x="34" y="76"/>
                    <a:pt x="36" y="40"/>
                    <a:pt x="36" y="17"/>
                  </a:cubicBezTo>
                  <a:cubicBezTo>
                    <a:pt x="97" y="17"/>
                    <a:pt x="158" y="3"/>
                    <a:pt x="2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792"/>
            <p:cNvSpPr/>
            <p:nvPr/>
          </p:nvSpPr>
          <p:spPr bwMode="auto">
            <a:xfrm>
              <a:off x="9477376" y="5453063"/>
              <a:ext cx="360363" cy="65088"/>
            </a:xfrm>
            <a:custGeom>
              <a:avLst/>
              <a:gdLst>
                <a:gd name="T0" fmla="*/ 32 w 148"/>
                <a:gd name="T1" fmla="*/ 15 h 27"/>
                <a:gd name="T2" fmla="*/ 52 w 148"/>
                <a:gd name="T3" fmla="*/ 21 h 27"/>
                <a:gd name="T4" fmla="*/ 83 w 148"/>
                <a:gd name="T5" fmla="*/ 18 h 27"/>
                <a:gd name="T6" fmla="*/ 112 w 148"/>
                <a:gd name="T7" fmla="*/ 14 h 27"/>
                <a:gd name="T8" fmla="*/ 125 w 148"/>
                <a:gd name="T9" fmla="*/ 20 h 27"/>
                <a:gd name="T10" fmla="*/ 148 w 148"/>
                <a:gd name="T11" fmla="*/ 8 h 27"/>
                <a:gd name="T12" fmla="*/ 125 w 148"/>
                <a:gd name="T13" fmla="*/ 13 h 27"/>
                <a:gd name="T14" fmla="*/ 96 w 148"/>
                <a:gd name="T15" fmla="*/ 15 h 27"/>
                <a:gd name="T16" fmla="*/ 46 w 148"/>
                <a:gd name="T17" fmla="*/ 13 h 27"/>
                <a:gd name="T18" fmla="*/ 32 w 148"/>
                <a:gd name="T19" fmla="*/ 8 h 27"/>
                <a:gd name="T20" fmla="*/ 13 w 148"/>
                <a:gd name="T21" fmla="*/ 12 h 27"/>
                <a:gd name="T22" fmla="*/ 0 w 148"/>
                <a:gd name="T23" fmla="*/ 10 h 27"/>
                <a:gd name="T24" fmla="*/ 32 w 148"/>
                <a:gd name="T2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7">
                  <a:moveTo>
                    <a:pt x="32" y="15"/>
                  </a:moveTo>
                  <a:cubicBezTo>
                    <a:pt x="40" y="16"/>
                    <a:pt x="45" y="21"/>
                    <a:pt x="52" y="21"/>
                  </a:cubicBezTo>
                  <a:cubicBezTo>
                    <a:pt x="63" y="21"/>
                    <a:pt x="71" y="15"/>
                    <a:pt x="83" y="18"/>
                  </a:cubicBezTo>
                  <a:cubicBezTo>
                    <a:pt x="93" y="27"/>
                    <a:pt x="105" y="19"/>
                    <a:pt x="112" y="14"/>
                  </a:cubicBezTo>
                  <a:cubicBezTo>
                    <a:pt x="118" y="15"/>
                    <a:pt x="119" y="20"/>
                    <a:pt x="125" y="20"/>
                  </a:cubicBezTo>
                  <a:cubicBezTo>
                    <a:pt x="132" y="15"/>
                    <a:pt x="144" y="16"/>
                    <a:pt x="148" y="8"/>
                  </a:cubicBezTo>
                  <a:cubicBezTo>
                    <a:pt x="140" y="4"/>
                    <a:pt x="132" y="11"/>
                    <a:pt x="125" y="13"/>
                  </a:cubicBezTo>
                  <a:cubicBezTo>
                    <a:pt x="116" y="0"/>
                    <a:pt x="106" y="12"/>
                    <a:pt x="96" y="15"/>
                  </a:cubicBezTo>
                  <a:cubicBezTo>
                    <a:pt x="85" y="4"/>
                    <a:pt x="64" y="15"/>
                    <a:pt x="46" y="13"/>
                  </a:cubicBezTo>
                  <a:cubicBezTo>
                    <a:pt x="41" y="12"/>
                    <a:pt x="37" y="8"/>
                    <a:pt x="32" y="8"/>
                  </a:cubicBezTo>
                  <a:cubicBezTo>
                    <a:pt x="26" y="8"/>
                    <a:pt x="19" y="12"/>
                    <a:pt x="13" y="12"/>
                  </a:cubicBezTo>
                  <a:cubicBezTo>
                    <a:pt x="7" y="11"/>
                    <a:pt x="5" y="6"/>
                    <a:pt x="0" y="10"/>
                  </a:cubicBezTo>
                  <a:cubicBezTo>
                    <a:pt x="4" y="27"/>
                    <a:pt x="21" y="14"/>
                    <a:pt x="3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799"/>
            <p:cNvSpPr/>
            <p:nvPr/>
          </p:nvSpPr>
          <p:spPr bwMode="auto">
            <a:xfrm>
              <a:off x="9474201" y="5530850"/>
              <a:ext cx="346075" cy="65088"/>
            </a:xfrm>
            <a:custGeom>
              <a:avLst/>
              <a:gdLst>
                <a:gd name="T0" fmla="*/ 40 w 142"/>
                <a:gd name="T1" fmla="*/ 7 h 27"/>
                <a:gd name="T2" fmla="*/ 75 w 142"/>
                <a:gd name="T3" fmla="*/ 11 h 27"/>
                <a:gd name="T4" fmla="*/ 112 w 142"/>
                <a:gd name="T5" fmla="*/ 13 h 27"/>
                <a:gd name="T6" fmla="*/ 142 w 142"/>
                <a:gd name="T7" fmla="*/ 11 h 27"/>
                <a:gd name="T8" fmla="*/ 112 w 142"/>
                <a:gd name="T9" fmla="*/ 5 h 27"/>
                <a:gd name="T10" fmla="*/ 91 w 142"/>
                <a:gd name="T11" fmla="*/ 13 h 27"/>
                <a:gd name="T12" fmla="*/ 77 w 142"/>
                <a:gd name="T13" fmla="*/ 4 h 27"/>
                <a:gd name="T14" fmla="*/ 57 w 142"/>
                <a:gd name="T15" fmla="*/ 9 h 27"/>
                <a:gd name="T16" fmla="*/ 40 w 142"/>
                <a:gd name="T17" fmla="*/ 0 h 27"/>
                <a:gd name="T18" fmla="*/ 15 w 142"/>
                <a:gd name="T19" fmla="*/ 12 h 27"/>
                <a:gd name="T20" fmla="*/ 0 w 142"/>
                <a:gd name="T21" fmla="*/ 9 h 27"/>
                <a:gd name="T22" fmla="*/ 40 w 142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27">
                  <a:moveTo>
                    <a:pt x="40" y="7"/>
                  </a:moveTo>
                  <a:cubicBezTo>
                    <a:pt x="47" y="18"/>
                    <a:pt x="65" y="18"/>
                    <a:pt x="75" y="11"/>
                  </a:cubicBezTo>
                  <a:cubicBezTo>
                    <a:pt x="84" y="24"/>
                    <a:pt x="100" y="18"/>
                    <a:pt x="112" y="13"/>
                  </a:cubicBezTo>
                  <a:cubicBezTo>
                    <a:pt x="119" y="21"/>
                    <a:pt x="138" y="24"/>
                    <a:pt x="142" y="11"/>
                  </a:cubicBezTo>
                  <a:cubicBezTo>
                    <a:pt x="130" y="17"/>
                    <a:pt x="120" y="11"/>
                    <a:pt x="112" y="5"/>
                  </a:cubicBezTo>
                  <a:cubicBezTo>
                    <a:pt x="107" y="9"/>
                    <a:pt x="98" y="11"/>
                    <a:pt x="91" y="13"/>
                  </a:cubicBezTo>
                  <a:cubicBezTo>
                    <a:pt x="87" y="10"/>
                    <a:pt x="83" y="5"/>
                    <a:pt x="77" y="4"/>
                  </a:cubicBezTo>
                  <a:cubicBezTo>
                    <a:pt x="70" y="5"/>
                    <a:pt x="64" y="10"/>
                    <a:pt x="57" y="9"/>
                  </a:cubicBezTo>
                  <a:cubicBezTo>
                    <a:pt x="50" y="8"/>
                    <a:pt x="47" y="0"/>
                    <a:pt x="40" y="0"/>
                  </a:cubicBezTo>
                  <a:cubicBezTo>
                    <a:pt x="30" y="0"/>
                    <a:pt x="30" y="11"/>
                    <a:pt x="15" y="12"/>
                  </a:cubicBezTo>
                  <a:cubicBezTo>
                    <a:pt x="11" y="11"/>
                    <a:pt x="5" y="6"/>
                    <a:pt x="0" y="9"/>
                  </a:cubicBezTo>
                  <a:cubicBezTo>
                    <a:pt x="9" y="27"/>
                    <a:pt x="30" y="15"/>
                    <a:pt x="4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802"/>
            <p:cNvSpPr/>
            <p:nvPr/>
          </p:nvSpPr>
          <p:spPr bwMode="auto">
            <a:xfrm>
              <a:off x="9477376" y="5622925"/>
              <a:ext cx="311150" cy="50800"/>
            </a:xfrm>
            <a:custGeom>
              <a:avLst/>
              <a:gdLst>
                <a:gd name="T0" fmla="*/ 110 w 128"/>
                <a:gd name="T1" fmla="*/ 14 h 21"/>
                <a:gd name="T2" fmla="*/ 97 w 128"/>
                <a:gd name="T3" fmla="*/ 5 h 21"/>
                <a:gd name="T4" fmla="*/ 55 w 128"/>
                <a:gd name="T5" fmla="*/ 9 h 21"/>
                <a:gd name="T6" fmla="*/ 39 w 128"/>
                <a:gd name="T7" fmla="*/ 0 h 21"/>
                <a:gd name="T8" fmla="*/ 18 w 128"/>
                <a:gd name="T9" fmla="*/ 11 h 21"/>
                <a:gd name="T10" fmla="*/ 0 w 128"/>
                <a:gd name="T11" fmla="*/ 1 h 21"/>
                <a:gd name="T12" fmla="*/ 39 w 128"/>
                <a:gd name="T13" fmla="*/ 9 h 21"/>
                <a:gd name="T14" fmla="*/ 70 w 128"/>
                <a:gd name="T15" fmla="*/ 13 h 21"/>
                <a:gd name="T16" fmla="*/ 81 w 128"/>
                <a:gd name="T17" fmla="*/ 17 h 21"/>
                <a:gd name="T18" fmla="*/ 97 w 128"/>
                <a:gd name="T19" fmla="*/ 13 h 21"/>
                <a:gd name="T20" fmla="*/ 108 w 128"/>
                <a:gd name="T21" fmla="*/ 21 h 21"/>
                <a:gd name="T22" fmla="*/ 128 w 128"/>
                <a:gd name="T23" fmla="*/ 7 h 21"/>
                <a:gd name="T24" fmla="*/ 110 w 128"/>
                <a:gd name="T25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21">
                  <a:moveTo>
                    <a:pt x="110" y="14"/>
                  </a:moveTo>
                  <a:cubicBezTo>
                    <a:pt x="105" y="11"/>
                    <a:pt x="101" y="8"/>
                    <a:pt x="97" y="5"/>
                  </a:cubicBezTo>
                  <a:cubicBezTo>
                    <a:pt x="84" y="16"/>
                    <a:pt x="72" y="1"/>
                    <a:pt x="55" y="9"/>
                  </a:cubicBezTo>
                  <a:cubicBezTo>
                    <a:pt x="48" y="8"/>
                    <a:pt x="46" y="2"/>
                    <a:pt x="39" y="0"/>
                  </a:cubicBezTo>
                  <a:cubicBezTo>
                    <a:pt x="33" y="5"/>
                    <a:pt x="28" y="10"/>
                    <a:pt x="18" y="11"/>
                  </a:cubicBezTo>
                  <a:cubicBezTo>
                    <a:pt x="12" y="8"/>
                    <a:pt x="9" y="1"/>
                    <a:pt x="0" y="1"/>
                  </a:cubicBezTo>
                  <a:cubicBezTo>
                    <a:pt x="5" y="20"/>
                    <a:pt x="28" y="21"/>
                    <a:pt x="39" y="9"/>
                  </a:cubicBezTo>
                  <a:cubicBezTo>
                    <a:pt x="48" y="21"/>
                    <a:pt x="59" y="12"/>
                    <a:pt x="70" y="13"/>
                  </a:cubicBezTo>
                  <a:cubicBezTo>
                    <a:pt x="74" y="13"/>
                    <a:pt x="78" y="17"/>
                    <a:pt x="81" y="17"/>
                  </a:cubicBezTo>
                  <a:cubicBezTo>
                    <a:pt x="88" y="18"/>
                    <a:pt x="91" y="13"/>
                    <a:pt x="97" y="13"/>
                  </a:cubicBezTo>
                  <a:cubicBezTo>
                    <a:pt x="100" y="17"/>
                    <a:pt x="104" y="18"/>
                    <a:pt x="108" y="21"/>
                  </a:cubicBezTo>
                  <a:cubicBezTo>
                    <a:pt x="115" y="16"/>
                    <a:pt x="126" y="16"/>
                    <a:pt x="128" y="7"/>
                  </a:cubicBezTo>
                  <a:cubicBezTo>
                    <a:pt x="124" y="3"/>
                    <a:pt x="116" y="11"/>
                    <a:pt x="1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804"/>
            <p:cNvSpPr/>
            <p:nvPr/>
          </p:nvSpPr>
          <p:spPr bwMode="auto">
            <a:xfrm>
              <a:off x="9464676" y="5700713"/>
              <a:ext cx="317500" cy="73025"/>
            </a:xfrm>
            <a:custGeom>
              <a:avLst/>
              <a:gdLst>
                <a:gd name="T0" fmla="*/ 35 w 130"/>
                <a:gd name="T1" fmla="*/ 12 h 30"/>
                <a:gd name="T2" fmla="*/ 64 w 130"/>
                <a:gd name="T3" fmla="*/ 14 h 30"/>
                <a:gd name="T4" fmla="*/ 98 w 130"/>
                <a:gd name="T5" fmla="*/ 18 h 30"/>
                <a:gd name="T6" fmla="*/ 130 w 130"/>
                <a:gd name="T7" fmla="*/ 16 h 30"/>
                <a:gd name="T8" fmla="*/ 115 w 130"/>
                <a:gd name="T9" fmla="*/ 20 h 30"/>
                <a:gd name="T10" fmla="*/ 101 w 130"/>
                <a:gd name="T11" fmla="*/ 11 h 30"/>
                <a:gd name="T12" fmla="*/ 81 w 130"/>
                <a:gd name="T13" fmla="*/ 16 h 30"/>
                <a:gd name="T14" fmla="*/ 49 w 130"/>
                <a:gd name="T15" fmla="*/ 12 h 30"/>
                <a:gd name="T16" fmla="*/ 33 w 130"/>
                <a:gd name="T17" fmla="*/ 5 h 30"/>
                <a:gd name="T18" fmla="*/ 18 w 130"/>
                <a:gd name="T19" fmla="*/ 12 h 30"/>
                <a:gd name="T20" fmla="*/ 0 w 130"/>
                <a:gd name="T21" fmla="*/ 5 h 30"/>
                <a:gd name="T22" fmla="*/ 35 w 130"/>
                <a:gd name="T23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30">
                  <a:moveTo>
                    <a:pt x="35" y="12"/>
                  </a:moveTo>
                  <a:cubicBezTo>
                    <a:pt x="41" y="22"/>
                    <a:pt x="55" y="19"/>
                    <a:pt x="64" y="14"/>
                  </a:cubicBezTo>
                  <a:cubicBezTo>
                    <a:pt x="73" y="22"/>
                    <a:pt x="87" y="26"/>
                    <a:pt x="98" y="18"/>
                  </a:cubicBezTo>
                  <a:cubicBezTo>
                    <a:pt x="105" y="28"/>
                    <a:pt x="126" y="30"/>
                    <a:pt x="130" y="16"/>
                  </a:cubicBezTo>
                  <a:cubicBezTo>
                    <a:pt x="125" y="13"/>
                    <a:pt x="121" y="21"/>
                    <a:pt x="115" y="20"/>
                  </a:cubicBezTo>
                  <a:cubicBezTo>
                    <a:pt x="109" y="19"/>
                    <a:pt x="105" y="14"/>
                    <a:pt x="101" y="11"/>
                  </a:cubicBezTo>
                  <a:cubicBezTo>
                    <a:pt x="94" y="13"/>
                    <a:pt x="89" y="16"/>
                    <a:pt x="81" y="16"/>
                  </a:cubicBezTo>
                  <a:cubicBezTo>
                    <a:pt x="73" y="7"/>
                    <a:pt x="60" y="6"/>
                    <a:pt x="49" y="12"/>
                  </a:cubicBezTo>
                  <a:cubicBezTo>
                    <a:pt x="42" y="11"/>
                    <a:pt x="41" y="5"/>
                    <a:pt x="33" y="5"/>
                  </a:cubicBezTo>
                  <a:cubicBezTo>
                    <a:pt x="26" y="5"/>
                    <a:pt x="25" y="12"/>
                    <a:pt x="18" y="12"/>
                  </a:cubicBezTo>
                  <a:cubicBezTo>
                    <a:pt x="10" y="12"/>
                    <a:pt x="8" y="0"/>
                    <a:pt x="0" y="5"/>
                  </a:cubicBezTo>
                  <a:cubicBezTo>
                    <a:pt x="4" y="21"/>
                    <a:pt x="24" y="21"/>
                    <a:pt x="3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812"/>
            <p:cNvSpPr/>
            <p:nvPr/>
          </p:nvSpPr>
          <p:spPr bwMode="auto">
            <a:xfrm>
              <a:off x="9464675" y="5786437"/>
              <a:ext cx="319088" cy="65087"/>
            </a:xfrm>
            <a:custGeom>
              <a:avLst/>
              <a:gdLst>
                <a:gd name="T0" fmla="*/ 102 w 131"/>
                <a:gd name="T1" fmla="*/ 9 h 27"/>
                <a:gd name="T2" fmla="*/ 81 w 131"/>
                <a:gd name="T3" fmla="*/ 17 h 27"/>
                <a:gd name="T4" fmla="*/ 46 w 131"/>
                <a:gd name="T5" fmla="*/ 13 h 27"/>
                <a:gd name="T6" fmla="*/ 35 w 131"/>
                <a:gd name="T7" fmla="*/ 2 h 27"/>
                <a:gd name="T8" fmla="*/ 16 w 131"/>
                <a:gd name="T9" fmla="*/ 12 h 27"/>
                <a:gd name="T10" fmla="*/ 1 w 131"/>
                <a:gd name="T11" fmla="*/ 0 h 27"/>
                <a:gd name="T12" fmla="*/ 15 w 131"/>
                <a:gd name="T13" fmla="*/ 19 h 27"/>
                <a:gd name="T14" fmla="*/ 33 w 131"/>
                <a:gd name="T15" fmla="*/ 11 h 27"/>
                <a:gd name="T16" fmla="*/ 65 w 131"/>
                <a:gd name="T17" fmla="*/ 15 h 27"/>
                <a:gd name="T18" fmla="*/ 98 w 131"/>
                <a:gd name="T19" fmla="*/ 16 h 27"/>
                <a:gd name="T20" fmla="*/ 131 w 131"/>
                <a:gd name="T21" fmla="*/ 15 h 27"/>
                <a:gd name="T22" fmla="*/ 102 w 131"/>
                <a:gd name="T23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1" h="27">
                  <a:moveTo>
                    <a:pt x="102" y="9"/>
                  </a:moveTo>
                  <a:cubicBezTo>
                    <a:pt x="94" y="10"/>
                    <a:pt x="89" y="15"/>
                    <a:pt x="81" y="17"/>
                  </a:cubicBezTo>
                  <a:cubicBezTo>
                    <a:pt x="73" y="7"/>
                    <a:pt x="58" y="9"/>
                    <a:pt x="46" y="13"/>
                  </a:cubicBezTo>
                  <a:cubicBezTo>
                    <a:pt x="41" y="10"/>
                    <a:pt x="39" y="5"/>
                    <a:pt x="35" y="2"/>
                  </a:cubicBezTo>
                  <a:cubicBezTo>
                    <a:pt x="27" y="6"/>
                    <a:pt x="23" y="13"/>
                    <a:pt x="16" y="12"/>
                  </a:cubicBezTo>
                  <a:cubicBezTo>
                    <a:pt x="8" y="11"/>
                    <a:pt x="10" y="1"/>
                    <a:pt x="1" y="0"/>
                  </a:cubicBezTo>
                  <a:cubicBezTo>
                    <a:pt x="0" y="8"/>
                    <a:pt x="7" y="18"/>
                    <a:pt x="15" y="19"/>
                  </a:cubicBezTo>
                  <a:cubicBezTo>
                    <a:pt x="23" y="20"/>
                    <a:pt x="26" y="12"/>
                    <a:pt x="33" y="11"/>
                  </a:cubicBezTo>
                  <a:cubicBezTo>
                    <a:pt x="39" y="24"/>
                    <a:pt x="54" y="18"/>
                    <a:pt x="65" y="15"/>
                  </a:cubicBezTo>
                  <a:cubicBezTo>
                    <a:pt x="74" y="26"/>
                    <a:pt x="88" y="24"/>
                    <a:pt x="98" y="16"/>
                  </a:cubicBezTo>
                  <a:cubicBezTo>
                    <a:pt x="105" y="27"/>
                    <a:pt x="125" y="26"/>
                    <a:pt x="131" y="15"/>
                  </a:cubicBezTo>
                  <a:cubicBezTo>
                    <a:pt x="120" y="18"/>
                    <a:pt x="106" y="19"/>
                    <a:pt x="10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816"/>
            <p:cNvSpPr/>
            <p:nvPr/>
          </p:nvSpPr>
          <p:spPr bwMode="auto">
            <a:xfrm>
              <a:off x="9445625" y="5868987"/>
              <a:ext cx="309563" cy="63500"/>
            </a:xfrm>
            <a:custGeom>
              <a:avLst/>
              <a:gdLst>
                <a:gd name="T0" fmla="*/ 38 w 127"/>
                <a:gd name="T1" fmla="*/ 9 h 26"/>
                <a:gd name="T2" fmla="*/ 68 w 127"/>
                <a:gd name="T3" fmla="*/ 13 h 26"/>
                <a:gd name="T4" fmla="*/ 80 w 127"/>
                <a:gd name="T5" fmla="*/ 20 h 26"/>
                <a:gd name="T6" fmla="*/ 97 w 127"/>
                <a:gd name="T7" fmla="*/ 12 h 26"/>
                <a:gd name="T8" fmla="*/ 104 w 127"/>
                <a:gd name="T9" fmla="*/ 20 h 26"/>
                <a:gd name="T10" fmla="*/ 127 w 127"/>
                <a:gd name="T11" fmla="*/ 15 h 26"/>
                <a:gd name="T12" fmla="*/ 109 w 127"/>
                <a:gd name="T13" fmla="*/ 13 h 26"/>
                <a:gd name="T14" fmla="*/ 99 w 127"/>
                <a:gd name="T15" fmla="*/ 5 h 26"/>
                <a:gd name="T16" fmla="*/ 79 w 127"/>
                <a:gd name="T17" fmla="*/ 13 h 26"/>
                <a:gd name="T18" fmla="*/ 72 w 127"/>
                <a:gd name="T19" fmla="*/ 5 h 26"/>
                <a:gd name="T20" fmla="*/ 40 w 127"/>
                <a:gd name="T21" fmla="*/ 2 h 26"/>
                <a:gd name="T22" fmla="*/ 19 w 127"/>
                <a:gd name="T23" fmla="*/ 13 h 26"/>
                <a:gd name="T24" fmla="*/ 1 w 127"/>
                <a:gd name="T25" fmla="*/ 0 h 26"/>
                <a:gd name="T26" fmla="*/ 38 w 127"/>
                <a:gd name="T27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" h="26">
                  <a:moveTo>
                    <a:pt x="38" y="9"/>
                  </a:moveTo>
                  <a:cubicBezTo>
                    <a:pt x="44" y="19"/>
                    <a:pt x="60" y="21"/>
                    <a:pt x="68" y="13"/>
                  </a:cubicBezTo>
                  <a:cubicBezTo>
                    <a:pt x="73" y="15"/>
                    <a:pt x="73" y="22"/>
                    <a:pt x="80" y="20"/>
                  </a:cubicBezTo>
                  <a:cubicBezTo>
                    <a:pt x="86" y="18"/>
                    <a:pt x="91" y="15"/>
                    <a:pt x="97" y="12"/>
                  </a:cubicBezTo>
                  <a:cubicBezTo>
                    <a:pt x="98" y="17"/>
                    <a:pt x="102" y="17"/>
                    <a:pt x="104" y="20"/>
                  </a:cubicBezTo>
                  <a:cubicBezTo>
                    <a:pt x="113" y="20"/>
                    <a:pt x="123" y="20"/>
                    <a:pt x="127" y="15"/>
                  </a:cubicBezTo>
                  <a:cubicBezTo>
                    <a:pt x="124" y="8"/>
                    <a:pt x="116" y="15"/>
                    <a:pt x="109" y="13"/>
                  </a:cubicBezTo>
                  <a:cubicBezTo>
                    <a:pt x="103" y="12"/>
                    <a:pt x="103" y="7"/>
                    <a:pt x="99" y="5"/>
                  </a:cubicBezTo>
                  <a:cubicBezTo>
                    <a:pt x="93" y="9"/>
                    <a:pt x="86" y="11"/>
                    <a:pt x="79" y="13"/>
                  </a:cubicBezTo>
                  <a:cubicBezTo>
                    <a:pt x="75" y="12"/>
                    <a:pt x="76" y="6"/>
                    <a:pt x="72" y="5"/>
                  </a:cubicBezTo>
                  <a:cubicBezTo>
                    <a:pt x="61" y="11"/>
                    <a:pt x="49" y="13"/>
                    <a:pt x="40" y="2"/>
                  </a:cubicBezTo>
                  <a:cubicBezTo>
                    <a:pt x="33" y="6"/>
                    <a:pt x="28" y="12"/>
                    <a:pt x="19" y="13"/>
                  </a:cubicBezTo>
                  <a:cubicBezTo>
                    <a:pt x="11" y="10"/>
                    <a:pt x="11" y="0"/>
                    <a:pt x="1" y="0"/>
                  </a:cubicBezTo>
                  <a:cubicBezTo>
                    <a:pt x="0" y="16"/>
                    <a:pt x="28" y="26"/>
                    <a:pt x="3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3" name="组 282"/>
          <p:cNvGrpSpPr/>
          <p:nvPr/>
        </p:nvGrpSpPr>
        <p:grpSpPr>
          <a:xfrm>
            <a:off x="7600950" y="1460500"/>
            <a:ext cx="936625" cy="1149350"/>
            <a:chOff x="8286750" y="3221038"/>
            <a:chExt cx="493713" cy="460375"/>
          </a:xfrm>
          <a:blipFill>
            <a:blip r:embed="rId2"/>
            <a:stretch>
              <a:fillRect/>
            </a:stretch>
          </a:blipFill>
        </p:grpSpPr>
        <p:sp>
          <p:nvSpPr>
            <p:cNvPr id="284" name="Freeform 625"/>
            <p:cNvSpPr>
              <a:spLocks noEditPoints="1"/>
            </p:cNvSpPr>
            <p:nvPr/>
          </p:nvSpPr>
          <p:spPr bwMode="auto">
            <a:xfrm>
              <a:off x="8315326" y="3444875"/>
              <a:ext cx="409575" cy="236538"/>
            </a:xfrm>
            <a:custGeom>
              <a:avLst/>
              <a:gdLst>
                <a:gd name="T0" fmla="*/ 1 w 168"/>
                <a:gd name="T1" fmla="*/ 91 h 97"/>
                <a:gd name="T2" fmla="*/ 95 w 168"/>
                <a:gd name="T3" fmla="*/ 95 h 97"/>
                <a:gd name="T4" fmla="*/ 166 w 168"/>
                <a:gd name="T5" fmla="*/ 74 h 97"/>
                <a:gd name="T6" fmla="*/ 150 w 168"/>
                <a:gd name="T7" fmla="*/ 47 h 97"/>
                <a:gd name="T8" fmla="*/ 109 w 168"/>
                <a:gd name="T9" fmla="*/ 0 h 97"/>
                <a:gd name="T10" fmla="*/ 100 w 168"/>
                <a:gd name="T11" fmla="*/ 0 h 97"/>
                <a:gd name="T12" fmla="*/ 102 w 168"/>
                <a:gd name="T13" fmla="*/ 4 h 97"/>
                <a:gd name="T14" fmla="*/ 64 w 168"/>
                <a:gd name="T15" fmla="*/ 10 h 97"/>
                <a:gd name="T16" fmla="*/ 66 w 168"/>
                <a:gd name="T17" fmla="*/ 0 h 97"/>
                <a:gd name="T18" fmla="*/ 57 w 168"/>
                <a:gd name="T19" fmla="*/ 0 h 97"/>
                <a:gd name="T20" fmla="*/ 54 w 168"/>
                <a:gd name="T21" fmla="*/ 1 h 97"/>
                <a:gd name="T22" fmla="*/ 55 w 168"/>
                <a:gd name="T23" fmla="*/ 12 h 97"/>
                <a:gd name="T24" fmla="*/ 43 w 168"/>
                <a:gd name="T25" fmla="*/ 15 h 97"/>
                <a:gd name="T26" fmla="*/ 48 w 168"/>
                <a:gd name="T27" fmla="*/ 0 h 97"/>
                <a:gd name="T28" fmla="*/ 41 w 168"/>
                <a:gd name="T29" fmla="*/ 0 h 97"/>
                <a:gd name="T30" fmla="*/ 2 w 168"/>
                <a:gd name="T31" fmla="*/ 75 h 97"/>
                <a:gd name="T32" fmla="*/ 1 w 168"/>
                <a:gd name="T33" fmla="*/ 91 h 97"/>
                <a:gd name="T34" fmla="*/ 81 w 168"/>
                <a:gd name="T35" fmla="*/ 13 h 97"/>
                <a:gd name="T36" fmla="*/ 109 w 168"/>
                <a:gd name="T37" fmla="*/ 13 h 97"/>
                <a:gd name="T38" fmla="*/ 58 w 168"/>
                <a:gd name="T39" fmla="*/ 24 h 97"/>
                <a:gd name="T40" fmla="*/ 81 w 168"/>
                <a:gd name="T41" fmla="*/ 13 h 97"/>
                <a:gd name="T42" fmla="*/ 53 w 168"/>
                <a:gd name="T43" fmla="*/ 19 h 97"/>
                <a:gd name="T44" fmla="*/ 44 w 168"/>
                <a:gd name="T45" fmla="*/ 22 h 97"/>
                <a:gd name="T46" fmla="*/ 53 w 168"/>
                <a:gd name="T47" fmla="*/ 19 h 97"/>
                <a:gd name="T48" fmla="*/ 36 w 168"/>
                <a:gd name="T49" fmla="*/ 24 h 97"/>
                <a:gd name="T50" fmla="*/ 50 w 168"/>
                <a:gd name="T51" fmla="*/ 30 h 97"/>
                <a:gd name="T52" fmla="*/ 40 w 168"/>
                <a:gd name="T53" fmla="*/ 43 h 97"/>
                <a:gd name="T54" fmla="*/ 46 w 168"/>
                <a:gd name="T55" fmla="*/ 47 h 97"/>
                <a:gd name="T56" fmla="*/ 35 w 168"/>
                <a:gd name="T57" fmla="*/ 59 h 97"/>
                <a:gd name="T58" fmla="*/ 40 w 168"/>
                <a:gd name="T59" fmla="*/ 62 h 97"/>
                <a:gd name="T60" fmla="*/ 40 w 168"/>
                <a:gd name="T61" fmla="*/ 79 h 97"/>
                <a:gd name="T62" fmla="*/ 47 w 168"/>
                <a:gd name="T63" fmla="*/ 62 h 97"/>
                <a:gd name="T64" fmla="*/ 55 w 168"/>
                <a:gd name="T65" fmla="*/ 58 h 97"/>
                <a:gd name="T66" fmla="*/ 50 w 168"/>
                <a:gd name="T67" fmla="*/ 52 h 97"/>
                <a:gd name="T68" fmla="*/ 58 w 168"/>
                <a:gd name="T69" fmla="*/ 45 h 97"/>
                <a:gd name="T70" fmla="*/ 53 w 168"/>
                <a:gd name="T71" fmla="*/ 41 h 97"/>
                <a:gd name="T72" fmla="*/ 55 w 168"/>
                <a:gd name="T73" fmla="*/ 31 h 97"/>
                <a:gd name="T74" fmla="*/ 114 w 168"/>
                <a:gd name="T75" fmla="*/ 18 h 97"/>
                <a:gd name="T76" fmla="*/ 158 w 168"/>
                <a:gd name="T77" fmla="*/ 74 h 97"/>
                <a:gd name="T78" fmla="*/ 8 w 168"/>
                <a:gd name="T79" fmla="*/ 86 h 97"/>
                <a:gd name="T80" fmla="*/ 36 w 168"/>
                <a:gd name="T81" fmla="*/ 2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8" h="97">
                  <a:moveTo>
                    <a:pt x="1" y="91"/>
                  </a:moveTo>
                  <a:cubicBezTo>
                    <a:pt x="28" y="96"/>
                    <a:pt x="57" y="97"/>
                    <a:pt x="95" y="95"/>
                  </a:cubicBezTo>
                  <a:cubicBezTo>
                    <a:pt x="116" y="93"/>
                    <a:pt x="164" y="86"/>
                    <a:pt x="166" y="74"/>
                  </a:cubicBezTo>
                  <a:cubicBezTo>
                    <a:pt x="168" y="68"/>
                    <a:pt x="155" y="54"/>
                    <a:pt x="150" y="47"/>
                  </a:cubicBezTo>
                  <a:cubicBezTo>
                    <a:pt x="135" y="27"/>
                    <a:pt x="123" y="16"/>
                    <a:pt x="109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1" y="1"/>
                    <a:pt x="101" y="2"/>
                    <a:pt x="102" y="4"/>
                  </a:cubicBezTo>
                  <a:cubicBezTo>
                    <a:pt x="86" y="4"/>
                    <a:pt x="73" y="7"/>
                    <a:pt x="64" y="10"/>
                  </a:cubicBezTo>
                  <a:cubicBezTo>
                    <a:pt x="63" y="7"/>
                    <a:pt x="64" y="3"/>
                    <a:pt x="6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5" y="1"/>
                    <a:pt x="54" y="1"/>
                  </a:cubicBezTo>
                  <a:cubicBezTo>
                    <a:pt x="57" y="3"/>
                    <a:pt x="57" y="8"/>
                    <a:pt x="55" y="12"/>
                  </a:cubicBezTo>
                  <a:cubicBezTo>
                    <a:pt x="50" y="12"/>
                    <a:pt x="46" y="12"/>
                    <a:pt x="43" y="15"/>
                  </a:cubicBezTo>
                  <a:cubicBezTo>
                    <a:pt x="43" y="10"/>
                    <a:pt x="45" y="5"/>
                    <a:pt x="4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9" y="25"/>
                    <a:pt x="13" y="48"/>
                    <a:pt x="2" y="75"/>
                  </a:cubicBezTo>
                  <a:cubicBezTo>
                    <a:pt x="5" y="80"/>
                    <a:pt x="0" y="84"/>
                    <a:pt x="1" y="91"/>
                  </a:cubicBezTo>
                  <a:close/>
                  <a:moveTo>
                    <a:pt x="81" y="13"/>
                  </a:moveTo>
                  <a:cubicBezTo>
                    <a:pt x="91" y="12"/>
                    <a:pt x="103" y="7"/>
                    <a:pt x="109" y="13"/>
                  </a:cubicBezTo>
                  <a:cubicBezTo>
                    <a:pt x="108" y="28"/>
                    <a:pt x="72" y="27"/>
                    <a:pt x="58" y="24"/>
                  </a:cubicBezTo>
                  <a:cubicBezTo>
                    <a:pt x="58" y="14"/>
                    <a:pt x="72" y="15"/>
                    <a:pt x="81" y="13"/>
                  </a:cubicBezTo>
                  <a:close/>
                  <a:moveTo>
                    <a:pt x="53" y="19"/>
                  </a:moveTo>
                  <a:cubicBezTo>
                    <a:pt x="53" y="25"/>
                    <a:pt x="48" y="23"/>
                    <a:pt x="44" y="22"/>
                  </a:cubicBezTo>
                  <a:cubicBezTo>
                    <a:pt x="46" y="20"/>
                    <a:pt x="49" y="19"/>
                    <a:pt x="53" y="19"/>
                  </a:cubicBezTo>
                  <a:close/>
                  <a:moveTo>
                    <a:pt x="36" y="24"/>
                  </a:moveTo>
                  <a:cubicBezTo>
                    <a:pt x="39" y="29"/>
                    <a:pt x="45" y="28"/>
                    <a:pt x="50" y="30"/>
                  </a:cubicBezTo>
                  <a:cubicBezTo>
                    <a:pt x="48" y="36"/>
                    <a:pt x="46" y="41"/>
                    <a:pt x="40" y="43"/>
                  </a:cubicBezTo>
                  <a:cubicBezTo>
                    <a:pt x="42" y="47"/>
                    <a:pt x="43" y="45"/>
                    <a:pt x="46" y="47"/>
                  </a:cubicBezTo>
                  <a:cubicBezTo>
                    <a:pt x="46" y="55"/>
                    <a:pt x="39" y="56"/>
                    <a:pt x="35" y="59"/>
                  </a:cubicBezTo>
                  <a:cubicBezTo>
                    <a:pt x="33" y="63"/>
                    <a:pt x="39" y="66"/>
                    <a:pt x="40" y="62"/>
                  </a:cubicBezTo>
                  <a:cubicBezTo>
                    <a:pt x="44" y="66"/>
                    <a:pt x="34" y="76"/>
                    <a:pt x="40" y="79"/>
                  </a:cubicBezTo>
                  <a:cubicBezTo>
                    <a:pt x="47" y="78"/>
                    <a:pt x="45" y="68"/>
                    <a:pt x="47" y="62"/>
                  </a:cubicBezTo>
                  <a:cubicBezTo>
                    <a:pt x="51" y="62"/>
                    <a:pt x="54" y="60"/>
                    <a:pt x="55" y="58"/>
                  </a:cubicBezTo>
                  <a:cubicBezTo>
                    <a:pt x="55" y="55"/>
                    <a:pt x="49" y="57"/>
                    <a:pt x="50" y="52"/>
                  </a:cubicBezTo>
                  <a:cubicBezTo>
                    <a:pt x="51" y="48"/>
                    <a:pt x="54" y="46"/>
                    <a:pt x="58" y="45"/>
                  </a:cubicBezTo>
                  <a:cubicBezTo>
                    <a:pt x="57" y="43"/>
                    <a:pt x="56" y="41"/>
                    <a:pt x="53" y="41"/>
                  </a:cubicBezTo>
                  <a:cubicBezTo>
                    <a:pt x="54" y="38"/>
                    <a:pt x="56" y="36"/>
                    <a:pt x="55" y="31"/>
                  </a:cubicBezTo>
                  <a:cubicBezTo>
                    <a:pt x="78" y="34"/>
                    <a:pt x="104" y="35"/>
                    <a:pt x="114" y="18"/>
                  </a:cubicBezTo>
                  <a:cubicBezTo>
                    <a:pt x="131" y="34"/>
                    <a:pt x="147" y="52"/>
                    <a:pt x="158" y="74"/>
                  </a:cubicBezTo>
                  <a:cubicBezTo>
                    <a:pt x="117" y="91"/>
                    <a:pt x="59" y="91"/>
                    <a:pt x="8" y="86"/>
                  </a:cubicBezTo>
                  <a:cubicBezTo>
                    <a:pt x="12" y="60"/>
                    <a:pt x="26" y="45"/>
                    <a:pt x="3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1141"/>
            <p:cNvSpPr>
              <a:spLocks noEditPoints="1"/>
            </p:cNvSpPr>
            <p:nvPr/>
          </p:nvSpPr>
          <p:spPr bwMode="auto">
            <a:xfrm>
              <a:off x="8286750" y="3303588"/>
              <a:ext cx="92075" cy="109538"/>
            </a:xfrm>
            <a:custGeom>
              <a:avLst/>
              <a:gdLst>
                <a:gd name="T0" fmla="*/ 29 w 38"/>
                <a:gd name="T1" fmla="*/ 3 h 45"/>
                <a:gd name="T2" fmla="*/ 20 w 38"/>
                <a:gd name="T3" fmla="*/ 1 h 45"/>
                <a:gd name="T4" fmla="*/ 2 w 38"/>
                <a:gd name="T5" fmla="*/ 45 h 45"/>
                <a:gd name="T6" fmla="*/ 12 w 38"/>
                <a:gd name="T7" fmla="*/ 29 h 45"/>
                <a:gd name="T8" fmla="*/ 25 w 38"/>
                <a:gd name="T9" fmla="*/ 28 h 45"/>
                <a:gd name="T10" fmla="*/ 33 w 38"/>
                <a:gd name="T11" fmla="*/ 40 h 45"/>
                <a:gd name="T12" fmla="*/ 29 w 38"/>
                <a:gd name="T13" fmla="*/ 3 h 45"/>
                <a:gd name="T14" fmla="*/ 24 w 38"/>
                <a:gd name="T15" fmla="*/ 22 h 45"/>
                <a:gd name="T16" fmla="*/ 17 w 38"/>
                <a:gd name="T17" fmla="*/ 22 h 45"/>
                <a:gd name="T18" fmla="*/ 21 w 38"/>
                <a:gd name="T19" fmla="*/ 11 h 45"/>
                <a:gd name="T20" fmla="*/ 24 w 38"/>
                <a:gd name="T21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45">
                  <a:moveTo>
                    <a:pt x="29" y="3"/>
                  </a:moveTo>
                  <a:cubicBezTo>
                    <a:pt x="25" y="0"/>
                    <a:pt x="22" y="3"/>
                    <a:pt x="20" y="1"/>
                  </a:cubicBezTo>
                  <a:cubicBezTo>
                    <a:pt x="13" y="14"/>
                    <a:pt x="0" y="26"/>
                    <a:pt x="2" y="45"/>
                  </a:cubicBezTo>
                  <a:cubicBezTo>
                    <a:pt x="11" y="45"/>
                    <a:pt x="6" y="31"/>
                    <a:pt x="12" y="29"/>
                  </a:cubicBezTo>
                  <a:cubicBezTo>
                    <a:pt x="16" y="28"/>
                    <a:pt x="22" y="30"/>
                    <a:pt x="25" y="28"/>
                  </a:cubicBezTo>
                  <a:cubicBezTo>
                    <a:pt x="28" y="31"/>
                    <a:pt x="27" y="39"/>
                    <a:pt x="33" y="40"/>
                  </a:cubicBezTo>
                  <a:cubicBezTo>
                    <a:pt x="38" y="30"/>
                    <a:pt x="27" y="16"/>
                    <a:pt x="29" y="3"/>
                  </a:cubicBezTo>
                  <a:close/>
                  <a:moveTo>
                    <a:pt x="24" y="22"/>
                  </a:moveTo>
                  <a:cubicBezTo>
                    <a:pt x="23" y="21"/>
                    <a:pt x="17" y="19"/>
                    <a:pt x="17" y="22"/>
                  </a:cubicBezTo>
                  <a:cubicBezTo>
                    <a:pt x="14" y="19"/>
                    <a:pt x="20" y="14"/>
                    <a:pt x="21" y="11"/>
                  </a:cubicBezTo>
                  <a:cubicBezTo>
                    <a:pt x="23" y="13"/>
                    <a:pt x="24" y="17"/>
                    <a:pt x="2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1187"/>
            <p:cNvSpPr>
              <a:spLocks noEditPoints="1"/>
            </p:cNvSpPr>
            <p:nvPr/>
          </p:nvSpPr>
          <p:spPr bwMode="auto">
            <a:xfrm>
              <a:off x="8570913" y="3221038"/>
              <a:ext cx="209550" cy="200025"/>
            </a:xfrm>
            <a:custGeom>
              <a:avLst/>
              <a:gdLst>
                <a:gd name="T0" fmla="*/ 45 w 86"/>
                <a:gd name="T1" fmla="*/ 24 h 82"/>
                <a:gd name="T2" fmla="*/ 13 w 86"/>
                <a:gd name="T3" fmla="*/ 7 h 82"/>
                <a:gd name="T4" fmla="*/ 57 w 86"/>
                <a:gd name="T5" fmla="*/ 82 h 82"/>
                <a:gd name="T6" fmla="*/ 80 w 86"/>
                <a:gd name="T7" fmla="*/ 10 h 82"/>
                <a:gd name="T8" fmla="*/ 45 w 86"/>
                <a:gd name="T9" fmla="*/ 24 h 82"/>
                <a:gd name="T10" fmla="*/ 51 w 86"/>
                <a:gd name="T11" fmla="*/ 64 h 82"/>
                <a:gd name="T12" fmla="*/ 29 w 86"/>
                <a:gd name="T13" fmla="*/ 25 h 82"/>
                <a:gd name="T14" fmla="*/ 45 w 86"/>
                <a:gd name="T15" fmla="*/ 34 h 82"/>
                <a:gd name="T16" fmla="*/ 63 w 86"/>
                <a:gd name="T17" fmla="*/ 27 h 82"/>
                <a:gd name="T18" fmla="*/ 51 w 86"/>
                <a:gd name="T19" fmla="*/ 6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2">
                  <a:moveTo>
                    <a:pt x="45" y="24"/>
                  </a:moveTo>
                  <a:cubicBezTo>
                    <a:pt x="36" y="17"/>
                    <a:pt x="27" y="3"/>
                    <a:pt x="13" y="7"/>
                  </a:cubicBezTo>
                  <a:cubicBezTo>
                    <a:pt x="0" y="40"/>
                    <a:pt x="28" y="73"/>
                    <a:pt x="57" y="82"/>
                  </a:cubicBezTo>
                  <a:cubicBezTo>
                    <a:pt x="68" y="62"/>
                    <a:pt x="86" y="43"/>
                    <a:pt x="80" y="10"/>
                  </a:cubicBezTo>
                  <a:cubicBezTo>
                    <a:pt x="67" y="0"/>
                    <a:pt x="48" y="10"/>
                    <a:pt x="45" y="24"/>
                  </a:cubicBezTo>
                  <a:close/>
                  <a:moveTo>
                    <a:pt x="51" y="64"/>
                  </a:moveTo>
                  <a:cubicBezTo>
                    <a:pt x="37" y="59"/>
                    <a:pt x="22" y="42"/>
                    <a:pt x="29" y="25"/>
                  </a:cubicBezTo>
                  <a:cubicBezTo>
                    <a:pt x="36" y="23"/>
                    <a:pt x="41" y="30"/>
                    <a:pt x="45" y="34"/>
                  </a:cubicBezTo>
                  <a:cubicBezTo>
                    <a:pt x="47" y="26"/>
                    <a:pt x="57" y="21"/>
                    <a:pt x="63" y="27"/>
                  </a:cubicBezTo>
                  <a:cubicBezTo>
                    <a:pt x="67" y="43"/>
                    <a:pt x="57" y="54"/>
                    <a:pt x="51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1215"/>
            <p:cNvSpPr>
              <a:spLocks noEditPoints="1"/>
            </p:cNvSpPr>
            <p:nvPr/>
          </p:nvSpPr>
          <p:spPr bwMode="auto">
            <a:xfrm>
              <a:off x="8396288" y="3252788"/>
              <a:ext cx="184150" cy="192087"/>
            </a:xfrm>
            <a:custGeom>
              <a:avLst/>
              <a:gdLst>
                <a:gd name="T0" fmla="*/ 55 w 76"/>
                <a:gd name="T1" fmla="*/ 39 h 79"/>
                <a:gd name="T2" fmla="*/ 69 w 76"/>
                <a:gd name="T3" fmla="*/ 14 h 79"/>
                <a:gd name="T4" fmla="*/ 0 w 76"/>
                <a:gd name="T5" fmla="*/ 25 h 79"/>
                <a:gd name="T6" fmla="*/ 17 w 76"/>
                <a:gd name="T7" fmla="*/ 39 h 79"/>
                <a:gd name="T8" fmla="*/ 17 w 76"/>
                <a:gd name="T9" fmla="*/ 59 h 79"/>
                <a:gd name="T10" fmla="*/ 8 w 76"/>
                <a:gd name="T11" fmla="*/ 79 h 79"/>
                <a:gd name="T12" fmla="*/ 15 w 76"/>
                <a:gd name="T13" fmla="*/ 79 h 79"/>
                <a:gd name="T14" fmla="*/ 25 w 76"/>
                <a:gd name="T15" fmla="*/ 62 h 79"/>
                <a:gd name="T16" fmla="*/ 25 w 76"/>
                <a:gd name="T17" fmla="*/ 32 h 79"/>
                <a:gd name="T18" fmla="*/ 7 w 76"/>
                <a:gd name="T19" fmla="*/ 27 h 79"/>
                <a:gd name="T20" fmla="*/ 18 w 76"/>
                <a:gd name="T21" fmla="*/ 18 h 79"/>
                <a:gd name="T22" fmla="*/ 63 w 76"/>
                <a:gd name="T23" fmla="*/ 21 h 79"/>
                <a:gd name="T24" fmla="*/ 47 w 76"/>
                <a:gd name="T25" fmla="*/ 29 h 79"/>
                <a:gd name="T26" fmla="*/ 48 w 76"/>
                <a:gd name="T27" fmla="*/ 56 h 79"/>
                <a:gd name="T28" fmla="*/ 67 w 76"/>
                <a:gd name="T29" fmla="*/ 79 h 79"/>
                <a:gd name="T30" fmla="*/ 76 w 76"/>
                <a:gd name="T31" fmla="*/ 79 h 79"/>
                <a:gd name="T32" fmla="*/ 76 w 76"/>
                <a:gd name="T33" fmla="*/ 78 h 79"/>
                <a:gd name="T34" fmla="*/ 55 w 76"/>
                <a:gd name="T35" fmla="*/ 39 h 79"/>
                <a:gd name="T36" fmla="*/ 26 w 76"/>
                <a:gd name="T37" fmla="*/ 15 h 79"/>
                <a:gd name="T38" fmla="*/ 57 w 76"/>
                <a:gd name="T39" fmla="*/ 15 h 79"/>
                <a:gd name="T40" fmla="*/ 26 w 76"/>
                <a:gd name="T41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9">
                  <a:moveTo>
                    <a:pt x="55" y="39"/>
                  </a:moveTo>
                  <a:cubicBezTo>
                    <a:pt x="62" y="33"/>
                    <a:pt x="72" y="30"/>
                    <a:pt x="69" y="14"/>
                  </a:cubicBezTo>
                  <a:cubicBezTo>
                    <a:pt x="56" y="0"/>
                    <a:pt x="0" y="8"/>
                    <a:pt x="0" y="25"/>
                  </a:cubicBezTo>
                  <a:cubicBezTo>
                    <a:pt x="1" y="34"/>
                    <a:pt x="10" y="34"/>
                    <a:pt x="17" y="39"/>
                  </a:cubicBezTo>
                  <a:cubicBezTo>
                    <a:pt x="16" y="45"/>
                    <a:pt x="18" y="50"/>
                    <a:pt x="17" y="59"/>
                  </a:cubicBezTo>
                  <a:cubicBezTo>
                    <a:pt x="14" y="66"/>
                    <a:pt x="11" y="72"/>
                    <a:pt x="8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8" y="73"/>
                    <a:pt x="22" y="67"/>
                    <a:pt x="25" y="62"/>
                  </a:cubicBezTo>
                  <a:cubicBezTo>
                    <a:pt x="21" y="53"/>
                    <a:pt x="23" y="42"/>
                    <a:pt x="25" y="32"/>
                  </a:cubicBezTo>
                  <a:cubicBezTo>
                    <a:pt x="23" y="26"/>
                    <a:pt x="10" y="32"/>
                    <a:pt x="7" y="27"/>
                  </a:cubicBezTo>
                  <a:cubicBezTo>
                    <a:pt x="9" y="22"/>
                    <a:pt x="15" y="21"/>
                    <a:pt x="18" y="18"/>
                  </a:cubicBezTo>
                  <a:cubicBezTo>
                    <a:pt x="27" y="30"/>
                    <a:pt x="52" y="28"/>
                    <a:pt x="63" y="21"/>
                  </a:cubicBezTo>
                  <a:cubicBezTo>
                    <a:pt x="63" y="29"/>
                    <a:pt x="54" y="28"/>
                    <a:pt x="47" y="29"/>
                  </a:cubicBezTo>
                  <a:cubicBezTo>
                    <a:pt x="50" y="40"/>
                    <a:pt x="46" y="48"/>
                    <a:pt x="48" y="56"/>
                  </a:cubicBezTo>
                  <a:cubicBezTo>
                    <a:pt x="51" y="65"/>
                    <a:pt x="61" y="70"/>
                    <a:pt x="67" y="79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63" y="63"/>
                    <a:pt x="55" y="56"/>
                    <a:pt x="55" y="39"/>
                  </a:cubicBezTo>
                  <a:close/>
                  <a:moveTo>
                    <a:pt x="26" y="15"/>
                  </a:moveTo>
                  <a:cubicBezTo>
                    <a:pt x="35" y="18"/>
                    <a:pt x="46" y="13"/>
                    <a:pt x="57" y="15"/>
                  </a:cubicBezTo>
                  <a:cubicBezTo>
                    <a:pt x="50" y="19"/>
                    <a:pt x="33" y="24"/>
                    <a:pt x="2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1216"/>
            <p:cNvSpPr/>
            <p:nvPr/>
          </p:nvSpPr>
          <p:spPr bwMode="auto">
            <a:xfrm>
              <a:off x="8455025" y="3403600"/>
              <a:ext cx="31750" cy="41275"/>
            </a:xfrm>
            <a:custGeom>
              <a:avLst/>
              <a:gdLst>
                <a:gd name="T0" fmla="*/ 0 w 13"/>
                <a:gd name="T1" fmla="*/ 17 h 17"/>
                <a:gd name="T2" fmla="*/ 9 w 13"/>
                <a:gd name="T3" fmla="*/ 17 h 17"/>
                <a:gd name="T4" fmla="*/ 13 w 13"/>
                <a:gd name="T5" fmla="*/ 1 h 17"/>
                <a:gd name="T6" fmla="*/ 0 w 13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11" y="12"/>
                    <a:pt x="13" y="7"/>
                    <a:pt x="13" y="1"/>
                  </a:cubicBezTo>
                  <a:cubicBezTo>
                    <a:pt x="3" y="0"/>
                    <a:pt x="5" y="12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9" name="组 328"/>
          <p:cNvGrpSpPr/>
          <p:nvPr/>
        </p:nvGrpSpPr>
        <p:grpSpPr>
          <a:xfrm>
            <a:off x="7748905" y="4618990"/>
            <a:ext cx="1139825" cy="1141095"/>
            <a:chOff x="8736013" y="3186113"/>
            <a:chExt cx="858838" cy="715962"/>
          </a:xfrm>
          <a:blipFill>
            <a:blip r:embed="rId2"/>
            <a:stretch>
              <a:fillRect/>
            </a:stretch>
          </a:blipFill>
        </p:grpSpPr>
        <p:sp>
          <p:nvSpPr>
            <p:cNvPr id="330" name="Freeform 626"/>
            <p:cNvSpPr/>
            <p:nvPr/>
          </p:nvSpPr>
          <p:spPr bwMode="auto">
            <a:xfrm>
              <a:off x="9151938" y="3597275"/>
              <a:ext cx="127000" cy="12700"/>
            </a:xfrm>
            <a:custGeom>
              <a:avLst/>
              <a:gdLst>
                <a:gd name="T0" fmla="*/ 52 w 52"/>
                <a:gd name="T1" fmla="*/ 0 h 5"/>
                <a:gd name="T2" fmla="*/ 0 w 52"/>
                <a:gd name="T3" fmla="*/ 0 h 5"/>
                <a:gd name="T4" fmla="*/ 1 w 52"/>
                <a:gd name="T5" fmla="*/ 5 h 5"/>
                <a:gd name="T6" fmla="*/ 52 w 5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">
                  <a:moveTo>
                    <a:pt x="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1" y="5"/>
                  </a:cubicBezTo>
                  <a:cubicBezTo>
                    <a:pt x="17" y="3"/>
                    <a:pt x="34" y="1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627"/>
            <p:cNvSpPr/>
            <p:nvPr/>
          </p:nvSpPr>
          <p:spPr bwMode="auto">
            <a:xfrm>
              <a:off x="8936038" y="3597275"/>
              <a:ext cx="360363" cy="304800"/>
            </a:xfrm>
            <a:custGeom>
              <a:avLst/>
              <a:gdLst>
                <a:gd name="T0" fmla="*/ 147 w 148"/>
                <a:gd name="T1" fmla="*/ 124 h 125"/>
                <a:gd name="T2" fmla="*/ 135 w 148"/>
                <a:gd name="T3" fmla="*/ 103 h 125"/>
                <a:gd name="T4" fmla="*/ 93 w 148"/>
                <a:gd name="T5" fmla="*/ 42 h 125"/>
                <a:gd name="T6" fmla="*/ 63 w 148"/>
                <a:gd name="T7" fmla="*/ 0 h 125"/>
                <a:gd name="T8" fmla="*/ 52 w 148"/>
                <a:gd name="T9" fmla="*/ 0 h 125"/>
                <a:gd name="T10" fmla="*/ 54 w 148"/>
                <a:gd name="T11" fmla="*/ 3 h 125"/>
                <a:gd name="T12" fmla="*/ 135 w 148"/>
                <a:gd name="T13" fmla="*/ 114 h 125"/>
                <a:gd name="T14" fmla="*/ 20 w 148"/>
                <a:gd name="T15" fmla="*/ 118 h 125"/>
                <a:gd name="T16" fmla="*/ 19 w 148"/>
                <a:gd name="T17" fmla="*/ 106 h 125"/>
                <a:gd name="T18" fmla="*/ 30 w 148"/>
                <a:gd name="T19" fmla="*/ 105 h 125"/>
                <a:gd name="T20" fmla="*/ 19 w 148"/>
                <a:gd name="T21" fmla="*/ 102 h 125"/>
                <a:gd name="T22" fmla="*/ 16 w 148"/>
                <a:gd name="T23" fmla="*/ 92 h 125"/>
                <a:gd name="T24" fmla="*/ 30 w 148"/>
                <a:gd name="T25" fmla="*/ 88 h 125"/>
                <a:gd name="T26" fmla="*/ 16 w 148"/>
                <a:gd name="T27" fmla="*/ 87 h 125"/>
                <a:gd name="T28" fmla="*/ 14 w 148"/>
                <a:gd name="T29" fmla="*/ 77 h 125"/>
                <a:gd name="T30" fmla="*/ 25 w 148"/>
                <a:gd name="T31" fmla="*/ 74 h 125"/>
                <a:gd name="T32" fmla="*/ 13 w 148"/>
                <a:gd name="T33" fmla="*/ 71 h 125"/>
                <a:gd name="T34" fmla="*/ 12 w 148"/>
                <a:gd name="T35" fmla="*/ 61 h 125"/>
                <a:gd name="T36" fmla="*/ 21 w 148"/>
                <a:gd name="T37" fmla="*/ 59 h 125"/>
                <a:gd name="T38" fmla="*/ 12 w 148"/>
                <a:gd name="T39" fmla="*/ 53 h 125"/>
                <a:gd name="T40" fmla="*/ 10 w 148"/>
                <a:gd name="T41" fmla="*/ 43 h 125"/>
                <a:gd name="T42" fmla="*/ 23 w 148"/>
                <a:gd name="T43" fmla="*/ 40 h 125"/>
                <a:gd name="T44" fmla="*/ 9 w 148"/>
                <a:gd name="T45" fmla="*/ 36 h 125"/>
                <a:gd name="T46" fmla="*/ 9 w 148"/>
                <a:gd name="T47" fmla="*/ 25 h 125"/>
                <a:gd name="T48" fmla="*/ 19 w 148"/>
                <a:gd name="T49" fmla="*/ 19 h 125"/>
                <a:gd name="T50" fmla="*/ 9 w 148"/>
                <a:gd name="T51" fmla="*/ 19 h 125"/>
                <a:gd name="T52" fmla="*/ 8 w 148"/>
                <a:gd name="T53" fmla="*/ 5 h 125"/>
                <a:gd name="T54" fmla="*/ 17 w 148"/>
                <a:gd name="T55" fmla="*/ 2 h 125"/>
                <a:gd name="T56" fmla="*/ 16 w 148"/>
                <a:gd name="T57" fmla="*/ 0 h 125"/>
                <a:gd name="T58" fmla="*/ 0 w 148"/>
                <a:gd name="T59" fmla="*/ 0 h 125"/>
                <a:gd name="T60" fmla="*/ 13 w 148"/>
                <a:gd name="T61" fmla="*/ 125 h 125"/>
                <a:gd name="T62" fmla="*/ 147 w 148"/>
                <a:gd name="T63" fmla="*/ 1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125">
                  <a:moveTo>
                    <a:pt x="147" y="124"/>
                  </a:moveTo>
                  <a:cubicBezTo>
                    <a:pt x="148" y="115"/>
                    <a:pt x="139" y="109"/>
                    <a:pt x="135" y="103"/>
                  </a:cubicBezTo>
                  <a:cubicBezTo>
                    <a:pt x="120" y="83"/>
                    <a:pt x="108" y="62"/>
                    <a:pt x="93" y="42"/>
                  </a:cubicBezTo>
                  <a:cubicBezTo>
                    <a:pt x="83" y="28"/>
                    <a:pt x="73" y="14"/>
                    <a:pt x="6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1"/>
                    <a:pt x="54" y="2"/>
                    <a:pt x="54" y="3"/>
                  </a:cubicBezTo>
                  <a:cubicBezTo>
                    <a:pt x="81" y="38"/>
                    <a:pt x="108" y="78"/>
                    <a:pt x="135" y="114"/>
                  </a:cubicBezTo>
                  <a:cubicBezTo>
                    <a:pt x="101" y="114"/>
                    <a:pt x="49" y="113"/>
                    <a:pt x="20" y="118"/>
                  </a:cubicBezTo>
                  <a:cubicBezTo>
                    <a:pt x="21" y="112"/>
                    <a:pt x="18" y="111"/>
                    <a:pt x="19" y="106"/>
                  </a:cubicBezTo>
                  <a:cubicBezTo>
                    <a:pt x="25" y="105"/>
                    <a:pt x="25" y="107"/>
                    <a:pt x="30" y="105"/>
                  </a:cubicBezTo>
                  <a:cubicBezTo>
                    <a:pt x="31" y="99"/>
                    <a:pt x="20" y="100"/>
                    <a:pt x="19" y="102"/>
                  </a:cubicBezTo>
                  <a:cubicBezTo>
                    <a:pt x="15" y="102"/>
                    <a:pt x="20" y="92"/>
                    <a:pt x="16" y="92"/>
                  </a:cubicBezTo>
                  <a:cubicBezTo>
                    <a:pt x="18" y="92"/>
                    <a:pt x="25" y="91"/>
                    <a:pt x="30" y="88"/>
                  </a:cubicBezTo>
                  <a:cubicBezTo>
                    <a:pt x="29" y="83"/>
                    <a:pt x="19" y="86"/>
                    <a:pt x="16" y="87"/>
                  </a:cubicBezTo>
                  <a:cubicBezTo>
                    <a:pt x="15" y="83"/>
                    <a:pt x="14" y="81"/>
                    <a:pt x="14" y="77"/>
                  </a:cubicBezTo>
                  <a:cubicBezTo>
                    <a:pt x="19" y="76"/>
                    <a:pt x="25" y="78"/>
                    <a:pt x="25" y="74"/>
                  </a:cubicBezTo>
                  <a:cubicBezTo>
                    <a:pt x="24" y="70"/>
                    <a:pt x="18" y="71"/>
                    <a:pt x="13" y="71"/>
                  </a:cubicBezTo>
                  <a:cubicBezTo>
                    <a:pt x="12" y="68"/>
                    <a:pt x="15" y="62"/>
                    <a:pt x="12" y="61"/>
                  </a:cubicBezTo>
                  <a:cubicBezTo>
                    <a:pt x="15" y="58"/>
                    <a:pt x="17" y="60"/>
                    <a:pt x="21" y="59"/>
                  </a:cubicBezTo>
                  <a:cubicBezTo>
                    <a:pt x="20" y="52"/>
                    <a:pt x="16" y="55"/>
                    <a:pt x="12" y="53"/>
                  </a:cubicBezTo>
                  <a:cubicBezTo>
                    <a:pt x="12" y="49"/>
                    <a:pt x="9" y="48"/>
                    <a:pt x="10" y="43"/>
                  </a:cubicBezTo>
                  <a:cubicBezTo>
                    <a:pt x="14" y="42"/>
                    <a:pt x="17" y="40"/>
                    <a:pt x="23" y="40"/>
                  </a:cubicBezTo>
                  <a:cubicBezTo>
                    <a:pt x="21" y="33"/>
                    <a:pt x="16" y="36"/>
                    <a:pt x="9" y="36"/>
                  </a:cubicBezTo>
                  <a:cubicBezTo>
                    <a:pt x="9" y="32"/>
                    <a:pt x="9" y="29"/>
                    <a:pt x="9" y="25"/>
                  </a:cubicBezTo>
                  <a:cubicBezTo>
                    <a:pt x="14" y="24"/>
                    <a:pt x="17" y="25"/>
                    <a:pt x="19" y="19"/>
                  </a:cubicBezTo>
                  <a:cubicBezTo>
                    <a:pt x="17" y="16"/>
                    <a:pt x="11" y="19"/>
                    <a:pt x="9" y="19"/>
                  </a:cubicBezTo>
                  <a:cubicBezTo>
                    <a:pt x="10" y="13"/>
                    <a:pt x="7" y="11"/>
                    <a:pt x="8" y="5"/>
                  </a:cubicBezTo>
                  <a:cubicBezTo>
                    <a:pt x="9" y="2"/>
                    <a:pt x="16" y="6"/>
                    <a:pt x="17" y="2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3"/>
                    <a:pt x="11" y="92"/>
                    <a:pt x="13" y="125"/>
                  </a:cubicBezTo>
                  <a:cubicBezTo>
                    <a:pt x="50" y="123"/>
                    <a:pt x="106" y="120"/>
                    <a:pt x="147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641"/>
            <p:cNvSpPr>
              <a:spLocks noEditPoints="1"/>
            </p:cNvSpPr>
            <p:nvPr/>
          </p:nvSpPr>
          <p:spPr bwMode="auto">
            <a:xfrm>
              <a:off x="9013826" y="3683000"/>
              <a:ext cx="123825" cy="131763"/>
            </a:xfrm>
            <a:custGeom>
              <a:avLst/>
              <a:gdLst>
                <a:gd name="T0" fmla="*/ 50 w 51"/>
                <a:gd name="T1" fmla="*/ 51 h 54"/>
                <a:gd name="T2" fmla="*/ 38 w 51"/>
                <a:gd name="T3" fmla="*/ 36 h 54"/>
                <a:gd name="T4" fmla="*/ 10 w 51"/>
                <a:gd name="T5" fmla="*/ 7 h 54"/>
                <a:gd name="T6" fmla="*/ 7 w 51"/>
                <a:gd name="T7" fmla="*/ 0 h 54"/>
                <a:gd name="T8" fmla="*/ 3 w 51"/>
                <a:gd name="T9" fmla="*/ 0 h 54"/>
                <a:gd name="T10" fmla="*/ 0 w 51"/>
                <a:gd name="T11" fmla="*/ 7 h 54"/>
                <a:gd name="T12" fmla="*/ 9 w 51"/>
                <a:gd name="T13" fmla="*/ 53 h 54"/>
                <a:gd name="T14" fmla="*/ 50 w 51"/>
                <a:gd name="T15" fmla="*/ 51 h 54"/>
                <a:gd name="T16" fmla="*/ 35 w 51"/>
                <a:gd name="T17" fmla="*/ 45 h 54"/>
                <a:gd name="T18" fmla="*/ 16 w 51"/>
                <a:gd name="T19" fmla="*/ 45 h 54"/>
                <a:gd name="T20" fmla="*/ 13 w 51"/>
                <a:gd name="T21" fmla="*/ 19 h 54"/>
                <a:gd name="T22" fmla="*/ 35 w 51"/>
                <a:gd name="T23" fmla="*/ 4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54">
                  <a:moveTo>
                    <a:pt x="50" y="51"/>
                  </a:moveTo>
                  <a:cubicBezTo>
                    <a:pt x="51" y="43"/>
                    <a:pt x="42" y="41"/>
                    <a:pt x="38" y="36"/>
                  </a:cubicBezTo>
                  <a:cubicBezTo>
                    <a:pt x="28" y="27"/>
                    <a:pt x="21" y="14"/>
                    <a:pt x="10" y="7"/>
                  </a:cubicBezTo>
                  <a:cubicBezTo>
                    <a:pt x="11" y="2"/>
                    <a:pt x="9" y="1"/>
                    <a:pt x="7" y="0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2" y="2"/>
                    <a:pt x="2" y="5"/>
                    <a:pt x="0" y="7"/>
                  </a:cubicBezTo>
                  <a:cubicBezTo>
                    <a:pt x="8" y="18"/>
                    <a:pt x="6" y="39"/>
                    <a:pt x="9" y="53"/>
                  </a:cubicBezTo>
                  <a:cubicBezTo>
                    <a:pt x="27" y="51"/>
                    <a:pt x="38" y="54"/>
                    <a:pt x="50" y="51"/>
                  </a:cubicBezTo>
                  <a:close/>
                  <a:moveTo>
                    <a:pt x="35" y="45"/>
                  </a:moveTo>
                  <a:cubicBezTo>
                    <a:pt x="26" y="44"/>
                    <a:pt x="25" y="45"/>
                    <a:pt x="16" y="45"/>
                  </a:cubicBezTo>
                  <a:cubicBezTo>
                    <a:pt x="14" y="37"/>
                    <a:pt x="13" y="28"/>
                    <a:pt x="13" y="19"/>
                  </a:cubicBezTo>
                  <a:cubicBezTo>
                    <a:pt x="21" y="27"/>
                    <a:pt x="29" y="35"/>
                    <a:pt x="35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863"/>
            <p:cNvSpPr>
              <a:spLocks noEditPoints="1"/>
            </p:cNvSpPr>
            <p:nvPr/>
          </p:nvSpPr>
          <p:spPr bwMode="auto">
            <a:xfrm>
              <a:off x="9247188" y="3624262"/>
              <a:ext cx="180975" cy="168275"/>
            </a:xfrm>
            <a:custGeom>
              <a:avLst/>
              <a:gdLst>
                <a:gd name="T0" fmla="*/ 43 w 74"/>
                <a:gd name="T1" fmla="*/ 35 h 69"/>
                <a:gd name="T2" fmla="*/ 68 w 74"/>
                <a:gd name="T3" fmla="*/ 40 h 69"/>
                <a:gd name="T4" fmla="*/ 33 w 74"/>
                <a:gd name="T5" fmla="*/ 9 h 69"/>
                <a:gd name="T6" fmla="*/ 26 w 74"/>
                <a:gd name="T7" fmla="*/ 35 h 69"/>
                <a:gd name="T8" fmla="*/ 5 w 74"/>
                <a:gd name="T9" fmla="*/ 35 h 69"/>
                <a:gd name="T10" fmla="*/ 7 w 74"/>
                <a:gd name="T11" fmla="*/ 62 h 69"/>
                <a:gd name="T12" fmla="*/ 43 w 74"/>
                <a:gd name="T13" fmla="*/ 35 h 69"/>
                <a:gd name="T14" fmla="*/ 8 w 74"/>
                <a:gd name="T15" fmla="*/ 51 h 69"/>
                <a:gd name="T16" fmla="*/ 8 w 74"/>
                <a:gd name="T17" fmla="*/ 5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69">
                  <a:moveTo>
                    <a:pt x="43" y="35"/>
                  </a:moveTo>
                  <a:cubicBezTo>
                    <a:pt x="51" y="34"/>
                    <a:pt x="60" y="38"/>
                    <a:pt x="68" y="40"/>
                  </a:cubicBezTo>
                  <a:cubicBezTo>
                    <a:pt x="74" y="14"/>
                    <a:pt x="52" y="0"/>
                    <a:pt x="33" y="9"/>
                  </a:cubicBezTo>
                  <a:cubicBezTo>
                    <a:pt x="31" y="17"/>
                    <a:pt x="31" y="29"/>
                    <a:pt x="26" y="35"/>
                  </a:cubicBezTo>
                  <a:cubicBezTo>
                    <a:pt x="18" y="34"/>
                    <a:pt x="13" y="32"/>
                    <a:pt x="5" y="35"/>
                  </a:cubicBezTo>
                  <a:cubicBezTo>
                    <a:pt x="0" y="42"/>
                    <a:pt x="0" y="57"/>
                    <a:pt x="7" y="62"/>
                  </a:cubicBezTo>
                  <a:cubicBezTo>
                    <a:pt x="29" y="69"/>
                    <a:pt x="36" y="50"/>
                    <a:pt x="43" y="35"/>
                  </a:cubicBezTo>
                  <a:close/>
                  <a:moveTo>
                    <a:pt x="8" y="51"/>
                  </a:moveTo>
                  <a:cubicBezTo>
                    <a:pt x="16" y="55"/>
                    <a:pt x="11" y="60"/>
                    <a:pt x="8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993"/>
            <p:cNvSpPr/>
            <p:nvPr/>
          </p:nvSpPr>
          <p:spPr bwMode="auto">
            <a:xfrm>
              <a:off x="9059863" y="3382963"/>
              <a:ext cx="49213" cy="44450"/>
            </a:xfrm>
            <a:custGeom>
              <a:avLst/>
              <a:gdLst>
                <a:gd name="T0" fmla="*/ 18 w 20"/>
                <a:gd name="T1" fmla="*/ 6 h 18"/>
                <a:gd name="T2" fmla="*/ 0 w 20"/>
                <a:gd name="T3" fmla="*/ 13 h 18"/>
                <a:gd name="T4" fmla="*/ 4 w 20"/>
                <a:gd name="T5" fmla="*/ 18 h 18"/>
                <a:gd name="T6" fmla="*/ 18 w 20"/>
                <a:gd name="T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8">
                  <a:moveTo>
                    <a:pt x="18" y="6"/>
                  </a:moveTo>
                  <a:cubicBezTo>
                    <a:pt x="12" y="0"/>
                    <a:pt x="0" y="4"/>
                    <a:pt x="0" y="13"/>
                  </a:cubicBezTo>
                  <a:cubicBezTo>
                    <a:pt x="2" y="14"/>
                    <a:pt x="2" y="16"/>
                    <a:pt x="4" y="18"/>
                  </a:cubicBezTo>
                  <a:cubicBezTo>
                    <a:pt x="12" y="18"/>
                    <a:pt x="20" y="17"/>
                    <a:pt x="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994"/>
            <p:cNvSpPr/>
            <p:nvPr/>
          </p:nvSpPr>
          <p:spPr bwMode="auto">
            <a:xfrm>
              <a:off x="9040813" y="3427413"/>
              <a:ext cx="95250" cy="55562"/>
            </a:xfrm>
            <a:custGeom>
              <a:avLst/>
              <a:gdLst>
                <a:gd name="T0" fmla="*/ 37 w 39"/>
                <a:gd name="T1" fmla="*/ 2 h 23"/>
                <a:gd name="T2" fmla="*/ 18 w 39"/>
                <a:gd name="T3" fmla="*/ 4 h 23"/>
                <a:gd name="T4" fmla="*/ 0 w 39"/>
                <a:gd name="T5" fmla="*/ 11 h 23"/>
                <a:gd name="T6" fmla="*/ 38 w 39"/>
                <a:gd name="T7" fmla="*/ 10 h 23"/>
                <a:gd name="T8" fmla="*/ 37 w 39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3">
                  <a:moveTo>
                    <a:pt x="37" y="2"/>
                  </a:moveTo>
                  <a:cubicBezTo>
                    <a:pt x="32" y="0"/>
                    <a:pt x="25" y="3"/>
                    <a:pt x="18" y="4"/>
                  </a:cubicBezTo>
                  <a:cubicBezTo>
                    <a:pt x="12" y="6"/>
                    <a:pt x="2" y="5"/>
                    <a:pt x="0" y="11"/>
                  </a:cubicBezTo>
                  <a:cubicBezTo>
                    <a:pt x="7" y="23"/>
                    <a:pt x="30" y="13"/>
                    <a:pt x="38" y="10"/>
                  </a:cubicBezTo>
                  <a:cubicBezTo>
                    <a:pt x="36" y="6"/>
                    <a:pt x="39" y="5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995"/>
            <p:cNvSpPr/>
            <p:nvPr/>
          </p:nvSpPr>
          <p:spPr bwMode="auto">
            <a:xfrm>
              <a:off x="9061450" y="3465513"/>
              <a:ext cx="52388" cy="46037"/>
            </a:xfrm>
            <a:custGeom>
              <a:avLst/>
              <a:gdLst>
                <a:gd name="T0" fmla="*/ 0 w 21"/>
                <a:gd name="T1" fmla="*/ 14 h 19"/>
                <a:gd name="T2" fmla="*/ 15 w 21"/>
                <a:gd name="T3" fmla="*/ 16 h 19"/>
                <a:gd name="T4" fmla="*/ 0 w 21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9">
                  <a:moveTo>
                    <a:pt x="0" y="14"/>
                  </a:moveTo>
                  <a:cubicBezTo>
                    <a:pt x="4" y="19"/>
                    <a:pt x="9" y="19"/>
                    <a:pt x="15" y="16"/>
                  </a:cubicBezTo>
                  <a:cubicBezTo>
                    <a:pt x="21" y="0"/>
                    <a:pt x="0" y="1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1142"/>
            <p:cNvSpPr/>
            <p:nvPr/>
          </p:nvSpPr>
          <p:spPr bwMode="auto">
            <a:xfrm>
              <a:off x="8736013" y="3186113"/>
              <a:ext cx="258763" cy="46038"/>
            </a:xfrm>
            <a:custGeom>
              <a:avLst/>
              <a:gdLst>
                <a:gd name="T0" fmla="*/ 23 w 106"/>
                <a:gd name="T1" fmla="*/ 8 h 19"/>
                <a:gd name="T2" fmla="*/ 48 w 106"/>
                <a:gd name="T3" fmla="*/ 15 h 19"/>
                <a:gd name="T4" fmla="*/ 63 w 106"/>
                <a:gd name="T5" fmla="*/ 8 h 19"/>
                <a:gd name="T6" fmla="*/ 106 w 106"/>
                <a:gd name="T7" fmla="*/ 4 h 19"/>
                <a:gd name="T8" fmla="*/ 62 w 106"/>
                <a:gd name="T9" fmla="*/ 0 h 19"/>
                <a:gd name="T10" fmla="*/ 43 w 106"/>
                <a:gd name="T11" fmla="*/ 7 h 19"/>
                <a:gd name="T12" fmla="*/ 29 w 106"/>
                <a:gd name="T13" fmla="*/ 1 h 19"/>
                <a:gd name="T14" fmla="*/ 17 w 106"/>
                <a:gd name="T15" fmla="*/ 2 h 19"/>
                <a:gd name="T16" fmla="*/ 3 w 106"/>
                <a:gd name="T17" fmla="*/ 16 h 19"/>
                <a:gd name="T18" fmla="*/ 23 w 106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9">
                  <a:moveTo>
                    <a:pt x="23" y="8"/>
                  </a:moveTo>
                  <a:cubicBezTo>
                    <a:pt x="31" y="8"/>
                    <a:pt x="39" y="15"/>
                    <a:pt x="48" y="15"/>
                  </a:cubicBezTo>
                  <a:cubicBezTo>
                    <a:pt x="54" y="14"/>
                    <a:pt x="57" y="11"/>
                    <a:pt x="63" y="8"/>
                  </a:cubicBezTo>
                  <a:cubicBezTo>
                    <a:pt x="74" y="19"/>
                    <a:pt x="106" y="18"/>
                    <a:pt x="106" y="4"/>
                  </a:cubicBezTo>
                  <a:cubicBezTo>
                    <a:pt x="92" y="12"/>
                    <a:pt x="75" y="7"/>
                    <a:pt x="62" y="0"/>
                  </a:cubicBezTo>
                  <a:cubicBezTo>
                    <a:pt x="55" y="4"/>
                    <a:pt x="52" y="9"/>
                    <a:pt x="43" y="7"/>
                  </a:cubicBezTo>
                  <a:cubicBezTo>
                    <a:pt x="38" y="7"/>
                    <a:pt x="34" y="2"/>
                    <a:pt x="29" y="1"/>
                  </a:cubicBezTo>
                  <a:cubicBezTo>
                    <a:pt x="26" y="1"/>
                    <a:pt x="20" y="1"/>
                    <a:pt x="17" y="2"/>
                  </a:cubicBezTo>
                  <a:cubicBezTo>
                    <a:pt x="11" y="4"/>
                    <a:pt x="0" y="10"/>
                    <a:pt x="3" y="16"/>
                  </a:cubicBezTo>
                  <a:cubicBezTo>
                    <a:pt x="12" y="19"/>
                    <a:pt x="13" y="8"/>
                    <a:pt x="2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1146"/>
            <p:cNvSpPr>
              <a:spLocks noEditPoints="1"/>
            </p:cNvSpPr>
            <p:nvPr/>
          </p:nvSpPr>
          <p:spPr bwMode="auto">
            <a:xfrm>
              <a:off x="9307513" y="3232151"/>
              <a:ext cx="85725" cy="104775"/>
            </a:xfrm>
            <a:custGeom>
              <a:avLst/>
              <a:gdLst>
                <a:gd name="T0" fmla="*/ 21 w 35"/>
                <a:gd name="T1" fmla="*/ 2 h 43"/>
                <a:gd name="T2" fmla="*/ 16 w 35"/>
                <a:gd name="T3" fmla="*/ 1 h 43"/>
                <a:gd name="T4" fmla="*/ 4 w 35"/>
                <a:gd name="T5" fmla="*/ 37 h 43"/>
                <a:gd name="T6" fmla="*/ 11 w 35"/>
                <a:gd name="T7" fmla="*/ 27 h 43"/>
                <a:gd name="T8" fmla="*/ 23 w 35"/>
                <a:gd name="T9" fmla="*/ 26 h 43"/>
                <a:gd name="T10" fmla="*/ 29 w 35"/>
                <a:gd name="T11" fmla="*/ 43 h 43"/>
                <a:gd name="T12" fmla="*/ 25 w 35"/>
                <a:gd name="T13" fmla="*/ 14 h 43"/>
                <a:gd name="T14" fmla="*/ 21 w 35"/>
                <a:gd name="T15" fmla="*/ 2 h 43"/>
                <a:gd name="T16" fmla="*/ 15 w 35"/>
                <a:gd name="T17" fmla="*/ 19 h 43"/>
                <a:gd name="T18" fmla="*/ 16 w 35"/>
                <a:gd name="T19" fmla="*/ 13 h 43"/>
                <a:gd name="T20" fmla="*/ 21 w 35"/>
                <a:gd name="T21" fmla="*/ 18 h 43"/>
                <a:gd name="T22" fmla="*/ 15 w 35"/>
                <a:gd name="T23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3">
                  <a:moveTo>
                    <a:pt x="21" y="2"/>
                  </a:moveTo>
                  <a:cubicBezTo>
                    <a:pt x="19" y="2"/>
                    <a:pt x="19" y="0"/>
                    <a:pt x="16" y="1"/>
                  </a:cubicBezTo>
                  <a:cubicBezTo>
                    <a:pt x="13" y="13"/>
                    <a:pt x="0" y="26"/>
                    <a:pt x="4" y="37"/>
                  </a:cubicBezTo>
                  <a:cubicBezTo>
                    <a:pt x="11" y="38"/>
                    <a:pt x="9" y="31"/>
                    <a:pt x="11" y="27"/>
                  </a:cubicBezTo>
                  <a:cubicBezTo>
                    <a:pt x="15" y="27"/>
                    <a:pt x="18" y="25"/>
                    <a:pt x="23" y="26"/>
                  </a:cubicBezTo>
                  <a:cubicBezTo>
                    <a:pt x="26" y="31"/>
                    <a:pt x="22" y="43"/>
                    <a:pt x="29" y="43"/>
                  </a:cubicBezTo>
                  <a:cubicBezTo>
                    <a:pt x="35" y="34"/>
                    <a:pt x="28" y="20"/>
                    <a:pt x="25" y="14"/>
                  </a:cubicBezTo>
                  <a:cubicBezTo>
                    <a:pt x="23" y="9"/>
                    <a:pt x="24" y="4"/>
                    <a:pt x="21" y="2"/>
                  </a:cubicBezTo>
                  <a:close/>
                  <a:moveTo>
                    <a:pt x="15" y="19"/>
                  </a:moveTo>
                  <a:cubicBezTo>
                    <a:pt x="16" y="18"/>
                    <a:pt x="17" y="16"/>
                    <a:pt x="16" y="13"/>
                  </a:cubicBezTo>
                  <a:cubicBezTo>
                    <a:pt x="21" y="11"/>
                    <a:pt x="17" y="18"/>
                    <a:pt x="21" y="18"/>
                  </a:cubicBezTo>
                  <a:cubicBezTo>
                    <a:pt x="20" y="20"/>
                    <a:pt x="17" y="19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1152"/>
            <p:cNvSpPr/>
            <p:nvPr/>
          </p:nvSpPr>
          <p:spPr bwMode="auto">
            <a:xfrm>
              <a:off x="9437688" y="3249613"/>
              <a:ext cx="92075" cy="88900"/>
            </a:xfrm>
            <a:custGeom>
              <a:avLst/>
              <a:gdLst>
                <a:gd name="T0" fmla="*/ 29 w 38"/>
                <a:gd name="T1" fmla="*/ 6 h 37"/>
                <a:gd name="T2" fmla="*/ 12 w 38"/>
                <a:gd name="T3" fmla="*/ 16 h 37"/>
                <a:gd name="T4" fmla="*/ 14 w 38"/>
                <a:gd name="T5" fmla="*/ 2 h 37"/>
                <a:gd name="T6" fmla="*/ 9 w 38"/>
                <a:gd name="T7" fmla="*/ 1 h 37"/>
                <a:gd name="T8" fmla="*/ 11 w 38"/>
                <a:gd name="T9" fmla="*/ 36 h 37"/>
                <a:gd name="T10" fmla="*/ 14 w 38"/>
                <a:gd name="T11" fmla="*/ 29 h 37"/>
                <a:gd name="T12" fmla="*/ 30 w 38"/>
                <a:gd name="T13" fmla="*/ 37 h 37"/>
                <a:gd name="T14" fmla="*/ 19 w 38"/>
                <a:gd name="T15" fmla="*/ 24 h 37"/>
                <a:gd name="T16" fmla="*/ 29 w 38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7">
                  <a:moveTo>
                    <a:pt x="29" y="6"/>
                  </a:moveTo>
                  <a:cubicBezTo>
                    <a:pt x="24" y="10"/>
                    <a:pt x="21" y="16"/>
                    <a:pt x="12" y="16"/>
                  </a:cubicBezTo>
                  <a:cubicBezTo>
                    <a:pt x="11" y="10"/>
                    <a:pt x="16" y="6"/>
                    <a:pt x="14" y="2"/>
                  </a:cubicBezTo>
                  <a:cubicBezTo>
                    <a:pt x="12" y="2"/>
                    <a:pt x="12" y="0"/>
                    <a:pt x="9" y="1"/>
                  </a:cubicBezTo>
                  <a:cubicBezTo>
                    <a:pt x="7" y="8"/>
                    <a:pt x="0" y="32"/>
                    <a:pt x="11" y="36"/>
                  </a:cubicBezTo>
                  <a:cubicBezTo>
                    <a:pt x="17" y="36"/>
                    <a:pt x="10" y="30"/>
                    <a:pt x="14" y="29"/>
                  </a:cubicBezTo>
                  <a:cubicBezTo>
                    <a:pt x="18" y="32"/>
                    <a:pt x="23" y="35"/>
                    <a:pt x="30" y="37"/>
                  </a:cubicBezTo>
                  <a:cubicBezTo>
                    <a:pt x="35" y="28"/>
                    <a:pt x="22" y="29"/>
                    <a:pt x="19" y="24"/>
                  </a:cubicBezTo>
                  <a:cubicBezTo>
                    <a:pt x="21" y="17"/>
                    <a:pt x="38" y="14"/>
                    <a:pt x="2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1153"/>
            <p:cNvSpPr>
              <a:spLocks noEditPoints="1"/>
            </p:cNvSpPr>
            <p:nvPr/>
          </p:nvSpPr>
          <p:spPr bwMode="auto">
            <a:xfrm>
              <a:off x="9228138" y="3246438"/>
              <a:ext cx="74613" cy="90488"/>
            </a:xfrm>
            <a:custGeom>
              <a:avLst/>
              <a:gdLst>
                <a:gd name="T0" fmla="*/ 8 w 31"/>
                <a:gd name="T1" fmla="*/ 0 h 37"/>
                <a:gd name="T2" fmla="*/ 4 w 31"/>
                <a:gd name="T3" fmla="*/ 35 h 37"/>
                <a:gd name="T4" fmla="*/ 27 w 31"/>
                <a:gd name="T5" fmla="*/ 33 h 37"/>
                <a:gd name="T6" fmla="*/ 30 w 31"/>
                <a:gd name="T7" fmla="*/ 14 h 37"/>
                <a:gd name="T8" fmla="*/ 8 w 31"/>
                <a:gd name="T9" fmla="*/ 0 h 37"/>
                <a:gd name="T10" fmla="*/ 12 w 31"/>
                <a:gd name="T11" fmla="*/ 9 h 37"/>
                <a:gd name="T12" fmla="*/ 22 w 31"/>
                <a:gd name="T13" fmla="*/ 16 h 37"/>
                <a:gd name="T14" fmla="*/ 11 w 31"/>
                <a:gd name="T15" fmla="*/ 17 h 37"/>
                <a:gd name="T16" fmla="*/ 12 w 31"/>
                <a:gd name="T17" fmla="*/ 9 h 37"/>
                <a:gd name="T18" fmla="*/ 9 w 31"/>
                <a:gd name="T19" fmla="*/ 30 h 37"/>
                <a:gd name="T20" fmla="*/ 23 w 31"/>
                <a:gd name="T21" fmla="*/ 26 h 37"/>
                <a:gd name="T22" fmla="*/ 9 w 31"/>
                <a:gd name="T2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7">
                  <a:moveTo>
                    <a:pt x="8" y="0"/>
                  </a:moveTo>
                  <a:cubicBezTo>
                    <a:pt x="4" y="10"/>
                    <a:pt x="0" y="23"/>
                    <a:pt x="4" y="35"/>
                  </a:cubicBezTo>
                  <a:cubicBezTo>
                    <a:pt x="9" y="37"/>
                    <a:pt x="20" y="37"/>
                    <a:pt x="27" y="33"/>
                  </a:cubicBezTo>
                  <a:cubicBezTo>
                    <a:pt x="31" y="24"/>
                    <a:pt x="23" y="20"/>
                    <a:pt x="30" y="14"/>
                  </a:cubicBezTo>
                  <a:cubicBezTo>
                    <a:pt x="24" y="8"/>
                    <a:pt x="20" y="0"/>
                    <a:pt x="8" y="0"/>
                  </a:cubicBezTo>
                  <a:close/>
                  <a:moveTo>
                    <a:pt x="12" y="9"/>
                  </a:moveTo>
                  <a:cubicBezTo>
                    <a:pt x="16" y="10"/>
                    <a:pt x="22" y="11"/>
                    <a:pt x="22" y="16"/>
                  </a:cubicBezTo>
                  <a:cubicBezTo>
                    <a:pt x="17" y="16"/>
                    <a:pt x="16" y="19"/>
                    <a:pt x="11" y="17"/>
                  </a:cubicBezTo>
                  <a:cubicBezTo>
                    <a:pt x="10" y="14"/>
                    <a:pt x="10" y="11"/>
                    <a:pt x="12" y="9"/>
                  </a:cubicBezTo>
                  <a:close/>
                  <a:moveTo>
                    <a:pt x="9" y="30"/>
                  </a:moveTo>
                  <a:cubicBezTo>
                    <a:pt x="10" y="21"/>
                    <a:pt x="17" y="27"/>
                    <a:pt x="23" y="26"/>
                  </a:cubicBezTo>
                  <a:cubicBezTo>
                    <a:pt x="20" y="29"/>
                    <a:pt x="15" y="30"/>
                    <a:pt x="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1154"/>
            <p:cNvSpPr/>
            <p:nvPr/>
          </p:nvSpPr>
          <p:spPr bwMode="auto">
            <a:xfrm>
              <a:off x="9378950" y="3240088"/>
              <a:ext cx="60325" cy="98425"/>
            </a:xfrm>
            <a:custGeom>
              <a:avLst/>
              <a:gdLst>
                <a:gd name="T0" fmla="*/ 10 w 25"/>
                <a:gd name="T1" fmla="*/ 36 h 41"/>
                <a:gd name="T2" fmla="*/ 19 w 25"/>
                <a:gd name="T3" fmla="*/ 35 h 41"/>
                <a:gd name="T4" fmla="*/ 14 w 25"/>
                <a:gd name="T5" fmla="*/ 27 h 41"/>
                <a:gd name="T6" fmla="*/ 25 w 25"/>
                <a:gd name="T7" fmla="*/ 11 h 41"/>
                <a:gd name="T8" fmla="*/ 10 w 25"/>
                <a:gd name="T9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1">
                  <a:moveTo>
                    <a:pt x="10" y="36"/>
                  </a:moveTo>
                  <a:cubicBezTo>
                    <a:pt x="14" y="36"/>
                    <a:pt x="18" y="41"/>
                    <a:pt x="19" y="35"/>
                  </a:cubicBezTo>
                  <a:cubicBezTo>
                    <a:pt x="17" y="33"/>
                    <a:pt x="14" y="31"/>
                    <a:pt x="14" y="27"/>
                  </a:cubicBezTo>
                  <a:cubicBezTo>
                    <a:pt x="11" y="15"/>
                    <a:pt x="23" y="18"/>
                    <a:pt x="25" y="11"/>
                  </a:cubicBezTo>
                  <a:cubicBezTo>
                    <a:pt x="11" y="0"/>
                    <a:pt x="0" y="27"/>
                    <a:pt x="10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1219"/>
            <p:cNvSpPr/>
            <p:nvPr/>
          </p:nvSpPr>
          <p:spPr bwMode="auto">
            <a:xfrm>
              <a:off x="8926513" y="3432175"/>
              <a:ext cx="161925" cy="165100"/>
            </a:xfrm>
            <a:custGeom>
              <a:avLst/>
              <a:gdLst>
                <a:gd name="T0" fmla="*/ 6 w 67"/>
                <a:gd name="T1" fmla="*/ 4 h 68"/>
                <a:gd name="T2" fmla="*/ 6 w 67"/>
                <a:gd name="T3" fmla="*/ 38 h 68"/>
                <a:gd name="T4" fmla="*/ 5 w 67"/>
                <a:gd name="T5" fmla="*/ 49 h 68"/>
                <a:gd name="T6" fmla="*/ 4 w 67"/>
                <a:gd name="T7" fmla="*/ 68 h 68"/>
                <a:gd name="T8" fmla="*/ 20 w 67"/>
                <a:gd name="T9" fmla="*/ 68 h 68"/>
                <a:gd name="T10" fmla="*/ 12 w 67"/>
                <a:gd name="T11" fmla="*/ 65 h 68"/>
                <a:gd name="T12" fmla="*/ 12 w 67"/>
                <a:gd name="T13" fmla="*/ 55 h 68"/>
                <a:gd name="T14" fmla="*/ 23 w 67"/>
                <a:gd name="T15" fmla="*/ 54 h 68"/>
                <a:gd name="T16" fmla="*/ 12 w 67"/>
                <a:gd name="T17" fmla="*/ 48 h 68"/>
                <a:gd name="T18" fmla="*/ 21 w 67"/>
                <a:gd name="T19" fmla="*/ 41 h 68"/>
                <a:gd name="T20" fmla="*/ 12 w 67"/>
                <a:gd name="T21" fmla="*/ 34 h 68"/>
                <a:gd name="T22" fmla="*/ 10 w 67"/>
                <a:gd name="T23" fmla="*/ 14 h 68"/>
                <a:gd name="T24" fmla="*/ 21 w 67"/>
                <a:gd name="T25" fmla="*/ 23 h 68"/>
                <a:gd name="T26" fmla="*/ 56 w 67"/>
                <a:gd name="T27" fmla="*/ 68 h 68"/>
                <a:gd name="T28" fmla="*/ 67 w 67"/>
                <a:gd name="T29" fmla="*/ 68 h 68"/>
                <a:gd name="T30" fmla="*/ 27 w 67"/>
                <a:gd name="T31" fmla="*/ 16 h 68"/>
                <a:gd name="T32" fmla="*/ 6 w 67"/>
                <a:gd name="T33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68">
                  <a:moveTo>
                    <a:pt x="6" y="4"/>
                  </a:moveTo>
                  <a:cubicBezTo>
                    <a:pt x="0" y="12"/>
                    <a:pt x="6" y="27"/>
                    <a:pt x="6" y="38"/>
                  </a:cubicBezTo>
                  <a:cubicBezTo>
                    <a:pt x="6" y="42"/>
                    <a:pt x="5" y="46"/>
                    <a:pt x="5" y="49"/>
                  </a:cubicBezTo>
                  <a:cubicBezTo>
                    <a:pt x="4" y="55"/>
                    <a:pt x="4" y="61"/>
                    <a:pt x="4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8" y="66"/>
                    <a:pt x="13" y="67"/>
                    <a:pt x="12" y="65"/>
                  </a:cubicBezTo>
                  <a:cubicBezTo>
                    <a:pt x="11" y="59"/>
                    <a:pt x="13" y="59"/>
                    <a:pt x="12" y="55"/>
                  </a:cubicBezTo>
                  <a:cubicBezTo>
                    <a:pt x="16" y="56"/>
                    <a:pt x="19" y="54"/>
                    <a:pt x="23" y="54"/>
                  </a:cubicBezTo>
                  <a:cubicBezTo>
                    <a:pt x="23" y="48"/>
                    <a:pt x="17" y="48"/>
                    <a:pt x="12" y="48"/>
                  </a:cubicBezTo>
                  <a:cubicBezTo>
                    <a:pt x="12" y="40"/>
                    <a:pt x="15" y="42"/>
                    <a:pt x="21" y="41"/>
                  </a:cubicBezTo>
                  <a:cubicBezTo>
                    <a:pt x="22" y="36"/>
                    <a:pt x="17" y="35"/>
                    <a:pt x="12" y="34"/>
                  </a:cubicBezTo>
                  <a:cubicBezTo>
                    <a:pt x="13" y="31"/>
                    <a:pt x="12" y="19"/>
                    <a:pt x="10" y="14"/>
                  </a:cubicBezTo>
                  <a:cubicBezTo>
                    <a:pt x="16" y="12"/>
                    <a:pt x="18" y="20"/>
                    <a:pt x="21" y="23"/>
                  </a:cubicBezTo>
                  <a:cubicBezTo>
                    <a:pt x="34" y="35"/>
                    <a:pt x="44" y="51"/>
                    <a:pt x="56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54" y="49"/>
                    <a:pt x="41" y="31"/>
                    <a:pt x="27" y="16"/>
                  </a:cubicBezTo>
                  <a:cubicBezTo>
                    <a:pt x="19" y="8"/>
                    <a:pt x="14" y="0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1221"/>
            <p:cNvSpPr/>
            <p:nvPr/>
          </p:nvSpPr>
          <p:spPr bwMode="auto">
            <a:xfrm>
              <a:off x="9532938" y="3446463"/>
              <a:ext cx="20638" cy="33337"/>
            </a:xfrm>
            <a:custGeom>
              <a:avLst/>
              <a:gdLst>
                <a:gd name="T0" fmla="*/ 8 w 9"/>
                <a:gd name="T1" fmla="*/ 14 h 14"/>
                <a:gd name="T2" fmla="*/ 9 w 9"/>
                <a:gd name="T3" fmla="*/ 0 h 14"/>
                <a:gd name="T4" fmla="*/ 5 w 9"/>
                <a:gd name="T5" fmla="*/ 0 h 14"/>
                <a:gd name="T6" fmla="*/ 8 w 9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8" y="14"/>
                  </a:moveTo>
                  <a:cubicBezTo>
                    <a:pt x="9" y="11"/>
                    <a:pt x="8" y="6"/>
                    <a:pt x="9" y="0"/>
                  </a:cubicBezTo>
                  <a:cubicBezTo>
                    <a:pt x="8" y="0"/>
                    <a:pt x="7" y="0"/>
                    <a:pt x="5" y="0"/>
                  </a:cubicBezTo>
                  <a:cubicBezTo>
                    <a:pt x="4" y="5"/>
                    <a:pt x="0" y="13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1222"/>
            <p:cNvSpPr/>
            <p:nvPr/>
          </p:nvSpPr>
          <p:spPr bwMode="auto">
            <a:xfrm>
              <a:off x="9571038" y="3446463"/>
              <a:ext cx="23813" cy="33337"/>
            </a:xfrm>
            <a:custGeom>
              <a:avLst/>
              <a:gdLst>
                <a:gd name="T0" fmla="*/ 5 w 10"/>
                <a:gd name="T1" fmla="*/ 14 h 14"/>
                <a:gd name="T2" fmla="*/ 7 w 10"/>
                <a:gd name="T3" fmla="*/ 0 h 14"/>
                <a:gd name="T4" fmla="*/ 3 w 10"/>
                <a:gd name="T5" fmla="*/ 0 h 14"/>
                <a:gd name="T6" fmla="*/ 5 w 1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4">
                  <a:moveTo>
                    <a:pt x="5" y="14"/>
                  </a:moveTo>
                  <a:cubicBezTo>
                    <a:pt x="8" y="9"/>
                    <a:pt x="10" y="4"/>
                    <a:pt x="7" y="0"/>
                  </a:cubicBezTo>
                  <a:cubicBezTo>
                    <a:pt x="6" y="0"/>
                    <a:pt x="5" y="0"/>
                    <a:pt x="3" y="0"/>
                  </a:cubicBezTo>
                  <a:cubicBezTo>
                    <a:pt x="5" y="7"/>
                    <a:pt x="0" y="12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751455" y="2171700"/>
            <a:ext cx="20859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汉仪娃娃篆简" charset="0"/>
                <a:ea typeface="汉仪娃娃篆简" charset="0"/>
              </a:rPr>
              <a:t>课程属性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11145" y="4812665"/>
            <a:ext cx="20859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汉仪娃娃篆简" charset="0"/>
                <a:ea typeface="汉仪娃娃篆简" charset="0"/>
              </a:rPr>
              <a:t>课程目标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740140" y="2162810"/>
            <a:ext cx="20859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汉仪娃娃篆简" charset="0"/>
                <a:ea typeface="汉仪娃娃篆简" charset="0"/>
              </a:rPr>
              <a:t>课程依据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038590" y="4914265"/>
            <a:ext cx="20859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汉仪娃娃篆简" charset="0"/>
                <a:ea typeface="汉仪娃娃篆简" charset="0"/>
              </a:rPr>
              <a:t>课程内容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7" name="任意多边形 19"/>
          <p:cNvSpPr>
            <a:spLocks noChangeArrowheads="1"/>
          </p:cNvSpPr>
          <p:nvPr/>
        </p:nvSpPr>
        <p:spPr bwMode="auto">
          <a:xfrm>
            <a:off x="7803255" y="1472122"/>
            <a:ext cx="1548526" cy="163474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  <a:gd name="connsiteX0" fmla="*/ 1108269 w 2112581"/>
              <a:gd name="connsiteY0" fmla="*/ 0 h 1747506"/>
              <a:gd name="connsiteX1" fmla="*/ 2112582 w 2112581"/>
              <a:gd name="connsiteY1" fmla="*/ 380083 h 1747506"/>
              <a:gd name="connsiteX2" fmla="*/ 2112582 w 2112581"/>
              <a:gd name="connsiteY2" fmla="*/ 1367424 h 1747506"/>
              <a:gd name="connsiteX3" fmla="*/ 1108269 w 2112581"/>
              <a:gd name="connsiteY3" fmla="*/ 1747506 h 1747506"/>
              <a:gd name="connsiteX4" fmla="*/ 103956 w 2112581"/>
              <a:gd name="connsiteY4" fmla="*/ 1367424 h 1747506"/>
              <a:gd name="connsiteX5" fmla="*/ 0 w 2112581"/>
              <a:gd name="connsiteY5" fmla="*/ 399759 h 1747506"/>
              <a:gd name="connsiteX6" fmla="*/ 1108269 w 2112581"/>
              <a:gd name="connsiteY6" fmla="*/ 0 h 1747506"/>
              <a:gd name="connsiteX0-1" fmla="*/ 1108269 w 2112582"/>
              <a:gd name="connsiteY0-2" fmla="*/ 0 h 1688478"/>
              <a:gd name="connsiteX1-3" fmla="*/ 2112582 w 2112582"/>
              <a:gd name="connsiteY1-4" fmla="*/ 380083 h 1688478"/>
              <a:gd name="connsiteX2-5" fmla="*/ 2112582 w 2112582"/>
              <a:gd name="connsiteY2-6" fmla="*/ 1367424 h 1688478"/>
              <a:gd name="connsiteX3-7" fmla="*/ 1160247 w 2112582"/>
              <a:gd name="connsiteY3-8" fmla="*/ 1688478 h 1688478"/>
              <a:gd name="connsiteX4-9" fmla="*/ 103956 w 2112582"/>
              <a:gd name="connsiteY4-10" fmla="*/ 1367424 h 1688478"/>
              <a:gd name="connsiteX5-11" fmla="*/ 0 w 2112582"/>
              <a:gd name="connsiteY5-12" fmla="*/ 399759 h 1688478"/>
              <a:gd name="connsiteX6-13" fmla="*/ 1108269 w 2112582"/>
              <a:gd name="connsiteY6-14" fmla="*/ 0 h 16884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112582" h="1688478">
                <a:moveTo>
                  <a:pt x="1108269" y="0"/>
                </a:moveTo>
                <a:lnTo>
                  <a:pt x="2112582" y="380083"/>
                </a:lnTo>
                <a:lnTo>
                  <a:pt x="2112582" y="1367424"/>
                </a:lnTo>
                <a:lnTo>
                  <a:pt x="1160247" y="1688478"/>
                </a:lnTo>
                <a:lnTo>
                  <a:pt x="103956" y="1367424"/>
                </a:lnTo>
                <a:lnTo>
                  <a:pt x="0" y="399759"/>
                </a:lnTo>
                <a:lnTo>
                  <a:pt x="1108269" y="0"/>
                </a:lnTo>
                <a:close/>
              </a:path>
            </a:pathLst>
          </a:custGeom>
          <a:noFill/>
          <a:ln w="12700" cap="flat" cmpd="sng">
            <a:solidFill>
              <a:srgbClr val="FFFF9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94240" tIns="434931" rIns="394240" bIns="434931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9" name="任意多边形 22"/>
          <p:cNvSpPr>
            <a:spLocks noChangeArrowheads="1"/>
          </p:cNvSpPr>
          <p:nvPr/>
        </p:nvSpPr>
        <p:spPr bwMode="auto">
          <a:xfrm>
            <a:off x="7678069" y="4065809"/>
            <a:ext cx="1472326" cy="161569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  <a:gd name="connsiteX0" fmla="*/ 1004313 w 2008625"/>
              <a:gd name="connsiteY0" fmla="*/ 0 h 1668801"/>
              <a:gd name="connsiteX1" fmla="*/ 2008626 w 2008625"/>
              <a:gd name="connsiteY1" fmla="*/ 380083 h 1668801"/>
              <a:gd name="connsiteX2" fmla="*/ 2008626 w 2008625"/>
              <a:gd name="connsiteY2" fmla="*/ 1367424 h 1668801"/>
              <a:gd name="connsiteX3" fmla="*/ 1004314 w 2008625"/>
              <a:gd name="connsiteY3" fmla="*/ 1668801 h 1668801"/>
              <a:gd name="connsiteX4" fmla="*/ 0 w 2008625"/>
              <a:gd name="connsiteY4" fmla="*/ 1367424 h 1668801"/>
              <a:gd name="connsiteX5" fmla="*/ 0 w 2008625"/>
              <a:gd name="connsiteY5" fmla="*/ 380083 h 1668801"/>
              <a:gd name="connsiteX6" fmla="*/ 1004313 w 2008625"/>
              <a:gd name="connsiteY6" fmla="*/ 0 h 1668801"/>
              <a:gd name="connsiteX0-1" fmla="*/ 1004313 w 2008626"/>
              <a:gd name="connsiteY0-2" fmla="*/ 0 h 1668801"/>
              <a:gd name="connsiteX1-3" fmla="*/ 2008626 w 2008626"/>
              <a:gd name="connsiteY1-4" fmla="*/ 380083 h 1668801"/>
              <a:gd name="connsiteX2-5" fmla="*/ 1956648 w 2008626"/>
              <a:gd name="connsiteY2-6" fmla="*/ 1367424 h 1668801"/>
              <a:gd name="connsiteX3-7" fmla="*/ 1004314 w 2008626"/>
              <a:gd name="connsiteY3-8" fmla="*/ 1668801 h 1668801"/>
              <a:gd name="connsiteX4-9" fmla="*/ 0 w 2008626"/>
              <a:gd name="connsiteY4-10" fmla="*/ 1367424 h 1668801"/>
              <a:gd name="connsiteX5-11" fmla="*/ 0 w 2008626"/>
              <a:gd name="connsiteY5-12" fmla="*/ 380083 h 1668801"/>
              <a:gd name="connsiteX6-13" fmla="*/ 1004313 w 2008626"/>
              <a:gd name="connsiteY6-14" fmla="*/ 0 h 166880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08626" h="1668801">
                <a:moveTo>
                  <a:pt x="1004313" y="0"/>
                </a:moveTo>
                <a:lnTo>
                  <a:pt x="2008626" y="380083"/>
                </a:lnTo>
                <a:lnTo>
                  <a:pt x="1956648" y="1367424"/>
                </a:lnTo>
                <a:lnTo>
                  <a:pt x="1004314" y="1668801"/>
                </a:lnTo>
                <a:lnTo>
                  <a:pt x="0" y="1367424"/>
                </a:lnTo>
                <a:lnTo>
                  <a:pt x="0" y="380083"/>
                </a:lnTo>
                <a:lnTo>
                  <a:pt x="1004313" y="0"/>
                </a:lnTo>
                <a:close/>
              </a:path>
            </a:pathLst>
          </a:custGeom>
          <a:noFill/>
          <a:ln w="12700" cap="flat" cmpd="sng">
            <a:solidFill>
              <a:srgbClr val="2582C6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94240" tIns="434931" rIns="394240" bIns="434931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00181" y="1837395"/>
            <a:ext cx="1298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Segoe Script" pitchFamily="34" charset="0"/>
              </a:rPr>
              <a:t>YOUR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Segoe Script" pitchFamily="34" charset="0"/>
              </a:rPr>
              <a:t>TEXR</a:t>
            </a:r>
            <a:endParaRPr lang="zh-CN" altLang="en-US" sz="2400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20629" y="4496258"/>
            <a:ext cx="1298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Segoe Script" pitchFamily="34" charset="0"/>
              </a:rPr>
              <a:t>YOUR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Segoe Script" pitchFamily="34" charset="0"/>
              </a:rPr>
              <a:t>TEXR</a:t>
            </a:r>
            <a:endParaRPr lang="zh-CN" altLang="en-US" sz="2400" dirty="0">
              <a:solidFill>
                <a:schemeClr val="bg1"/>
              </a:solidFill>
              <a:latin typeface="Segoe Script" pitchFamily="34" charset="0"/>
            </a:endParaRPr>
          </a:p>
        </p:txBody>
      </p:sp>
      <p:grpSp>
        <p:nvGrpSpPr>
          <p:cNvPr id="223" name="组 222"/>
          <p:cNvGrpSpPr/>
          <p:nvPr/>
        </p:nvGrpSpPr>
        <p:grpSpPr>
          <a:xfrm>
            <a:off x="2981325" y="2711450"/>
            <a:ext cx="1595755" cy="1605280"/>
            <a:chOff x="9353551" y="5384800"/>
            <a:chExt cx="631825" cy="711200"/>
          </a:xfrm>
          <a:blipFill>
            <a:blip r:embed="rId4"/>
            <a:stretch>
              <a:fillRect/>
            </a:stretch>
          </a:blipFill>
        </p:grpSpPr>
        <p:sp>
          <p:nvSpPr>
            <p:cNvPr id="224" name="Freeform 786"/>
            <p:cNvSpPr>
              <a:spLocks noEditPoints="1"/>
            </p:cNvSpPr>
            <p:nvPr/>
          </p:nvSpPr>
          <p:spPr bwMode="auto">
            <a:xfrm>
              <a:off x="9353551" y="5384800"/>
              <a:ext cx="631825" cy="711200"/>
            </a:xfrm>
            <a:custGeom>
              <a:avLst/>
              <a:gdLst>
                <a:gd name="T0" fmla="*/ 30 w 260"/>
                <a:gd name="T1" fmla="*/ 9 h 292"/>
                <a:gd name="T2" fmla="*/ 6 w 260"/>
                <a:gd name="T3" fmla="*/ 230 h 292"/>
                <a:gd name="T4" fmla="*/ 1 w 260"/>
                <a:gd name="T5" fmla="*/ 244 h 292"/>
                <a:gd name="T6" fmla="*/ 22 w 260"/>
                <a:gd name="T7" fmla="*/ 246 h 292"/>
                <a:gd name="T8" fmla="*/ 19 w 260"/>
                <a:gd name="T9" fmla="*/ 270 h 292"/>
                <a:gd name="T10" fmla="*/ 37 w 260"/>
                <a:gd name="T11" fmla="*/ 275 h 292"/>
                <a:gd name="T12" fmla="*/ 40 w 260"/>
                <a:gd name="T13" fmla="*/ 292 h 292"/>
                <a:gd name="T14" fmla="*/ 225 w 260"/>
                <a:gd name="T15" fmla="*/ 272 h 292"/>
                <a:gd name="T16" fmla="*/ 254 w 260"/>
                <a:gd name="T17" fmla="*/ 164 h 292"/>
                <a:gd name="T18" fmla="*/ 254 w 260"/>
                <a:gd name="T19" fmla="*/ 36 h 292"/>
                <a:gd name="T20" fmla="*/ 237 w 260"/>
                <a:gd name="T21" fmla="*/ 30 h 292"/>
                <a:gd name="T22" fmla="*/ 237 w 260"/>
                <a:gd name="T23" fmla="*/ 18 h 292"/>
                <a:gd name="T24" fmla="*/ 224 w 260"/>
                <a:gd name="T25" fmla="*/ 18 h 292"/>
                <a:gd name="T26" fmla="*/ 225 w 260"/>
                <a:gd name="T27" fmla="*/ 7 h 292"/>
                <a:gd name="T28" fmla="*/ 176 w 260"/>
                <a:gd name="T29" fmla="*/ 0 h 292"/>
                <a:gd name="T30" fmla="*/ 65 w 260"/>
                <a:gd name="T31" fmla="*/ 7 h 292"/>
                <a:gd name="T32" fmla="*/ 30 w 260"/>
                <a:gd name="T33" fmla="*/ 9 h 292"/>
                <a:gd name="T34" fmla="*/ 240 w 260"/>
                <a:gd name="T35" fmla="*/ 40 h 292"/>
                <a:gd name="T36" fmla="*/ 247 w 260"/>
                <a:gd name="T37" fmla="*/ 53 h 292"/>
                <a:gd name="T38" fmla="*/ 221 w 260"/>
                <a:gd name="T39" fmla="*/ 265 h 292"/>
                <a:gd name="T40" fmla="*/ 67 w 260"/>
                <a:gd name="T41" fmla="*/ 283 h 292"/>
                <a:gd name="T42" fmla="*/ 46 w 260"/>
                <a:gd name="T43" fmla="*/ 280 h 292"/>
                <a:gd name="T44" fmla="*/ 55 w 260"/>
                <a:gd name="T45" fmla="*/ 276 h 292"/>
                <a:gd name="T46" fmla="*/ 210 w 260"/>
                <a:gd name="T47" fmla="*/ 263 h 292"/>
                <a:gd name="T48" fmla="*/ 235 w 260"/>
                <a:gd name="T49" fmla="*/ 43 h 292"/>
                <a:gd name="T50" fmla="*/ 240 w 260"/>
                <a:gd name="T51" fmla="*/ 40 h 292"/>
                <a:gd name="T52" fmla="*/ 224 w 260"/>
                <a:gd name="T53" fmla="*/ 27 h 292"/>
                <a:gd name="T54" fmla="*/ 228 w 260"/>
                <a:gd name="T55" fmla="*/ 25 h 292"/>
                <a:gd name="T56" fmla="*/ 204 w 260"/>
                <a:gd name="T57" fmla="*/ 256 h 292"/>
                <a:gd name="T58" fmla="*/ 116 w 260"/>
                <a:gd name="T59" fmla="*/ 263 h 292"/>
                <a:gd name="T60" fmla="*/ 26 w 260"/>
                <a:gd name="T61" fmla="*/ 266 h 292"/>
                <a:gd name="T62" fmla="*/ 29 w 260"/>
                <a:gd name="T63" fmla="*/ 245 h 292"/>
                <a:gd name="T64" fmla="*/ 189 w 260"/>
                <a:gd name="T65" fmla="*/ 241 h 292"/>
                <a:gd name="T66" fmla="*/ 192 w 260"/>
                <a:gd name="T67" fmla="*/ 180 h 292"/>
                <a:gd name="T68" fmla="*/ 196 w 260"/>
                <a:gd name="T69" fmla="*/ 142 h 292"/>
                <a:gd name="T70" fmla="*/ 200 w 260"/>
                <a:gd name="T71" fmla="*/ 106 h 292"/>
                <a:gd name="T72" fmla="*/ 217 w 260"/>
                <a:gd name="T73" fmla="*/ 45 h 292"/>
                <a:gd name="T74" fmla="*/ 224 w 260"/>
                <a:gd name="T75" fmla="*/ 27 h 292"/>
                <a:gd name="T76" fmla="*/ 217 w 260"/>
                <a:gd name="T77" fmla="*/ 14 h 292"/>
                <a:gd name="T78" fmla="*/ 186 w 260"/>
                <a:gd name="T79" fmla="*/ 180 h 292"/>
                <a:gd name="T80" fmla="*/ 185 w 260"/>
                <a:gd name="T81" fmla="*/ 234 h 292"/>
                <a:gd name="T82" fmla="*/ 12 w 260"/>
                <a:gd name="T83" fmla="*/ 239 h 292"/>
                <a:gd name="T84" fmla="*/ 25 w 260"/>
                <a:gd name="T85" fmla="*/ 174 h 292"/>
                <a:gd name="T86" fmla="*/ 30 w 260"/>
                <a:gd name="T87" fmla="*/ 101 h 292"/>
                <a:gd name="T88" fmla="*/ 36 w 260"/>
                <a:gd name="T89" fmla="*/ 17 h 292"/>
                <a:gd name="T90" fmla="*/ 217 w 260"/>
                <a:gd name="T91" fmla="*/ 1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0" h="292">
                  <a:moveTo>
                    <a:pt x="30" y="9"/>
                  </a:moveTo>
                  <a:cubicBezTo>
                    <a:pt x="23" y="81"/>
                    <a:pt x="27" y="170"/>
                    <a:pt x="6" y="230"/>
                  </a:cubicBezTo>
                  <a:cubicBezTo>
                    <a:pt x="5" y="235"/>
                    <a:pt x="0" y="238"/>
                    <a:pt x="1" y="244"/>
                  </a:cubicBezTo>
                  <a:cubicBezTo>
                    <a:pt x="5" y="249"/>
                    <a:pt x="19" y="244"/>
                    <a:pt x="22" y="246"/>
                  </a:cubicBezTo>
                  <a:cubicBezTo>
                    <a:pt x="19" y="255"/>
                    <a:pt x="20" y="260"/>
                    <a:pt x="19" y="270"/>
                  </a:cubicBezTo>
                  <a:cubicBezTo>
                    <a:pt x="25" y="275"/>
                    <a:pt x="27" y="274"/>
                    <a:pt x="37" y="275"/>
                  </a:cubicBezTo>
                  <a:cubicBezTo>
                    <a:pt x="35" y="283"/>
                    <a:pt x="36" y="287"/>
                    <a:pt x="40" y="292"/>
                  </a:cubicBezTo>
                  <a:cubicBezTo>
                    <a:pt x="110" y="292"/>
                    <a:pt x="173" y="289"/>
                    <a:pt x="225" y="272"/>
                  </a:cubicBezTo>
                  <a:cubicBezTo>
                    <a:pt x="239" y="240"/>
                    <a:pt x="247" y="202"/>
                    <a:pt x="254" y="164"/>
                  </a:cubicBezTo>
                  <a:cubicBezTo>
                    <a:pt x="260" y="125"/>
                    <a:pt x="254" y="82"/>
                    <a:pt x="254" y="36"/>
                  </a:cubicBezTo>
                  <a:cubicBezTo>
                    <a:pt x="250" y="31"/>
                    <a:pt x="241" y="33"/>
                    <a:pt x="237" y="30"/>
                  </a:cubicBezTo>
                  <a:cubicBezTo>
                    <a:pt x="235" y="24"/>
                    <a:pt x="240" y="22"/>
                    <a:pt x="237" y="18"/>
                  </a:cubicBezTo>
                  <a:cubicBezTo>
                    <a:pt x="232" y="18"/>
                    <a:pt x="228" y="18"/>
                    <a:pt x="224" y="18"/>
                  </a:cubicBezTo>
                  <a:cubicBezTo>
                    <a:pt x="225" y="15"/>
                    <a:pt x="226" y="12"/>
                    <a:pt x="225" y="7"/>
                  </a:cubicBezTo>
                  <a:cubicBezTo>
                    <a:pt x="207" y="0"/>
                    <a:pt x="188" y="0"/>
                    <a:pt x="176" y="0"/>
                  </a:cubicBezTo>
                  <a:cubicBezTo>
                    <a:pt x="143" y="0"/>
                    <a:pt x="103" y="7"/>
                    <a:pt x="65" y="7"/>
                  </a:cubicBezTo>
                  <a:cubicBezTo>
                    <a:pt x="53" y="8"/>
                    <a:pt x="41" y="5"/>
                    <a:pt x="30" y="9"/>
                  </a:cubicBezTo>
                  <a:close/>
                  <a:moveTo>
                    <a:pt x="240" y="40"/>
                  </a:moveTo>
                  <a:cubicBezTo>
                    <a:pt x="249" y="39"/>
                    <a:pt x="246" y="45"/>
                    <a:pt x="247" y="53"/>
                  </a:cubicBezTo>
                  <a:cubicBezTo>
                    <a:pt x="257" y="123"/>
                    <a:pt x="243" y="215"/>
                    <a:pt x="221" y="265"/>
                  </a:cubicBezTo>
                  <a:cubicBezTo>
                    <a:pt x="181" y="281"/>
                    <a:pt x="128" y="283"/>
                    <a:pt x="67" y="283"/>
                  </a:cubicBezTo>
                  <a:cubicBezTo>
                    <a:pt x="60" y="283"/>
                    <a:pt x="50" y="287"/>
                    <a:pt x="46" y="280"/>
                  </a:cubicBezTo>
                  <a:cubicBezTo>
                    <a:pt x="44" y="273"/>
                    <a:pt x="53" y="276"/>
                    <a:pt x="55" y="276"/>
                  </a:cubicBezTo>
                  <a:cubicBezTo>
                    <a:pt x="103" y="271"/>
                    <a:pt x="162" y="271"/>
                    <a:pt x="210" y="263"/>
                  </a:cubicBezTo>
                  <a:cubicBezTo>
                    <a:pt x="219" y="203"/>
                    <a:pt x="229" y="118"/>
                    <a:pt x="235" y="43"/>
                  </a:cubicBezTo>
                  <a:cubicBezTo>
                    <a:pt x="236" y="41"/>
                    <a:pt x="238" y="40"/>
                    <a:pt x="240" y="40"/>
                  </a:cubicBezTo>
                  <a:close/>
                  <a:moveTo>
                    <a:pt x="224" y="27"/>
                  </a:moveTo>
                  <a:cubicBezTo>
                    <a:pt x="226" y="27"/>
                    <a:pt x="228" y="27"/>
                    <a:pt x="228" y="25"/>
                  </a:cubicBezTo>
                  <a:cubicBezTo>
                    <a:pt x="226" y="102"/>
                    <a:pt x="214" y="182"/>
                    <a:pt x="204" y="256"/>
                  </a:cubicBezTo>
                  <a:cubicBezTo>
                    <a:pt x="178" y="263"/>
                    <a:pt x="152" y="262"/>
                    <a:pt x="116" y="263"/>
                  </a:cubicBezTo>
                  <a:cubicBezTo>
                    <a:pt x="82" y="265"/>
                    <a:pt x="50" y="272"/>
                    <a:pt x="26" y="266"/>
                  </a:cubicBezTo>
                  <a:cubicBezTo>
                    <a:pt x="27" y="261"/>
                    <a:pt x="27" y="253"/>
                    <a:pt x="29" y="245"/>
                  </a:cubicBezTo>
                  <a:cubicBezTo>
                    <a:pt x="85" y="239"/>
                    <a:pt x="147" y="258"/>
                    <a:pt x="189" y="241"/>
                  </a:cubicBezTo>
                  <a:cubicBezTo>
                    <a:pt x="198" y="224"/>
                    <a:pt x="191" y="202"/>
                    <a:pt x="192" y="180"/>
                  </a:cubicBezTo>
                  <a:cubicBezTo>
                    <a:pt x="192" y="168"/>
                    <a:pt x="194" y="155"/>
                    <a:pt x="196" y="142"/>
                  </a:cubicBezTo>
                  <a:cubicBezTo>
                    <a:pt x="197" y="130"/>
                    <a:pt x="198" y="117"/>
                    <a:pt x="200" y="106"/>
                  </a:cubicBezTo>
                  <a:cubicBezTo>
                    <a:pt x="205" y="85"/>
                    <a:pt x="212" y="66"/>
                    <a:pt x="217" y="45"/>
                  </a:cubicBezTo>
                  <a:cubicBezTo>
                    <a:pt x="218" y="39"/>
                    <a:pt x="217" y="30"/>
                    <a:pt x="224" y="27"/>
                  </a:cubicBezTo>
                  <a:close/>
                  <a:moveTo>
                    <a:pt x="217" y="14"/>
                  </a:moveTo>
                  <a:cubicBezTo>
                    <a:pt x="206" y="68"/>
                    <a:pt x="187" y="121"/>
                    <a:pt x="186" y="180"/>
                  </a:cubicBezTo>
                  <a:cubicBezTo>
                    <a:pt x="186" y="198"/>
                    <a:pt x="191" y="217"/>
                    <a:pt x="185" y="234"/>
                  </a:cubicBezTo>
                  <a:cubicBezTo>
                    <a:pt x="139" y="249"/>
                    <a:pt x="62" y="229"/>
                    <a:pt x="12" y="239"/>
                  </a:cubicBezTo>
                  <a:cubicBezTo>
                    <a:pt x="13" y="219"/>
                    <a:pt x="22" y="199"/>
                    <a:pt x="25" y="174"/>
                  </a:cubicBezTo>
                  <a:cubicBezTo>
                    <a:pt x="28" y="151"/>
                    <a:pt x="27" y="125"/>
                    <a:pt x="30" y="101"/>
                  </a:cubicBezTo>
                  <a:cubicBezTo>
                    <a:pt x="34" y="76"/>
                    <a:pt x="36" y="40"/>
                    <a:pt x="36" y="17"/>
                  </a:cubicBezTo>
                  <a:cubicBezTo>
                    <a:pt x="97" y="17"/>
                    <a:pt x="158" y="3"/>
                    <a:pt x="2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792"/>
            <p:cNvSpPr/>
            <p:nvPr/>
          </p:nvSpPr>
          <p:spPr bwMode="auto">
            <a:xfrm>
              <a:off x="9477376" y="5453063"/>
              <a:ext cx="360363" cy="65088"/>
            </a:xfrm>
            <a:custGeom>
              <a:avLst/>
              <a:gdLst>
                <a:gd name="T0" fmla="*/ 32 w 148"/>
                <a:gd name="T1" fmla="*/ 15 h 27"/>
                <a:gd name="T2" fmla="*/ 52 w 148"/>
                <a:gd name="T3" fmla="*/ 21 h 27"/>
                <a:gd name="T4" fmla="*/ 83 w 148"/>
                <a:gd name="T5" fmla="*/ 18 h 27"/>
                <a:gd name="T6" fmla="*/ 112 w 148"/>
                <a:gd name="T7" fmla="*/ 14 h 27"/>
                <a:gd name="T8" fmla="*/ 125 w 148"/>
                <a:gd name="T9" fmla="*/ 20 h 27"/>
                <a:gd name="T10" fmla="*/ 148 w 148"/>
                <a:gd name="T11" fmla="*/ 8 h 27"/>
                <a:gd name="T12" fmla="*/ 125 w 148"/>
                <a:gd name="T13" fmla="*/ 13 h 27"/>
                <a:gd name="T14" fmla="*/ 96 w 148"/>
                <a:gd name="T15" fmla="*/ 15 h 27"/>
                <a:gd name="T16" fmla="*/ 46 w 148"/>
                <a:gd name="T17" fmla="*/ 13 h 27"/>
                <a:gd name="T18" fmla="*/ 32 w 148"/>
                <a:gd name="T19" fmla="*/ 8 h 27"/>
                <a:gd name="T20" fmla="*/ 13 w 148"/>
                <a:gd name="T21" fmla="*/ 12 h 27"/>
                <a:gd name="T22" fmla="*/ 0 w 148"/>
                <a:gd name="T23" fmla="*/ 10 h 27"/>
                <a:gd name="T24" fmla="*/ 32 w 148"/>
                <a:gd name="T2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7">
                  <a:moveTo>
                    <a:pt x="32" y="15"/>
                  </a:moveTo>
                  <a:cubicBezTo>
                    <a:pt x="40" y="16"/>
                    <a:pt x="45" y="21"/>
                    <a:pt x="52" y="21"/>
                  </a:cubicBezTo>
                  <a:cubicBezTo>
                    <a:pt x="63" y="21"/>
                    <a:pt x="71" y="15"/>
                    <a:pt x="83" y="18"/>
                  </a:cubicBezTo>
                  <a:cubicBezTo>
                    <a:pt x="93" y="27"/>
                    <a:pt x="105" y="19"/>
                    <a:pt x="112" y="14"/>
                  </a:cubicBezTo>
                  <a:cubicBezTo>
                    <a:pt x="118" y="15"/>
                    <a:pt x="119" y="20"/>
                    <a:pt x="125" y="20"/>
                  </a:cubicBezTo>
                  <a:cubicBezTo>
                    <a:pt x="132" y="15"/>
                    <a:pt x="144" y="16"/>
                    <a:pt x="148" y="8"/>
                  </a:cubicBezTo>
                  <a:cubicBezTo>
                    <a:pt x="140" y="4"/>
                    <a:pt x="132" y="11"/>
                    <a:pt x="125" y="13"/>
                  </a:cubicBezTo>
                  <a:cubicBezTo>
                    <a:pt x="116" y="0"/>
                    <a:pt x="106" y="12"/>
                    <a:pt x="96" y="15"/>
                  </a:cubicBezTo>
                  <a:cubicBezTo>
                    <a:pt x="85" y="4"/>
                    <a:pt x="64" y="15"/>
                    <a:pt x="46" y="13"/>
                  </a:cubicBezTo>
                  <a:cubicBezTo>
                    <a:pt x="41" y="12"/>
                    <a:pt x="37" y="8"/>
                    <a:pt x="32" y="8"/>
                  </a:cubicBezTo>
                  <a:cubicBezTo>
                    <a:pt x="26" y="8"/>
                    <a:pt x="19" y="12"/>
                    <a:pt x="13" y="12"/>
                  </a:cubicBezTo>
                  <a:cubicBezTo>
                    <a:pt x="7" y="11"/>
                    <a:pt x="5" y="6"/>
                    <a:pt x="0" y="10"/>
                  </a:cubicBezTo>
                  <a:cubicBezTo>
                    <a:pt x="4" y="27"/>
                    <a:pt x="21" y="14"/>
                    <a:pt x="3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799"/>
            <p:cNvSpPr/>
            <p:nvPr/>
          </p:nvSpPr>
          <p:spPr bwMode="auto">
            <a:xfrm>
              <a:off x="9474201" y="5530850"/>
              <a:ext cx="346075" cy="65088"/>
            </a:xfrm>
            <a:custGeom>
              <a:avLst/>
              <a:gdLst>
                <a:gd name="T0" fmla="*/ 40 w 142"/>
                <a:gd name="T1" fmla="*/ 7 h 27"/>
                <a:gd name="T2" fmla="*/ 75 w 142"/>
                <a:gd name="T3" fmla="*/ 11 h 27"/>
                <a:gd name="T4" fmla="*/ 112 w 142"/>
                <a:gd name="T5" fmla="*/ 13 h 27"/>
                <a:gd name="T6" fmla="*/ 142 w 142"/>
                <a:gd name="T7" fmla="*/ 11 h 27"/>
                <a:gd name="T8" fmla="*/ 112 w 142"/>
                <a:gd name="T9" fmla="*/ 5 h 27"/>
                <a:gd name="T10" fmla="*/ 91 w 142"/>
                <a:gd name="T11" fmla="*/ 13 h 27"/>
                <a:gd name="T12" fmla="*/ 77 w 142"/>
                <a:gd name="T13" fmla="*/ 4 h 27"/>
                <a:gd name="T14" fmla="*/ 57 w 142"/>
                <a:gd name="T15" fmla="*/ 9 h 27"/>
                <a:gd name="T16" fmla="*/ 40 w 142"/>
                <a:gd name="T17" fmla="*/ 0 h 27"/>
                <a:gd name="T18" fmla="*/ 15 w 142"/>
                <a:gd name="T19" fmla="*/ 12 h 27"/>
                <a:gd name="T20" fmla="*/ 0 w 142"/>
                <a:gd name="T21" fmla="*/ 9 h 27"/>
                <a:gd name="T22" fmla="*/ 40 w 142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27">
                  <a:moveTo>
                    <a:pt x="40" y="7"/>
                  </a:moveTo>
                  <a:cubicBezTo>
                    <a:pt x="47" y="18"/>
                    <a:pt x="65" y="18"/>
                    <a:pt x="75" y="11"/>
                  </a:cubicBezTo>
                  <a:cubicBezTo>
                    <a:pt x="84" y="24"/>
                    <a:pt x="100" y="18"/>
                    <a:pt x="112" y="13"/>
                  </a:cubicBezTo>
                  <a:cubicBezTo>
                    <a:pt x="119" y="21"/>
                    <a:pt x="138" y="24"/>
                    <a:pt x="142" y="11"/>
                  </a:cubicBezTo>
                  <a:cubicBezTo>
                    <a:pt x="130" y="17"/>
                    <a:pt x="120" y="11"/>
                    <a:pt x="112" y="5"/>
                  </a:cubicBezTo>
                  <a:cubicBezTo>
                    <a:pt x="107" y="9"/>
                    <a:pt x="98" y="11"/>
                    <a:pt x="91" y="13"/>
                  </a:cubicBezTo>
                  <a:cubicBezTo>
                    <a:pt x="87" y="10"/>
                    <a:pt x="83" y="5"/>
                    <a:pt x="77" y="4"/>
                  </a:cubicBezTo>
                  <a:cubicBezTo>
                    <a:pt x="70" y="5"/>
                    <a:pt x="64" y="10"/>
                    <a:pt x="57" y="9"/>
                  </a:cubicBezTo>
                  <a:cubicBezTo>
                    <a:pt x="50" y="8"/>
                    <a:pt x="47" y="0"/>
                    <a:pt x="40" y="0"/>
                  </a:cubicBezTo>
                  <a:cubicBezTo>
                    <a:pt x="30" y="0"/>
                    <a:pt x="30" y="11"/>
                    <a:pt x="15" y="12"/>
                  </a:cubicBezTo>
                  <a:cubicBezTo>
                    <a:pt x="11" y="11"/>
                    <a:pt x="5" y="6"/>
                    <a:pt x="0" y="9"/>
                  </a:cubicBezTo>
                  <a:cubicBezTo>
                    <a:pt x="9" y="27"/>
                    <a:pt x="30" y="15"/>
                    <a:pt x="4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802"/>
            <p:cNvSpPr/>
            <p:nvPr/>
          </p:nvSpPr>
          <p:spPr bwMode="auto">
            <a:xfrm>
              <a:off x="9477376" y="5622925"/>
              <a:ext cx="311150" cy="50800"/>
            </a:xfrm>
            <a:custGeom>
              <a:avLst/>
              <a:gdLst>
                <a:gd name="T0" fmla="*/ 110 w 128"/>
                <a:gd name="T1" fmla="*/ 14 h 21"/>
                <a:gd name="T2" fmla="*/ 97 w 128"/>
                <a:gd name="T3" fmla="*/ 5 h 21"/>
                <a:gd name="T4" fmla="*/ 55 w 128"/>
                <a:gd name="T5" fmla="*/ 9 h 21"/>
                <a:gd name="T6" fmla="*/ 39 w 128"/>
                <a:gd name="T7" fmla="*/ 0 h 21"/>
                <a:gd name="T8" fmla="*/ 18 w 128"/>
                <a:gd name="T9" fmla="*/ 11 h 21"/>
                <a:gd name="T10" fmla="*/ 0 w 128"/>
                <a:gd name="T11" fmla="*/ 1 h 21"/>
                <a:gd name="T12" fmla="*/ 39 w 128"/>
                <a:gd name="T13" fmla="*/ 9 h 21"/>
                <a:gd name="T14" fmla="*/ 70 w 128"/>
                <a:gd name="T15" fmla="*/ 13 h 21"/>
                <a:gd name="T16" fmla="*/ 81 w 128"/>
                <a:gd name="T17" fmla="*/ 17 h 21"/>
                <a:gd name="T18" fmla="*/ 97 w 128"/>
                <a:gd name="T19" fmla="*/ 13 h 21"/>
                <a:gd name="T20" fmla="*/ 108 w 128"/>
                <a:gd name="T21" fmla="*/ 21 h 21"/>
                <a:gd name="T22" fmla="*/ 128 w 128"/>
                <a:gd name="T23" fmla="*/ 7 h 21"/>
                <a:gd name="T24" fmla="*/ 110 w 128"/>
                <a:gd name="T25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21">
                  <a:moveTo>
                    <a:pt x="110" y="14"/>
                  </a:moveTo>
                  <a:cubicBezTo>
                    <a:pt x="105" y="11"/>
                    <a:pt x="101" y="8"/>
                    <a:pt x="97" y="5"/>
                  </a:cubicBezTo>
                  <a:cubicBezTo>
                    <a:pt x="84" y="16"/>
                    <a:pt x="72" y="1"/>
                    <a:pt x="55" y="9"/>
                  </a:cubicBezTo>
                  <a:cubicBezTo>
                    <a:pt x="48" y="8"/>
                    <a:pt x="46" y="2"/>
                    <a:pt x="39" y="0"/>
                  </a:cubicBezTo>
                  <a:cubicBezTo>
                    <a:pt x="33" y="5"/>
                    <a:pt x="28" y="10"/>
                    <a:pt x="18" y="11"/>
                  </a:cubicBezTo>
                  <a:cubicBezTo>
                    <a:pt x="12" y="8"/>
                    <a:pt x="9" y="1"/>
                    <a:pt x="0" y="1"/>
                  </a:cubicBezTo>
                  <a:cubicBezTo>
                    <a:pt x="5" y="20"/>
                    <a:pt x="28" y="21"/>
                    <a:pt x="39" y="9"/>
                  </a:cubicBezTo>
                  <a:cubicBezTo>
                    <a:pt x="48" y="21"/>
                    <a:pt x="59" y="12"/>
                    <a:pt x="70" y="13"/>
                  </a:cubicBezTo>
                  <a:cubicBezTo>
                    <a:pt x="74" y="13"/>
                    <a:pt x="78" y="17"/>
                    <a:pt x="81" y="17"/>
                  </a:cubicBezTo>
                  <a:cubicBezTo>
                    <a:pt x="88" y="18"/>
                    <a:pt x="91" y="13"/>
                    <a:pt x="97" y="13"/>
                  </a:cubicBezTo>
                  <a:cubicBezTo>
                    <a:pt x="100" y="17"/>
                    <a:pt x="104" y="18"/>
                    <a:pt x="108" y="21"/>
                  </a:cubicBezTo>
                  <a:cubicBezTo>
                    <a:pt x="115" y="16"/>
                    <a:pt x="126" y="16"/>
                    <a:pt x="128" y="7"/>
                  </a:cubicBezTo>
                  <a:cubicBezTo>
                    <a:pt x="124" y="3"/>
                    <a:pt x="116" y="11"/>
                    <a:pt x="1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804"/>
            <p:cNvSpPr/>
            <p:nvPr/>
          </p:nvSpPr>
          <p:spPr bwMode="auto">
            <a:xfrm>
              <a:off x="9464676" y="5700713"/>
              <a:ext cx="317500" cy="73025"/>
            </a:xfrm>
            <a:custGeom>
              <a:avLst/>
              <a:gdLst>
                <a:gd name="T0" fmla="*/ 35 w 130"/>
                <a:gd name="T1" fmla="*/ 12 h 30"/>
                <a:gd name="T2" fmla="*/ 64 w 130"/>
                <a:gd name="T3" fmla="*/ 14 h 30"/>
                <a:gd name="T4" fmla="*/ 98 w 130"/>
                <a:gd name="T5" fmla="*/ 18 h 30"/>
                <a:gd name="T6" fmla="*/ 130 w 130"/>
                <a:gd name="T7" fmla="*/ 16 h 30"/>
                <a:gd name="T8" fmla="*/ 115 w 130"/>
                <a:gd name="T9" fmla="*/ 20 h 30"/>
                <a:gd name="T10" fmla="*/ 101 w 130"/>
                <a:gd name="T11" fmla="*/ 11 h 30"/>
                <a:gd name="T12" fmla="*/ 81 w 130"/>
                <a:gd name="T13" fmla="*/ 16 h 30"/>
                <a:gd name="T14" fmla="*/ 49 w 130"/>
                <a:gd name="T15" fmla="*/ 12 h 30"/>
                <a:gd name="T16" fmla="*/ 33 w 130"/>
                <a:gd name="T17" fmla="*/ 5 h 30"/>
                <a:gd name="T18" fmla="*/ 18 w 130"/>
                <a:gd name="T19" fmla="*/ 12 h 30"/>
                <a:gd name="T20" fmla="*/ 0 w 130"/>
                <a:gd name="T21" fmla="*/ 5 h 30"/>
                <a:gd name="T22" fmla="*/ 35 w 130"/>
                <a:gd name="T23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30">
                  <a:moveTo>
                    <a:pt x="35" y="12"/>
                  </a:moveTo>
                  <a:cubicBezTo>
                    <a:pt x="41" y="22"/>
                    <a:pt x="55" y="19"/>
                    <a:pt x="64" y="14"/>
                  </a:cubicBezTo>
                  <a:cubicBezTo>
                    <a:pt x="73" y="22"/>
                    <a:pt x="87" y="26"/>
                    <a:pt x="98" y="18"/>
                  </a:cubicBezTo>
                  <a:cubicBezTo>
                    <a:pt x="105" y="28"/>
                    <a:pt x="126" y="30"/>
                    <a:pt x="130" y="16"/>
                  </a:cubicBezTo>
                  <a:cubicBezTo>
                    <a:pt x="125" y="13"/>
                    <a:pt x="121" y="21"/>
                    <a:pt x="115" y="20"/>
                  </a:cubicBezTo>
                  <a:cubicBezTo>
                    <a:pt x="109" y="19"/>
                    <a:pt x="105" y="14"/>
                    <a:pt x="101" y="11"/>
                  </a:cubicBezTo>
                  <a:cubicBezTo>
                    <a:pt x="94" y="13"/>
                    <a:pt x="89" y="16"/>
                    <a:pt x="81" y="16"/>
                  </a:cubicBezTo>
                  <a:cubicBezTo>
                    <a:pt x="73" y="7"/>
                    <a:pt x="60" y="6"/>
                    <a:pt x="49" y="12"/>
                  </a:cubicBezTo>
                  <a:cubicBezTo>
                    <a:pt x="42" y="11"/>
                    <a:pt x="41" y="5"/>
                    <a:pt x="33" y="5"/>
                  </a:cubicBezTo>
                  <a:cubicBezTo>
                    <a:pt x="26" y="5"/>
                    <a:pt x="25" y="12"/>
                    <a:pt x="18" y="12"/>
                  </a:cubicBezTo>
                  <a:cubicBezTo>
                    <a:pt x="10" y="12"/>
                    <a:pt x="8" y="0"/>
                    <a:pt x="0" y="5"/>
                  </a:cubicBezTo>
                  <a:cubicBezTo>
                    <a:pt x="4" y="21"/>
                    <a:pt x="24" y="21"/>
                    <a:pt x="3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812"/>
            <p:cNvSpPr/>
            <p:nvPr/>
          </p:nvSpPr>
          <p:spPr bwMode="auto">
            <a:xfrm>
              <a:off x="9464675" y="5786437"/>
              <a:ext cx="319088" cy="65087"/>
            </a:xfrm>
            <a:custGeom>
              <a:avLst/>
              <a:gdLst>
                <a:gd name="T0" fmla="*/ 102 w 131"/>
                <a:gd name="T1" fmla="*/ 9 h 27"/>
                <a:gd name="T2" fmla="*/ 81 w 131"/>
                <a:gd name="T3" fmla="*/ 17 h 27"/>
                <a:gd name="T4" fmla="*/ 46 w 131"/>
                <a:gd name="T5" fmla="*/ 13 h 27"/>
                <a:gd name="T6" fmla="*/ 35 w 131"/>
                <a:gd name="T7" fmla="*/ 2 h 27"/>
                <a:gd name="T8" fmla="*/ 16 w 131"/>
                <a:gd name="T9" fmla="*/ 12 h 27"/>
                <a:gd name="T10" fmla="*/ 1 w 131"/>
                <a:gd name="T11" fmla="*/ 0 h 27"/>
                <a:gd name="T12" fmla="*/ 15 w 131"/>
                <a:gd name="T13" fmla="*/ 19 h 27"/>
                <a:gd name="T14" fmla="*/ 33 w 131"/>
                <a:gd name="T15" fmla="*/ 11 h 27"/>
                <a:gd name="T16" fmla="*/ 65 w 131"/>
                <a:gd name="T17" fmla="*/ 15 h 27"/>
                <a:gd name="T18" fmla="*/ 98 w 131"/>
                <a:gd name="T19" fmla="*/ 16 h 27"/>
                <a:gd name="T20" fmla="*/ 131 w 131"/>
                <a:gd name="T21" fmla="*/ 15 h 27"/>
                <a:gd name="T22" fmla="*/ 102 w 131"/>
                <a:gd name="T23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1" h="27">
                  <a:moveTo>
                    <a:pt x="102" y="9"/>
                  </a:moveTo>
                  <a:cubicBezTo>
                    <a:pt x="94" y="10"/>
                    <a:pt x="89" y="15"/>
                    <a:pt x="81" y="17"/>
                  </a:cubicBezTo>
                  <a:cubicBezTo>
                    <a:pt x="73" y="7"/>
                    <a:pt x="58" y="9"/>
                    <a:pt x="46" y="13"/>
                  </a:cubicBezTo>
                  <a:cubicBezTo>
                    <a:pt x="41" y="10"/>
                    <a:pt x="39" y="5"/>
                    <a:pt x="35" y="2"/>
                  </a:cubicBezTo>
                  <a:cubicBezTo>
                    <a:pt x="27" y="6"/>
                    <a:pt x="23" y="13"/>
                    <a:pt x="16" y="12"/>
                  </a:cubicBezTo>
                  <a:cubicBezTo>
                    <a:pt x="8" y="11"/>
                    <a:pt x="10" y="1"/>
                    <a:pt x="1" y="0"/>
                  </a:cubicBezTo>
                  <a:cubicBezTo>
                    <a:pt x="0" y="8"/>
                    <a:pt x="7" y="18"/>
                    <a:pt x="15" y="19"/>
                  </a:cubicBezTo>
                  <a:cubicBezTo>
                    <a:pt x="23" y="20"/>
                    <a:pt x="26" y="12"/>
                    <a:pt x="33" y="11"/>
                  </a:cubicBezTo>
                  <a:cubicBezTo>
                    <a:pt x="39" y="24"/>
                    <a:pt x="54" y="18"/>
                    <a:pt x="65" y="15"/>
                  </a:cubicBezTo>
                  <a:cubicBezTo>
                    <a:pt x="74" y="26"/>
                    <a:pt x="88" y="24"/>
                    <a:pt x="98" y="16"/>
                  </a:cubicBezTo>
                  <a:cubicBezTo>
                    <a:pt x="105" y="27"/>
                    <a:pt x="125" y="26"/>
                    <a:pt x="131" y="15"/>
                  </a:cubicBezTo>
                  <a:cubicBezTo>
                    <a:pt x="120" y="18"/>
                    <a:pt x="106" y="19"/>
                    <a:pt x="10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816"/>
            <p:cNvSpPr/>
            <p:nvPr/>
          </p:nvSpPr>
          <p:spPr bwMode="auto">
            <a:xfrm>
              <a:off x="9445625" y="5868987"/>
              <a:ext cx="309563" cy="63500"/>
            </a:xfrm>
            <a:custGeom>
              <a:avLst/>
              <a:gdLst>
                <a:gd name="T0" fmla="*/ 38 w 127"/>
                <a:gd name="T1" fmla="*/ 9 h 26"/>
                <a:gd name="T2" fmla="*/ 68 w 127"/>
                <a:gd name="T3" fmla="*/ 13 h 26"/>
                <a:gd name="T4" fmla="*/ 80 w 127"/>
                <a:gd name="T5" fmla="*/ 20 h 26"/>
                <a:gd name="T6" fmla="*/ 97 w 127"/>
                <a:gd name="T7" fmla="*/ 12 h 26"/>
                <a:gd name="T8" fmla="*/ 104 w 127"/>
                <a:gd name="T9" fmla="*/ 20 h 26"/>
                <a:gd name="T10" fmla="*/ 127 w 127"/>
                <a:gd name="T11" fmla="*/ 15 h 26"/>
                <a:gd name="T12" fmla="*/ 109 w 127"/>
                <a:gd name="T13" fmla="*/ 13 h 26"/>
                <a:gd name="T14" fmla="*/ 99 w 127"/>
                <a:gd name="T15" fmla="*/ 5 h 26"/>
                <a:gd name="T16" fmla="*/ 79 w 127"/>
                <a:gd name="T17" fmla="*/ 13 h 26"/>
                <a:gd name="T18" fmla="*/ 72 w 127"/>
                <a:gd name="T19" fmla="*/ 5 h 26"/>
                <a:gd name="T20" fmla="*/ 40 w 127"/>
                <a:gd name="T21" fmla="*/ 2 h 26"/>
                <a:gd name="T22" fmla="*/ 19 w 127"/>
                <a:gd name="T23" fmla="*/ 13 h 26"/>
                <a:gd name="T24" fmla="*/ 1 w 127"/>
                <a:gd name="T25" fmla="*/ 0 h 26"/>
                <a:gd name="T26" fmla="*/ 38 w 127"/>
                <a:gd name="T27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7" h="26">
                  <a:moveTo>
                    <a:pt x="38" y="9"/>
                  </a:moveTo>
                  <a:cubicBezTo>
                    <a:pt x="44" y="19"/>
                    <a:pt x="60" y="21"/>
                    <a:pt x="68" y="13"/>
                  </a:cubicBezTo>
                  <a:cubicBezTo>
                    <a:pt x="73" y="15"/>
                    <a:pt x="73" y="22"/>
                    <a:pt x="80" y="20"/>
                  </a:cubicBezTo>
                  <a:cubicBezTo>
                    <a:pt x="86" y="18"/>
                    <a:pt x="91" y="15"/>
                    <a:pt x="97" y="12"/>
                  </a:cubicBezTo>
                  <a:cubicBezTo>
                    <a:pt x="98" y="17"/>
                    <a:pt x="102" y="17"/>
                    <a:pt x="104" y="20"/>
                  </a:cubicBezTo>
                  <a:cubicBezTo>
                    <a:pt x="113" y="20"/>
                    <a:pt x="123" y="20"/>
                    <a:pt x="127" y="15"/>
                  </a:cubicBezTo>
                  <a:cubicBezTo>
                    <a:pt x="124" y="8"/>
                    <a:pt x="116" y="15"/>
                    <a:pt x="109" y="13"/>
                  </a:cubicBezTo>
                  <a:cubicBezTo>
                    <a:pt x="103" y="12"/>
                    <a:pt x="103" y="7"/>
                    <a:pt x="99" y="5"/>
                  </a:cubicBezTo>
                  <a:cubicBezTo>
                    <a:pt x="93" y="9"/>
                    <a:pt x="86" y="11"/>
                    <a:pt x="79" y="13"/>
                  </a:cubicBezTo>
                  <a:cubicBezTo>
                    <a:pt x="75" y="12"/>
                    <a:pt x="76" y="6"/>
                    <a:pt x="72" y="5"/>
                  </a:cubicBezTo>
                  <a:cubicBezTo>
                    <a:pt x="61" y="11"/>
                    <a:pt x="49" y="13"/>
                    <a:pt x="40" y="2"/>
                  </a:cubicBezTo>
                  <a:cubicBezTo>
                    <a:pt x="33" y="6"/>
                    <a:pt x="28" y="12"/>
                    <a:pt x="19" y="13"/>
                  </a:cubicBezTo>
                  <a:cubicBezTo>
                    <a:pt x="11" y="10"/>
                    <a:pt x="11" y="0"/>
                    <a:pt x="1" y="0"/>
                  </a:cubicBezTo>
                  <a:cubicBezTo>
                    <a:pt x="0" y="16"/>
                    <a:pt x="28" y="26"/>
                    <a:pt x="3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 rot="19740000">
            <a:off x="5375254" y="2210731"/>
            <a:ext cx="2077189" cy="2606730"/>
            <a:chOff x="7556081" y="6034087"/>
            <a:chExt cx="1429169" cy="1314659"/>
          </a:xfrm>
          <a:blipFill>
            <a:blip r:embed="rId4"/>
            <a:stretch>
              <a:fillRect/>
            </a:stretch>
          </a:blipFill>
        </p:grpSpPr>
        <p:sp>
          <p:nvSpPr>
            <p:cNvPr id="62" name="Freeform 830"/>
            <p:cNvSpPr>
              <a:spLocks noEditPoints="1"/>
            </p:cNvSpPr>
            <p:nvPr/>
          </p:nvSpPr>
          <p:spPr bwMode="auto">
            <a:xfrm>
              <a:off x="8058150" y="6034087"/>
              <a:ext cx="498475" cy="146050"/>
            </a:xfrm>
            <a:custGeom>
              <a:avLst/>
              <a:gdLst>
                <a:gd name="T0" fmla="*/ 77 w 205"/>
                <a:gd name="T1" fmla="*/ 59 h 60"/>
                <a:gd name="T2" fmla="*/ 104 w 205"/>
                <a:gd name="T3" fmla="*/ 55 h 60"/>
                <a:gd name="T4" fmla="*/ 157 w 205"/>
                <a:gd name="T5" fmla="*/ 53 h 60"/>
                <a:gd name="T6" fmla="*/ 190 w 205"/>
                <a:gd name="T7" fmla="*/ 36 h 60"/>
                <a:gd name="T8" fmla="*/ 205 w 205"/>
                <a:gd name="T9" fmla="*/ 19 h 60"/>
                <a:gd name="T10" fmla="*/ 145 w 205"/>
                <a:gd name="T11" fmla="*/ 1 h 60"/>
                <a:gd name="T12" fmla="*/ 108 w 205"/>
                <a:gd name="T13" fmla="*/ 4 h 60"/>
                <a:gd name="T14" fmla="*/ 10 w 205"/>
                <a:gd name="T15" fmla="*/ 27 h 60"/>
                <a:gd name="T16" fmla="*/ 77 w 205"/>
                <a:gd name="T17" fmla="*/ 59 h 60"/>
                <a:gd name="T18" fmla="*/ 153 w 205"/>
                <a:gd name="T19" fmla="*/ 44 h 60"/>
                <a:gd name="T20" fmla="*/ 78 w 205"/>
                <a:gd name="T21" fmla="*/ 50 h 60"/>
                <a:gd name="T22" fmla="*/ 77 w 205"/>
                <a:gd name="T23" fmla="*/ 32 h 60"/>
                <a:gd name="T24" fmla="*/ 160 w 205"/>
                <a:gd name="T25" fmla="*/ 36 h 60"/>
                <a:gd name="T26" fmla="*/ 153 w 205"/>
                <a:gd name="T27" fmla="*/ 44 h 60"/>
                <a:gd name="T28" fmla="*/ 155 w 205"/>
                <a:gd name="T29" fmla="*/ 12 h 60"/>
                <a:gd name="T30" fmla="*/ 179 w 205"/>
                <a:gd name="T31" fmla="*/ 16 h 60"/>
                <a:gd name="T32" fmla="*/ 182 w 205"/>
                <a:gd name="T33" fmla="*/ 30 h 60"/>
                <a:gd name="T34" fmla="*/ 171 w 205"/>
                <a:gd name="T35" fmla="*/ 37 h 60"/>
                <a:gd name="T36" fmla="*/ 150 w 205"/>
                <a:gd name="T37" fmla="*/ 28 h 60"/>
                <a:gd name="T38" fmla="*/ 155 w 205"/>
                <a:gd name="T39" fmla="*/ 12 h 60"/>
                <a:gd name="T40" fmla="*/ 75 w 205"/>
                <a:gd name="T41" fmla="*/ 11 h 60"/>
                <a:gd name="T42" fmla="*/ 149 w 205"/>
                <a:gd name="T43" fmla="*/ 12 h 60"/>
                <a:gd name="T44" fmla="*/ 115 w 205"/>
                <a:gd name="T45" fmla="*/ 22 h 60"/>
                <a:gd name="T46" fmla="*/ 75 w 205"/>
                <a:gd name="T47" fmla="*/ 25 h 60"/>
                <a:gd name="T48" fmla="*/ 75 w 205"/>
                <a:gd name="T49" fmla="*/ 11 h 60"/>
                <a:gd name="T50" fmla="*/ 16 w 205"/>
                <a:gd name="T51" fmla="*/ 39 h 60"/>
                <a:gd name="T52" fmla="*/ 48 w 205"/>
                <a:gd name="T53" fmla="*/ 13 h 60"/>
                <a:gd name="T54" fmla="*/ 51 w 205"/>
                <a:gd name="T55" fmla="*/ 50 h 60"/>
                <a:gd name="T56" fmla="*/ 16 w 205"/>
                <a:gd name="T57" fmla="*/ 39 h 60"/>
                <a:gd name="T58" fmla="*/ 58 w 205"/>
                <a:gd name="T59" fmla="*/ 51 h 60"/>
                <a:gd name="T60" fmla="*/ 56 w 205"/>
                <a:gd name="T61" fmla="*/ 12 h 60"/>
                <a:gd name="T62" fmla="*/ 67 w 205"/>
                <a:gd name="T63" fmla="*/ 12 h 60"/>
                <a:gd name="T64" fmla="*/ 71 w 205"/>
                <a:gd name="T65" fmla="*/ 50 h 60"/>
                <a:gd name="T66" fmla="*/ 58 w 205"/>
                <a:gd name="T67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5" h="60">
                  <a:moveTo>
                    <a:pt x="77" y="59"/>
                  </a:moveTo>
                  <a:cubicBezTo>
                    <a:pt x="88" y="59"/>
                    <a:pt x="95" y="57"/>
                    <a:pt x="104" y="55"/>
                  </a:cubicBezTo>
                  <a:cubicBezTo>
                    <a:pt x="123" y="53"/>
                    <a:pt x="146" y="53"/>
                    <a:pt x="157" y="53"/>
                  </a:cubicBezTo>
                  <a:cubicBezTo>
                    <a:pt x="167" y="47"/>
                    <a:pt x="178" y="35"/>
                    <a:pt x="190" y="36"/>
                  </a:cubicBezTo>
                  <a:cubicBezTo>
                    <a:pt x="191" y="28"/>
                    <a:pt x="202" y="29"/>
                    <a:pt x="205" y="19"/>
                  </a:cubicBezTo>
                  <a:cubicBezTo>
                    <a:pt x="190" y="13"/>
                    <a:pt x="166" y="2"/>
                    <a:pt x="145" y="1"/>
                  </a:cubicBezTo>
                  <a:cubicBezTo>
                    <a:pt x="137" y="0"/>
                    <a:pt x="119" y="4"/>
                    <a:pt x="108" y="4"/>
                  </a:cubicBezTo>
                  <a:cubicBezTo>
                    <a:pt x="71" y="5"/>
                    <a:pt x="18" y="3"/>
                    <a:pt x="10" y="27"/>
                  </a:cubicBezTo>
                  <a:cubicBezTo>
                    <a:pt x="0" y="60"/>
                    <a:pt x="52" y="59"/>
                    <a:pt x="77" y="59"/>
                  </a:cubicBezTo>
                  <a:close/>
                  <a:moveTo>
                    <a:pt x="153" y="44"/>
                  </a:moveTo>
                  <a:cubicBezTo>
                    <a:pt x="128" y="45"/>
                    <a:pt x="97" y="52"/>
                    <a:pt x="78" y="50"/>
                  </a:cubicBezTo>
                  <a:cubicBezTo>
                    <a:pt x="79" y="43"/>
                    <a:pt x="76" y="40"/>
                    <a:pt x="77" y="32"/>
                  </a:cubicBezTo>
                  <a:cubicBezTo>
                    <a:pt x="105" y="29"/>
                    <a:pt x="134" y="25"/>
                    <a:pt x="160" y="36"/>
                  </a:cubicBezTo>
                  <a:cubicBezTo>
                    <a:pt x="158" y="39"/>
                    <a:pt x="154" y="41"/>
                    <a:pt x="153" y="44"/>
                  </a:cubicBezTo>
                  <a:close/>
                  <a:moveTo>
                    <a:pt x="155" y="12"/>
                  </a:moveTo>
                  <a:cubicBezTo>
                    <a:pt x="163" y="8"/>
                    <a:pt x="170" y="16"/>
                    <a:pt x="179" y="16"/>
                  </a:cubicBezTo>
                  <a:cubicBezTo>
                    <a:pt x="178" y="23"/>
                    <a:pt x="182" y="24"/>
                    <a:pt x="182" y="30"/>
                  </a:cubicBezTo>
                  <a:cubicBezTo>
                    <a:pt x="177" y="31"/>
                    <a:pt x="174" y="33"/>
                    <a:pt x="171" y="37"/>
                  </a:cubicBezTo>
                  <a:cubicBezTo>
                    <a:pt x="173" y="27"/>
                    <a:pt x="157" y="29"/>
                    <a:pt x="150" y="28"/>
                  </a:cubicBezTo>
                  <a:cubicBezTo>
                    <a:pt x="152" y="23"/>
                    <a:pt x="157" y="16"/>
                    <a:pt x="155" y="12"/>
                  </a:cubicBezTo>
                  <a:close/>
                  <a:moveTo>
                    <a:pt x="75" y="11"/>
                  </a:moveTo>
                  <a:cubicBezTo>
                    <a:pt x="101" y="13"/>
                    <a:pt x="132" y="5"/>
                    <a:pt x="149" y="12"/>
                  </a:cubicBezTo>
                  <a:cubicBezTo>
                    <a:pt x="146" y="27"/>
                    <a:pt x="127" y="22"/>
                    <a:pt x="115" y="22"/>
                  </a:cubicBezTo>
                  <a:cubicBezTo>
                    <a:pt x="102" y="23"/>
                    <a:pt x="88" y="25"/>
                    <a:pt x="75" y="25"/>
                  </a:cubicBezTo>
                  <a:cubicBezTo>
                    <a:pt x="77" y="19"/>
                    <a:pt x="74" y="13"/>
                    <a:pt x="75" y="11"/>
                  </a:cubicBezTo>
                  <a:close/>
                  <a:moveTo>
                    <a:pt x="16" y="39"/>
                  </a:moveTo>
                  <a:cubicBezTo>
                    <a:pt x="16" y="19"/>
                    <a:pt x="34" y="18"/>
                    <a:pt x="48" y="13"/>
                  </a:cubicBezTo>
                  <a:cubicBezTo>
                    <a:pt x="49" y="27"/>
                    <a:pt x="48" y="36"/>
                    <a:pt x="51" y="50"/>
                  </a:cubicBezTo>
                  <a:cubicBezTo>
                    <a:pt x="38" y="52"/>
                    <a:pt x="22" y="47"/>
                    <a:pt x="16" y="39"/>
                  </a:cubicBezTo>
                  <a:close/>
                  <a:moveTo>
                    <a:pt x="58" y="51"/>
                  </a:moveTo>
                  <a:cubicBezTo>
                    <a:pt x="57" y="39"/>
                    <a:pt x="56" y="28"/>
                    <a:pt x="56" y="12"/>
                  </a:cubicBezTo>
                  <a:cubicBezTo>
                    <a:pt x="59" y="15"/>
                    <a:pt x="62" y="11"/>
                    <a:pt x="67" y="12"/>
                  </a:cubicBezTo>
                  <a:cubicBezTo>
                    <a:pt x="69" y="25"/>
                    <a:pt x="68" y="37"/>
                    <a:pt x="71" y="50"/>
                  </a:cubicBezTo>
                  <a:cubicBezTo>
                    <a:pt x="69" y="53"/>
                    <a:pt x="62" y="50"/>
                    <a:pt x="58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832"/>
            <p:cNvSpPr>
              <a:spLocks noEditPoints="1"/>
            </p:cNvSpPr>
            <p:nvPr/>
          </p:nvSpPr>
          <p:spPr bwMode="auto">
            <a:xfrm>
              <a:off x="8096250" y="6096000"/>
              <a:ext cx="889000" cy="196850"/>
            </a:xfrm>
            <a:custGeom>
              <a:avLst/>
              <a:gdLst>
                <a:gd name="T0" fmla="*/ 350 w 365"/>
                <a:gd name="T1" fmla="*/ 37 h 81"/>
                <a:gd name="T2" fmla="*/ 327 w 365"/>
                <a:gd name="T3" fmla="*/ 0 h 81"/>
                <a:gd name="T4" fmla="*/ 313 w 365"/>
                <a:gd name="T5" fmla="*/ 31 h 81"/>
                <a:gd name="T6" fmla="*/ 4 w 365"/>
                <a:gd name="T7" fmla="*/ 39 h 81"/>
                <a:gd name="T8" fmla="*/ 4 w 365"/>
                <a:gd name="T9" fmla="*/ 72 h 81"/>
                <a:gd name="T10" fmla="*/ 57 w 365"/>
                <a:gd name="T11" fmla="*/ 75 h 81"/>
                <a:gd name="T12" fmla="*/ 312 w 365"/>
                <a:gd name="T13" fmla="*/ 64 h 81"/>
                <a:gd name="T14" fmla="*/ 314 w 365"/>
                <a:gd name="T15" fmla="*/ 81 h 81"/>
                <a:gd name="T16" fmla="*/ 365 w 365"/>
                <a:gd name="T17" fmla="*/ 56 h 81"/>
                <a:gd name="T18" fmla="*/ 350 w 365"/>
                <a:gd name="T19" fmla="*/ 37 h 81"/>
                <a:gd name="T20" fmla="*/ 318 w 365"/>
                <a:gd name="T21" fmla="*/ 70 h 81"/>
                <a:gd name="T22" fmla="*/ 316 w 365"/>
                <a:gd name="T23" fmla="*/ 52 h 81"/>
                <a:gd name="T24" fmla="*/ 306 w 365"/>
                <a:gd name="T25" fmla="*/ 58 h 81"/>
                <a:gd name="T26" fmla="*/ 12 w 365"/>
                <a:gd name="T27" fmla="*/ 67 h 81"/>
                <a:gd name="T28" fmla="*/ 10 w 365"/>
                <a:gd name="T29" fmla="*/ 45 h 81"/>
                <a:gd name="T30" fmla="*/ 317 w 365"/>
                <a:gd name="T31" fmla="*/ 39 h 81"/>
                <a:gd name="T32" fmla="*/ 325 w 365"/>
                <a:gd name="T33" fmla="*/ 14 h 81"/>
                <a:gd name="T34" fmla="*/ 352 w 365"/>
                <a:gd name="T35" fmla="*/ 54 h 81"/>
                <a:gd name="T36" fmla="*/ 318 w 365"/>
                <a:gd name="T37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5" h="81">
                  <a:moveTo>
                    <a:pt x="350" y="37"/>
                  </a:moveTo>
                  <a:cubicBezTo>
                    <a:pt x="344" y="29"/>
                    <a:pt x="329" y="0"/>
                    <a:pt x="327" y="0"/>
                  </a:cubicBezTo>
                  <a:cubicBezTo>
                    <a:pt x="314" y="0"/>
                    <a:pt x="321" y="18"/>
                    <a:pt x="313" y="31"/>
                  </a:cubicBezTo>
                  <a:cubicBezTo>
                    <a:pt x="206" y="41"/>
                    <a:pt x="101" y="43"/>
                    <a:pt x="4" y="39"/>
                  </a:cubicBezTo>
                  <a:cubicBezTo>
                    <a:pt x="0" y="49"/>
                    <a:pt x="5" y="60"/>
                    <a:pt x="4" y="72"/>
                  </a:cubicBezTo>
                  <a:cubicBezTo>
                    <a:pt x="21" y="76"/>
                    <a:pt x="35" y="76"/>
                    <a:pt x="57" y="75"/>
                  </a:cubicBezTo>
                  <a:cubicBezTo>
                    <a:pt x="141" y="74"/>
                    <a:pt x="218" y="73"/>
                    <a:pt x="312" y="64"/>
                  </a:cubicBezTo>
                  <a:cubicBezTo>
                    <a:pt x="313" y="73"/>
                    <a:pt x="311" y="76"/>
                    <a:pt x="314" y="81"/>
                  </a:cubicBezTo>
                  <a:cubicBezTo>
                    <a:pt x="331" y="72"/>
                    <a:pt x="348" y="61"/>
                    <a:pt x="365" y="56"/>
                  </a:cubicBezTo>
                  <a:cubicBezTo>
                    <a:pt x="365" y="49"/>
                    <a:pt x="357" y="46"/>
                    <a:pt x="350" y="37"/>
                  </a:cubicBezTo>
                  <a:close/>
                  <a:moveTo>
                    <a:pt x="318" y="70"/>
                  </a:moveTo>
                  <a:cubicBezTo>
                    <a:pt x="317" y="63"/>
                    <a:pt x="320" y="57"/>
                    <a:pt x="316" y="52"/>
                  </a:cubicBezTo>
                  <a:cubicBezTo>
                    <a:pt x="309" y="50"/>
                    <a:pt x="311" y="58"/>
                    <a:pt x="306" y="58"/>
                  </a:cubicBezTo>
                  <a:cubicBezTo>
                    <a:pt x="213" y="64"/>
                    <a:pt x="105" y="70"/>
                    <a:pt x="12" y="67"/>
                  </a:cubicBezTo>
                  <a:cubicBezTo>
                    <a:pt x="9" y="62"/>
                    <a:pt x="11" y="52"/>
                    <a:pt x="10" y="45"/>
                  </a:cubicBezTo>
                  <a:cubicBezTo>
                    <a:pt x="113" y="57"/>
                    <a:pt x="211" y="45"/>
                    <a:pt x="317" y="39"/>
                  </a:cubicBezTo>
                  <a:cubicBezTo>
                    <a:pt x="322" y="33"/>
                    <a:pt x="322" y="25"/>
                    <a:pt x="325" y="14"/>
                  </a:cubicBezTo>
                  <a:cubicBezTo>
                    <a:pt x="334" y="28"/>
                    <a:pt x="343" y="40"/>
                    <a:pt x="352" y="54"/>
                  </a:cubicBezTo>
                  <a:cubicBezTo>
                    <a:pt x="339" y="58"/>
                    <a:pt x="331" y="66"/>
                    <a:pt x="31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835"/>
            <p:cNvSpPr/>
            <p:nvPr/>
          </p:nvSpPr>
          <p:spPr bwMode="auto">
            <a:xfrm>
              <a:off x="8583613" y="6100762"/>
              <a:ext cx="258763" cy="47625"/>
            </a:xfrm>
            <a:custGeom>
              <a:avLst/>
              <a:gdLst>
                <a:gd name="T0" fmla="*/ 23 w 106"/>
                <a:gd name="T1" fmla="*/ 9 h 20"/>
                <a:gd name="T2" fmla="*/ 48 w 106"/>
                <a:gd name="T3" fmla="*/ 15 h 20"/>
                <a:gd name="T4" fmla="*/ 63 w 106"/>
                <a:gd name="T5" fmla="*/ 9 h 20"/>
                <a:gd name="T6" fmla="*/ 106 w 106"/>
                <a:gd name="T7" fmla="*/ 4 h 20"/>
                <a:gd name="T8" fmla="*/ 62 w 106"/>
                <a:gd name="T9" fmla="*/ 0 h 20"/>
                <a:gd name="T10" fmla="*/ 43 w 106"/>
                <a:gd name="T11" fmla="*/ 8 h 20"/>
                <a:gd name="T12" fmla="*/ 29 w 106"/>
                <a:gd name="T13" fmla="*/ 2 h 20"/>
                <a:gd name="T14" fmla="*/ 17 w 106"/>
                <a:gd name="T15" fmla="*/ 3 h 20"/>
                <a:gd name="T16" fmla="*/ 3 w 106"/>
                <a:gd name="T17" fmla="*/ 17 h 20"/>
                <a:gd name="T18" fmla="*/ 23 w 106"/>
                <a:gd name="T1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20">
                  <a:moveTo>
                    <a:pt x="23" y="9"/>
                  </a:moveTo>
                  <a:cubicBezTo>
                    <a:pt x="31" y="9"/>
                    <a:pt x="39" y="16"/>
                    <a:pt x="48" y="15"/>
                  </a:cubicBezTo>
                  <a:cubicBezTo>
                    <a:pt x="54" y="15"/>
                    <a:pt x="57" y="11"/>
                    <a:pt x="63" y="9"/>
                  </a:cubicBezTo>
                  <a:cubicBezTo>
                    <a:pt x="74" y="20"/>
                    <a:pt x="106" y="18"/>
                    <a:pt x="106" y="4"/>
                  </a:cubicBezTo>
                  <a:cubicBezTo>
                    <a:pt x="92" y="12"/>
                    <a:pt x="75" y="8"/>
                    <a:pt x="62" y="0"/>
                  </a:cubicBezTo>
                  <a:cubicBezTo>
                    <a:pt x="55" y="4"/>
                    <a:pt x="52" y="9"/>
                    <a:pt x="43" y="8"/>
                  </a:cubicBezTo>
                  <a:cubicBezTo>
                    <a:pt x="38" y="7"/>
                    <a:pt x="34" y="3"/>
                    <a:pt x="29" y="2"/>
                  </a:cubicBezTo>
                  <a:cubicBezTo>
                    <a:pt x="26" y="2"/>
                    <a:pt x="20" y="2"/>
                    <a:pt x="17" y="3"/>
                  </a:cubicBezTo>
                  <a:cubicBezTo>
                    <a:pt x="11" y="5"/>
                    <a:pt x="0" y="11"/>
                    <a:pt x="3" y="17"/>
                  </a:cubicBezTo>
                  <a:cubicBezTo>
                    <a:pt x="12" y="19"/>
                    <a:pt x="13" y="9"/>
                    <a:pt x="2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832"/>
            <p:cNvSpPr>
              <a:spLocks noEditPoints="1"/>
            </p:cNvSpPr>
            <p:nvPr/>
          </p:nvSpPr>
          <p:spPr bwMode="auto">
            <a:xfrm rot="3180000">
              <a:off x="7364533" y="6888648"/>
              <a:ext cx="651645" cy="268550"/>
            </a:xfrm>
            <a:custGeom>
              <a:avLst/>
              <a:gdLst>
                <a:gd name="T0" fmla="*/ 350 w 365"/>
                <a:gd name="T1" fmla="*/ 37 h 81"/>
                <a:gd name="T2" fmla="*/ 327 w 365"/>
                <a:gd name="T3" fmla="*/ 0 h 81"/>
                <a:gd name="T4" fmla="*/ 313 w 365"/>
                <a:gd name="T5" fmla="*/ 31 h 81"/>
                <a:gd name="T6" fmla="*/ 4 w 365"/>
                <a:gd name="T7" fmla="*/ 39 h 81"/>
                <a:gd name="T8" fmla="*/ 4 w 365"/>
                <a:gd name="T9" fmla="*/ 72 h 81"/>
                <a:gd name="T10" fmla="*/ 57 w 365"/>
                <a:gd name="T11" fmla="*/ 75 h 81"/>
                <a:gd name="T12" fmla="*/ 312 w 365"/>
                <a:gd name="T13" fmla="*/ 64 h 81"/>
                <a:gd name="T14" fmla="*/ 314 w 365"/>
                <a:gd name="T15" fmla="*/ 81 h 81"/>
                <a:gd name="T16" fmla="*/ 365 w 365"/>
                <a:gd name="T17" fmla="*/ 56 h 81"/>
                <a:gd name="T18" fmla="*/ 350 w 365"/>
                <a:gd name="T19" fmla="*/ 37 h 81"/>
                <a:gd name="T20" fmla="*/ 318 w 365"/>
                <a:gd name="T21" fmla="*/ 70 h 81"/>
                <a:gd name="T22" fmla="*/ 316 w 365"/>
                <a:gd name="T23" fmla="*/ 52 h 81"/>
                <a:gd name="T24" fmla="*/ 306 w 365"/>
                <a:gd name="T25" fmla="*/ 58 h 81"/>
                <a:gd name="T26" fmla="*/ 12 w 365"/>
                <a:gd name="T27" fmla="*/ 67 h 81"/>
                <a:gd name="T28" fmla="*/ 10 w 365"/>
                <a:gd name="T29" fmla="*/ 45 h 81"/>
                <a:gd name="T30" fmla="*/ 317 w 365"/>
                <a:gd name="T31" fmla="*/ 39 h 81"/>
                <a:gd name="T32" fmla="*/ 325 w 365"/>
                <a:gd name="T33" fmla="*/ 14 h 81"/>
                <a:gd name="T34" fmla="*/ 352 w 365"/>
                <a:gd name="T35" fmla="*/ 54 h 81"/>
                <a:gd name="T36" fmla="*/ 318 w 365"/>
                <a:gd name="T37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5" h="81">
                  <a:moveTo>
                    <a:pt x="350" y="37"/>
                  </a:moveTo>
                  <a:cubicBezTo>
                    <a:pt x="344" y="29"/>
                    <a:pt x="329" y="0"/>
                    <a:pt x="327" y="0"/>
                  </a:cubicBezTo>
                  <a:cubicBezTo>
                    <a:pt x="314" y="0"/>
                    <a:pt x="321" y="18"/>
                    <a:pt x="313" y="31"/>
                  </a:cubicBezTo>
                  <a:cubicBezTo>
                    <a:pt x="206" y="41"/>
                    <a:pt x="101" y="43"/>
                    <a:pt x="4" y="39"/>
                  </a:cubicBezTo>
                  <a:cubicBezTo>
                    <a:pt x="0" y="49"/>
                    <a:pt x="5" y="60"/>
                    <a:pt x="4" y="72"/>
                  </a:cubicBezTo>
                  <a:cubicBezTo>
                    <a:pt x="21" y="76"/>
                    <a:pt x="35" y="76"/>
                    <a:pt x="57" y="75"/>
                  </a:cubicBezTo>
                  <a:cubicBezTo>
                    <a:pt x="141" y="74"/>
                    <a:pt x="218" y="73"/>
                    <a:pt x="312" y="64"/>
                  </a:cubicBezTo>
                  <a:cubicBezTo>
                    <a:pt x="313" y="73"/>
                    <a:pt x="311" y="76"/>
                    <a:pt x="314" y="81"/>
                  </a:cubicBezTo>
                  <a:cubicBezTo>
                    <a:pt x="331" y="72"/>
                    <a:pt x="348" y="61"/>
                    <a:pt x="365" y="56"/>
                  </a:cubicBezTo>
                  <a:cubicBezTo>
                    <a:pt x="365" y="49"/>
                    <a:pt x="357" y="46"/>
                    <a:pt x="350" y="37"/>
                  </a:cubicBezTo>
                  <a:close/>
                  <a:moveTo>
                    <a:pt x="318" y="70"/>
                  </a:moveTo>
                  <a:cubicBezTo>
                    <a:pt x="317" y="63"/>
                    <a:pt x="320" y="57"/>
                    <a:pt x="316" y="52"/>
                  </a:cubicBezTo>
                  <a:cubicBezTo>
                    <a:pt x="309" y="50"/>
                    <a:pt x="311" y="58"/>
                    <a:pt x="306" y="58"/>
                  </a:cubicBezTo>
                  <a:cubicBezTo>
                    <a:pt x="213" y="64"/>
                    <a:pt x="105" y="70"/>
                    <a:pt x="12" y="67"/>
                  </a:cubicBezTo>
                  <a:cubicBezTo>
                    <a:pt x="9" y="62"/>
                    <a:pt x="11" y="52"/>
                    <a:pt x="10" y="45"/>
                  </a:cubicBezTo>
                  <a:cubicBezTo>
                    <a:pt x="113" y="57"/>
                    <a:pt x="211" y="45"/>
                    <a:pt x="317" y="39"/>
                  </a:cubicBezTo>
                  <a:cubicBezTo>
                    <a:pt x="322" y="33"/>
                    <a:pt x="322" y="25"/>
                    <a:pt x="325" y="14"/>
                  </a:cubicBezTo>
                  <a:cubicBezTo>
                    <a:pt x="334" y="28"/>
                    <a:pt x="343" y="40"/>
                    <a:pt x="352" y="54"/>
                  </a:cubicBezTo>
                  <a:cubicBezTo>
                    <a:pt x="339" y="58"/>
                    <a:pt x="331" y="66"/>
                    <a:pt x="318" y="70"/>
                  </a:cubicBez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grpSp>
        <p:nvGrpSpPr>
          <p:cNvPr id="232" name="组 231"/>
          <p:cNvGrpSpPr/>
          <p:nvPr/>
        </p:nvGrpSpPr>
        <p:grpSpPr>
          <a:xfrm>
            <a:off x="2263816" y="2881532"/>
            <a:ext cx="779463" cy="866775"/>
            <a:chOff x="9209088" y="4144962"/>
            <a:chExt cx="779463" cy="866775"/>
          </a:xfrm>
          <a:blipFill>
            <a:blip r:embed="rId4"/>
            <a:stretch>
              <a:fillRect/>
            </a:stretch>
          </a:blipFill>
        </p:grpSpPr>
        <p:sp>
          <p:nvSpPr>
            <p:cNvPr id="233" name="Freeform 680"/>
            <p:cNvSpPr>
              <a:spLocks noEditPoints="1"/>
            </p:cNvSpPr>
            <p:nvPr/>
          </p:nvSpPr>
          <p:spPr bwMode="auto">
            <a:xfrm>
              <a:off x="9453563" y="4273550"/>
              <a:ext cx="239713" cy="223838"/>
            </a:xfrm>
            <a:custGeom>
              <a:avLst/>
              <a:gdLst>
                <a:gd name="T0" fmla="*/ 13 w 99"/>
                <a:gd name="T1" fmla="*/ 16 h 92"/>
                <a:gd name="T2" fmla="*/ 12 w 99"/>
                <a:gd name="T3" fmla="*/ 22 h 92"/>
                <a:gd name="T4" fmla="*/ 45 w 99"/>
                <a:gd name="T5" fmla="*/ 18 h 92"/>
                <a:gd name="T6" fmla="*/ 20 w 99"/>
                <a:gd name="T7" fmla="*/ 28 h 92"/>
                <a:gd name="T8" fmla="*/ 58 w 99"/>
                <a:gd name="T9" fmla="*/ 28 h 92"/>
                <a:gd name="T10" fmla="*/ 28 w 99"/>
                <a:gd name="T11" fmla="*/ 39 h 92"/>
                <a:gd name="T12" fmla="*/ 68 w 99"/>
                <a:gd name="T13" fmla="*/ 40 h 92"/>
                <a:gd name="T14" fmla="*/ 38 w 99"/>
                <a:gd name="T15" fmla="*/ 46 h 92"/>
                <a:gd name="T16" fmla="*/ 73 w 99"/>
                <a:gd name="T17" fmla="*/ 44 h 92"/>
                <a:gd name="T18" fmla="*/ 76 w 99"/>
                <a:gd name="T19" fmla="*/ 50 h 92"/>
                <a:gd name="T20" fmla="*/ 47 w 99"/>
                <a:gd name="T21" fmla="*/ 61 h 92"/>
                <a:gd name="T22" fmla="*/ 82 w 99"/>
                <a:gd name="T23" fmla="*/ 58 h 92"/>
                <a:gd name="T24" fmla="*/ 61 w 99"/>
                <a:gd name="T25" fmla="*/ 62 h 92"/>
                <a:gd name="T26" fmla="*/ 84 w 99"/>
                <a:gd name="T27" fmla="*/ 63 h 92"/>
                <a:gd name="T28" fmla="*/ 90 w 99"/>
                <a:gd name="T29" fmla="*/ 77 h 92"/>
                <a:gd name="T30" fmla="*/ 72 w 99"/>
                <a:gd name="T31" fmla="*/ 75 h 92"/>
                <a:gd name="T32" fmla="*/ 73 w 99"/>
                <a:gd name="T33" fmla="*/ 81 h 92"/>
                <a:gd name="T34" fmla="*/ 91 w 99"/>
                <a:gd name="T35" fmla="*/ 81 h 92"/>
                <a:gd name="T36" fmla="*/ 94 w 99"/>
                <a:gd name="T37" fmla="*/ 92 h 92"/>
                <a:gd name="T38" fmla="*/ 99 w 99"/>
                <a:gd name="T39" fmla="*/ 91 h 92"/>
                <a:gd name="T40" fmla="*/ 91 w 99"/>
                <a:gd name="T41" fmla="*/ 58 h 92"/>
                <a:gd name="T42" fmla="*/ 66 w 99"/>
                <a:gd name="T43" fmla="*/ 26 h 92"/>
                <a:gd name="T44" fmla="*/ 45 w 99"/>
                <a:gd name="T45" fmla="*/ 7 h 92"/>
                <a:gd name="T46" fmla="*/ 34 w 99"/>
                <a:gd name="T47" fmla="*/ 0 h 92"/>
                <a:gd name="T48" fmla="*/ 26 w 99"/>
                <a:gd name="T49" fmla="*/ 0 h 92"/>
                <a:gd name="T50" fmla="*/ 0 w 99"/>
                <a:gd name="T51" fmla="*/ 16 h 92"/>
                <a:gd name="T52" fmla="*/ 13 w 99"/>
                <a:gd name="T53" fmla="*/ 16 h 92"/>
                <a:gd name="T54" fmla="*/ 33 w 99"/>
                <a:gd name="T55" fmla="*/ 10 h 92"/>
                <a:gd name="T56" fmla="*/ 16 w 99"/>
                <a:gd name="T57" fmla="*/ 15 h 92"/>
                <a:gd name="T58" fmla="*/ 33 w 99"/>
                <a:gd name="T59" fmla="*/ 1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9" h="92">
                  <a:moveTo>
                    <a:pt x="13" y="16"/>
                  </a:moveTo>
                  <a:cubicBezTo>
                    <a:pt x="11" y="17"/>
                    <a:pt x="12" y="20"/>
                    <a:pt x="12" y="22"/>
                  </a:cubicBezTo>
                  <a:cubicBezTo>
                    <a:pt x="20" y="24"/>
                    <a:pt x="38" y="9"/>
                    <a:pt x="45" y="18"/>
                  </a:cubicBezTo>
                  <a:cubicBezTo>
                    <a:pt x="37" y="21"/>
                    <a:pt x="23" y="19"/>
                    <a:pt x="20" y="28"/>
                  </a:cubicBezTo>
                  <a:cubicBezTo>
                    <a:pt x="31" y="32"/>
                    <a:pt x="48" y="16"/>
                    <a:pt x="58" y="28"/>
                  </a:cubicBezTo>
                  <a:cubicBezTo>
                    <a:pt x="48" y="32"/>
                    <a:pt x="31" y="29"/>
                    <a:pt x="28" y="39"/>
                  </a:cubicBezTo>
                  <a:cubicBezTo>
                    <a:pt x="39" y="42"/>
                    <a:pt x="65" y="25"/>
                    <a:pt x="68" y="40"/>
                  </a:cubicBezTo>
                  <a:cubicBezTo>
                    <a:pt x="55" y="42"/>
                    <a:pt x="46" y="39"/>
                    <a:pt x="38" y="46"/>
                  </a:cubicBezTo>
                  <a:cubicBezTo>
                    <a:pt x="46" y="52"/>
                    <a:pt x="61" y="43"/>
                    <a:pt x="73" y="44"/>
                  </a:cubicBezTo>
                  <a:cubicBezTo>
                    <a:pt x="74" y="46"/>
                    <a:pt x="75" y="48"/>
                    <a:pt x="76" y="50"/>
                  </a:cubicBezTo>
                  <a:cubicBezTo>
                    <a:pt x="66" y="53"/>
                    <a:pt x="50" y="51"/>
                    <a:pt x="47" y="61"/>
                  </a:cubicBezTo>
                  <a:cubicBezTo>
                    <a:pt x="56" y="65"/>
                    <a:pt x="77" y="48"/>
                    <a:pt x="82" y="58"/>
                  </a:cubicBezTo>
                  <a:cubicBezTo>
                    <a:pt x="74" y="59"/>
                    <a:pt x="64" y="58"/>
                    <a:pt x="61" y="62"/>
                  </a:cubicBezTo>
                  <a:cubicBezTo>
                    <a:pt x="64" y="70"/>
                    <a:pt x="76" y="63"/>
                    <a:pt x="84" y="63"/>
                  </a:cubicBezTo>
                  <a:cubicBezTo>
                    <a:pt x="85" y="68"/>
                    <a:pt x="89" y="71"/>
                    <a:pt x="90" y="77"/>
                  </a:cubicBezTo>
                  <a:cubicBezTo>
                    <a:pt x="85" y="75"/>
                    <a:pt x="76" y="73"/>
                    <a:pt x="72" y="75"/>
                  </a:cubicBezTo>
                  <a:cubicBezTo>
                    <a:pt x="72" y="78"/>
                    <a:pt x="73" y="78"/>
                    <a:pt x="73" y="81"/>
                  </a:cubicBezTo>
                  <a:cubicBezTo>
                    <a:pt x="81" y="80"/>
                    <a:pt x="87" y="83"/>
                    <a:pt x="91" y="81"/>
                  </a:cubicBezTo>
                  <a:cubicBezTo>
                    <a:pt x="94" y="84"/>
                    <a:pt x="92" y="90"/>
                    <a:pt x="94" y="92"/>
                  </a:cubicBezTo>
                  <a:cubicBezTo>
                    <a:pt x="95" y="91"/>
                    <a:pt x="97" y="91"/>
                    <a:pt x="99" y="91"/>
                  </a:cubicBezTo>
                  <a:cubicBezTo>
                    <a:pt x="99" y="78"/>
                    <a:pt x="89" y="68"/>
                    <a:pt x="91" y="58"/>
                  </a:cubicBezTo>
                  <a:cubicBezTo>
                    <a:pt x="81" y="50"/>
                    <a:pt x="76" y="35"/>
                    <a:pt x="66" y="26"/>
                  </a:cubicBezTo>
                  <a:cubicBezTo>
                    <a:pt x="60" y="19"/>
                    <a:pt x="50" y="16"/>
                    <a:pt x="45" y="7"/>
                  </a:cubicBezTo>
                  <a:cubicBezTo>
                    <a:pt x="39" y="7"/>
                    <a:pt x="36" y="4"/>
                    <a:pt x="34" y="0"/>
                  </a:cubicBezTo>
                  <a:cubicBezTo>
                    <a:pt x="30" y="1"/>
                    <a:pt x="30" y="1"/>
                    <a:pt x="26" y="0"/>
                  </a:cubicBezTo>
                  <a:cubicBezTo>
                    <a:pt x="21" y="9"/>
                    <a:pt x="5" y="6"/>
                    <a:pt x="0" y="16"/>
                  </a:cubicBezTo>
                  <a:cubicBezTo>
                    <a:pt x="4" y="21"/>
                    <a:pt x="12" y="14"/>
                    <a:pt x="13" y="16"/>
                  </a:cubicBezTo>
                  <a:close/>
                  <a:moveTo>
                    <a:pt x="33" y="10"/>
                  </a:moveTo>
                  <a:cubicBezTo>
                    <a:pt x="29" y="13"/>
                    <a:pt x="20" y="12"/>
                    <a:pt x="16" y="15"/>
                  </a:cubicBezTo>
                  <a:cubicBezTo>
                    <a:pt x="15" y="13"/>
                    <a:pt x="28" y="7"/>
                    <a:pt x="3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719"/>
            <p:cNvSpPr/>
            <p:nvPr/>
          </p:nvSpPr>
          <p:spPr bwMode="auto">
            <a:xfrm>
              <a:off x="9344026" y="4770438"/>
              <a:ext cx="38100" cy="53975"/>
            </a:xfrm>
            <a:custGeom>
              <a:avLst/>
              <a:gdLst>
                <a:gd name="T0" fmla="*/ 12 w 16"/>
                <a:gd name="T1" fmla="*/ 0 h 22"/>
                <a:gd name="T2" fmla="*/ 4 w 16"/>
                <a:gd name="T3" fmla="*/ 0 h 22"/>
                <a:gd name="T4" fmla="*/ 4 w 16"/>
                <a:gd name="T5" fmla="*/ 21 h 22"/>
                <a:gd name="T6" fmla="*/ 10 w 16"/>
                <a:gd name="T7" fmla="*/ 22 h 22"/>
                <a:gd name="T8" fmla="*/ 12 w 1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12" y="0"/>
                  </a:moveTo>
                  <a:cubicBezTo>
                    <a:pt x="9" y="0"/>
                    <a:pt x="6" y="0"/>
                    <a:pt x="4" y="0"/>
                  </a:cubicBezTo>
                  <a:cubicBezTo>
                    <a:pt x="1" y="7"/>
                    <a:pt x="0" y="13"/>
                    <a:pt x="4" y="21"/>
                  </a:cubicBezTo>
                  <a:cubicBezTo>
                    <a:pt x="7" y="20"/>
                    <a:pt x="9" y="21"/>
                    <a:pt x="10" y="22"/>
                  </a:cubicBezTo>
                  <a:cubicBezTo>
                    <a:pt x="16" y="19"/>
                    <a:pt x="16" y="5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724"/>
            <p:cNvSpPr/>
            <p:nvPr/>
          </p:nvSpPr>
          <p:spPr bwMode="auto">
            <a:xfrm>
              <a:off x="9526588" y="4789488"/>
              <a:ext cx="73025" cy="98425"/>
            </a:xfrm>
            <a:custGeom>
              <a:avLst/>
              <a:gdLst>
                <a:gd name="T0" fmla="*/ 18 w 30"/>
                <a:gd name="T1" fmla="*/ 40 h 40"/>
                <a:gd name="T2" fmla="*/ 29 w 30"/>
                <a:gd name="T3" fmla="*/ 23 h 40"/>
                <a:gd name="T4" fmla="*/ 18 w 30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0">
                  <a:moveTo>
                    <a:pt x="18" y="40"/>
                  </a:moveTo>
                  <a:cubicBezTo>
                    <a:pt x="23" y="35"/>
                    <a:pt x="30" y="31"/>
                    <a:pt x="29" y="23"/>
                  </a:cubicBezTo>
                  <a:cubicBezTo>
                    <a:pt x="27" y="0"/>
                    <a:pt x="0" y="28"/>
                    <a:pt x="1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726"/>
            <p:cNvSpPr/>
            <p:nvPr/>
          </p:nvSpPr>
          <p:spPr bwMode="auto">
            <a:xfrm>
              <a:off x="9385301" y="4819650"/>
              <a:ext cx="101600" cy="65088"/>
            </a:xfrm>
            <a:custGeom>
              <a:avLst/>
              <a:gdLst>
                <a:gd name="T0" fmla="*/ 12 w 42"/>
                <a:gd name="T1" fmla="*/ 27 h 27"/>
                <a:gd name="T2" fmla="*/ 24 w 42"/>
                <a:gd name="T3" fmla="*/ 11 h 27"/>
                <a:gd name="T4" fmla="*/ 34 w 42"/>
                <a:gd name="T5" fmla="*/ 23 h 27"/>
                <a:gd name="T6" fmla="*/ 30 w 42"/>
                <a:gd name="T7" fmla="*/ 4 h 27"/>
                <a:gd name="T8" fmla="*/ 12 w 42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7">
                  <a:moveTo>
                    <a:pt x="12" y="27"/>
                  </a:moveTo>
                  <a:cubicBezTo>
                    <a:pt x="14" y="19"/>
                    <a:pt x="17" y="10"/>
                    <a:pt x="24" y="11"/>
                  </a:cubicBezTo>
                  <a:cubicBezTo>
                    <a:pt x="31" y="12"/>
                    <a:pt x="29" y="17"/>
                    <a:pt x="34" y="23"/>
                  </a:cubicBezTo>
                  <a:cubicBezTo>
                    <a:pt x="42" y="17"/>
                    <a:pt x="35" y="9"/>
                    <a:pt x="30" y="4"/>
                  </a:cubicBezTo>
                  <a:cubicBezTo>
                    <a:pt x="14" y="0"/>
                    <a:pt x="0" y="20"/>
                    <a:pt x="1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727"/>
            <p:cNvSpPr/>
            <p:nvPr/>
          </p:nvSpPr>
          <p:spPr bwMode="auto">
            <a:xfrm>
              <a:off x="9764713" y="4835525"/>
              <a:ext cx="49213" cy="63500"/>
            </a:xfrm>
            <a:custGeom>
              <a:avLst/>
              <a:gdLst>
                <a:gd name="T0" fmla="*/ 6 w 20"/>
                <a:gd name="T1" fmla="*/ 5 h 26"/>
                <a:gd name="T2" fmla="*/ 10 w 20"/>
                <a:gd name="T3" fmla="*/ 12 h 26"/>
                <a:gd name="T4" fmla="*/ 0 w 20"/>
                <a:gd name="T5" fmla="*/ 24 h 26"/>
                <a:gd name="T6" fmla="*/ 16 w 20"/>
                <a:gd name="T7" fmla="*/ 3 h 26"/>
                <a:gd name="T8" fmla="*/ 6 w 20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6" y="5"/>
                  </a:moveTo>
                  <a:cubicBezTo>
                    <a:pt x="6" y="9"/>
                    <a:pt x="12" y="7"/>
                    <a:pt x="10" y="12"/>
                  </a:cubicBezTo>
                  <a:cubicBezTo>
                    <a:pt x="8" y="18"/>
                    <a:pt x="0" y="17"/>
                    <a:pt x="0" y="24"/>
                  </a:cubicBezTo>
                  <a:cubicBezTo>
                    <a:pt x="10" y="26"/>
                    <a:pt x="20" y="14"/>
                    <a:pt x="16" y="3"/>
                  </a:cubicBezTo>
                  <a:cubicBezTo>
                    <a:pt x="12" y="1"/>
                    <a:pt x="6" y="0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730"/>
            <p:cNvSpPr/>
            <p:nvPr/>
          </p:nvSpPr>
          <p:spPr bwMode="auto">
            <a:xfrm>
              <a:off x="9364663" y="4899025"/>
              <a:ext cx="144463" cy="57150"/>
            </a:xfrm>
            <a:custGeom>
              <a:avLst/>
              <a:gdLst>
                <a:gd name="T0" fmla="*/ 0 w 59"/>
                <a:gd name="T1" fmla="*/ 0 h 23"/>
                <a:gd name="T2" fmla="*/ 0 w 59"/>
                <a:gd name="T3" fmla="*/ 4 h 23"/>
                <a:gd name="T4" fmla="*/ 59 w 59"/>
                <a:gd name="T5" fmla="*/ 21 h 23"/>
                <a:gd name="T6" fmla="*/ 59 w 59"/>
                <a:gd name="T7" fmla="*/ 13 h 23"/>
                <a:gd name="T8" fmla="*/ 0 w 59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3"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5" y="14"/>
                    <a:pt x="37" y="23"/>
                    <a:pt x="59" y="21"/>
                  </a:cubicBezTo>
                  <a:cubicBezTo>
                    <a:pt x="57" y="17"/>
                    <a:pt x="59" y="18"/>
                    <a:pt x="59" y="13"/>
                  </a:cubicBezTo>
                  <a:cubicBezTo>
                    <a:pt x="32" y="16"/>
                    <a:pt x="1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877"/>
            <p:cNvSpPr>
              <a:spLocks noEditPoints="1"/>
            </p:cNvSpPr>
            <p:nvPr/>
          </p:nvSpPr>
          <p:spPr bwMode="auto">
            <a:xfrm>
              <a:off x="9209088" y="4144962"/>
              <a:ext cx="779463" cy="866775"/>
            </a:xfrm>
            <a:custGeom>
              <a:avLst/>
              <a:gdLst>
                <a:gd name="T0" fmla="*/ 25 w 320"/>
                <a:gd name="T1" fmla="*/ 139 h 356"/>
                <a:gd name="T2" fmla="*/ 29 w 320"/>
                <a:gd name="T3" fmla="*/ 212 h 356"/>
                <a:gd name="T4" fmla="*/ 40 w 320"/>
                <a:gd name="T5" fmla="*/ 328 h 356"/>
                <a:gd name="T6" fmla="*/ 269 w 320"/>
                <a:gd name="T7" fmla="*/ 303 h 356"/>
                <a:gd name="T8" fmla="*/ 286 w 320"/>
                <a:gd name="T9" fmla="*/ 145 h 356"/>
                <a:gd name="T10" fmla="*/ 293 w 320"/>
                <a:gd name="T11" fmla="*/ 214 h 356"/>
                <a:gd name="T12" fmla="*/ 306 w 320"/>
                <a:gd name="T13" fmla="*/ 170 h 356"/>
                <a:gd name="T14" fmla="*/ 297 w 320"/>
                <a:gd name="T15" fmla="*/ 155 h 356"/>
                <a:gd name="T16" fmla="*/ 291 w 320"/>
                <a:gd name="T17" fmla="*/ 67 h 356"/>
                <a:gd name="T18" fmla="*/ 123 w 320"/>
                <a:gd name="T19" fmla="*/ 7 h 356"/>
                <a:gd name="T20" fmla="*/ 304 w 320"/>
                <a:gd name="T21" fmla="*/ 185 h 356"/>
                <a:gd name="T22" fmla="*/ 8 w 320"/>
                <a:gd name="T23" fmla="*/ 123 h 356"/>
                <a:gd name="T24" fmla="*/ 8 w 320"/>
                <a:gd name="T25" fmla="*/ 109 h 356"/>
                <a:gd name="T26" fmla="*/ 199 w 320"/>
                <a:gd name="T27" fmla="*/ 201 h 356"/>
                <a:gd name="T28" fmla="*/ 207 w 320"/>
                <a:gd name="T29" fmla="*/ 211 h 356"/>
                <a:gd name="T30" fmla="*/ 204 w 320"/>
                <a:gd name="T31" fmla="*/ 211 h 356"/>
                <a:gd name="T32" fmla="*/ 194 w 320"/>
                <a:gd name="T33" fmla="*/ 219 h 356"/>
                <a:gd name="T34" fmla="*/ 183 w 320"/>
                <a:gd name="T35" fmla="*/ 219 h 356"/>
                <a:gd name="T36" fmla="*/ 161 w 320"/>
                <a:gd name="T37" fmla="*/ 203 h 356"/>
                <a:gd name="T38" fmla="*/ 175 w 320"/>
                <a:gd name="T39" fmla="*/ 219 h 356"/>
                <a:gd name="T40" fmla="*/ 147 w 320"/>
                <a:gd name="T41" fmla="*/ 193 h 356"/>
                <a:gd name="T42" fmla="*/ 147 w 320"/>
                <a:gd name="T43" fmla="*/ 193 h 356"/>
                <a:gd name="T44" fmla="*/ 141 w 320"/>
                <a:gd name="T45" fmla="*/ 189 h 356"/>
                <a:gd name="T46" fmla="*/ 113 w 320"/>
                <a:gd name="T47" fmla="*/ 175 h 356"/>
                <a:gd name="T48" fmla="*/ 107 w 320"/>
                <a:gd name="T49" fmla="*/ 194 h 356"/>
                <a:gd name="T50" fmla="*/ 121 w 320"/>
                <a:gd name="T51" fmla="*/ 180 h 356"/>
                <a:gd name="T52" fmla="*/ 95 w 320"/>
                <a:gd name="T53" fmla="*/ 186 h 356"/>
                <a:gd name="T54" fmla="*/ 95 w 320"/>
                <a:gd name="T55" fmla="*/ 186 h 356"/>
                <a:gd name="T56" fmla="*/ 79 w 320"/>
                <a:gd name="T57" fmla="*/ 161 h 356"/>
                <a:gd name="T58" fmla="*/ 67 w 320"/>
                <a:gd name="T59" fmla="*/ 173 h 356"/>
                <a:gd name="T60" fmla="*/ 68 w 320"/>
                <a:gd name="T61" fmla="*/ 165 h 356"/>
                <a:gd name="T62" fmla="*/ 54 w 320"/>
                <a:gd name="T63" fmla="*/ 153 h 356"/>
                <a:gd name="T64" fmla="*/ 42 w 320"/>
                <a:gd name="T65" fmla="*/ 150 h 356"/>
                <a:gd name="T66" fmla="*/ 235 w 320"/>
                <a:gd name="T67" fmla="*/ 312 h 356"/>
                <a:gd name="T68" fmla="*/ 68 w 320"/>
                <a:gd name="T69" fmla="*/ 333 h 356"/>
                <a:gd name="T70" fmla="*/ 36 w 320"/>
                <a:gd name="T71" fmla="*/ 207 h 356"/>
                <a:gd name="T72" fmla="*/ 50 w 320"/>
                <a:gd name="T73" fmla="*/ 251 h 356"/>
                <a:gd name="T74" fmla="*/ 119 w 320"/>
                <a:gd name="T75" fmla="*/ 238 h 356"/>
                <a:gd name="T76" fmla="*/ 168 w 320"/>
                <a:gd name="T77" fmla="*/ 277 h 356"/>
                <a:gd name="T78" fmla="*/ 218 w 320"/>
                <a:gd name="T79" fmla="*/ 256 h 356"/>
                <a:gd name="T80" fmla="*/ 235 w 320"/>
                <a:gd name="T81" fmla="*/ 312 h 356"/>
                <a:gd name="T82" fmla="*/ 220 w 320"/>
                <a:gd name="T83" fmla="*/ 246 h 356"/>
                <a:gd name="T84" fmla="*/ 172 w 320"/>
                <a:gd name="T85" fmla="*/ 267 h 356"/>
                <a:gd name="T86" fmla="*/ 123 w 320"/>
                <a:gd name="T87" fmla="*/ 228 h 356"/>
                <a:gd name="T88" fmla="*/ 52 w 320"/>
                <a:gd name="T89" fmla="*/ 237 h 356"/>
                <a:gd name="T90" fmla="*/ 45 w 320"/>
                <a:gd name="T91" fmla="*/ 172 h 356"/>
                <a:gd name="T92" fmla="*/ 211 w 320"/>
                <a:gd name="T93" fmla="*/ 221 h 356"/>
                <a:gd name="T94" fmla="*/ 259 w 320"/>
                <a:gd name="T95" fmla="*/ 304 h 356"/>
                <a:gd name="T96" fmla="*/ 222 w 320"/>
                <a:gd name="T97" fmla="*/ 204 h 356"/>
                <a:gd name="T98" fmla="*/ 306 w 320"/>
                <a:gd name="T99" fmla="*/ 110 h 356"/>
                <a:gd name="T100" fmla="*/ 266 w 320"/>
                <a:gd name="T101" fmla="*/ 144 h 356"/>
                <a:gd name="T102" fmla="*/ 306 w 320"/>
                <a:gd name="T103" fmla="*/ 110 h 356"/>
                <a:gd name="T104" fmla="*/ 114 w 320"/>
                <a:gd name="T105" fmla="*/ 13 h 356"/>
                <a:gd name="T106" fmla="*/ 265 w 320"/>
                <a:gd name="T107" fmla="*/ 136 h 356"/>
                <a:gd name="T108" fmla="*/ 161 w 320"/>
                <a:gd name="T109" fmla="*/ 16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0" h="356">
                  <a:moveTo>
                    <a:pt x="0" y="103"/>
                  </a:moveTo>
                  <a:cubicBezTo>
                    <a:pt x="0" y="115"/>
                    <a:pt x="0" y="122"/>
                    <a:pt x="1" y="130"/>
                  </a:cubicBezTo>
                  <a:cubicBezTo>
                    <a:pt x="11" y="132"/>
                    <a:pt x="16" y="137"/>
                    <a:pt x="25" y="139"/>
                  </a:cubicBezTo>
                  <a:cubicBezTo>
                    <a:pt x="23" y="148"/>
                    <a:pt x="33" y="157"/>
                    <a:pt x="35" y="167"/>
                  </a:cubicBezTo>
                  <a:cubicBezTo>
                    <a:pt x="18" y="173"/>
                    <a:pt x="11" y="196"/>
                    <a:pt x="14" y="216"/>
                  </a:cubicBezTo>
                  <a:cubicBezTo>
                    <a:pt x="20" y="222"/>
                    <a:pt x="25" y="209"/>
                    <a:pt x="29" y="212"/>
                  </a:cubicBezTo>
                  <a:cubicBezTo>
                    <a:pt x="30" y="231"/>
                    <a:pt x="35" y="246"/>
                    <a:pt x="36" y="263"/>
                  </a:cubicBezTo>
                  <a:cubicBezTo>
                    <a:pt x="33" y="270"/>
                    <a:pt x="28" y="272"/>
                    <a:pt x="26" y="277"/>
                  </a:cubicBezTo>
                  <a:cubicBezTo>
                    <a:pt x="19" y="299"/>
                    <a:pt x="29" y="320"/>
                    <a:pt x="40" y="328"/>
                  </a:cubicBezTo>
                  <a:cubicBezTo>
                    <a:pt x="62" y="344"/>
                    <a:pt x="103" y="356"/>
                    <a:pt x="141" y="354"/>
                  </a:cubicBezTo>
                  <a:cubicBezTo>
                    <a:pt x="184" y="352"/>
                    <a:pt x="230" y="344"/>
                    <a:pt x="239" y="320"/>
                  </a:cubicBezTo>
                  <a:cubicBezTo>
                    <a:pt x="255" y="315"/>
                    <a:pt x="261" y="312"/>
                    <a:pt x="269" y="303"/>
                  </a:cubicBezTo>
                  <a:cubicBezTo>
                    <a:pt x="289" y="277"/>
                    <a:pt x="281" y="230"/>
                    <a:pt x="266" y="206"/>
                  </a:cubicBezTo>
                  <a:cubicBezTo>
                    <a:pt x="258" y="194"/>
                    <a:pt x="249" y="190"/>
                    <a:pt x="253" y="179"/>
                  </a:cubicBezTo>
                  <a:cubicBezTo>
                    <a:pt x="265" y="169"/>
                    <a:pt x="274" y="155"/>
                    <a:pt x="286" y="145"/>
                  </a:cubicBezTo>
                  <a:cubicBezTo>
                    <a:pt x="286" y="151"/>
                    <a:pt x="286" y="157"/>
                    <a:pt x="286" y="162"/>
                  </a:cubicBezTo>
                  <a:cubicBezTo>
                    <a:pt x="276" y="169"/>
                    <a:pt x="274" y="196"/>
                    <a:pt x="282" y="211"/>
                  </a:cubicBezTo>
                  <a:cubicBezTo>
                    <a:pt x="288" y="210"/>
                    <a:pt x="291" y="207"/>
                    <a:pt x="293" y="214"/>
                  </a:cubicBezTo>
                  <a:cubicBezTo>
                    <a:pt x="297" y="209"/>
                    <a:pt x="301" y="212"/>
                    <a:pt x="306" y="214"/>
                  </a:cubicBezTo>
                  <a:cubicBezTo>
                    <a:pt x="310" y="209"/>
                    <a:pt x="314" y="211"/>
                    <a:pt x="320" y="208"/>
                  </a:cubicBezTo>
                  <a:cubicBezTo>
                    <a:pt x="319" y="192"/>
                    <a:pt x="312" y="181"/>
                    <a:pt x="306" y="170"/>
                  </a:cubicBezTo>
                  <a:cubicBezTo>
                    <a:pt x="301" y="169"/>
                    <a:pt x="300" y="175"/>
                    <a:pt x="299" y="170"/>
                  </a:cubicBezTo>
                  <a:cubicBezTo>
                    <a:pt x="301" y="170"/>
                    <a:pt x="303" y="169"/>
                    <a:pt x="304" y="168"/>
                  </a:cubicBezTo>
                  <a:cubicBezTo>
                    <a:pt x="303" y="163"/>
                    <a:pt x="299" y="162"/>
                    <a:pt x="297" y="155"/>
                  </a:cubicBezTo>
                  <a:cubicBezTo>
                    <a:pt x="295" y="147"/>
                    <a:pt x="299" y="137"/>
                    <a:pt x="296" y="130"/>
                  </a:cubicBezTo>
                  <a:cubicBezTo>
                    <a:pt x="315" y="120"/>
                    <a:pt x="312" y="96"/>
                    <a:pt x="314" y="77"/>
                  </a:cubicBezTo>
                  <a:cubicBezTo>
                    <a:pt x="308" y="71"/>
                    <a:pt x="299" y="70"/>
                    <a:pt x="291" y="67"/>
                  </a:cubicBezTo>
                  <a:cubicBezTo>
                    <a:pt x="283" y="65"/>
                    <a:pt x="276" y="61"/>
                    <a:pt x="267" y="58"/>
                  </a:cubicBezTo>
                  <a:cubicBezTo>
                    <a:pt x="235" y="47"/>
                    <a:pt x="202" y="37"/>
                    <a:pt x="170" y="25"/>
                  </a:cubicBezTo>
                  <a:cubicBezTo>
                    <a:pt x="154" y="18"/>
                    <a:pt x="137" y="14"/>
                    <a:pt x="123" y="7"/>
                  </a:cubicBezTo>
                  <a:cubicBezTo>
                    <a:pt x="119" y="6"/>
                    <a:pt x="116" y="4"/>
                    <a:pt x="114" y="0"/>
                  </a:cubicBezTo>
                  <a:cubicBezTo>
                    <a:pt x="74" y="33"/>
                    <a:pt x="35" y="66"/>
                    <a:pt x="0" y="103"/>
                  </a:cubicBezTo>
                  <a:close/>
                  <a:moveTo>
                    <a:pt x="304" y="185"/>
                  </a:moveTo>
                  <a:cubicBezTo>
                    <a:pt x="305" y="187"/>
                    <a:pt x="309" y="186"/>
                    <a:pt x="308" y="190"/>
                  </a:cubicBezTo>
                  <a:cubicBezTo>
                    <a:pt x="307" y="188"/>
                    <a:pt x="303" y="189"/>
                    <a:pt x="304" y="185"/>
                  </a:cubicBezTo>
                  <a:close/>
                  <a:moveTo>
                    <a:pt x="8" y="123"/>
                  </a:moveTo>
                  <a:cubicBezTo>
                    <a:pt x="5" y="121"/>
                    <a:pt x="9" y="111"/>
                    <a:pt x="6" y="109"/>
                  </a:cubicBezTo>
                  <a:cubicBezTo>
                    <a:pt x="5" y="108"/>
                    <a:pt x="6" y="108"/>
                    <a:pt x="7" y="108"/>
                  </a:cubicBezTo>
                  <a:cubicBezTo>
                    <a:pt x="8" y="107"/>
                    <a:pt x="8" y="108"/>
                    <a:pt x="8" y="109"/>
                  </a:cubicBezTo>
                  <a:cubicBezTo>
                    <a:pt x="67" y="133"/>
                    <a:pt x="126" y="164"/>
                    <a:pt x="189" y="186"/>
                  </a:cubicBezTo>
                  <a:cubicBezTo>
                    <a:pt x="196" y="189"/>
                    <a:pt x="212" y="189"/>
                    <a:pt x="210" y="202"/>
                  </a:cubicBezTo>
                  <a:cubicBezTo>
                    <a:pt x="210" y="207"/>
                    <a:pt x="203" y="202"/>
                    <a:pt x="199" y="201"/>
                  </a:cubicBezTo>
                  <a:cubicBezTo>
                    <a:pt x="190" y="198"/>
                    <a:pt x="180" y="195"/>
                    <a:pt x="170" y="192"/>
                  </a:cubicBezTo>
                  <a:cubicBezTo>
                    <a:pt x="121" y="173"/>
                    <a:pt x="63" y="144"/>
                    <a:pt x="8" y="123"/>
                  </a:cubicBezTo>
                  <a:close/>
                  <a:moveTo>
                    <a:pt x="207" y="211"/>
                  </a:moveTo>
                  <a:cubicBezTo>
                    <a:pt x="207" y="212"/>
                    <a:pt x="207" y="213"/>
                    <a:pt x="207" y="214"/>
                  </a:cubicBezTo>
                  <a:cubicBezTo>
                    <a:pt x="206" y="214"/>
                    <a:pt x="205" y="214"/>
                    <a:pt x="204" y="214"/>
                  </a:cubicBezTo>
                  <a:cubicBezTo>
                    <a:pt x="204" y="213"/>
                    <a:pt x="204" y="212"/>
                    <a:pt x="204" y="211"/>
                  </a:cubicBezTo>
                  <a:cubicBezTo>
                    <a:pt x="205" y="211"/>
                    <a:pt x="206" y="211"/>
                    <a:pt x="207" y="211"/>
                  </a:cubicBezTo>
                  <a:close/>
                  <a:moveTo>
                    <a:pt x="200" y="218"/>
                  </a:moveTo>
                  <a:cubicBezTo>
                    <a:pt x="198" y="218"/>
                    <a:pt x="195" y="217"/>
                    <a:pt x="194" y="219"/>
                  </a:cubicBezTo>
                  <a:cubicBezTo>
                    <a:pt x="190" y="217"/>
                    <a:pt x="191" y="210"/>
                    <a:pt x="187" y="208"/>
                  </a:cubicBezTo>
                  <a:cubicBezTo>
                    <a:pt x="192" y="205"/>
                    <a:pt x="200" y="211"/>
                    <a:pt x="200" y="218"/>
                  </a:cubicBezTo>
                  <a:close/>
                  <a:moveTo>
                    <a:pt x="183" y="219"/>
                  </a:moveTo>
                  <a:cubicBezTo>
                    <a:pt x="181" y="213"/>
                    <a:pt x="177" y="210"/>
                    <a:pt x="177" y="202"/>
                  </a:cubicBezTo>
                  <a:cubicBezTo>
                    <a:pt x="182" y="204"/>
                    <a:pt x="185" y="214"/>
                    <a:pt x="183" y="219"/>
                  </a:cubicBezTo>
                  <a:close/>
                  <a:moveTo>
                    <a:pt x="161" y="203"/>
                  </a:moveTo>
                  <a:cubicBezTo>
                    <a:pt x="159" y="202"/>
                    <a:pt x="158" y="199"/>
                    <a:pt x="158" y="196"/>
                  </a:cubicBezTo>
                  <a:cubicBezTo>
                    <a:pt x="164" y="195"/>
                    <a:pt x="164" y="200"/>
                    <a:pt x="170" y="199"/>
                  </a:cubicBezTo>
                  <a:cubicBezTo>
                    <a:pt x="170" y="207"/>
                    <a:pt x="173" y="210"/>
                    <a:pt x="175" y="219"/>
                  </a:cubicBezTo>
                  <a:cubicBezTo>
                    <a:pt x="170" y="215"/>
                    <a:pt x="166" y="209"/>
                    <a:pt x="165" y="199"/>
                  </a:cubicBezTo>
                  <a:cubicBezTo>
                    <a:pt x="162" y="199"/>
                    <a:pt x="160" y="200"/>
                    <a:pt x="161" y="203"/>
                  </a:cubicBezTo>
                  <a:close/>
                  <a:moveTo>
                    <a:pt x="147" y="193"/>
                  </a:moveTo>
                  <a:cubicBezTo>
                    <a:pt x="155" y="190"/>
                    <a:pt x="151" y="208"/>
                    <a:pt x="158" y="214"/>
                  </a:cubicBezTo>
                  <a:cubicBezTo>
                    <a:pt x="158" y="217"/>
                    <a:pt x="154" y="212"/>
                    <a:pt x="151" y="214"/>
                  </a:cubicBezTo>
                  <a:cubicBezTo>
                    <a:pt x="157" y="208"/>
                    <a:pt x="146" y="202"/>
                    <a:pt x="147" y="193"/>
                  </a:cubicBezTo>
                  <a:close/>
                  <a:moveTo>
                    <a:pt x="145" y="206"/>
                  </a:moveTo>
                  <a:cubicBezTo>
                    <a:pt x="140" y="207"/>
                    <a:pt x="138" y="193"/>
                    <a:pt x="135" y="187"/>
                  </a:cubicBezTo>
                  <a:cubicBezTo>
                    <a:pt x="138" y="187"/>
                    <a:pt x="138" y="189"/>
                    <a:pt x="141" y="189"/>
                  </a:cubicBezTo>
                  <a:cubicBezTo>
                    <a:pt x="141" y="196"/>
                    <a:pt x="142" y="201"/>
                    <a:pt x="145" y="206"/>
                  </a:cubicBezTo>
                  <a:close/>
                  <a:moveTo>
                    <a:pt x="106" y="175"/>
                  </a:moveTo>
                  <a:cubicBezTo>
                    <a:pt x="107" y="171"/>
                    <a:pt x="110" y="177"/>
                    <a:pt x="113" y="175"/>
                  </a:cubicBezTo>
                  <a:cubicBezTo>
                    <a:pt x="117" y="184"/>
                    <a:pt x="120" y="193"/>
                    <a:pt x="124" y="201"/>
                  </a:cubicBezTo>
                  <a:cubicBezTo>
                    <a:pt x="112" y="204"/>
                    <a:pt x="112" y="183"/>
                    <a:pt x="106" y="175"/>
                  </a:cubicBezTo>
                  <a:close/>
                  <a:moveTo>
                    <a:pt x="107" y="194"/>
                  </a:moveTo>
                  <a:cubicBezTo>
                    <a:pt x="101" y="192"/>
                    <a:pt x="96" y="179"/>
                    <a:pt x="98" y="170"/>
                  </a:cubicBezTo>
                  <a:cubicBezTo>
                    <a:pt x="103" y="175"/>
                    <a:pt x="102" y="188"/>
                    <a:pt x="107" y="194"/>
                  </a:cubicBezTo>
                  <a:close/>
                  <a:moveTo>
                    <a:pt x="121" y="180"/>
                  </a:moveTo>
                  <a:cubicBezTo>
                    <a:pt x="132" y="181"/>
                    <a:pt x="129" y="194"/>
                    <a:pt x="134" y="201"/>
                  </a:cubicBezTo>
                  <a:cubicBezTo>
                    <a:pt x="128" y="201"/>
                    <a:pt x="125" y="187"/>
                    <a:pt x="121" y="180"/>
                  </a:cubicBezTo>
                  <a:close/>
                  <a:moveTo>
                    <a:pt x="95" y="186"/>
                  </a:moveTo>
                  <a:cubicBezTo>
                    <a:pt x="89" y="182"/>
                    <a:pt x="90" y="171"/>
                    <a:pt x="85" y="165"/>
                  </a:cubicBezTo>
                  <a:cubicBezTo>
                    <a:pt x="87" y="161"/>
                    <a:pt x="89" y="169"/>
                    <a:pt x="93" y="167"/>
                  </a:cubicBezTo>
                  <a:cubicBezTo>
                    <a:pt x="85" y="170"/>
                    <a:pt x="94" y="180"/>
                    <a:pt x="95" y="186"/>
                  </a:cubicBezTo>
                  <a:close/>
                  <a:moveTo>
                    <a:pt x="85" y="182"/>
                  </a:moveTo>
                  <a:cubicBezTo>
                    <a:pt x="77" y="179"/>
                    <a:pt x="76" y="169"/>
                    <a:pt x="74" y="159"/>
                  </a:cubicBezTo>
                  <a:cubicBezTo>
                    <a:pt x="75" y="160"/>
                    <a:pt x="77" y="161"/>
                    <a:pt x="79" y="161"/>
                  </a:cubicBezTo>
                  <a:cubicBezTo>
                    <a:pt x="80" y="166"/>
                    <a:pt x="82" y="175"/>
                    <a:pt x="85" y="182"/>
                  </a:cubicBezTo>
                  <a:close/>
                  <a:moveTo>
                    <a:pt x="70" y="172"/>
                  </a:moveTo>
                  <a:cubicBezTo>
                    <a:pt x="75" y="172"/>
                    <a:pt x="67" y="175"/>
                    <a:pt x="67" y="173"/>
                  </a:cubicBezTo>
                  <a:cubicBezTo>
                    <a:pt x="67" y="172"/>
                    <a:pt x="69" y="172"/>
                    <a:pt x="70" y="172"/>
                  </a:cubicBezTo>
                  <a:close/>
                  <a:moveTo>
                    <a:pt x="63" y="156"/>
                  </a:moveTo>
                  <a:cubicBezTo>
                    <a:pt x="66" y="152"/>
                    <a:pt x="67" y="162"/>
                    <a:pt x="68" y="165"/>
                  </a:cubicBezTo>
                  <a:cubicBezTo>
                    <a:pt x="66" y="168"/>
                    <a:pt x="66" y="157"/>
                    <a:pt x="63" y="156"/>
                  </a:cubicBezTo>
                  <a:close/>
                  <a:moveTo>
                    <a:pt x="63" y="169"/>
                  </a:moveTo>
                  <a:cubicBezTo>
                    <a:pt x="56" y="173"/>
                    <a:pt x="57" y="158"/>
                    <a:pt x="54" y="153"/>
                  </a:cubicBezTo>
                  <a:cubicBezTo>
                    <a:pt x="59" y="151"/>
                    <a:pt x="58" y="167"/>
                    <a:pt x="63" y="169"/>
                  </a:cubicBezTo>
                  <a:close/>
                  <a:moveTo>
                    <a:pt x="50" y="162"/>
                  </a:moveTo>
                  <a:cubicBezTo>
                    <a:pt x="46" y="160"/>
                    <a:pt x="47" y="152"/>
                    <a:pt x="42" y="150"/>
                  </a:cubicBezTo>
                  <a:cubicBezTo>
                    <a:pt x="43" y="146"/>
                    <a:pt x="46" y="150"/>
                    <a:pt x="49" y="151"/>
                  </a:cubicBezTo>
                  <a:cubicBezTo>
                    <a:pt x="48" y="156"/>
                    <a:pt x="50" y="157"/>
                    <a:pt x="50" y="162"/>
                  </a:cubicBezTo>
                  <a:close/>
                  <a:moveTo>
                    <a:pt x="235" y="312"/>
                  </a:moveTo>
                  <a:cubicBezTo>
                    <a:pt x="231" y="314"/>
                    <a:pt x="232" y="319"/>
                    <a:pt x="229" y="323"/>
                  </a:cubicBezTo>
                  <a:cubicBezTo>
                    <a:pt x="217" y="339"/>
                    <a:pt x="178" y="341"/>
                    <a:pt x="148" y="344"/>
                  </a:cubicBezTo>
                  <a:cubicBezTo>
                    <a:pt x="122" y="347"/>
                    <a:pt x="95" y="344"/>
                    <a:pt x="68" y="333"/>
                  </a:cubicBezTo>
                  <a:cubicBezTo>
                    <a:pt x="42" y="322"/>
                    <a:pt x="26" y="311"/>
                    <a:pt x="33" y="277"/>
                  </a:cubicBezTo>
                  <a:cubicBezTo>
                    <a:pt x="37" y="274"/>
                    <a:pt x="41" y="271"/>
                    <a:pt x="45" y="268"/>
                  </a:cubicBezTo>
                  <a:cubicBezTo>
                    <a:pt x="41" y="249"/>
                    <a:pt x="35" y="226"/>
                    <a:pt x="36" y="207"/>
                  </a:cubicBezTo>
                  <a:cubicBezTo>
                    <a:pt x="40" y="208"/>
                    <a:pt x="40" y="205"/>
                    <a:pt x="43" y="205"/>
                  </a:cubicBezTo>
                  <a:cubicBezTo>
                    <a:pt x="48" y="204"/>
                    <a:pt x="43" y="212"/>
                    <a:pt x="43" y="214"/>
                  </a:cubicBezTo>
                  <a:cubicBezTo>
                    <a:pt x="45" y="226"/>
                    <a:pt x="44" y="240"/>
                    <a:pt x="50" y="251"/>
                  </a:cubicBezTo>
                  <a:cubicBezTo>
                    <a:pt x="60" y="242"/>
                    <a:pt x="67" y="230"/>
                    <a:pt x="78" y="222"/>
                  </a:cubicBezTo>
                  <a:cubicBezTo>
                    <a:pt x="82" y="232"/>
                    <a:pt x="84" y="251"/>
                    <a:pt x="93" y="263"/>
                  </a:cubicBezTo>
                  <a:cubicBezTo>
                    <a:pt x="105" y="257"/>
                    <a:pt x="105" y="241"/>
                    <a:pt x="119" y="238"/>
                  </a:cubicBezTo>
                  <a:cubicBezTo>
                    <a:pt x="123" y="253"/>
                    <a:pt x="127" y="270"/>
                    <a:pt x="135" y="278"/>
                  </a:cubicBezTo>
                  <a:cubicBezTo>
                    <a:pt x="143" y="271"/>
                    <a:pt x="146" y="261"/>
                    <a:pt x="154" y="255"/>
                  </a:cubicBezTo>
                  <a:cubicBezTo>
                    <a:pt x="161" y="259"/>
                    <a:pt x="164" y="268"/>
                    <a:pt x="168" y="277"/>
                  </a:cubicBezTo>
                  <a:cubicBezTo>
                    <a:pt x="180" y="273"/>
                    <a:pt x="185" y="260"/>
                    <a:pt x="194" y="253"/>
                  </a:cubicBezTo>
                  <a:cubicBezTo>
                    <a:pt x="200" y="255"/>
                    <a:pt x="201" y="263"/>
                    <a:pt x="204" y="267"/>
                  </a:cubicBezTo>
                  <a:cubicBezTo>
                    <a:pt x="211" y="266"/>
                    <a:pt x="212" y="258"/>
                    <a:pt x="218" y="256"/>
                  </a:cubicBezTo>
                  <a:cubicBezTo>
                    <a:pt x="220" y="266"/>
                    <a:pt x="219" y="279"/>
                    <a:pt x="220" y="286"/>
                  </a:cubicBezTo>
                  <a:cubicBezTo>
                    <a:pt x="232" y="287"/>
                    <a:pt x="229" y="273"/>
                    <a:pt x="238" y="271"/>
                  </a:cubicBezTo>
                  <a:cubicBezTo>
                    <a:pt x="257" y="274"/>
                    <a:pt x="263" y="315"/>
                    <a:pt x="235" y="312"/>
                  </a:cubicBezTo>
                  <a:close/>
                  <a:moveTo>
                    <a:pt x="259" y="304"/>
                  </a:moveTo>
                  <a:cubicBezTo>
                    <a:pt x="266" y="281"/>
                    <a:pt x="243" y="251"/>
                    <a:pt x="225" y="271"/>
                  </a:cubicBezTo>
                  <a:cubicBezTo>
                    <a:pt x="225" y="261"/>
                    <a:pt x="225" y="251"/>
                    <a:pt x="220" y="246"/>
                  </a:cubicBezTo>
                  <a:cubicBezTo>
                    <a:pt x="211" y="246"/>
                    <a:pt x="213" y="256"/>
                    <a:pt x="206" y="256"/>
                  </a:cubicBezTo>
                  <a:cubicBezTo>
                    <a:pt x="203" y="251"/>
                    <a:pt x="200" y="247"/>
                    <a:pt x="194" y="245"/>
                  </a:cubicBezTo>
                  <a:cubicBezTo>
                    <a:pt x="183" y="248"/>
                    <a:pt x="182" y="262"/>
                    <a:pt x="172" y="267"/>
                  </a:cubicBezTo>
                  <a:cubicBezTo>
                    <a:pt x="167" y="259"/>
                    <a:pt x="162" y="252"/>
                    <a:pt x="156" y="245"/>
                  </a:cubicBezTo>
                  <a:cubicBezTo>
                    <a:pt x="148" y="250"/>
                    <a:pt x="142" y="258"/>
                    <a:pt x="137" y="266"/>
                  </a:cubicBezTo>
                  <a:cubicBezTo>
                    <a:pt x="129" y="257"/>
                    <a:pt x="127" y="242"/>
                    <a:pt x="123" y="228"/>
                  </a:cubicBezTo>
                  <a:cubicBezTo>
                    <a:pt x="108" y="230"/>
                    <a:pt x="103" y="242"/>
                    <a:pt x="95" y="251"/>
                  </a:cubicBezTo>
                  <a:cubicBezTo>
                    <a:pt x="87" y="241"/>
                    <a:pt x="87" y="223"/>
                    <a:pt x="86" y="212"/>
                  </a:cubicBezTo>
                  <a:cubicBezTo>
                    <a:pt x="69" y="214"/>
                    <a:pt x="64" y="229"/>
                    <a:pt x="52" y="237"/>
                  </a:cubicBezTo>
                  <a:cubicBezTo>
                    <a:pt x="49" y="221"/>
                    <a:pt x="51" y="211"/>
                    <a:pt x="54" y="197"/>
                  </a:cubicBezTo>
                  <a:cubicBezTo>
                    <a:pt x="42" y="194"/>
                    <a:pt x="30" y="203"/>
                    <a:pt x="20" y="207"/>
                  </a:cubicBezTo>
                  <a:cubicBezTo>
                    <a:pt x="19" y="191"/>
                    <a:pt x="29" y="170"/>
                    <a:pt x="45" y="172"/>
                  </a:cubicBezTo>
                  <a:cubicBezTo>
                    <a:pt x="52" y="172"/>
                    <a:pt x="62" y="180"/>
                    <a:pt x="72" y="186"/>
                  </a:cubicBezTo>
                  <a:cubicBezTo>
                    <a:pt x="98" y="200"/>
                    <a:pt x="129" y="217"/>
                    <a:pt x="156" y="224"/>
                  </a:cubicBezTo>
                  <a:cubicBezTo>
                    <a:pt x="172" y="228"/>
                    <a:pt x="198" y="228"/>
                    <a:pt x="211" y="221"/>
                  </a:cubicBezTo>
                  <a:cubicBezTo>
                    <a:pt x="213" y="219"/>
                    <a:pt x="215" y="217"/>
                    <a:pt x="218" y="215"/>
                  </a:cubicBezTo>
                  <a:cubicBezTo>
                    <a:pt x="231" y="209"/>
                    <a:pt x="242" y="210"/>
                    <a:pt x="248" y="194"/>
                  </a:cubicBezTo>
                  <a:cubicBezTo>
                    <a:pt x="271" y="213"/>
                    <a:pt x="288" y="279"/>
                    <a:pt x="259" y="304"/>
                  </a:cubicBezTo>
                  <a:close/>
                  <a:moveTo>
                    <a:pt x="222" y="204"/>
                  </a:moveTo>
                  <a:cubicBezTo>
                    <a:pt x="227" y="205"/>
                    <a:pt x="221" y="207"/>
                    <a:pt x="221" y="208"/>
                  </a:cubicBezTo>
                  <a:cubicBezTo>
                    <a:pt x="217" y="207"/>
                    <a:pt x="223" y="206"/>
                    <a:pt x="222" y="204"/>
                  </a:cubicBezTo>
                  <a:close/>
                  <a:moveTo>
                    <a:pt x="239" y="193"/>
                  </a:moveTo>
                  <a:cubicBezTo>
                    <a:pt x="243" y="193"/>
                    <a:pt x="227" y="200"/>
                    <a:pt x="239" y="193"/>
                  </a:cubicBezTo>
                  <a:close/>
                  <a:moveTo>
                    <a:pt x="306" y="110"/>
                  </a:moveTo>
                  <a:cubicBezTo>
                    <a:pt x="276" y="138"/>
                    <a:pt x="252" y="180"/>
                    <a:pt x="217" y="198"/>
                  </a:cubicBezTo>
                  <a:cubicBezTo>
                    <a:pt x="225" y="182"/>
                    <a:pt x="240" y="172"/>
                    <a:pt x="252" y="160"/>
                  </a:cubicBezTo>
                  <a:cubicBezTo>
                    <a:pt x="257" y="155"/>
                    <a:pt x="261" y="149"/>
                    <a:pt x="266" y="144"/>
                  </a:cubicBezTo>
                  <a:cubicBezTo>
                    <a:pt x="271" y="139"/>
                    <a:pt x="278" y="135"/>
                    <a:pt x="282" y="130"/>
                  </a:cubicBezTo>
                  <a:cubicBezTo>
                    <a:pt x="290" y="118"/>
                    <a:pt x="295" y="105"/>
                    <a:pt x="306" y="94"/>
                  </a:cubicBezTo>
                  <a:cubicBezTo>
                    <a:pt x="310" y="98"/>
                    <a:pt x="305" y="105"/>
                    <a:pt x="306" y="110"/>
                  </a:cubicBezTo>
                  <a:close/>
                  <a:moveTo>
                    <a:pt x="60" y="56"/>
                  </a:moveTo>
                  <a:cubicBezTo>
                    <a:pt x="77" y="41"/>
                    <a:pt x="93" y="23"/>
                    <a:pt x="109" y="13"/>
                  </a:cubicBezTo>
                  <a:cubicBezTo>
                    <a:pt x="108" y="13"/>
                    <a:pt x="115" y="11"/>
                    <a:pt x="114" y="13"/>
                  </a:cubicBezTo>
                  <a:cubicBezTo>
                    <a:pt x="178" y="34"/>
                    <a:pt x="241" y="57"/>
                    <a:pt x="304" y="80"/>
                  </a:cubicBezTo>
                  <a:cubicBezTo>
                    <a:pt x="307" y="87"/>
                    <a:pt x="299" y="90"/>
                    <a:pt x="296" y="94"/>
                  </a:cubicBezTo>
                  <a:cubicBezTo>
                    <a:pt x="285" y="108"/>
                    <a:pt x="277" y="123"/>
                    <a:pt x="265" y="136"/>
                  </a:cubicBezTo>
                  <a:cubicBezTo>
                    <a:pt x="258" y="144"/>
                    <a:pt x="248" y="152"/>
                    <a:pt x="239" y="160"/>
                  </a:cubicBezTo>
                  <a:cubicBezTo>
                    <a:pt x="233" y="167"/>
                    <a:pt x="221" y="182"/>
                    <a:pt x="214" y="184"/>
                  </a:cubicBezTo>
                  <a:cubicBezTo>
                    <a:pt x="206" y="186"/>
                    <a:pt x="171" y="172"/>
                    <a:pt x="161" y="168"/>
                  </a:cubicBezTo>
                  <a:cubicBezTo>
                    <a:pt x="109" y="146"/>
                    <a:pt x="58" y="123"/>
                    <a:pt x="11" y="101"/>
                  </a:cubicBezTo>
                  <a:cubicBezTo>
                    <a:pt x="25" y="86"/>
                    <a:pt x="43" y="72"/>
                    <a:pt x="6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457270" y="2709580"/>
            <a:ext cx="5036223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5534025" y="1670050"/>
            <a:ext cx="5972175" cy="4673600"/>
            <a:chOff x="0" y="0"/>
            <a:chExt cx="5455741" cy="4269987"/>
          </a:xfrm>
          <a:pattFill prst="wdUpDiag">
            <a:fgClr>
              <a:srgbClr val="FF5054"/>
            </a:fgClr>
            <a:bgClr>
              <a:srgbClr val="2B2B2B"/>
            </a:bgClr>
          </a:pattFill>
        </p:grpSpPr>
        <p:grpSp>
          <p:nvGrpSpPr>
            <p:cNvPr id="3" name="Group 3"/>
            <p:cNvGrpSpPr/>
            <p:nvPr/>
          </p:nvGrpSpPr>
          <p:grpSpPr bwMode="auto">
            <a:xfrm>
              <a:off x="1271219" y="0"/>
              <a:ext cx="2924098" cy="3315920"/>
              <a:chOff x="0" y="0"/>
              <a:chExt cx="2924098" cy="3315920"/>
            </a:xfrm>
            <a:grpFill/>
          </p:grpSpPr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 rot="16200000">
                <a:off x="-1026291" y="1746370"/>
                <a:ext cx="2595840" cy="543258"/>
              </a:xfrm>
              <a:prstGeom prst="rect">
                <a:avLst/>
              </a:prstGeom>
              <a:pattFill prst="wdUpDiag">
                <a:fgClr>
                  <a:schemeClr val="bg1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 rot="16200000">
                <a:off x="-180853" y="1994800"/>
                <a:ext cx="2091783" cy="550456"/>
              </a:xfrm>
              <a:prstGeom prst="rect">
                <a:avLst/>
              </a:prstGeom>
              <a:pattFill prst="wdUpDiag">
                <a:fgClr>
                  <a:schemeClr val="bg1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 rot="16200000">
                <a:off x="-199510" y="1386331"/>
                <a:ext cx="3315920" cy="543258"/>
              </a:xfrm>
              <a:prstGeom prst="rect">
                <a:avLst/>
              </a:prstGeom>
              <a:pattFill prst="wdUpDiag">
                <a:fgClr>
                  <a:srgbClr val="FF66CC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 rot="16200000">
                <a:off x="752141" y="1744569"/>
                <a:ext cx="2595842" cy="546860"/>
              </a:xfrm>
              <a:prstGeom prst="rect">
                <a:avLst/>
              </a:prstGeom>
              <a:pattFill prst="wdUpDiag">
                <a:fgClr>
                  <a:schemeClr val="bg1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 rot="16200000">
                <a:off x="1133128" y="1524949"/>
                <a:ext cx="3027888" cy="554052"/>
              </a:xfrm>
              <a:prstGeom prst="rect">
                <a:avLst/>
              </a:prstGeom>
              <a:pattFill prst="wdUpDiag">
                <a:fgClr>
                  <a:schemeClr val="bg1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</p:grpSp>
        <p:grpSp>
          <p:nvGrpSpPr>
            <p:cNvPr id="4" name="Group 9"/>
            <p:cNvGrpSpPr/>
            <p:nvPr/>
          </p:nvGrpSpPr>
          <p:grpSpPr bwMode="auto">
            <a:xfrm>
              <a:off x="0" y="3315917"/>
              <a:ext cx="5455741" cy="954070"/>
              <a:chOff x="0" y="0"/>
              <a:chExt cx="5455741" cy="954070"/>
            </a:xfrm>
            <a:grpFill/>
          </p:grpSpPr>
          <p:sp>
            <p:nvSpPr>
              <p:cNvPr id="5" name="Rectangle 9"/>
              <p:cNvSpPr>
                <a:spLocks noChangeArrowheads="1"/>
              </p:cNvSpPr>
              <p:nvPr/>
            </p:nvSpPr>
            <p:spPr bwMode="auto">
              <a:xfrm rot="16200000">
                <a:off x="430204" y="-430204"/>
                <a:ext cx="954069" cy="1814477"/>
              </a:xfrm>
              <a:custGeom>
                <a:avLst/>
                <a:gdLst>
                  <a:gd name="T0" fmla="*/ 2 w 954069"/>
                  <a:gd name="T1" fmla="*/ 0 h 1814477"/>
                  <a:gd name="T2" fmla="*/ 954069 w 954069"/>
                  <a:gd name="T3" fmla="*/ 1264019 h 1814477"/>
                  <a:gd name="T4" fmla="*/ 954069 w 954069"/>
                  <a:gd name="T5" fmla="*/ 1814477 h 1814477"/>
                  <a:gd name="T6" fmla="*/ 0 w 954069"/>
                  <a:gd name="T7" fmla="*/ 1155577 h 1814477"/>
                  <a:gd name="T8" fmla="*/ 2 w 954069"/>
                  <a:gd name="T9" fmla="*/ 0 h 18144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069"/>
                  <a:gd name="T16" fmla="*/ 0 h 1814477"/>
                  <a:gd name="T17" fmla="*/ 954069 w 954069"/>
                  <a:gd name="T18" fmla="*/ 1814477 h 18144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069" h="1814477">
                    <a:moveTo>
                      <a:pt x="2" y="0"/>
                    </a:moveTo>
                    <a:lnTo>
                      <a:pt x="954069" y="1264019"/>
                    </a:lnTo>
                    <a:lnTo>
                      <a:pt x="954069" y="1814477"/>
                    </a:lnTo>
                    <a:lnTo>
                      <a:pt x="0" y="1155577"/>
                    </a:lnTo>
                    <a:cubicBezTo>
                      <a:pt x="1" y="851066"/>
                      <a:pt x="1" y="304511"/>
                      <a:pt x="2" y="0"/>
                    </a:cubicBezTo>
                    <a:close/>
                  </a:path>
                </a:pathLst>
              </a:custGeom>
              <a:pattFill prst="wdUpDiag">
                <a:fgClr>
                  <a:schemeClr val="bg1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6" name="Rectangle 9"/>
              <p:cNvSpPr>
                <a:spLocks noChangeArrowheads="1"/>
              </p:cNvSpPr>
              <p:nvPr/>
            </p:nvSpPr>
            <p:spPr bwMode="auto">
              <a:xfrm rot="16200000">
                <a:off x="2256234" y="-40243"/>
                <a:ext cx="954068" cy="1034556"/>
              </a:xfrm>
              <a:custGeom>
                <a:avLst/>
                <a:gdLst>
                  <a:gd name="T0" fmla="*/ 0 w 954068"/>
                  <a:gd name="T1" fmla="*/ 0 h 1034556"/>
                  <a:gd name="T2" fmla="*/ 954068 w 954068"/>
                  <a:gd name="T3" fmla="*/ 242046 h 1034556"/>
                  <a:gd name="T4" fmla="*/ 954068 w 954068"/>
                  <a:gd name="T5" fmla="*/ 792504 h 1034556"/>
                  <a:gd name="T6" fmla="*/ 13447 w 954068"/>
                  <a:gd name="T7" fmla="*/ 1034556 h 1034556"/>
                  <a:gd name="T8" fmla="*/ 0 w 954068"/>
                  <a:gd name="T9" fmla="*/ 0 h 10345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068"/>
                  <a:gd name="T16" fmla="*/ 0 h 1034556"/>
                  <a:gd name="T17" fmla="*/ 954068 w 954068"/>
                  <a:gd name="T18" fmla="*/ 1034556 h 10345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068" h="1034556">
                    <a:moveTo>
                      <a:pt x="0" y="0"/>
                    </a:moveTo>
                    <a:lnTo>
                      <a:pt x="954068" y="242046"/>
                    </a:lnTo>
                    <a:lnTo>
                      <a:pt x="954068" y="792504"/>
                    </a:lnTo>
                    <a:lnTo>
                      <a:pt x="13447" y="1034556"/>
                    </a:lnTo>
                    <a:cubicBezTo>
                      <a:pt x="13447" y="747977"/>
                      <a:pt x="0" y="286579"/>
                      <a:pt x="0" y="0"/>
                    </a:cubicBezTo>
                    <a:close/>
                  </a:path>
                </a:pathLst>
              </a:custGeom>
              <a:pattFill prst="wdUpDiag">
                <a:fgClr>
                  <a:srgbClr val="FF66CC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7" name="Rectangle 9"/>
              <p:cNvSpPr>
                <a:spLocks noChangeArrowheads="1"/>
              </p:cNvSpPr>
              <p:nvPr/>
            </p:nvSpPr>
            <p:spPr bwMode="auto">
              <a:xfrm rot="5400000" flipH="1">
                <a:off x="4071467" y="-430204"/>
                <a:ext cx="954069" cy="1814477"/>
              </a:xfrm>
              <a:custGeom>
                <a:avLst/>
                <a:gdLst>
                  <a:gd name="T0" fmla="*/ 2 w 954069"/>
                  <a:gd name="T1" fmla="*/ 0 h 1814477"/>
                  <a:gd name="T2" fmla="*/ 954069 w 954069"/>
                  <a:gd name="T3" fmla="*/ 1264019 h 1814477"/>
                  <a:gd name="T4" fmla="*/ 954069 w 954069"/>
                  <a:gd name="T5" fmla="*/ 1814477 h 1814477"/>
                  <a:gd name="T6" fmla="*/ 0 w 954069"/>
                  <a:gd name="T7" fmla="*/ 1155577 h 1814477"/>
                  <a:gd name="T8" fmla="*/ 2 w 954069"/>
                  <a:gd name="T9" fmla="*/ 0 h 18144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069"/>
                  <a:gd name="T16" fmla="*/ 0 h 1814477"/>
                  <a:gd name="T17" fmla="*/ 954069 w 954069"/>
                  <a:gd name="T18" fmla="*/ 1814477 h 18144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069" h="1814477">
                    <a:moveTo>
                      <a:pt x="2" y="0"/>
                    </a:moveTo>
                    <a:lnTo>
                      <a:pt x="954069" y="1264019"/>
                    </a:lnTo>
                    <a:lnTo>
                      <a:pt x="954069" y="1814477"/>
                    </a:lnTo>
                    <a:lnTo>
                      <a:pt x="0" y="1155577"/>
                    </a:lnTo>
                    <a:cubicBezTo>
                      <a:pt x="1" y="851066"/>
                      <a:pt x="1" y="304511"/>
                      <a:pt x="2" y="0"/>
                    </a:cubicBezTo>
                    <a:close/>
                  </a:path>
                </a:pathLst>
              </a:custGeom>
              <a:pattFill prst="wdUpDiag">
                <a:fgClr>
                  <a:schemeClr val="bg1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 rot="16200000">
                <a:off x="1370113" y="-114199"/>
                <a:ext cx="927174" cy="1155574"/>
              </a:xfrm>
              <a:custGeom>
                <a:avLst/>
                <a:gdLst>
                  <a:gd name="T0" fmla="*/ 0 w 927174"/>
                  <a:gd name="T1" fmla="*/ 0 h 1155574"/>
                  <a:gd name="T2" fmla="*/ 927174 w 927174"/>
                  <a:gd name="T3" fmla="*/ 605116 h 1155574"/>
                  <a:gd name="T4" fmla="*/ 927174 w 927174"/>
                  <a:gd name="T5" fmla="*/ 1155574 h 1155574"/>
                  <a:gd name="T6" fmla="*/ 1 w 927174"/>
                  <a:gd name="T7" fmla="*/ 900081 h 1155574"/>
                  <a:gd name="T8" fmla="*/ 0 w 927174"/>
                  <a:gd name="T9" fmla="*/ 0 h 11555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7174"/>
                  <a:gd name="T16" fmla="*/ 0 h 1155574"/>
                  <a:gd name="T17" fmla="*/ 927174 w 927174"/>
                  <a:gd name="T18" fmla="*/ 1155574 h 11555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7174" h="1155574">
                    <a:moveTo>
                      <a:pt x="0" y="0"/>
                    </a:moveTo>
                    <a:lnTo>
                      <a:pt x="927174" y="605116"/>
                    </a:lnTo>
                    <a:lnTo>
                      <a:pt x="927174" y="1155574"/>
                    </a:lnTo>
                    <a:lnTo>
                      <a:pt x="1" y="900081"/>
                    </a:lnTo>
                    <a:cubicBezTo>
                      <a:pt x="1" y="568678"/>
                      <a:pt x="0" y="331403"/>
                      <a:pt x="0" y="0"/>
                    </a:cubicBezTo>
                    <a:close/>
                  </a:path>
                </a:pathLst>
              </a:custGeom>
              <a:pattFill prst="wdUpDiag">
                <a:fgClr>
                  <a:schemeClr val="bg1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 rot="5400000" flipH="1">
                <a:off x="3162051" y="-114200"/>
                <a:ext cx="927174" cy="1155574"/>
              </a:xfrm>
              <a:custGeom>
                <a:avLst/>
                <a:gdLst>
                  <a:gd name="T0" fmla="*/ 0 w 927174"/>
                  <a:gd name="T1" fmla="*/ 0 h 1155574"/>
                  <a:gd name="T2" fmla="*/ 927174 w 927174"/>
                  <a:gd name="T3" fmla="*/ 605116 h 1155574"/>
                  <a:gd name="T4" fmla="*/ 927174 w 927174"/>
                  <a:gd name="T5" fmla="*/ 1155574 h 1155574"/>
                  <a:gd name="T6" fmla="*/ 1 w 927174"/>
                  <a:gd name="T7" fmla="*/ 900081 h 1155574"/>
                  <a:gd name="T8" fmla="*/ 0 w 927174"/>
                  <a:gd name="T9" fmla="*/ 0 h 11555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7174"/>
                  <a:gd name="T16" fmla="*/ 0 h 1155574"/>
                  <a:gd name="T17" fmla="*/ 927174 w 927174"/>
                  <a:gd name="T18" fmla="*/ 1155574 h 11555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7174" h="1155574">
                    <a:moveTo>
                      <a:pt x="0" y="0"/>
                    </a:moveTo>
                    <a:lnTo>
                      <a:pt x="927174" y="605116"/>
                    </a:lnTo>
                    <a:lnTo>
                      <a:pt x="927174" y="1155574"/>
                    </a:lnTo>
                    <a:lnTo>
                      <a:pt x="1" y="900081"/>
                    </a:lnTo>
                    <a:cubicBezTo>
                      <a:pt x="1" y="568678"/>
                      <a:pt x="0" y="331403"/>
                      <a:pt x="0" y="0"/>
                    </a:cubicBezTo>
                    <a:close/>
                  </a:path>
                </a:pathLst>
              </a:custGeom>
              <a:pattFill prst="wdUpDiag">
                <a:fgClr>
                  <a:schemeClr val="bg1"/>
                </a:fgClr>
                <a:bgClr>
                  <a:srgbClr val="2B2B2B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微软雅黑" pitchFamily="34" charset="-122"/>
                  <a:ea typeface="黑体" pitchFamily="49" charset="-122"/>
                  <a:sym typeface="微软雅黑" pitchFamily="34" charset="-122"/>
                </a:endParaRPr>
              </a:p>
            </p:txBody>
          </p:sp>
        </p:grp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57743" y="1924636"/>
            <a:ext cx="713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50%</a:t>
            </a:r>
            <a:endParaRPr lang="zh-CN" altLang="en-US" sz="3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02975" y="2446760"/>
            <a:ext cx="1029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43%</a:t>
            </a:r>
            <a:endParaRPr lang="zh-CN" altLang="en-US" sz="3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98772" y="1085273"/>
            <a:ext cx="1029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66CC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72%</a:t>
            </a:r>
            <a:endParaRPr lang="zh-CN" altLang="en-US" sz="3200" dirty="0">
              <a:solidFill>
                <a:srgbClr val="FF66CC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879912" y="1924636"/>
            <a:ext cx="713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50%</a:t>
            </a:r>
            <a:endParaRPr lang="zh-CN" altLang="en-US" sz="3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464718" y="1400531"/>
            <a:ext cx="935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68%</a:t>
            </a:r>
            <a:endParaRPr lang="zh-CN" altLang="en-US" sz="3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615645" y="2797210"/>
            <a:ext cx="5036223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615645" y="3959003"/>
            <a:ext cx="5036223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6" name="任意多边形 16"/>
          <p:cNvSpPr>
            <a:spLocks noChangeArrowheads="1"/>
          </p:cNvSpPr>
          <p:nvPr/>
        </p:nvSpPr>
        <p:spPr bwMode="auto">
          <a:xfrm>
            <a:off x="7678067" y="1193644"/>
            <a:ext cx="1472327" cy="169189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pattFill prst="wdUpDiag">
            <a:fgClr>
              <a:srgbClr val="FF66CC"/>
            </a:fgClr>
            <a:bgClr>
              <a:srgbClr val="2B2B2B"/>
            </a:bgClr>
          </a:pattFill>
          <a:ln>
            <a:noFill/>
          </a:ln>
        </p:spPr>
        <p:txBody>
          <a:bodyPr lIns="394240" tIns="434931" rIns="394240" bIns="434931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7" name="任意多边形 19"/>
          <p:cNvSpPr>
            <a:spLocks noChangeArrowheads="1"/>
          </p:cNvSpPr>
          <p:nvPr/>
        </p:nvSpPr>
        <p:spPr bwMode="auto">
          <a:xfrm>
            <a:off x="6803765" y="2629727"/>
            <a:ext cx="1548526" cy="163474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  <a:gd name="connsiteX0" fmla="*/ 1108269 w 2112581"/>
              <a:gd name="connsiteY0" fmla="*/ 0 h 1747506"/>
              <a:gd name="connsiteX1" fmla="*/ 2112582 w 2112581"/>
              <a:gd name="connsiteY1" fmla="*/ 380083 h 1747506"/>
              <a:gd name="connsiteX2" fmla="*/ 2112582 w 2112581"/>
              <a:gd name="connsiteY2" fmla="*/ 1367424 h 1747506"/>
              <a:gd name="connsiteX3" fmla="*/ 1108269 w 2112581"/>
              <a:gd name="connsiteY3" fmla="*/ 1747506 h 1747506"/>
              <a:gd name="connsiteX4" fmla="*/ 103956 w 2112581"/>
              <a:gd name="connsiteY4" fmla="*/ 1367424 h 1747506"/>
              <a:gd name="connsiteX5" fmla="*/ 0 w 2112581"/>
              <a:gd name="connsiteY5" fmla="*/ 399759 h 1747506"/>
              <a:gd name="connsiteX6" fmla="*/ 1108269 w 2112581"/>
              <a:gd name="connsiteY6" fmla="*/ 0 h 1747506"/>
              <a:gd name="connsiteX0-1" fmla="*/ 1108269 w 2112582"/>
              <a:gd name="connsiteY0-2" fmla="*/ 0 h 1688478"/>
              <a:gd name="connsiteX1-3" fmla="*/ 2112582 w 2112582"/>
              <a:gd name="connsiteY1-4" fmla="*/ 380083 h 1688478"/>
              <a:gd name="connsiteX2-5" fmla="*/ 2112582 w 2112582"/>
              <a:gd name="connsiteY2-6" fmla="*/ 1367424 h 1688478"/>
              <a:gd name="connsiteX3-7" fmla="*/ 1160247 w 2112582"/>
              <a:gd name="connsiteY3-8" fmla="*/ 1688478 h 1688478"/>
              <a:gd name="connsiteX4-9" fmla="*/ 103956 w 2112582"/>
              <a:gd name="connsiteY4-10" fmla="*/ 1367424 h 1688478"/>
              <a:gd name="connsiteX5-11" fmla="*/ 0 w 2112582"/>
              <a:gd name="connsiteY5-12" fmla="*/ 399759 h 1688478"/>
              <a:gd name="connsiteX6-13" fmla="*/ 1108269 w 2112582"/>
              <a:gd name="connsiteY6-14" fmla="*/ 0 h 16884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112582" h="1688478">
                <a:moveTo>
                  <a:pt x="1108269" y="0"/>
                </a:moveTo>
                <a:lnTo>
                  <a:pt x="2112582" y="380083"/>
                </a:lnTo>
                <a:lnTo>
                  <a:pt x="2112582" y="1367424"/>
                </a:lnTo>
                <a:lnTo>
                  <a:pt x="1160247" y="1688478"/>
                </a:lnTo>
                <a:lnTo>
                  <a:pt x="103956" y="1367424"/>
                </a:lnTo>
                <a:lnTo>
                  <a:pt x="0" y="399759"/>
                </a:lnTo>
                <a:lnTo>
                  <a:pt x="1108269" y="0"/>
                </a:lnTo>
                <a:close/>
              </a:path>
            </a:pathLst>
          </a:custGeom>
          <a:noFill/>
          <a:ln w="12700" cap="flat" cmpd="sng">
            <a:solidFill>
              <a:srgbClr val="FFFF9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94240" tIns="434931" rIns="394240" bIns="434931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8" name="任意多边形 21"/>
          <p:cNvSpPr>
            <a:spLocks noChangeArrowheads="1"/>
          </p:cNvSpPr>
          <p:nvPr/>
        </p:nvSpPr>
        <p:spPr bwMode="auto">
          <a:xfrm>
            <a:off x="8470080" y="2686877"/>
            <a:ext cx="1529476" cy="163474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  <a:gd name="connsiteX0" fmla="*/ 1004313 w 2086592"/>
              <a:gd name="connsiteY0" fmla="*/ 0 h 1747506"/>
              <a:gd name="connsiteX1" fmla="*/ 2086593 w 2086592"/>
              <a:gd name="connsiteY1" fmla="*/ 380083 h 1747506"/>
              <a:gd name="connsiteX2" fmla="*/ 2008626 w 2086592"/>
              <a:gd name="connsiteY2" fmla="*/ 1367424 h 1747506"/>
              <a:gd name="connsiteX3" fmla="*/ 1004313 w 2086592"/>
              <a:gd name="connsiteY3" fmla="*/ 1747506 h 1747506"/>
              <a:gd name="connsiteX4" fmla="*/ 0 w 2086592"/>
              <a:gd name="connsiteY4" fmla="*/ 1367424 h 1747506"/>
              <a:gd name="connsiteX5" fmla="*/ 0 w 2086592"/>
              <a:gd name="connsiteY5" fmla="*/ 380083 h 1747506"/>
              <a:gd name="connsiteX6" fmla="*/ 1004313 w 2086592"/>
              <a:gd name="connsiteY6" fmla="*/ 0 h 1747506"/>
              <a:gd name="connsiteX0-1" fmla="*/ 1004313 w 2086593"/>
              <a:gd name="connsiteY0-2" fmla="*/ 0 h 1688478"/>
              <a:gd name="connsiteX1-3" fmla="*/ 2086593 w 2086593"/>
              <a:gd name="connsiteY1-4" fmla="*/ 321055 h 1688478"/>
              <a:gd name="connsiteX2-5" fmla="*/ 2008626 w 2086593"/>
              <a:gd name="connsiteY2-6" fmla="*/ 1308396 h 1688478"/>
              <a:gd name="connsiteX3-7" fmla="*/ 1004313 w 2086593"/>
              <a:gd name="connsiteY3-8" fmla="*/ 1688478 h 1688478"/>
              <a:gd name="connsiteX4-9" fmla="*/ 0 w 2086593"/>
              <a:gd name="connsiteY4-10" fmla="*/ 1308396 h 1688478"/>
              <a:gd name="connsiteX5-11" fmla="*/ 0 w 2086593"/>
              <a:gd name="connsiteY5-12" fmla="*/ 321055 h 1688478"/>
              <a:gd name="connsiteX6-13" fmla="*/ 1004313 w 2086593"/>
              <a:gd name="connsiteY6-14" fmla="*/ 0 h 16884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86593" h="1688478">
                <a:moveTo>
                  <a:pt x="1004313" y="0"/>
                </a:moveTo>
                <a:lnTo>
                  <a:pt x="2086593" y="321055"/>
                </a:lnTo>
                <a:lnTo>
                  <a:pt x="2008626" y="1308396"/>
                </a:lnTo>
                <a:lnTo>
                  <a:pt x="1004313" y="1688478"/>
                </a:lnTo>
                <a:lnTo>
                  <a:pt x="0" y="1308396"/>
                </a:lnTo>
                <a:lnTo>
                  <a:pt x="0" y="321055"/>
                </a:lnTo>
                <a:lnTo>
                  <a:pt x="1004313" y="0"/>
                </a:lnTo>
                <a:close/>
              </a:path>
            </a:pathLst>
          </a:custGeom>
          <a:noFill/>
          <a:ln w="12700" cap="flat" cmpd="sng">
            <a:solidFill>
              <a:srgbClr val="FFFFFF"/>
            </a:solidFill>
            <a:miter lim="800000"/>
          </a:ln>
        </p:spPr>
        <p:txBody>
          <a:bodyPr lIns="272320" tIns="313011" rIns="272320" bIns="313011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600">
              <a:solidFill>
                <a:srgbClr val="FFFFFF"/>
              </a:solidFill>
            </a:endParaRPr>
          </a:p>
        </p:txBody>
      </p:sp>
      <p:sp>
        <p:nvSpPr>
          <p:cNvPr id="9" name="任意多边形 22"/>
          <p:cNvSpPr>
            <a:spLocks noChangeArrowheads="1"/>
          </p:cNvSpPr>
          <p:nvPr/>
        </p:nvSpPr>
        <p:spPr bwMode="auto">
          <a:xfrm>
            <a:off x="7678069" y="4065809"/>
            <a:ext cx="1472326" cy="161569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  <a:gd name="connsiteX0" fmla="*/ 1004313 w 2008625"/>
              <a:gd name="connsiteY0" fmla="*/ 0 h 1668801"/>
              <a:gd name="connsiteX1" fmla="*/ 2008626 w 2008625"/>
              <a:gd name="connsiteY1" fmla="*/ 380083 h 1668801"/>
              <a:gd name="connsiteX2" fmla="*/ 2008626 w 2008625"/>
              <a:gd name="connsiteY2" fmla="*/ 1367424 h 1668801"/>
              <a:gd name="connsiteX3" fmla="*/ 1004314 w 2008625"/>
              <a:gd name="connsiteY3" fmla="*/ 1668801 h 1668801"/>
              <a:gd name="connsiteX4" fmla="*/ 0 w 2008625"/>
              <a:gd name="connsiteY4" fmla="*/ 1367424 h 1668801"/>
              <a:gd name="connsiteX5" fmla="*/ 0 w 2008625"/>
              <a:gd name="connsiteY5" fmla="*/ 380083 h 1668801"/>
              <a:gd name="connsiteX6" fmla="*/ 1004313 w 2008625"/>
              <a:gd name="connsiteY6" fmla="*/ 0 h 1668801"/>
              <a:gd name="connsiteX0-1" fmla="*/ 1004313 w 2008626"/>
              <a:gd name="connsiteY0-2" fmla="*/ 0 h 1668801"/>
              <a:gd name="connsiteX1-3" fmla="*/ 2008626 w 2008626"/>
              <a:gd name="connsiteY1-4" fmla="*/ 380083 h 1668801"/>
              <a:gd name="connsiteX2-5" fmla="*/ 1956648 w 2008626"/>
              <a:gd name="connsiteY2-6" fmla="*/ 1367424 h 1668801"/>
              <a:gd name="connsiteX3-7" fmla="*/ 1004314 w 2008626"/>
              <a:gd name="connsiteY3-8" fmla="*/ 1668801 h 1668801"/>
              <a:gd name="connsiteX4-9" fmla="*/ 0 w 2008626"/>
              <a:gd name="connsiteY4-10" fmla="*/ 1367424 h 1668801"/>
              <a:gd name="connsiteX5-11" fmla="*/ 0 w 2008626"/>
              <a:gd name="connsiteY5-12" fmla="*/ 380083 h 1668801"/>
              <a:gd name="connsiteX6-13" fmla="*/ 1004313 w 2008626"/>
              <a:gd name="connsiteY6-14" fmla="*/ 0 h 166880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008626" h="1668801">
                <a:moveTo>
                  <a:pt x="1004313" y="0"/>
                </a:moveTo>
                <a:lnTo>
                  <a:pt x="2008626" y="380083"/>
                </a:lnTo>
                <a:lnTo>
                  <a:pt x="1956648" y="1367424"/>
                </a:lnTo>
                <a:lnTo>
                  <a:pt x="1004314" y="1668801"/>
                </a:lnTo>
                <a:lnTo>
                  <a:pt x="0" y="1367424"/>
                </a:lnTo>
                <a:lnTo>
                  <a:pt x="0" y="380083"/>
                </a:lnTo>
                <a:lnTo>
                  <a:pt x="1004313" y="0"/>
                </a:lnTo>
                <a:close/>
              </a:path>
            </a:pathLst>
          </a:custGeom>
          <a:noFill/>
          <a:ln w="12700" cap="flat" cmpd="sng">
            <a:solidFill>
              <a:srgbClr val="2582C6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94240" tIns="434931" rIns="394240" bIns="434931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10" name="任意多边形 24"/>
          <p:cNvSpPr>
            <a:spLocks noChangeArrowheads="1"/>
          </p:cNvSpPr>
          <p:nvPr/>
        </p:nvSpPr>
        <p:spPr bwMode="auto">
          <a:xfrm>
            <a:off x="6087954" y="4065809"/>
            <a:ext cx="1472327" cy="1691897"/>
          </a:xfrm>
          <a:custGeom>
            <a:avLst/>
            <a:gdLst>
              <a:gd name="T0" fmla="*/ 0 w 2008628"/>
              <a:gd name="T1" fmla="*/ 873753 h 1747506"/>
              <a:gd name="T2" fmla="*/ 436877 w 2008628"/>
              <a:gd name="T3" fmla="*/ 0 h 1747506"/>
              <a:gd name="T4" fmla="*/ 1571752 w 2008628"/>
              <a:gd name="T5" fmla="*/ 0 h 1747506"/>
              <a:gd name="T6" fmla="*/ 2008628 w 2008628"/>
              <a:gd name="T7" fmla="*/ 873753 h 1747506"/>
              <a:gd name="T8" fmla="*/ 1571752 w 2008628"/>
              <a:gd name="T9" fmla="*/ 1747506 h 1747506"/>
              <a:gd name="T10" fmla="*/ 436877 w 2008628"/>
              <a:gd name="T11" fmla="*/ 1747506 h 1747506"/>
              <a:gd name="T12" fmla="*/ 0 w 2008628"/>
              <a:gd name="T13" fmla="*/ 873753 h 17475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08628"/>
              <a:gd name="T22" fmla="*/ 0 h 1747506"/>
              <a:gd name="T23" fmla="*/ 2008628 w 2008628"/>
              <a:gd name="T24" fmla="*/ 1747506 h 17475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pattFill prst="wdUpDiag">
            <a:fgClr>
              <a:schemeClr val="bg1"/>
            </a:fgClr>
            <a:bgClr>
              <a:srgbClr val="2B2B2B"/>
            </a:bgClr>
          </a:pattFill>
          <a:ln w="12700" cap="flat" cmpd="sng">
            <a:noFill/>
            <a:bevel/>
          </a:ln>
        </p:spPr>
        <p:txBody>
          <a:bodyPr lIns="272320" tIns="313011" rIns="272320" bIns="313011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endParaRPr lang="zh-CN" altLang="zh-CN" sz="3600">
              <a:solidFill>
                <a:srgbClr val="FFFFFF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512" y="2985017"/>
            <a:ext cx="631455" cy="98131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053396" y="3135335"/>
            <a:ext cx="1298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Segoe Script" pitchFamily="34" charset="0"/>
              </a:rPr>
              <a:t>YOUR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Segoe Script" pitchFamily="34" charset="0"/>
              </a:rPr>
              <a:t>TEXR</a:t>
            </a:r>
            <a:endParaRPr lang="zh-CN" altLang="en-US" sz="2400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20629" y="4496258"/>
            <a:ext cx="1298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Segoe Script" pitchFamily="34" charset="0"/>
              </a:rPr>
              <a:t>YOUR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Segoe Script" pitchFamily="34" charset="0"/>
              </a:rPr>
              <a:t>TEXR</a:t>
            </a:r>
            <a:endParaRPr lang="zh-CN" altLang="en-US" sz="2400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53419" y="2744848"/>
            <a:ext cx="3723378" cy="1399945"/>
          </a:xfrm>
          <a:custGeom>
            <a:avLst/>
            <a:gdLst>
              <a:gd name="connsiteX0" fmla="*/ 0 w 3638550"/>
              <a:gd name="connsiteY0" fmla="*/ 0 h 1076095"/>
              <a:gd name="connsiteX1" fmla="*/ 3638550 w 3638550"/>
              <a:gd name="connsiteY1" fmla="*/ 0 h 1076095"/>
              <a:gd name="connsiteX2" fmla="*/ 3638550 w 3638550"/>
              <a:gd name="connsiteY2" fmla="*/ 1076095 h 1076095"/>
              <a:gd name="connsiteX3" fmla="*/ 0 w 3638550"/>
              <a:gd name="connsiteY3" fmla="*/ 1076095 h 1076095"/>
              <a:gd name="connsiteX4" fmla="*/ 0 w 3638550"/>
              <a:gd name="connsiteY4" fmla="*/ 0 h 1076095"/>
              <a:gd name="connsiteX0-1" fmla="*/ 0 w 3638550"/>
              <a:gd name="connsiteY0-2" fmla="*/ 0 h 1076095"/>
              <a:gd name="connsiteX1-3" fmla="*/ 3524250 w 3638550"/>
              <a:gd name="connsiteY1-4" fmla="*/ 152400 h 1076095"/>
              <a:gd name="connsiteX2-5" fmla="*/ 3638550 w 3638550"/>
              <a:gd name="connsiteY2-6" fmla="*/ 1076095 h 1076095"/>
              <a:gd name="connsiteX3-7" fmla="*/ 0 w 3638550"/>
              <a:gd name="connsiteY3-8" fmla="*/ 1076095 h 1076095"/>
              <a:gd name="connsiteX4-9" fmla="*/ 0 w 3638550"/>
              <a:gd name="connsiteY4-10" fmla="*/ 0 h 1076095"/>
              <a:gd name="connsiteX0-11" fmla="*/ 0 w 3543300"/>
              <a:gd name="connsiteY0-12" fmla="*/ 0 h 1076095"/>
              <a:gd name="connsiteX1-13" fmla="*/ 3524250 w 3543300"/>
              <a:gd name="connsiteY1-14" fmla="*/ 152400 h 1076095"/>
              <a:gd name="connsiteX2-15" fmla="*/ 3543300 w 3543300"/>
              <a:gd name="connsiteY2-16" fmla="*/ 1018945 h 1076095"/>
              <a:gd name="connsiteX3-17" fmla="*/ 0 w 3543300"/>
              <a:gd name="connsiteY3-18" fmla="*/ 1076095 h 1076095"/>
              <a:gd name="connsiteX4-19" fmla="*/ 0 w 3543300"/>
              <a:gd name="connsiteY4-20" fmla="*/ 0 h 107609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3543300" h="1076095">
                <a:moveTo>
                  <a:pt x="0" y="0"/>
                </a:moveTo>
                <a:lnTo>
                  <a:pt x="3524250" y="152400"/>
                </a:lnTo>
                <a:lnTo>
                  <a:pt x="3543300" y="1018945"/>
                </a:lnTo>
                <a:lnTo>
                  <a:pt x="0" y="107609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453419" y="3125911"/>
            <a:ext cx="3794555" cy="8125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41" y="729942"/>
            <a:ext cx="4250713" cy="9274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489" y="904644"/>
            <a:ext cx="866752" cy="150541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33650" y="808924"/>
            <a:ext cx="3554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99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点击此处添加标题</a:t>
            </a:r>
            <a:endParaRPr lang="en-US" altLang="zh-CN" sz="2800" b="1" dirty="0" smtClean="0">
              <a:solidFill>
                <a:srgbClr val="FFFF99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1600" b="1" dirty="0" smtClean="0">
                <a:solidFill>
                  <a:srgbClr val="FFFF99"/>
                </a:solidFill>
                <a:latin typeface="Segoe Script" pitchFamily="34" charset="0"/>
              </a:rPr>
              <a:t>ADD YOUR TITLE HERE</a:t>
            </a:r>
            <a:endParaRPr lang="zh-CN" altLang="en-US" sz="1600" b="1" dirty="0">
              <a:solidFill>
                <a:srgbClr val="FFFF99"/>
              </a:solidFill>
              <a:latin typeface="Segoe Script" pitchFamily="34" charset="0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4752975" y="4203700"/>
            <a:ext cx="3059387" cy="987618"/>
          </a:xfrm>
          <a:prstGeom prst="diamond">
            <a:avLst/>
          </a:prstGeom>
          <a:pattFill prst="wdUpDiag">
            <a:fgClr>
              <a:srgbClr val="0092C3"/>
            </a:fgClr>
            <a:bgClr>
              <a:srgbClr val="363636"/>
            </a:bgClr>
          </a:patt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菱形 5"/>
          <p:cNvSpPr/>
          <p:nvPr/>
        </p:nvSpPr>
        <p:spPr>
          <a:xfrm>
            <a:off x="4725988" y="3675063"/>
            <a:ext cx="3060871" cy="987617"/>
          </a:xfrm>
          <a:prstGeom prst="diamond">
            <a:avLst/>
          </a:prstGeom>
          <a:pattFill prst="wdUpDiag">
            <a:fgClr>
              <a:srgbClr val="0092C3"/>
            </a:fgClr>
            <a:bgClr>
              <a:srgbClr val="363636"/>
            </a:bgClr>
          </a:patt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菱形 6"/>
          <p:cNvSpPr/>
          <p:nvPr/>
        </p:nvSpPr>
        <p:spPr>
          <a:xfrm>
            <a:off x="4725989" y="3146425"/>
            <a:ext cx="3060872" cy="989103"/>
          </a:xfrm>
          <a:prstGeom prst="diamond">
            <a:avLst/>
          </a:prstGeom>
          <a:pattFill prst="wdUpDiag">
            <a:fgClr>
              <a:srgbClr val="0092C3"/>
            </a:fgClr>
            <a:bgClr>
              <a:srgbClr val="363636"/>
            </a:bgClr>
          </a:patt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菱形 7"/>
          <p:cNvSpPr/>
          <p:nvPr/>
        </p:nvSpPr>
        <p:spPr>
          <a:xfrm>
            <a:off x="4662488" y="2619375"/>
            <a:ext cx="3059387" cy="987618"/>
          </a:xfrm>
          <a:prstGeom prst="diamond">
            <a:avLst/>
          </a:prstGeom>
          <a:pattFill prst="wdUpDiag">
            <a:fgClr>
              <a:srgbClr val="0092C3"/>
            </a:fgClr>
            <a:bgClr>
              <a:srgbClr val="363636"/>
            </a:bgClr>
          </a:patt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 bwMode="auto">
          <a:xfrm flipH="1" flipV="1">
            <a:off x="4225439" y="3255819"/>
            <a:ext cx="553500" cy="360889"/>
            <a:chOff x="3271234" y="2343955"/>
            <a:chExt cx="965915" cy="386367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3760154" y="2730322"/>
              <a:ext cx="47699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3773783" y="2343955"/>
              <a:ext cx="0" cy="3863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271234" y="2343955"/>
              <a:ext cx="4889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 bwMode="auto">
          <a:xfrm flipH="1">
            <a:off x="4276239" y="4697271"/>
            <a:ext cx="554476" cy="386136"/>
            <a:chOff x="3271234" y="2343955"/>
            <a:chExt cx="965915" cy="386367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3760994" y="2730322"/>
              <a:ext cx="47615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3772898" y="2343955"/>
              <a:ext cx="0" cy="3863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3271234" y="2343955"/>
              <a:ext cx="48976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 bwMode="auto">
          <a:xfrm flipV="1">
            <a:off x="7589921" y="2741431"/>
            <a:ext cx="553500" cy="360889"/>
            <a:chOff x="3271234" y="2343955"/>
            <a:chExt cx="965915" cy="386367"/>
          </a:xfrm>
        </p:grpSpPr>
        <p:cxnSp>
          <p:nvCxnSpPr>
            <p:cNvPr id="18" name="直接连接符 17"/>
            <p:cNvCxnSpPr/>
            <p:nvPr/>
          </p:nvCxnSpPr>
          <p:spPr>
            <a:xfrm flipH="1">
              <a:off x="3760154" y="2730322"/>
              <a:ext cx="47699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3773783" y="2343955"/>
              <a:ext cx="0" cy="3863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71234" y="2343955"/>
              <a:ext cx="4889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 bwMode="auto">
          <a:xfrm>
            <a:off x="7640721" y="4182883"/>
            <a:ext cx="554476" cy="386136"/>
            <a:chOff x="3271234" y="2343955"/>
            <a:chExt cx="965915" cy="386367"/>
          </a:xfrm>
        </p:grpSpPr>
        <p:cxnSp>
          <p:nvCxnSpPr>
            <p:cNvPr id="22" name="直接连接符 21"/>
            <p:cNvCxnSpPr/>
            <p:nvPr/>
          </p:nvCxnSpPr>
          <p:spPr>
            <a:xfrm flipH="1">
              <a:off x="3760994" y="2730322"/>
              <a:ext cx="47615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3772898" y="2343955"/>
              <a:ext cx="0" cy="3863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3271234" y="2343955"/>
              <a:ext cx="48976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圆角矩形 25"/>
          <p:cNvSpPr/>
          <p:nvPr/>
        </p:nvSpPr>
        <p:spPr bwMode="auto">
          <a:xfrm>
            <a:off x="8176505" y="2123401"/>
            <a:ext cx="3081373" cy="1391324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TextBox 35"/>
          <p:cNvSpPr txBox="1"/>
          <p:nvPr/>
        </p:nvSpPr>
        <p:spPr bwMode="auto">
          <a:xfrm>
            <a:off x="8241491" y="2420601"/>
            <a:ext cx="2903567" cy="1015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我们工作室致力于专业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模板的发布，课件及汇报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的美化，并为您提供专业的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让您的每一次亮相都信心澎湃。</a:t>
            </a:r>
            <a:endParaRPr lang="en-US" altLang="zh-CN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28" name="文本框 28"/>
          <p:cNvSpPr txBox="1">
            <a:spLocks noChangeArrowheads="1"/>
          </p:cNvSpPr>
          <p:nvPr/>
        </p:nvSpPr>
        <p:spPr bwMode="auto">
          <a:xfrm>
            <a:off x="8241491" y="2140868"/>
            <a:ext cx="7682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092C3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</a:t>
            </a:r>
          </a:p>
        </p:txBody>
      </p:sp>
      <p:sp>
        <p:nvSpPr>
          <p:cNvPr id="29" name="圆角矩形 28"/>
          <p:cNvSpPr/>
          <p:nvPr/>
        </p:nvSpPr>
        <p:spPr bwMode="auto">
          <a:xfrm>
            <a:off x="8176505" y="3799994"/>
            <a:ext cx="3081373" cy="1391324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TextBox 35"/>
          <p:cNvSpPr txBox="1"/>
          <p:nvPr/>
        </p:nvSpPr>
        <p:spPr bwMode="auto">
          <a:xfrm>
            <a:off x="8241491" y="4097194"/>
            <a:ext cx="2903567" cy="1015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我们工作室致力于专业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模板的发布，课件及汇报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的美化，并为您提供专业的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让您的每一次亮相都信心澎湃。</a:t>
            </a:r>
            <a:endParaRPr lang="en-US" altLang="zh-CN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31" name="文本框 28"/>
          <p:cNvSpPr txBox="1">
            <a:spLocks noChangeArrowheads="1"/>
          </p:cNvSpPr>
          <p:nvPr/>
        </p:nvSpPr>
        <p:spPr bwMode="auto">
          <a:xfrm>
            <a:off x="8241491" y="3817461"/>
            <a:ext cx="7682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092C3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</a:t>
            </a:r>
          </a:p>
        </p:txBody>
      </p:sp>
      <p:sp>
        <p:nvSpPr>
          <p:cNvPr id="32" name="圆角矩形 31"/>
          <p:cNvSpPr/>
          <p:nvPr/>
        </p:nvSpPr>
        <p:spPr bwMode="auto">
          <a:xfrm>
            <a:off x="1163598" y="4387745"/>
            <a:ext cx="3081373" cy="1391324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TextBox 35"/>
          <p:cNvSpPr txBox="1"/>
          <p:nvPr/>
        </p:nvSpPr>
        <p:spPr bwMode="auto">
          <a:xfrm>
            <a:off x="1228584" y="4684945"/>
            <a:ext cx="2903567" cy="1015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我们工作室致力于专业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模板的发布，课件及汇报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的美化，并为您提供专业的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让您的每一次亮相都信心澎湃。</a:t>
            </a:r>
            <a:endParaRPr lang="en-US" altLang="zh-CN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34" name="文本框 28"/>
          <p:cNvSpPr txBox="1">
            <a:spLocks noChangeArrowheads="1"/>
          </p:cNvSpPr>
          <p:nvPr/>
        </p:nvSpPr>
        <p:spPr bwMode="auto">
          <a:xfrm>
            <a:off x="1228584" y="4405212"/>
            <a:ext cx="7682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092C3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</a:t>
            </a:r>
          </a:p>
        </p:txBody>
      </p:sp>
      <p:sp>
        <p:nvSpPr>
          <p:cNvPr id="35" name="圆角矩形 34"/>
          <p:cNvSpPr/>
          <p:nvPr/>
        </p:nvSpPr>
        <p:spPr bwMode="auto">
          <a:xfrm>
            <a:off x="1124758" y="2619375"/>
            <a:ext cx="3081373" cy="1391324"/>
          </a:xfrm>
          <a:prstGeom prst="roundRect">
            <a:avLst>
              <a:gd name="adj" fmla="val 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TextBox 35"/>
          <p:cNvSpPr txBox="1"/>
          <p:nvPr/>
        </p:nvSpPr>
        <p:spPr bwMode="auto">
          <a:xfrm>
            <a:off x="1189744" y="2916575"/>
            <a:ext cx="2903567" cy="1015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我们工作室致力于专业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模板的发布，课件及汇报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的美化，并为您提供专业的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让您的每一次亮相都信心澎湃。</a:t>
            </a:r>
            <a:endParaRPr lang="en-US" altLang="zh-CN" sz="1200" dirty="0">
              <a:solidFill>
                <a:schemeClr val="bg1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  <p:sp>
        <p:nvSpPr>
          <p:cNvPr id="37" name="文本框 28"/>
          <p:cNvSpPr txBox="1">
            <a:spLocks noChangeArrowheads="1"/>
          </p:cNvSpPr>
          <p:nvPr/>
        </p:nvSpPr>
        <p:spPr bwMode="auto">
          <a:xfrm>
            <a:off x="1189744" y="2636842"/>
            <a:ext cx="7682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092C3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254326"/>
              </a:clrFrom>
              <a:clrTo>
                <a:srgbClr val="254326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lum bright="-20000" contrast="-40000"/>
          </a:blip>
          <a:stretch>
            <a:fillRect/>
          </a:stretch>
        </p:blipFill>
        <p:spPr>
          <a:xfrm>
            <a:off x="1245570" y="459100"/>
            <a:ext cx="9615465" cy="383884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04950" y="1181100"/>
            <a:ext cx="295275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0" dirty="0" smtClean="0">
                <a:solidFill>
                  <a:schemeClr val="bg1"/>
                </a:solidFill>
                <a:latin typeface="Segoe Script" pitchFamily="34" charset="0"/>
              </a:rPr>
              <a:t>2</a:t>
            </a:r>
            <a:endParaRPr lang="zh-CN" altLang="en-US" sz="30000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05300" y="2669707"/>
            <a:ext cx="8553450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汉仪娃娃篆简" charset="0"/>
                <a:ea typeface="汉仪娃娃篆简" charset="0"/>
              </a:rPr>
              <a:t>课程内容</a:t>
            </a:r>
          </a:p>
          <a:p>
            <a:r>
              <a:rPr lang="en-US" altLang="zh-CN" sz="3600" b="1" dirty="0" smtClean="0">
                <a:solidFill>
                  <a:schemeClr val="bg1"/>
                </a:solidFill>
                <a:latin typeface="Segoe Script" pitchFamily="34" charset="0"/>
              </a:rPr>
              <a:t>ADD YOUR TITLE HERE</a:t>
            </a:r>
            <a:endParaRPr lang="zh-CN" altLang="en-US" sz="36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1233</Words>
  <Application>Microsoft Office PowerPoint</Application>
  <PresentationFormat>自定义</PresentationFormat>
  <Paragraphs>101</Paragraphs>
  <Slides>20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28</cp:revision>
  <dcterms:created xsi:type="dcterms:W3CDTF">2015-08-19T07:17:00Z</dcterms:created>
  <dcterms:modified xsi:type="dcterms:W3CDTF">2016-09-26T03:19:16Z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